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5" r:id="rId6"/>
    <p:sldId id="266" r:id="rId7"/>
    <p:sldId id="264" r:id="rId8"/>
    <p:sldId id="259" r:id="rId9"/>
    <p:sldId id="262" r:id="rId10"/>
    <p:sldId id="261" r:id="rId11"/>
    <p:sldId id="263" r:id="rId12"/>
    <p:sldId id="267" r:id="rId13"/>
    <p:sldId id="268" r:id="rId14"/>
    <p:sldId id="270" r:id="rId15"/>
    <p:sldId id="269"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C1AF64-5743-41D5-B3BC-9415FA5BF587}"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A72E419-1997-4E61-B6B4-302577560747}">
      <dgm:prSet phldrT="[Text]" custT="1"/>
      <dgm:spPr/>
      <dgm:t>
        <a:bodyPr/>
        <a:lstStyle/>
        <a:p>
          <a:r>
            <a:rPr lang="en-US" sz="1800" b="0" dirty="0">
              <a:latin typeface="Times New Roman" panose="02020603050405020304" pitchFamily="18" charset="0"/>
              <a:cs typeface="Times New Roman" panose="02020603050405020304" pitchFamily="18" charset="0"/>
            </a:rPr>
            <a:t>Digital Content</a:t>
          </a:r>
        </a:p>
      </dgm:t>
    </dgm:pt>
    <dgm:pt modelId="{36A41D96-C8E9-4196-BEC5-AD00F12EDD48}" type="parTrans" cxnId="{6AA2254C-72B0-4E9B-9A38-541ECECE4302}">
      <dgm:prSet/>
      <dgm:spPr/>
      <dgm:t>
        <a:bodyPr/>
        <a:lstStyle/>
        <a:p>
          <a:endParaRPr lang="en-US"/>
        </a:p>
      </dgm:t>
    </dgm:pt>
    <dgm:pt modelId="{3AAF9363-AA2C-4905-90DF-B09931FFF377}" type="sibTrans" cxnId="{6AA2254C-72B0-4E9B-9A38-541ECECE4302}">
      <dgm:prSet/>
      <dgm:spPr/>
      <dgm:t>
        <a:bodyPr/>
        <a:lstStyle/>
        <a:p>
          <a:endParaRPr lang="en-US"/>
        </a:p>
      </dgm:t>
    </dgm:pt>
    <dgm:pt modelId="{B56F854A-B1A3-47FF-84FF-9850D16734AD}">
      <dgm:prSet phldrT="[Text]" custT="1"/>
      <dgm:spPr/>
      <dgm:t>
        <a:bodyPr/>
        <a:lstStyle/>
        <a:p>
          <a:r>
            <a:rPr lang="en-US" sz="1800" b="0" dirty="0">
              <a:latin typeface="Times New Roman" panose="02020603050405020304" pitchFamily="18" charset="0"/>
              <a:cs typeface="Times New Roman" panose="02020603050405020304" pitchFamily="18" charset="0"/>
            </a:rPr>
            <a:t>Born Digital</a:t>
          </a:r>
        </a:p>
      </dgm:t>
    </dgm:pt>
    <dgm:pt modelId="{14ABEF53-9B4C-4FC4-9724-6265D38F50A0}" type="parTrans" cxnId="{D6FB739F-8821-4B0E-8330-CE2F25FAE359}">
      <dgm:prSet/>
      <dgm:spPr/>
      <dgm:t>
        <a:bodyPr/>
        <a:lstStyle/>
        <a:p>
          <a:endParaRPr lang="en-US" sz="1800" b="0" dirty="0">
            <a:latin typeface="Times New Roman" panose="02020603050405020304" pitchFamily="18" charset="0"/>
            <a:cs typeface="Times New Roman" panose="02020603050405020304" pitchFamily="18" charset="0"/>
          </a:endParaRPr>
        </a:p>
      </dgm:t>
    </dgm:pt>
    <dgm:pt modelId="{028266D3-6313-44BE-8B99-36B4D32FC58E}" type="sibTrans" cxnId="{D6FB739F-8821-4B0E-8330-CE2F25FAE359}">
      <dgm:prSet/>
      <dgm:spPr/>
      <dgm:t>
        <a:bodyPr/>
        <a:lstStyle/>
        <a:p>
          <a:endParaRPr lang="en-US"/>
        </a:p>
      </dgm:t>
    </dgm:pt>
    <dgm:pt modelId="{F4037C02-17B6-405C-8BD6-DBE9B0F177E9}">
      <dgm:prSet phldrT="[Text]" custT="1"/>
      <dgm:spPr/>
      <dgm:t>
        <a:bodyPr/>
        <a:lstStyle/>
        <a:p>
          <a:r>
            <a:rPr lang="en-US" sz="1800" b="0" dirty="0">
              <a:latin typeface="Times New Roman" panose="02020603050405020304" pitchFamily="18" charset="0"/>
              <a:cs typeface="Times New Roman" panose="02020603050405020304" pitchFamily="18" charset="0"/>
            </a:rPr>
            <a:t>Retrospectively Converted</a:t>
          </a:r>
        </a:p>
      </dgm:t>
    </dgm:pt>
    <dgm:pt modelId="{EA03E8CD-ED81-42F6-9A64-CC8D387D3317}" type="parTrans" cxnId="{124A7764-3540-46F9-B66D-CEA13D727C84}">
      <dgm:prSet/>
      <dgm:spPr/>
      <dgm:t>
        <a:bodyPr/>
        <a:lstStyle/>
        <a:p>
          <a:endParaRPr lang="en-US" sz="1800" b="0" dirty="0">
            <a:latin typeface="Times New Roman" panose="02020603050405020304" pitchFamily="18" charset="0"/>
            <a:cs typeface="Times New Roman" panose="02020603050405020304" pitchFamily="18" charset="0"/>
          </a:endParaRPr>
        </a:p>
      </dgm:t>
    </dgm:pt>
    <dgm:pt modelId="{3D611C8B-9B9A-4893-9A86-264F8C69C925}" type="sibTrans" cxnId="{124A7764-3540-46F9-B66D-CEA13D727C84}">
      <dgm:prSet/>
      <dgm:spPr/>
      <dgm:t>
        <a:bodyPr/>
        <a:lstStyle/>
        <a:p>
          <a:endParaRPr lang="en-US"/>
        </a:p>
      </dgm:t>
    </dgm:pt>
    <dgm:pt modelId="{F49B92CB-CAF5-4FC3-853D-9C9453A71A13}" type="pres">
      <dgm:prSet presAssocID="{A4C1AF64-5743-41D5-B3BC-9415FA5BF587}" presName="hierChild1" presStyleCnt="0">
        <dgm:presLayoutVars>
          <dgm:orgChart val="1"/>
          <dgm:chPref val="1"/>
          <dgm:dir/>
          <dgm:animOne val="branch"/>
          <dgm:animLvl val="lvl"/>
          <dgm:resizeHandles/>
        </dgm:presLayoutVars>
      </dgm:prSet>
      <dgm:spPr/>
    </dgm:pt>
    <dgm:pt modelId="{EB0882C3-B389-4E96-A19D-BE8BFFC71CFF}" type="pres">
      <dgm:prSet presAssocID="{AA72E419-1997-4E61-B6B4-302577560747}" presName="hierRoot1" presStyleCnt="0">
        <dgm:presLayoutVars>
          <dgm:hierBranch val="init"/>
        </dgm:presLayoutVars>
      </dgm:prSet>
      <dgm:spPr/>
    </dgm:pt>
    <dgm:pt modelId="{D175F3DB-B4ED-45FB-95E9-8ACDD9AFCA77}" type="pres">
      <dgm:prSet presAssocID="{AA72E419-1997-4E61-B6B4-302577560747}" presName="rootComposite1" presStyleCnt="0"/>
      <dgm:spPr/>
    </dgm:pt>
    <dgm:pt modelId="{A17CE992-BF68-408D-B075-B60F83F3F159}" type="pres">
      <dgm:prSet presAssocID="{AA72E419-1997-4E61-B6B4-302577560747}" presName="rootText1" presStyleLbl="node0" presStyleIdx="0" presStyleCnt="1" custScaleX="104185">
        <dgm:presLayoutVars>
          <dgm:chPref val="3"/>
        </dgm:presLayoutVars>
      </dgm:prSet>
      <dgm:spPr/>
    </dgm:pt>
    <dgm:pt modelId="{5136272C-7A9B-412F-83CA-86F2DBAD8C60}" type="pres">
      <dgm:prSet presAssocID="{AA72E419-1997-4E61-B6B4-302577560747}" presName="rootConnector1" presStyleLbl="node1" presStyleIdx="0" presStyleCnt="0"/>
      <dgm:spPr/>
    </dgm:pt>
    <dgm:pt modelId="{E475DD97-2C6D-485B-86E8-DB8DF8BAD03F}" type="pres">
      <dgm:prSet presAssocID="{AA72E419-1997-4E61-B6B4-302577560747}" presName="hierChild2" presStyleCnt="0"/>
      <dgm:spPr/>
    </dgm:pt>
    <dgm:pt modelId="{AA1CCB4C-652C-44B9-AA5A-C469292558FD}" type="pres">
      <dgm:prSet presAssocID="{14ABEF53-9B4C-4FC4-9724-6265D38F50A0}" presName="Name37" presStyleLbl="parChTrans1D2" presStyleIdx="0" presStyleCnt="2" custSzX="2706851"/>
      <dgm:spPr/>
    </dgm:pt>
    <dgm:pt modelId="{C38C3538-B3BC-4C11-B62C-89DC0AA946FC}" type="pres">
      <dgm:prSet presAssocID="{B56F854A-B1A3-47FF-84FF-9850D16734AD}" presName="hierRoot2" presStyleCnt="0">
        <dgm:presLayoutVars>
          <dgm:hierBranch val="init"/>
        </dgm:presLayoutVars>
      </dgm:prSet>
      <dgm:spPr/>
    </dgm:pt>
    <dgm:pt modelId="{FC975E74-6DA1-4076-B24F-EB9153271405}" type="pres">
      <dgm:prSet presAssocID="{B56F854A-B1A3-47FF-84FF-9850D16734AD}" presName="rootComposite" presStyleCnt="0"/>
      <dgm:spPr/>
    </dgm:pt>
    <dgm:pt modelId="{155CD531-D218-46AF-9D01-9E5C0C2AB909}" type="pres">
      <dgm:prSet presAssocID="{B56F854A-B1A3-47FF-84FF-9850D16734AD}" presName="rootText" presStyleLbl="node2" presStyleIdx="0" presStyleCnt="2" custScaleX="162353">
        <dgm:presLayoutVars>
          <dgm:chPref val="3"/>
        </dgm:presLayoutVars>
      </dgm:prSet>
      <dgm:spPr/>
    </dgm:pt>
    <dgm:pt modelId="{9AF90E8D-6FC1-4E95-AA80-86D5D09E8043}" type="pres">
      <dgm:prSet presAssocID="{B56F854A-B1A3-47FF-84FF-9850D16734AD}" presName="rootConnector" presStyleLbl="node2" presStyleIdx="0" presStyleCnt="2"/>
      <dgm:spPr/>
    </dgm:pt>
    <dgm:pt modelId="{5FD83301-747D-4C7E-9FEE-9839B908B9D2}" type="pres">
      <dgm:prSet presAssocID="{B56F854A-B1A3-47FF-84FF-9850D16734AD}" presName="hierChild4" presStyleCnt="0"/>
      <dgm:spPr/>
    </dgm:pt>
    <dgm:pt modelId="{DB52311D-F1C9-4622-A3EC-0298B8B54F85}" type="pres">
      <dgm:prSet presAssocID="{B56F854A-B1A3-47FF-84FF-9850D16734AD}" presName="hierChild5" presStyleCnt="0"/>
      <dgm:spPr/>
    </dgm:pt>
    <dgm:pt modelId="{EA0CFA2D-C70D-46EC-9B74-9DBE8AC2B6A3}" type="pres">
      <dgm:prSet presAssocID="{EA03E8CD-ED81-42F6-9A64-CC8D387D3317}" presName="Name37" presStyleLbl="parChTrans1D2" presStyleIdx="1" presStyleCnt="2" custSzX="1598833"/>
      <dgm:spPr/>
    </dgm:pt>
    <dgm:pt modelId="{BDD3A254-1BB0-42B1-A415-439C87744FE4}" type="pres">
      <dgm:prSet presAssocID="{F4037C02-17B6-405C-8BD6-DBE9B0F177E9}" presName="hierRoot2" presStyleCnt="0">
        <dgm:presLayoutVars>
          <dgm:hierBranch val="init"/>
        </dgm:presLayoutVars>
      </dgm:prSet>
      <dgm:spPr/>
    </dgm:pt>
    <dgm:pt modelId="{6B34AC05-EE75-4B32-94F6-1573F53BB62F}" type="pres">
      <dgm:prSet presAssocID="{F4037C02-17B6-405C-8BD6-DBE9B0F177E9}" presName="rootComposite" presStyleCnt="0"/>
      <dgm:spPr/>
    </dgm:pt>
    <dgm:pt modelId="{3A42CE2C-745E-4F3D-945C-D4B8A24CFD5F}" type="pres">
      <dgm:prSet presAssocID="{F4037C02-17B6-405C-8BD6-DBE9B0F177E9}" presName="rootText" presStyleLbl="node2" presStyleIdx="1" presStyleCnt="2" custScaleX="165895">
        <dgm:presLayoutVars>
          <dgm:chPref val="3"/>
        </dgm:presLayoutVars>
      </dgm:prSet>
      <dgm:spPr/>
    </dgm:pt>
    <dgm:pt modelId="{FD98DF12-0330-4D23-8900-3E3C2E91BE29}" type="pres">
      <dgm:prSet presAssocID="{F4037C02-17B6-405C-8BD6-DBE9B0F177E9}" presName="rootConnector" presStyleLbl="node2" presStyleIdx="1" presStyleCnt="2"/>
      <dgm:spPr/>
    </dgm:pt>
    <dgm:pt modelId="{EEF3A43A-4B91-449B-8E8F-859BCDAA4431}" type="pres">
      <dgm:prSet presAssocID="{F4037C02-17B6-405C-8BD6-DBE9B0F177E9}" presName="hierChild4" presStyleCnt="0"/>
      <dgm:spPr/>
    </dgm:pt>
    <dgm:pt modelId="{B16F774C-4AC4-49E6-8B92-1BBF7D75ACBE}" type="pres">
      <dgm:prSet presAssocID="{F4037C02-17B6-405C-8BD6-DBE9B0F177E9}" presName="hierChild5" presStyleCnt="0"/>
      <dgm:spPr/>
    </dgm:pt>
    <dgm:pt modelId="{D9DCBD65-CAD5-4C8B-BA2F-1470C04457C8}" type="pres">
      <dgm:prSet presAssocID="{AA72E419-1997-4E61-B6B4-302577560747}" presName="hierChild3" presStyleCnt="0"/>
      <dgm:spPr/>
    </dgm:pt>
  </dgm:ptLst>
  <dgm:cxnLst>
    <dgm:cxn modelId="{EC4FB700-B666-4E3B-81BC-2C231BEAEC53}" type="presOf" srcId="{14ABEF53-9B4C-4FC4-9724-6265D38F50A0}" destId="{AA1CCB4C-652C-44B9-AA5A-C469292558FD}" srcOrd="0" destOrd="0" presId="urn:microsoft.com/office/officeart/2005/8/layout/orgChart1"/>
    <dgm:cxn modelId="{E39F780A-E235-40D3-A010-164F49BA65C2}" type="presOf" srcId="{B56F854A-B1A3-47FF-84FF-9850D16734AD}" destId="{9AF90E8D-6FC1-4E95-AA80-86D5D09E8043}" srcOrd="1" destOrd="0" presId="urn:microsoft.com/office/officeart/2005/8/layout/orgChart1"/>
    <dgm:cxn modelId="{0E71762E-1189-401F-93F1-FE4608BDF0C8}" type="presOf" srcId="{AA72E419-1997-4E61-B6B4-302577560747}" destId="{5136272C-7A9B-412F-83CA-86F2DBAD8C60}" srcOrd="1" destOrd="0" presId="urn:microsoft.com/office/officeart/2005/8/layout/orgChart1"/>
    <dgm:cxn modelId="{124A7764-3540-46F9-B66D-CEA13D727C84}" srcId="{AA72E419-1997-4E61-B6B4-302577560747}" destId="{F4037C02-17B6-405C-8BD6-DBE9B0F177E9}" srcOrd="1" destOrd="0" parTransId="{EA03E8CD-ED81-42F6-9A64-CC8D387D3317}" sibTransId="{3D611C8B-9B9A-4893-9A86-264F8C69C925}"/>
    <dgm:cxn modelId="{79D6DF64-1525-4BFB-AAF6-9472F1F3C41F}" type="presOf" srcId="{AA72E419-1997-4E61-B6B4-302577560747}" destId="{A17CE992-BF68-408D-B075-B60F83F3F159}" srcOrd="0" destOrd="0" presId="urn:microsoft.com/office/officeart/2005/8/layout/orgChart1"/>
    <dgm:cxn modelId="{6AA2254C-72B0-4E9B-9A38-541ECECE4302}" srcId="{A4C1AF64-5743-41D5-B3BC-9415FA5BF587}" destId="{AA72E419-1997-4E61-B6B4-302577560747}" srcOrd="0" destOrd="0" parTransId="{36A41D96-C8E9-4196-BEC5-AD00F12EDD48}" sibTransId="{3AAF9363-AA2C-4905-90DF-B09931FFF377}"/>
    <dgm:cxn modelId="{587AA774-FC49-43F8-AB67-ED3B6EB38C3E}" type="presOf" srcId="{EA03E8CD-ED81-42F6-9A64-CC8D387D3317}" destId="{EA0CFA2D-C70D-46EC-9B74-9DBE8AC2B6A3}" srcOrd="0" destOrd="0" presId="urn:microsoft.com/office/officeart/2005/8/layout/orgChart1"/>
    <dgm:cxn modelId="{D7685997-BA82-4DA9-8001-5B37D1D1F6EF}" type="presOf" srcId="{F4037C02-17B6-405C-8BD6-DBE9B0F177E9}" destId="{3A42CE2C-745E-4F3D-945C-D4B8A24CFD5F}" srcOrd="0" destOrd="0" presId="urn:microsoft.com/office/officeart/2005/8/layout/orgChart1"/>
    <dgm:cxn modelId="{D6FB739F-8821-4B0E-8330-CE2F25FAE359}" srcId="{AA72E419-1997-4E61-B6B4-302577560747}" destId="{B56F854A-B1A3-47FF-84FF-9850D16734AD}" srcOrd="0" destOrd="0" parTransId="{14ABEF53-9B4C-4FC4-9724-6265D38F50A0}" sibTransId="{028266D3-6313-44BE-8B99-36B4D32FC58E}"/>
    <dgm:cxn modelId="{088ABBA9-F140-43E0-AF58-C28733CC0148}" type="presOf" srcId="{A4C1AF64-5743-41D5-B3BC-9415FA5BF587}" destId="{F49B92CB-CAF5-4FC3-853D-9C9453A71A13}" srcOrd="0" destOrd="0" presId="urn:microsoft.com/office/officeart/2005/8/layout/orgChart1"/>
    <dgm:cxn modelId="{2D4B97CF-E550-40C9-9A4E-5D0FAE91F7F9}" type="presOf" srcId="{F4037C02-17B6-405C-8BD6-DBE9B0F177E9}" destId="{FD98DF12-0330-4D23-8900-3E3C2E91BE29}" srcOrd="1" destOrd="0" presId="urn:microsoft.com/office/officeart/2005/8/layout/orgChart1"/>
    <dgm:cxn modelId="{37A5FCE9-4ED5-4156-8C29-54F24DACBF18}" type="presOf" srcId="{B56F854A-B1A3-47FF-84FF-9850D16734AD}" destId="{155CD531-D218-46AF-9D01-9E5C0C2AB909}" srcOrd="0" destOrd="0" presId="urn:microsoft.com/office/officeart/2005/8/layout/orgChart1"/>
    <dgm:cxn modelId="{678AED23-8135-419B-9B94-8E8EF18B0E81}" type="presParOf" srcId="{F49B92CB-CAF5-4FC3-853D-9C9453A71A13}" destId="{EB0882C3-B389-4E96-A19D-BE8BFFC71CFF}" srcOrd="0" destOrd="0" presId="urn:microsoft.com/office/officeart/2005/8/layout/orgChart1"/>
    <dgm:cxn modelId="{B63FEF20-A33E-4EC9-8C76-863C3FE1BBDF}" type="presParOf" srcId="{EB0882C3-B389-4E96-A19D-BE8BFFC71CFF}" destId="{D175F3DB-B4ED-45FB-95E9-8ACDD9AFCA77}" srcOrd="0" destOrd="0" presId="urn:microsoft.com/office/officeart/2005/8/layout/orgChart1"/>
    <dgm:cxn modelId="{108FC88E-44E7-4AD0-813C-38899B498782}" type="presParOf" srcId="{D175F3DB-B4ED-45FB-95E9-8ACDD9AFCA77}" destId="{A17CE992-BF68-408D-B075-B60F83F3F159}" srcOrd="0" destOrd="0" presId="urn:microsoft.com/office/officeart/2005/8/layout/orgChart1"/>
    <dgm:cxn modelId="{32FDFD37-5A2B-47B0-BB51-F471AA0FC83A}" type="presParOf" srcId="{D175F3DB-B4ED-45FB-95E9-8ACDD9AFCA77}" destId="{5136272C-7A9B-412F-83CA-86F2DBAD8C60}" srcOrd="1" destOrd="0" presId="urn:microsoft.com/office/officeart/2005/8/layout/orgChart1"/>
    <dgm:cxn modelId="{A3ABD6B9-7D17-4A4F-8121-B0C15F3FCE65}" type="presParOf" srcId="{EB0882C3-B389-4E96-A19D-BE8BFFC71CFF}" destId="{E475DD97-2C6D-485B-86E8-DB8DF8BAD03F}" srcOrd="1" destOrd="0" presId="urn:microsoft.com/office/officeart/2005/8/layout/orgChart1"/>
    <dgm:cxn modelId="{F34BB67D-87E1-4E98-9DCC-A6D520205D14}" type="presParOf" srcId="{E475DD97-2C6D-485B-86E8-DB8DF8BAD03F}" destId="{AA1CCB4C-652C-44B9-AA5A-C469292558FD}" srcOrd="0" destOrd="0" presId="urn:microsoft.com/office/officeart/2005/8/layout/orgChart1"/>
    <dgm:cxn modelId="{890746D7-FB64-4E73-8C3D-654C43F25A7C}" type="presParOf" srcId="{E475DD97-2C6D-485B-86E8-DB8DF8BAD03F}" destId="{C38C3538-B3BC-4C11-B62C-89DC0AA946FC}" srcOrd="1" destOrd="0" presId="urn:microsoft.com/office/officeart/2005/8/layout/orgChart1"/>
    <dgm:cxn modelId="{AE707FBF-3C9B-4144-8CDE-B429BECB5C9B}" type="presParOf" srcId="{C38C3538-B3BC-4C11-B62C-89DC0AA946FC}" destId="{FC975E74-6DA1-4076-B24F-EB9153271405}" srcOrd="0" destOrd="0" presId="urn:microsoft.com/office/officeart/2005/8/layout/orgChart1"/>
    <dgm:cxn modelId="{85C82AAA-84F4-4D26-B755-E5D2ED064BD4}" type="presParOf" srcId="{FC975E74-6DA1-4076-B24F-EB9153271405}" destId="{155CD531-D218-46AF-9D01-9E5C0C2AB909}" srcOrd="0" destOrd="0" presId="urn:microsoft.com/office/officeart/2005/8/layout/orgChart1"/>
    <dgm:cxn modelId="{2ABA2AC5-D6EC-44B9-AAF7-6E13447C7E89}" type="presParOf" srcId="{FC975E74-6DA1-4076-B24F-EB9153271405}" destId="{9AF90E8D-6FC1-4E95-AA80-86D5D09E8043}" srcOrd="1" destOrd="0" presId="urn:microsoft.com/office/officeart/2005/8/layout/orgChart1"/>
    <dgm:cxn modelId="{7C58CBC0-9C80-4814-A48F-27D4EAE425BA}" type="presParOf" srcId="{C38C3538-B3BC-4C11-B62C-89DC0AA946FC}" destId="{5FD83301-747D-4C7E-9FEE-9839B908B9D2}" srcOrd="1" destOrd="0" presId="urn:microsoft.com/office/officeart/2005/8/layout/orgChart1"/>
    <dgm:cxn modelId="{E474FFDF-A3D4-4FF2-840F-561820883F66}" type="presParOf" srcId="{C38C3538-B3BC-4C11-B62C-89DC0AA946FC}" destId="{DB52311D-F1C9-4622-A3EC-0298B8B54F85}" srcOrd="2" destOrd="0" presId="urn:microsoft.com/office/officeart/2005/8/layout/orgChart1"/>
    <dgm:cxn modelId="{5311F9EB-03F5-4F2F-BA4E-24906C789541}" type="presParOf" srcId="{E475DD97-2C6D-485B-86E8-DB8DF8BAD03F}" destId="{EA0CFA2D-C70D-46EC-9B74-9DBE8AC2B6A3}" srcOrd="2" destOrd="0" presId="urn:microsoft.com/office/officeart/2005/8/layout/orgChart1"/>
    <dgm:cxn modelId="{1FC92DF2-E5B7-4539-B1EC-0A3CCCB388F7}" type="presParOf" srcId="{E475DD97-2C6D-485B-86E8-DB8DF8BAD03F}" destId="{BDD3A254-1BB0-42B1-A415-439C87744FE4}" srcOrd="3" destOrd="0" presId="urn:microsoft.com/office/officeart/2005/8/layout/orgChart1"/>
    <dgm:cxn modelId="{A8DFC9AE-D364-45C9-AABF-A075BDCA7F0F}" type="presParOf" srcId="{BDD3A254-1BB0-42B1-A415-439C87744FE4}" destId="{6B34AC05-EE75-4B32-94F6-1573F53BB62F}" srcOrd="0" destOrd="0" presId="urn:microsoft.com/office/officeart/2005/8/layout/orgChart1"/>
    <dgm:cxn modelId="{368BDA27-8DFD-4CFE-970E-C9CDDEFE8170}" type="presParOf" srcId="{6B34AC05-EE75-4B32-94F6-1573F53BB62F}" destId="{3A42CE2C-745E-4F3D-945C-D4B8A24CFD5F}" srcOrd="0" destOrd="0" presId="urn:microsoft.com/office/officeart/2005/8/layout/orgChart1"/>
    <dgm:cxn modelId="{6C11A1DE-5454-4B61-975D-018645002E23}" type="presParOf" srcId="{6B34AC05-EE75-4B32-94F6-1573F53BB62F}" destId="{FD98DF12-0330-4D23-8900-3E3C2E91BE29}" srcOrd="1" destOrd="0" presId="urn:microsoft.com/office/officeart/2005/8/layout/orgChart1"/>
    <dgm:cxn modelId="{D6B871F9-DB16-41B1-A203-195AED03BC48}" type="presParOf" srcId="{BDD3A254-1BB0-42B1-A415-439C87744FE4}" destId="{EEF3A43A-4B91-449B-8E8F-859BCDAA4431}" srcOrd="1" destOrd="0" presId="urn:microsoft.com/office/officeart/2005/8/layout/orgChart1"/>
    <dgm:cxn modelId="{E9FD95B6-21F8-4AD5-AB5D-C368853AFB79}" type="presParOf" srcId="{BDD3A254-1BB0-42B1-A415-439C87744FE4}" destId="{B16F774C-4AC4-49E6-8B92-1BBF7D75ACBE}" srcOrd="2" destOrd="0" presId="urn:microsoft.com/office/officeart/2005/8/layout/orgChart1"/>
    <dgm:cxn modelId="{4022279C-8566-4F04-B339-2AD451F3F3F5}" type="presParOf" srcId="{EB0882C3-B389-4E96-A19D-BE8BFFC71CFF}" destId="{D9DCBD65-CAD5-4C8B-BA2F-1470C04457C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061DD-4616-4717-869C-436D63B80B3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6C86F1C-D220-4721-97F4-64D54A760850}">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Threats</a:t>
          </a:r>
        </a:p>
      </dgm:t>
    </dgm:pt>
    <dgm:pt modelId="{02F02325-8EE9-48B3-BD3B-9941B7083E8A}" type="parTrans" cxnId="{B906A557-866E-49F5-BCE0-FDBF6839D2C3}">
      <dgm:prSet/>
      <dgm:spPr/>
      <dgm:t>
        <a:bodyPr/>
        <a:lstStyle/>
        <a:p>
          <a:endParaRPr lang="en-US"/>
        </a:p>
      </dgm:t>
    </dgm:pt>
    <dgm:pt modelId="{0C066A9E-18FD-4D0F-9FD0-D5FB7081DAEF}" type="sibTrans" cxnId="{B906A557-866E-49F5-BCE0-FDBF6839D2C3}">
      <dgm:prSet/>
      <dgm:spPr/>
      <dgm:t>
        <a:bodyPr/>
        <a:lstStyle/>
        <a:p>
          <a:endParaRPr lang="en-US"/>
        </a:p>
      </dgm:t>
    </dgm:pt>
    <dgm:pt modelId="{2FCE02F3-97E6-4F44-AC16-2622EFDBD496}">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Natural Disaster</a:t>
          </a:r>
        </a:p>
      </dgm:t>
    </dgm:pt>
    <dgm:pt modelId="{33DE9000-5477-4EDD-A5A4-E80879D2F253}" type="parTrans" cxnId="{60916A83-F263-43F0-BB78-F8B044813D4E}">
      <dgm:prSet>
        <dgm:style>
          <a:lnRef idx="2">
            <a:schemeClr val="dk1"/>
          </a:lnRef>
          <a:fillRef idx="1">
            <a:schemeClr val="lt1"/>
          </a:fillRef>
          <a:effectRef idx="0">
            <a:schemeClr val="dk1"/>
          </a:effectRef>
          <a:fontRef idx="minor">
            <a:schemeClr val="dk1"/>
          </a:fontRef>
        </dgm:style>
      </dgm:prSet>
      <dgm:spPr/>
      <dgm:t>
        <a:bodyPr/>
        <a:lstStyle/>
        <a:p>
          <a:endParaRPr lang="en-US">
            <a:latin typeface="Times New Roman" panose="02020603050405020304" pitchFamily="18" charset="0"/>
            <a:cs typeface="Times New Roman" panose="02020603050405020304" pitchFamily="18" charset="0"/>
          </a:endParaRPr>
        </a:p>
      </dgm:t>
    </dgm:pt>
    <dgm:pt modelId="{14261151-877A-4BF4-9D7A-D41C7B216CF2}" type="sibTrans" cxnId="{60916A83-F263-43F0-BB78-F8B044813D4E}">
      <dgm:prSet/>
      <dgm:spPr/>
      <dgm:t>
        <a:bodyPr/>
        <a:lstStyle/>
        <a:p>
          <a:endParaRPr lang="en-US"/>
        </a:p>
      </dgm:t>
    </dgm:pt>
    <dgm:pt modelId="{3E3E39AA-D6F7-4334-ADFB-6D32AA40433B}">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Technical Risks</a:t>
          </a:r>
        </a:p>
      </dgm:t>
    </dgm:pt>
    <dgm:pt modelId="{6400AA6E-5DFC-4422-962A-FE95F07A1133}" type="parTrans" cxnId="{19355666-507E-4512-B02F-952CEB2B6798}">
      <dgm:prSet>
        <dgm:style>
          <a:lnRef idx="2">
            <a:schemeClr val="dk1"/>
          </a:lnRef>
          <a:fillRef idx="1">
            <a:schemeClr val="lt1"/>
          </a:fillRef>
          <a:effectRef idx="0">
            <a:schemeClr val="dk1"/>
          </a:effectRef>
          <a:fontRef idx="minor">
            <a:schemeClr val="dk1"/>
          </a:fontRef>
        </dgm:style>
      </dgm:prSet>
      <dgm:spPr/>
      <dgm:t>
        <a:bodyPr/>
        <a:lstStyle/>
        <a:p>
          <a:endParaRPr lang="en-US">
            <a:latin typeface="Times New Roman" panose="02020603050405020304" pitchFamily="18" charset="0"/>
            <a:cs typeface="Times New Roman" panose="02020603050405020304" pitchFamily="18" charset="0"/>
          </a:endParaRPr>
        </a:p>
      </dgm:t>
    </dgm:pt>
    <dgm:pt modelId="{0C1FEC63-A5A2-42C7-AF53-79FE86F83BA9}" type="sibTrans" cxnId="{19355666-507E-4512-B02F-952CEB2B6798}">
      <dgm:prSet/>
      <dgm:spPr/>
      <dgm:t>
        <a:bodyPr/>
        <a:lstStyle/>
        <a:p>
          <a:endParaRPr lang="en-US"/>
        </a:p>
      </dgm:t>
    </dgm:pt>
    <dgm:pt modelId="{765EEA10-71A3-4EBD-A546-396C6B5528EA}">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Security Threats</a:t>
          </a:r>
        </a:p>
      </dgm:t>
    </dgm:pt>
    <dgm:pt modelId="{56583C26-3000-4075-834B-8DD35180AF8F}" type="parTrans" cxnId="{C5572BD9-5EC8-4D19-BC32-F1DDEA142AC3}">
      <dgm:prSet>
        <dgm:style>
          <a:lnRef idx="2">
            <a:schemeClr val="dk1"/>
          </a:lnRef>
          <a:fillRef idx="1">
            <a:schemeClr val="lt1"/>
          </a:fillRef>
          <a:effectRef idx="0">
            <a:schemeClr val="dk1"/>
          </a:effectRef>
          <a:fontRef idx="minor">
            <a:schemeClr val="dk1"/>
          </a:fontRef>
        </dgm:style>
      </dgm:prSet>
      <dgm:spPr/>
      <dgm:t>
        <a:bodyPr/>
        <a:lstStyle/>
        <a:p>
          <a:endParaRPr lang="en-US">
            <a:latin typeface="Times New Roman" panose="02020603050405020304" pitchFamily="18" charset="0"/>
            <a:cs typeface="Times New Roman" panose="02020603050405020304" pitchFamily="18" charset="0"/>
          </a:endParaRPr>
        </a:p>
      </dgm:t>
    </dgm:pt>
    <dgm:pt modelId="{6FF4661B-9584-4116-B53B-A3FB0E571FD1}" type="sibTrans" cxnId="{C5572BD9-5EC8-4D19-BC32-F1DDEA142AC3}">
      <dgm:prSet/>
      <dgm:spPr/>
      <dgm:t>
        <a:bodyPr/>
        <a:lstStyle/>
        <a:p>
          <a:endParaRPr lang="en-US"/>
        </a:p>
      </dgm:t>
    </dgm:pt>
    <dgm:pt modelId="{26EC3ED6-252F-46CB-93DE-672FD046C2A2}">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Programmatic Concerns</a:t>
          </a:r>
        </a:p>
      </dgm:t>
    </dgm:pt>
    <dgm:pt modelId="{88CEECB5-66FB-4F55-9421-616D7EE1D50C}" type="parTrans" cxnId="{E2EAB013-F732-4FCE-93EE-249AD2D08E76}">
      <dgm:prSet>
        <dgm:style>
          <a:lnRef idx="2">
            <a:schemeClr val="dk1"/>
          </a:lnRef>
          <a:fillRef idx="1">
            <a:schemeClr val="lt1"/>
          </a:fillRef>
          <a:effectRef idx="0">
            <a:schemeClr val="dk1"/>
          </a:effectRef>
          <a:fontRef idx="minor">
            <a:schemeClr val="dk1"/>
          </a:fontRef>
        </dgm:style>
      </dgm:prSet>
      <dgm:spPr/>
      <dgm:t>
        <a:bodyPr/>
        <a:lstStyle/>
        <a:p>
          <a:endParaRPr lang="en-US">
            <a:latin typeface="Times New Roman" panose="02020603050405020304" pitchFamily="18" charset="0"/>
            <a:cs typeface="Times New Roman" panose="02020603050405020304" pitchFamily="18" charset="0"/>
          </a:endParaRPr>
        </a:p>
      </dgm:t>
    </dgm:pt>
    <dgm:pt modelId="{BF959CA3-9AB4-4139-BF95-4FD4DE707D6F}" type="sibTrans" cxnId="{E2EAB013-F732-4FCE-93EE-249AD2D08E76}">
      <dgm:prSet/>
      <dgm:spPr/>
      <dgm:t>
        <a:bodyPr/>
        <a:lstStyle/>
        <a:p>
          <a:endParaRPr lang="en-US"/>
        </a:p>
      </dgm:t>
    </dgm:pt>
    <dgm:pt modelId="{E504CB80-D279-465D-A5E3-AD0CDC51A941}" type="pres">
      <dgm:prSet presAssocID="{61E061DD-4616-4717-869C-436D63B80B30}" presName="hierChild1" presStyleCnt="0">
        <dgm:presLayoutVars>
          <dgm:orgChart val="1"/>
          <dgm:chPref val="1"/>
          <dgm:dir/>
          <dgm:animOne val="branch"/>
          <dgm:animLvl val="lvl"/>
          <dgm:resizeHandles/>
        </dgm:presLayoutVars>
      </dgm:prSet>
      <dgm:spPr/>
    </dgm:pt>
    <dgm:pt modelId="{094FD709-23A3-46AA-A35F-EF96F90D5AE0}" type="pres">
      <dgm:prSet presAssocID="{B6C86F1C-D220-4721-97F4-64D54A760850}" presName="hierRoot1" presStyleCnt="0">
        <dgm:presLayoutVars>
          <dgm:hierBranch val="init"/>
        </dgm:presLayoutVars>
      </dgm:prSet>
      <dgm:spPr/>
    </dgm:pt>
    <dgm:pt modelId="{7B31C928-1DA9-4CE6-A53C-1DEE85E0D362}" type="pres">
      <dgm:prSet presAssocID="{B6C86F1C-D220-4721-97F4-64D54A760850}" presName="rootComposite1" presStyleCnt="0"/>
      <dgm:spPr/>
    </dgm:pt>
    <dgm:pt modelId="{307A00EC-50DD-4A8F-AB23-F1A996BA8E32}" type="pres">
      <dgm:prSet presAssocID="{B6C86F1C-D220-4721-97F4-64D54A760850}" presName="rootText1" presStyleLbl="node0" presStyleIdx="0" presStyleCnt="1">
        <dgm:presLayoutVars>
          <dgm:chPref val="3"/>
        </dgm:presLayoutVars>
      </dgm:prSet>
      <dgm:spPr/>
    </dgm:pt>
    <dgm:pt modelId="{374661CA-C48D-4074-8386-A1063645383C}" type="pres">
      <dgm:prSet presAssocID="{B6C86F1C-D220-4721-97F4-64D54A760850}" presName="rootConnector1" presStyleLbl="node1" presStyleIdx="0" presStyleCnt="0"/>
      <dgm:spPr/>
    </dgm:pt>
    <dgm:pt modelId="{15889941-1336-43E6-B22A-20B7C56FB7A4}" type="pres">
      <dgm:prSet presAssocID="{B6C86F1C-D220-4721-97F4-64D54A760850}" presName="hierChild2" presStyleCnt="0"/>
      <dgm:spPr/>
    </dgm:pt>
    <dgm:pt modelId="{FF9D1320-AC04-4FBB-84B2-B386BA9FFC25}" type="pres">
      <dgm:prSet presAssocID="{33DE9000-5477-4EDD-A5A4-E80879D2F253}" presName="Name37" presStyleLbl="parChTrans1D2" presStyleIdx="0" presStyleCnt="4"/>
      <dgm:spPr/>
    </dgm:pt>
    <dgm:pt modelId="{19384A9E-4EC9-4D40-B190-A53E3FB615FA}" type="pres">
      <dgm:prSet presAssocID="{2FCE02F3-97E6-4F44-AC16-2622EFDBD496}" presName="hierRoot2" presStyleCnt="0">
        <dgm:presLayoutVars>
          <dgm:hierBranch val="init"/>
        </dgm:presLayoutVars>
      </dgm:prSet>
      <dgm:spPr/>
    </dgm:pt>
    <dgm:pt modelId="{11DEDDAE-CBE3-4653-AE35-5F5A692738C2}" type="pres">
      <dgm:prSet presAssocID="{2FCE02F3-97E6-4F44-AC16-2622EFDBD496}" presName="rootComposite" presStyleCnt="0"/>
      <dgm:spPr/>
    </dgm:pt>
    <dgm:pt modelId="{99AB23AE-0D8D-4AA6-B1BF-74F7D6567BAA}" type="pres">
      <dgm:prSet presAssocID="{2FCE02F3-97E6-4F44-AC16-2622EFDBD496}" presName="rootText" presStyleLbl="node2" presStyleIdx="0" presStyleCnt="4">
        <dgm:presLayoutVars>
          <dgm:chPref val="3"/>
        </dgm:presLayoutVars>
      </dgm:prSet>
      <dgm:spPr/>
    </dgm:pt>
    <dgm:pt modelId="{DBE5521D-384F-40D0-B24B-74AEA8E65C20}" type="pres">
      <dgm:prSet presAssocID="{2FCE02F3-97E6-4F44-AC16-2622EFDBD496}" presName="rootConnector" presStyleLbl="node2" presStyleIdx="0" presStyleCnt="4"/>
      <dgm:spPr/>
    </dgm:pt>
    <dgm:pt modelId="{9EC0D6F2-BAD4-43AF-9B0F-770B4D2C2719}" type="pres">
      <dgm:prSet presAssocID="{2FCE02F3-97E6-4F44-AC16-2622EFDBD496}" presName="hierChild4" presStyleCnt="0"/>
      <dgm:spPr/>
    </dgm:pt>
    <dgm:pt modelId="{7D3A8A66-FEE4-4823-8EF6-F98A86359E50}" type="pres">
      <dgm:prSet presAssocID="{2FCE02F3-97E6-4F44-AC16-2622EFDBD496}" presName="hierChild5" presStyleCnt="0"/>
      <dgm:spPr/>
    </dgm:pt>
    <dgm:pt modelId="{912A7BB8-D03E-4BE6-B66B-3D66818F84CD}" type="pres">
      <dgm:prSet presAssocID="{6400AA6E-5DFC-4422-962A-FE95F07A1133}" presName="Name37" presStyleLbl="parChTrans1D2" presStyleIdx="1" presStyleCnt="4"/>
      <dgm:spPr/>
    </dgm:pt>
    <dgm:pt modelId="{4B3EB5DD-6BF2-44EA-B777-3E52A359E71F}" type="pres">
      <dgm:prSet presAssocID="{3E3E39AA-D6F7-4334-ADFB-6D32AA40433B}" presName="hierRoot2" presStyleCnt="0">
        <dgm:presLayoutVars>
          <dgm:hierBranch val="init"/>
        </dgm:presLayoutVars>
      </dgm:prSet>
      <dgm:spPr/>
    </dgm:pt>
    <dgm:pt modelId="{7F78F47B-C640-4226-A597-92BE22BC4584}" type="pres">
      <dgm:prSet presAssocID="{3E3E39AA-D6F7-4334-ADFB-6D32AA40433B}" presName="rootComposite" presStyleCnt="0"/>
      <dgm:spPr/>
    </dgm:pt>
    <dgm:pt modelId="{D559B1E9-8EA1-4A4A-A31B-46ADBDA06252}" type="pres">
      <dgm:prSet presAssocID="{3E3E39AA-D6F7-4334-ADFB-6D32AA40433B}" presName="rootText" presStyleLbl="node2" presStyleIdx="1" presStyleCnt="4">
        <dgm:presLayoutVars>
          <dgm:chPref val="3"/>
        </dgm:presLayoutVars>
      </dgm:prSet>
      <dgm:spPr/>
    </dgm:pt>
    <dgm:pt modelId="{B40BC7C9-E503-4532-85A8-6F0E4F04DB99}" type="pres">
      <dgm:prSet presAssocID="{3E3E39AA-D6F7-4334-ADFB-6D32AA40433B}" presName="rootConnector" presStyleLbl="node2" presStyleIdx="1" presStyleCnt="4"/>
      <dgm:spPr/>
    </dgm:pt>
    <dgm:pt modelId="{664F7B4B-F973-4EA0-9D39-0F54A545EC89}" type="pres">
      <dgm:prSet presAssocID="{3E3E39AA-D6F7-4334-ADFB-6D32AA40433B}" presName="hierChild4" presStyleCnt="0"/>
      <dgm:spPr/>
    </dgm:pt>
    <dgm:pt modelId="{423D086A-A420-45FA-9D58-0AED9C39428E}" type="pres">
      <dgm:prSet presAssocID="{3E3E39AA-D6F7-4334-ADFB-6D32AA40433B}" presName="hierChild5" presStyleCnt="0"/>
      <dgm:spPr/>
    </dgm:pt>
    <dgm:pt modelId="{F7983755-3C08-473C-B300-E35B58B49E77}" type="pres">
      <dgm:prSet presAssocID="{56583C26-3000-4075-834B-8DD35180AF8F}" presName="Name37" presStyleLbl="parChTrans1D2" presStyleIdx="2" presStyleCnt="4"/>
      <dgm:spPr/>
    </dgm:pt>
    <dgm:pt modelId="{1DA88ACF-19A8-47A7-AAE6-06398F64C107}" type="pres">
      <dgm:prSet presAssocID="{765EEA10-71A3-4EBD-A546-396C6B5528EA}" presName="hierRoot2" presStyleCnt="0">
        <dgm:presLayoutVars>
          <dgm:hierBranch val="init"/>
        </dgm:presLayoutVars>
      </dgm:prSet>
      <dgm:spPr/>
    </dgm:pt>
    <dgm:pt modelId="{7EDD5329-39C3-4A13-A144-AD770B67B116}" type="pres">
      <dgm:prSet presAssocID="{765EEA10-71A3-4EBD-A546-396C6B5528EA}" presName="rootComposite" presStyleCnt="0"/>
      <dgm:spPr/>
    </dgm:pt>
    <dgm:pt modelId="{5317C05B-71E6-46DE-AB65-3A588F125AFB}" type="pres">
      <dgm:prSet presAssocID="{765EEA10-71A3-4EBD-A546-396C6B5528EA}" presName="rootText" presStyleLbl="node2" presStyleIdx="2" presStyleCnt="4">
        <dgm:presLayoutVars>
          <dgm:chPref val="3"/>
        </dgm:presLayoutVars>
      </dgm:prSet>
      <dgm:spPr/>
    </dgm:pt>
    <dgm:pt modelId="{EED32894-4D48-47FF-8A1D-C21946A42D90}" type="pres">
      <dgm:prSet presAssocID="{765EEA10-71A3-4EBD-A546-396C6B5528EA}" presName="rootConnector" presStyleLbl="node2" presStyleIdx="2" presStyleCnt="4"/>
      <dgm:spPr/>
    </dgm:pt>
    <dgm:pt modelId="{E7D93FF3-B113-4AD5-8248-B54439D14C97}" type="pres">
      <dgm:prSet presAssocID="{765EEA10-71A3-4EBD-A546-396C6B5528EA}" presName="hierChild4" presStyleCnt="0"/>
      <dgm:spPr/>
    </dgm:pt>
    <dgm:pt modelId="{64B129B1-F4C5-4F5E-8280-F9C5920A2A68}" type="pres">
      <dgm:prSet presAssocID="{765EEA10-71A3-4EBD-A546-396C6B5528EA}" presName="hierChild5" presStyleCnt="0"/>
      <dgm:spPr/>
    </dgm:pt>
    <dgm:pt modelId="{73F09C1D-CBC3-4620-B041-3AFC3F9DA3F3}" type="pres">
      <dgm:prSet presAssocID="{88CEECB5-66FB-4F55-9421-616D7EE1D50C}" presName="Name37" presStyleLbl="parChTrans1D2" presStyleIdx="3" presStyleCnt="4"/>
      <dgm:spPr/>
    </dgm:pt>
    <dgm:pt modelId="{24394C7A-A83D-44C1-B982-9364E5F4D169}" type="pres">
      <dgm:prSet presAssocID="{26EC3ED6-252F-46CB-93DE-672FD046C2A2}" presName="hierRoot2" presStyleCnt="0">
        <dgm:presLayoutVars>
          <dgm:hierBranch val="init"/>
        </dgm:presLayoutVars>
      </dgm:prSet>
      <dgm:spPr/>
    </dgm:pt>
    <dgm:pt modelId="{46CF7ED3-EF01-424B-B320-DC667B8041E1}" type="pres">
      <dgm:prSet presAssocID="{26EC3ED6-252F-46CB-93DE-672FD046C2A2}" presName="rootComposite" presStyleCnt="0"/>
      <dgm:spPr/>
    </dgm:pt>
    <dgm:pt modelId="{3C8253DB-7CE7-43D9-8F17-45E3B5D6FC0C}" type="pres">
      <dgm:prSet presAssocID="{26EC3ED6-252F-46CB-93DE-672FD046C2A2}" presName="rootText" presStyleLbl="node2" presStyleIdx="3" presStyleCnt="4">
        <dgm:presLayoutVars>
          <dgm:chPref val="3"/>
        </dgm:presLayoutVars>
      </dgm:prSet>
      <dgm:spPr/>
    </dgm:pt>
    <dgm:pt modelId="{E4BD1BD9-B815-4F4B-9D8F-EB7765D0ED02}" type="pres">
      <dgm:prSet presAssocID="{26EC3ED6-252F-46CB-93DE-672FD046C2A2}" presName="rootConnector" presStyleLbl="node2" presStyleIdx="3" presStyleCnt="4"/>
      <dgm:spPr/>
    </dgm:pt>
    <dgm:pt modelId="{C696902C-BA8D-4C85-8440-2A100FB02509}" type="pres">
      <dgm:prSet presAssocID="{26EC3ED6-252F-46CB-93DE-672FD046C2A2}" presName="hierChild4" presStyleCnt="0"/>
      <dgm:spPr/>
    </dgm:pt>
    <dgm:pt modelId="{6AD32B3F-E2EC-44B0-8865-AC460EDFE0E4}" type="pres">
      <dgm:prSet presAssocID="{26EC3ED6-252F-46CB-93DE-672FD046C2A2}" presName="hierChild5" presStyleCnt="0"/>
      <dgm:spPr/>
    </dgm:pt>
    <dgm:pt modelId="{883B98B5-17D9-4382-8703-2E4C429802C8}" type="pres">
      <dgm:prSet presAssocID="{B6C86F1C-D220-4721-97F4-64D54A760850}" presName="hierChild3" presStyleCnt="0"/>
      <dgm:spPr/>
    </dgm:pt>
  </dgm:ptLst>
  <dgm:cxnLst>
    <dgm:cxn modelId="{CCAAAF12-05CF-46EE-A5B8-B6BA7ADE75DB}" type="presOf" srcId="{26EC3ED6-252F-46CB-93DE-672FD046C2A2}" destId="{3C8253DB-7CE7-43D9-8F17-45E3B5D6FC0C}" srcOrd="0" destOrd="0" presId="urn:microsoft.com/office/officeart/2005/8/layout/orgChart1"/>
    <dgm:cxn modelId="{E2EAB013-F732-4FCE-93EE-249AD2D08E76}" srcId="{B6C86F1C-D220-4721-97F4-64D54A760850}" destId="{26EC3ED6-252F-46CB-93DE-672FD046C2A2}" srcOrd="3" destOrd="0" parTransId="{88CEECB5-66FB-4F55-9421-616D7EE1D50C}" sibTransId="{BF959CA3-9AB4-4139-BF95-4FD4DE707D6F}"/>
    <dgm:cxn modelId="{AF78FC18-9534-4B9F-A9F1-CFBA56836012}" type="presOf" srcId="{61E061DD-4616-4717-869C-436D63B80B30}" destId="{E504CB80-D279-465D-A5E3-AD0CDC51A941}" srcOrd="0" destOrd="0" presId="urn:microsoft.com/office/officeart/2005/8/layout/orgChart1"/>
    <dgm:cxn modelId="{F38B4838-E04A-4A72-820A-7693F92B1A05}" type="presOf" srcId="{765EEA10-71A3-4EBD-A546-396C6B5528EA}" destId="{EED32894-4D48-47FF-8A1D-C21946A42D90}" srcOrd="1" destOrd="0" presId="urn:microsoft.com/office/officeart/2005/8/layout/orgChart1"/>
    <dgm:cxn modelId="{CC89C45F-5EC1-4BF2-85F5-09160C3D29D1}" type="presOf" srcId="{3E3E39AA-D6F7-4334-ADFB-6D32AA40433B}" destId="{B40BC7C9-E503-4532-85A8-6F0E4F04DB99}" srcOrd="1" destOrd="0" presId="urn:microsoft.com/office/officeart/2005/8/layout/orgChart1"/>
    <dgm:cxn modelId="{63354963-0C82-41D9-BED7-38D0E4B3D256}" type="presOf" srcId="{88CEECB5-66FB-4F55-9421-616D7EE1D50C}" destId="{73F09C1D-CBC3-4620-B041-3AFC3F9DA3F3}" srcOrd="0" destOrd="0" presId="urn:microsoft.com/office/officeart/2005/8/layout/orgChart1"/>
    <dgm:cxn modelId="{19355666-507E-4512-B02F-952CEB2B6798}" srcId="{B6C86F1C-D220-4721-97F4-64D54A760850}" destId="{3E3E39AA-D6F7-4334-ADFB-6D32AA40433B}" srcOrd="1" destOrd="0" parTransId="{6400AA6E-5DFC-4422-962A-FE95F07A1133}" sibTransId="{0C1FEC63-A5A2-42C7-AF53-79FE86F83BA9}"/>
    <dgm:cxn modelId="{FF71814D-0248-484F-9B63-990882F0C422}" type="presOf" srcId="{26EC3ED6-252F-46CB-93DE-672FD046C2A2}" destId="{E4BD1BD9-B815-4F4B-9D8F-EB7765D0ED02}" srcOrd="1" destOrd="0" presId="urn:microsoft.com/office/officeart/2005/8/layout/orgChart1"/>
    <dgm:cxn modelId="{11C9FE71-4436-4554-A527-933C1A40CEAA}" type="presOf" srcId="{56583C26-3000-4075-834B-8DD35180AF8F}" destId="{F7983755-3C08-473C-B300-E35B58B49E77}" srcOrd="0" destOrd="0" presId="urn:microsoft.com/office/officeart/2005/8/layout/orgChart1"/>
    <dgm:cxn modelId="{B906A557-866E-49F5-BCE0-FDBF6839D2C3}" srcId="{61E061DD-4616-4717-869C-436D63B80B30}" destId="{B6C86F1C-D220-4721-97F4-64D54A760850}" srcOrd="0" destOrd="0" parTransId="{02F02325-8EE9-48B3-BD3B-9941B7083E8A}" sibTransId="{0C066A9E-18FD-4D0F-9FD0-D5FB7081DAEF}"/>
    <dgm:cxn modelId="{60916A83-F263-43F0-BB78-F8B044813D4E}" srcId="{B6C86F1C-D220-4721-97F4-64D54A760850}" destId="{2FCE02F3-97E6-4F44-AC16-2622EFDBD496}" srcOrd="0" destOrd="0" parTransId="{33DE9000-5477-4EDD-A5A4-E80879D2F253}" sibTransId="{14261151-877A-4BF4-9D7A-D41C7B216CF2}"/>
    <dgm:cxn modelId="{68D0188E-903A-4969-8C5D-480F5B3D93F7}" type="presOf" srcId="{3E3E39AA-D6F7-4334-ADFB-6D32AA40433B}" destId="{D559B1E9-8EA1-4A4A-A31B-46ADBDA06252}" srcOrd="0" destOrd="0" presId="urn:microsoft.com/office/officeart/2005/8/layout/orgChart1"/>
    <dgm:cxn modelId="{D3808F97-3311-43C4-B5AC-224E2658F93E}" type="presOf" srcId="{33DE9000-5477-4EDD-A5A4-E80879D2F253}" destId="{FF9D1320-AC04-4FBB-84B2-B386BA9FFC25}" srcOrd="0" destOrd="0" presId="urn:microsoft.com/office/officeart/2005/8/layout/orgChart1"/>
    <dgm:cxn modelId="{C6FC2998-17D6-42F9-93A7-8F5AE51B432A}" type="presOf" srcId="{2FCE02F3-97E6-4F44-AC16-2622EFDBD496}" destId="{99AB23AE-0D8D-4AA6-B1BF-74F7D6567BAA}" srcOrd="0" destOrd="0" presId="urn:microsoft.com/office/officeart/2005/8/layout/orgChart1"/>
    <dgm:cxn modelId="{4A7E5AA8-A89F-464B-A811-5535B8E58C90}" type="presOf" srcId="{2FCE02F3-97E6-4F44-AC16-2622EFDBD496}" destId="{DBE5521D-384F-40D0-B24B-74AEA8E65C20}" srcOrd="1" destOrd="0" presId="urn:microsoft.com/office/officeart/2005/8/layout/orgChart1"/>
    <dgm:cxn modelId="{7A87B9B5-0CFD-4FF7-97A0-0DD0831EAE07}" type="presOf" srcId="{B6C86F1C-D220-4721-97F4-64D54A760850}" destId="{307A00EC-50DD-4A8F-AB23-F1A996BA8E32}" srcOrd="0" destOrd="0" presId="urn:microsoft.com/office/officeart/2005/8/layout/orgChart1"/>
    <dgm:cxn modelId="{50E8E6C5-08F0-440C-8B07-FA4173B993DB}" type="presOf" srcId="{B6C86F1C-D220-4721-97F4-64D54A760850}" destId="{374661CA-C48D-4074-8386-A1063645383C}" srcOrd="1" destOrd="0" presId="urn:microsoft.com/office/officeart/2005/8/layout/orgChart1"/>
    <dgm:cxn modelId="{C5572BD9-5EC8-4D19-BC32-F1DDEA142AC3}" srcId="{B6C86F1C-D220-4721-97F4-64D54A760850}" destId="{765EEA10-71A3-4EBD-A546-396C6B5528EA}" srcOrd="2" destOrd="0" parTransId="{56583C26-3000-4075-834B-8DD35180AF8F}" sibTransId="{6FF4661B-9584-4116-B53B-A3FB0E571FD1}"/>
    <dgm:cxn modelId="{9697DCDD-25CB-420D-83B8-4EB4771B565B}" type="presOf" srcId="{765EEA10-71A3-4EBD-A546-396C6B5528EA}" destId="{5317C05B-71E6-46DE-AB65-3A588F125AFB}" srcOrd="0" destOrd="0" presId="urn:microsoft.com/office/officeart/2005/8/layout/orgChart1"/>
    <dgm:cxn modelId="{2ACDCEF6-977C-4C3B-BCDB-DDA5C39BE777}" type="presOf" srcId="{6400AA6E-5DFC-4422-962A-FE95F07A1133}" destId="{912A7BB8-D03E-4BE6-B66B-3D66818F84CD}" srcOrd="0" destOrd="0" presId="urn:microsoft.com/office/officeart/2005/8/layout/orgChart1"/>
    <dgm:cxn modelId="{5871D8C7-F6C2-42D0-B13D-FF0F0A3C0FBB}" type="presParOf" srcId="{E504CB80-D279-465D-A5E3-AD0CDC51A941}" destId="{094FD709-23A3-46AA-A35F-EF96F90D5AE0}" srcOrd="0" destOrd="0" presId="urn:microsoft.com/office/officeart/2005/8/layout/orgChart1"/>
    <dgm:cxn modelId="{0DD525FA-41DF-4525-B6C0-E53B44309EF4}" type="presParOf" srcId="{094FD709-23A3-46AA-A35F-EF96F90D5AE0}" destId="{7B31C928-1DA9-4CE6-A53C-1DEE85E0D362}" srcOrd="0" destOrd="0" presId="urn:microsoft.com/office/officeart/2005/8/layout/orgChart1"/>
    <dgm:cxn modelId="{27702A3C-1EA2-450E-BF73-61DC576A965A}" type="presParOf" srcId="{7B31C928-1DA9-4CE6-A53C-1DEE85E0D362}" destId="{307A00EC-50DD-4A8F-AB23-F1A996BA8E32}" srcOrd="0" destOrd="0" presId="urn:microsoft.com/office/officeart/2005/8/layout/orgChart1"/>
    <dgm:cxn modelId="{8F6203D6-1A04-422F-8EFA-D06535D87240}" type="presParOf" srcId="{7B31C928-1DA9-4CE6-A53C-1DEE85E0D362}" destId="{374661CA-C48D-4074-8386-A1063645383C}" srcOrd="1" destOrd="0" presId="urn:microsoft.com/office/officeart/2005/8/layout/orgChart1"/>
    <dgm:cxn modelId="{E647222F-0E1C-4FD2-9675-4522A7C2C8E2}" type="presParOf" srcId="{094FD709-23A3-46AA-A35F-EF96F90D5AE0}" destId="{15889941-1336-43E6-B22A-20B7C56FB7A4}" srcOrd="1" destOrd="0" presId="urn:microsoft.com/office/officeart/2005/8/layout/orgChart1"/>
    <dgm:cxn modelId="{84305C28-326E-4ED7-9343-FE6B4A2337F0}" type="presParOf" srcId="{15889941-1336-43E6-B22A-20B7C56FB7A4}" destId="{FF9D1320-AC04-4FBB-84B2-B386BA9FFC25}" srcOrd="0" destOrd="0" presId="urn:microsoft.com/office/officeart/2005/8/layout/orgChart1"/>
    <dgm:cxn modelId="{BCF1ECB0-E994-46A7-BEAE-01F206859376}" type="presParOf" srcId="{15889941-1336-43E6-B22A-20B7C56FB7A4}" destId="{19384A9E-4EC9-4D40-B190-A53E3FB615FA}" srcOrd="1" destOrd="0" presId="urn:microsoft.com/office/officeart/2005/8/layout/orgChart1"/>
    <dgm:cxn modelId="{98515A21-112D-429C-BAAD-BB842461DB19}" type="presParOf" srcId="{19384A9E-4EC9-4D40-B190-A53E3FB615FA}" destId="{11DEDDAE-CBE3-4653-AE35-5F5A692738C2}" srcOrd="0" destOrd="0" presId="urn:microsoft.com/office/officeart/2005/8/layout/orgChart1"/>
    <dgm:cxn modelId="{3726D2DD-112C-4BAE-9043-0E2993877601}" type="presParOf" srcId="{11DEDDAE-CBE3-4653-AE35-5F5A692738C2}" destId="{99AB23AE-0D8D-4AA6-B1BF-74F7D6567BAA}" srcOrd="0" destOrd="0" presId="urn:microsoft.com/office/officeart/2005/8/layout/orgChart1"/>
    <dgm:cxn modelId="{DC699B0C-36C6-4570-9ED8-AF96302C98BA}" type="presParOf" srcId="{11DEDDAE-CBE3-4653-AE35-5F5A692738C2}" destId="{DBE5521D-384F-40D0-B24B-74AEA8E65C20}" srcOrd="1" destOrd="0" presId="urn:microsoft.com/office/officeart/2005/8/layout/orgChart1"/>
    <dgm:cxn modelId="{B6244F50-9A29-4965-B0A5-8D56C8C44537}" type="presParOf" srcId="{19384A9E-4EC9-4D40-B190-A53E3FB615FA}" destId="{9EC0D6F2-BAD4-43AF-9B0F-770B4D2C2719}" srcOrd="1" destOrd="0" presId="urn:microsoft.com/office/officeart/2005/8/layout/orgChart1"/>
    <dgm:cxn modelId="{CFCF9693-1925-4BDF-BDEB-22256FCE7608}" type="presParOf" srcId="{19384A9E-4EC9-4D40-B190-A53E3FB615FA}" destId="{7D3A8A66-FEE4-4823-8EF6-F98A86359E50}" srcOrd="2" destOrd="0" presId="urn:microsoft.com/office/officeart/2005/8/layout/orgChart1"/>
    <dgm:cxn modelId="{CF4E08B1-418D-40CA-B302-8EF847B249F1}" type="presParOf" srcId="{15889941-1336-43E6-B22A-20B7C56FB7A4}" destId="{912A7BB8-D03E-4BE6-B66B-3D66818F84CD}" srcOrd="2" destOrd="0" presId="urn:microsoft.com/office/officeart/2005/8/layout/orgChart1"/>
    <dgm:cxn modelId="{2B0D48BC-3DB9-4DD4-B9F9-D778BC72D7CA}" type="presParOf" srcId="{15889941-1336-43E6-B22A-20B7C56FB7A4}" destId="{4B3EB5DD-6BF2-44EA-B777-3E52A359E71F}" srcOrd="3" destOrd="0" presId="urn:microsoft.com/office/officeart/2005/8/layout/orgChart1"/>
    <dgm:cxn modelId="{E7CDB3AF-D304-43C6-B8B0-FCF2A2B2A375}" type="presParOf" srcId="{4B3EB5DD-6BF2-44EA-B777-3E52A359E71F}" destId="{7F78F47B-C640-4226-A597-92BE22BC4584}" srcOrd="0" destOrd="0" presId="urn:microsoft.com/office/officeart/2005/8/layout/orgChart1"/>
    <dgm:cxn modelId="{5676B98E-579F-4895-8DB0-155DFB26D7B7}" type="presParOf" srcId="{7F78F47B-C640-4226-A597-92BE22BC4584}" destId="{D559B1E9-8EA1-4A4A-A31B-46ADBDA06252}" srcOrd="0" destOrd="0" presId="urn:microsoft.com/office/officeart/2005/8/layout/orgChart1"/>
    <dgm:cxn modelId="{40EFB67D-A369-4B02-BDD3-3021F9223EDD}" type="presParOf" srcId="{7F78F47B-C640-4226-A597-92BE22BC4584}" destId="{B40BC7C9-E503-4532-85A8-6F0E4F04DB99}" srcOrd="1" destOrd="0" presId="urn:microsoft.com/office/officeart/2005/8/layout/orgChart1"/>
    <dgm:cxn modelId="{02A7994F-187E-4987-B9E6-933DB383191D}" type="presParOf" srcId="{4B3EB5DD-6BF2-44EA-B777-3E52A359E71F}" destId="{664F7B4B-F973-4EA0-9D39-0F54A545EC89}" srcOrd="1" destOrd="0" presId="urn:microsoft.com/office/officeart/2005/8/layout/orgChart1"/>
    <dgm:cxn modelId="{9690697A-0786-472F-8384-FB92E5C8B16B}" type="presParOf" srcId="{4B3EB5DD-6BF2-44EA-B777-3E52A359E71F}" destId="{423D086A-A420-45FA-9D58-0AED9C39428E}" srcOrd="2" destOrd="0" presId="urn:microsoft.com/office/officeart/2005/8/layout/orgChart1"/>
    <dgm:cxn modelId="{91F8DFA7-E4B6-4146-AA3F-C7FC4D2A3B21}" type="presParOf" srcId="{15889941-1336-43E6-B22A-20B7C56FB7A4}" destId="{F7983755-3C08-473C-B300-E35B58B49E77}" srcOrd="4" destOrd="0" presId="urn:microsoft.com/office/officeart/2005/8/layout/orgChart1"/>
    <dgm:cxn modelId="{4F39C0F5-C78E-4FB0-9938-0B662690DD9E}" type="presParOf" srcId="{15889941-1336-43E6-B22A-20B7C56FB7A4}" destId="{1DA88ACF-19A8-47A7-AAE6-06398F64C107}" srcOrd="5" destOrd="0" presId="urn:microsoft.com/office/officeart/2005/8/layout/orgChart1"/>
    <dgm:cxn modelId="{9CAC2CC5-547F-4C35-84B1-DE3C27AC7E56}" type="presParOf" srcId="{1DA88ACF-19A8-47A7-AAE6-06398F64C107}" destId="{7EDD5329-39C3-4A13-A144-AD770B67B116}" srcOrd="0" destOrd="0" presId="urn:microsoft.com/office/officeart/2005/8/layout/orgChart1"/>
    <dgm:cxn modelId="{65FCF0C0-5236-4B95-ABF0-249907BBDCA2}" type="presParOf" srcId="{7EDD5329-39C3-4A13-A144-AD770B67B116}" destId="{5317C05B-71E6-46DE-AB65-3A588F125AFB}" srcOrd="0" destOrd="0" presId="urn:microsoft.com/office/officeart/2005/8/layout/orgChart1"/>
    <dgm:cxn modelId="{76D91FD4-807F-4BD0-A1FA-111DA905C49A}" type="presParOf" srcId="{7EDD5329-39C3-4A13-A144-AD770B67B116}" destId="{EED32894-4D48-47FF-8A1D-C21946A42D90}" srcOrd="1" destOrd="0" presId="urn:microsoft.com/office/officeart/2005/8/layout/orgChart1"/>
    <dgm:cxn modelId="{6DDB5162-6A8D-476D-B3AD-9264C956EFF1}" type="presParOf" srcId="{1DA88ACF-19A8-47A7-AAE6-06398F64C107}" destId="{E7D93FF3-B113-4AD5-8248-B54439D14C97}" srcOrd="1" destOrd="0" presId="urn:microsoft.com/office/officeart/2005/8/layout/orgChart1"/>
    <dgm:cxn modelId="{78F741E8-5A90-400E-9F49-157E268F970D}" type="presParOf" srcId="{1DA88ACF-19A8-47A7-AAE6-06398F64C107}" destId="{64B129B1-F4C5-4F5E-8280-F9C5920A2A68}" srcOrd="2" destOrd="0" presId="urn:microsoft.com/office/officeart/2005/8/layout/orgChart1"/>
    <dgm:cxn modelId="{92188ED5-3640-4ED7-8FB5-FE9FCE529313}" type="presParOf" srcId="{15889941-1336-43E6-B22A-20B7C56FB7A4}" destId="{73F09C1D-CBC3-4620-B041-3AFC3F9DA3F3}" srcOrd="6" destOrd="0" presId="urn:microsoft.com/office/officeart/2005/8/layout/orgChart1"/>
    <dgm:cxn modelId="{77767FD5-22C6-4A09-A3DF-01055616DE1E}" type="presParOf" srcId="{15889941-1336-43E6-B22A-20B7C56FB7A4}" destId="{24394C7A-A83D-44C1-B982-9364E5F4D169}" srcOrd="7" destOrd="0" presId="urn:microsoft.com/office/officeart/2005/8/layout/orgChart1"/>
    <dgm:cxn modelId="{544E1618-9104-4CB3-8B03-23A777102F5F}" type="presParOf" srcId="{24394C7A-A83D-44C1-B982-9364E5F4D169}" destId="{46CF7ED3-EF01-424B-B320-DC667B8041E1}" srcOrd="0" destOrd="0" presId="urn:microsoft.com/office/officeart/2005/8/layout/orgChart1"/>
    <dgm:cxn modelId="{3FA6B3B3-3A79-452C-91B3-E36927C927C8}" type="presParOf" srcId="{46CF7ED3-EF01-424B-B320-DC667B8041E1}" destId="{3C8253DB-7CE7-43D9-8F17-45E3B5D6FC0C}" srcOrd="0" destOrd="0" presId="urn:microsoft.com/office/officeart/2005/8/layout/orgChart1"/>
    <dgm:cxn modelId="{B195F32D-907D-49B7-98C8-C0420DD2CFE5}" type="presParOf" srcId="{46CF7ED3-EF01-424B-B320-DC667B8041E1}" destId="{E4BD1BD9-B815-4F4B-9D8F-EB7765D0ED02}" srcOrd="1" destOrd="0" presId="urn:microsoft.com/office/officeart/2005/8/layout/orgChart1"/>
    <dgm:cxn modelId="{FBC492DA-A42B-4BF5-8937-224CD3473D69}" type="presParOf" srcId="{24394C7A-A83D-44C1-B982-9364E5F4D169}" destId="{C696902C-BA8D-4C85-8440-2A100FB02509}" srcOrd="1" destOrd="0" presId="urn:microsoft.com/office/officeart/2005/8/layout/orgChart1"/>
    <dgm:cxn modelId="{DD3719BD-CB11-4D63-90DE-702455313749}" type="presParOf" srcId="{24394C7A-A83D-44C1-B982-9364E5F4D169}" destId="{6AD32B3F-E2EC-44B0-8865-AC460EDFE0E4}" srcOrd="2" destOrd="0" presId="urn:microsoft.com/office/officeart/2005/8/layout/orgChart1"/>
    <dgm:cxn modelId="{70C56851-3375-4CF7-8BCA-6E1BE22CC2DD}" type="presParOf" srcId="{094FD709-23A3-46AA-A35F-EF96F90D5AE0}" destId="{883B98B5-17D9-4382-8703-2E4C429802C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E061DD-4616-4717-869C-436D63B80B3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6C86F1C-D220-4721-97F4-64D54A760850}">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Techniques</a:t>
          </a:r>
        </a:p>
      </dgm:t>
    </dgm:pt>
    <dgm:pt modelId="{02F02325-8EE9-48B3-BD3B-9941B7083E8A}" type="parTrans" cxnId="{B906A557-866E-49F5-BCE0-FDBF6839D2C3}">
      <dgm:prSet/>
      <dgm:spPr/>
      <dgm:t>
        <a:bodyPr/>
        <a:lstStyle/>
        <a:p>
          <a:endParaRPr lang="en-US"/>
        </a:p>
      </dgm:t>
    </dgm:pt>
    <dgm:pt modelId="{0C066A9E-18FD-4D0F-9FD0-D5FB7081DAEF}" type="sibTrans" cxnId="{B906A557-866E-49F5-BCE0-FDBF6839D2C3}">
      <dgm:prSet/>
      <dgm:spPr/>
      <dgm:t>
        <a:bodyPr/>
        <a:lstStyle/>
        <a:p>
          <a:endParaRPr lang="en-US"/>
        </a:p>
      </dgm:t>
    </dgm:pt>
    <dgm:pt modelId="{5743D2AF-38B3-443B-BC93-80CA127D1D32}">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Encapsulation</a:t>
          </a:r>
        </a:p>
      </dgm:t>
    </dgm:pt>
    <dgm:pt modelId="{9AEA6326-F59B-4CAE-849E-7189FCE046CB}" type="parTrans" cxnId="{1E67985C-51B2-40A1-80F2-D60C44CFF963}">
      <dgm:prSet/>
      <dgm:spPr/>
      <dgm:t>
        <a:bodyPr/>
        <a:lstStyle/>
        <a:p>
          <a:endParaRPr lang="en-US">
            <a:latin typeface="Times New Roman" panose="02020603050405020304" pitchFamily="18" charset="0"/>
            <a:cs typeface="Times New Roman" panose="02020603050405020304" pitchFamily="18" charset="0"/>
          </a:endParaRPr>
        </a:p>
      </dgm:t>
    </dgm:pt>
    <dgm:pt modelId="{F89B8EB6-9162-4D14-82D9-A92A6D53817F}" type="sibTrans" cxnId="{1E67985C-51B2-40A1-80F2-D60C44CFF963}">
      <dgm:prSet/>
      <dgm:spPr/>
      <dgm:t>
        <a:bodyPr/>
        <a:lstStyle/>
        <a:p>
          <a:endParaRPr lang="en-US"/>
        </a:p>
      </dgm:t>
    </dgm:pt>
    <dgm:pt modelId="{913E5211-58A2-4517-BA68-8186A505302C}">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Emulation</a:t>
          </a:r>
        </a:p>
      </dgm:t>
    </dgm:pt>
    <dgm:pt modelId="{3A48CCB1-CE5E-4AA6-AE19-42287C0C5E6E}" type="parTrans" cxnId="{BB5FBAEC-E9E3-4BBA-8228-57213CE5DFA9}">
      <dgm:prSet/>
      <dgm:spPr/>
      <dgm:t>
        <a:bodyPr/>
        <a:lstStyle/>
        <a:p>
          <a:endParaRPr lang="en-US">
            <a:latin typeface="Times New Roman" panose="02020603050405020304" pitchFamily="18" charset="0"/>
            <a:cs typeface="Times New Roman" panose="02020603050405020304" pitchFamily="18" charset="0"/>
          </a:endParaRPr>
        </a:p>
      </dgm:t>
    </dgm:pt>
    <dgm:pt modelId="{6E6EBE84-1D9D-42F1-944C-3A91AE034D70}" type="sibTrans" cxnId="{BB5FBAEC-E9E3-4BBA-8228-57213CE5DFA9}">
      <dgm:prSet/>
      <dgm:spPr/>
      <dgm:t>
        <a:bodyPr/>
        <a:lstStyle/>
        <a:p>
          <a:endParaRPr lang="en-US"/>
        </a:p>
      </dgm:t>
    </dgm:pt>
    <dgm:pt modelId="{0247FC4C-D5E7-4B21-9844-64917ADF68AC}">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Technology Preservation</a:t>
          </a:r>
        </a:p>
      </dgm:t>
    </dgm:pt>
    <dgm:pt modelId="{B015640C-CA40-451C-B844-A35BF016137A}" type="parTrans" cxnId="{FC70237A-6271-4A25-B58A-29D6629F575C}">
      <dgm:prSet/>
      <dgm:spPr/>
      <dgm:t>
        <a:bodyPr/>
        <a:lstStyle/>
        <a:p>
          <a:endParaRPr lang="en-US">
            <a:latin typeface="Times New Roman" panose="02020603050405020304" pitchFamily="18" charset="0"/>
            <a:cs typeface="Times New Roman" panose="02020603050405020304" pitchFamily="18" charset="0"/>
          </a:endParaRPr>
        </a:p>
      </dgm:t>
    </dgm:pt>
    <dgm:pt modelId="{7778B1A9-C07A-4AC4-BFC4-D9504404E421}" type="sibTrans" cxnId="{FC70237A-6271-4A25-B58A-29D6629F575C}">
      <dgm:prSet/>
      <dgm:spPr/>
      <dgm:t>
        <a:bodyPr/>
        <a:lstStyle/>
        <a:p>
          <a:endParaRPr lang="en-US"/>
        </a:p>
      </dgm:t>
    </dgm:pt>
    <dgm:pt modelId="{B01019F2-19AC-487B-8FC2-8551E1051BAC}">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Migration</a:t>
          </a:r>
        </a:p>
      </dgm:t>
    </dgm:pt>
    <dgm:pt modelId="{42D916C5-71F9-4DAC-AED8-5981DEB84BCD}" type="parTrans" cxnId="{BDFF83F6-813F-444A-9B2D-A445C411FCA6}">
      <dgm:prSet/>
      <dgm:spPr/>
      <dgm:t>
        <a:bodyPr/>
        <a:lstStyle/>
        <a:p>
          <a:endParaRPr lang="en-US">
            <a:latin typeface="Times New Roman" panose="02020603050405020304" pitchFamily="18" charset="0"/>
            <a:cs typeface="Times New Roman" panose="02020603050405020304" pitchFamily="18" charset="0"/>
          </a:endParaRPr>
        </a:p>
      </dgm:t>
    </dgm:pt>
    <dgm:pt modelId="{65F75A44-1E00-4635-81F0-93B6B1B4D077}" type="sibTrans" cxnId="{BDFF83F6-813F-444A-9B2D-A445C411FCA6}">
      <dgm:prSet/>
      <dgm:spPr/>
      <dgm:t>
        <a:bodyPr/>
        <a:lstStyle/>
        <a:p>
          <a:endParaRPr lang="en-US"/>
        </a:p>
      </dgm:t>
    </dgm:pt>
    <dgm:pt modelId="{CC751921-1AB7-44A8-B775-783175ED8286}">
      <dgm:prSet phldrT="[Text]">
        <dgm:style>
          <a:lnRef idx="2">
            <a:schemeClr val="dk1"/>
          </a:lnRef>
          <a:fillRef idx="1">
            <a:schemeClr val="lt1"/>
          </a:fillRef>
          <a:effectRef idx="0">
            <a:schemeClr val="dk1"/>
          </a:effectRef>
          <a:fontRef idx="minor">
            <a:schemeClr val="dk1"/>
          </a:fontRef>
        </dgm:style>
      </dgm:prSet>
      <dgm:spPr/>
      <dgm:t>
        <a:bodyPr/>
        <a:lstStyle/>
        <a:p>
          <a:r>
            <a:rPr lang="en-US" dirty="0">
              <a:latin typeface="Times New Roman" panose="02020603050405020304" pitchFamily="18" charset="0"/>
              <a:cs typeface="Times New Roman" panose="02020603050405020304" pitchFamily="18" charset="0"/>
            </a:rPr>
            <a:t>Bit- Stream Copying</a:t>
          </a:r>
        </a:p>
      </dgm:t>
    </dgm:pt>
    <dgm:pt modelId="{1B49359A-AEBD-40E1-9546-49E04A9B4FD0}" type="parTrans" cxnId="{A02F0BF7-C659-4A29-8973-3817F8AABA7D}">
      <dgm:prSet/>
      <dgm:spPr/>
      <dgm:t>
        <a:bodyPr/>
        <a:lstStyle/>
        <a:p>
          <a:endParaRPr lang="en-US">
            <a:latin typeface="Times New Roman" panose="02020603050405020304" pitchFamily="18" charset="0"/>
            <a:cs typeface="Times New Roman" panose="02020603050405020304" pitchFamily="18" charset="0"/>
          </a:endParaRPr>
        </a:p>
      </dgm:t>
    </dgm:pt>
    <dgm:pt modelId="{59140783-1F35-45C5-8A7E-7DFBBB1CECAD}" type="sibTrans" cxnId="{A02F0BF7-C659-4A29-8973-3817F8AABA7D}">
      <dgm:prSet/>
      <dgm:spPr/>
      <dgm:t>
        <a:bodyPr/>
        <a:lstStyle/>
        <a:p>
          <a:endParaRPr lang="en-US"/>
        </a:p>
      </dgm:t>
    </dgm:pt>
    <dgm:pt modelId="{68BFBB90-B9EC-4EA6-8005-361933A0A45D}">
      <dgm:prSet phldrT="[Text]" custT="1">
        <dgm:style>
          <a:lnRef idx="2">
            <a:schemeClr val="dk1"/>
          </a:lnRef>
          <a:fillRef idx="1">
            <a:schemeClr val="lt1"/>
          </a:fillRef>
          <a:effectRef idx="0">
            <a:schemeClr val="dk1"/>
          </a:effectRef>
          <a:fontRef idx="minor">
            <a:schemeClr val="dk1"/>
          </a:fontRef>
        </dgm:style>
      </dgm:prSet>
      <dgm:spPr>
        <a:noFill/>
        <a:ln>
          <a:noFill/>
        </a:ln>
      </dgm:spPr>
      <dgm:t>
        <a:bodyPr/>
        <a:lstStyle/>
        <a:p>
          <a:pPr algn="l"/>
          <a:r>
            <a:rPr lang="en-US" sz="2000" dirty="0" err="1">
              <a:latin typeface="Times New Roman" panose="02020603050405020304" pitchFamily="18" charset="0"/>
              <a:cs typeface="Times New Roman" panose="02020603050405020304" pitchFamily="18" charset="0"/>
            </a:rPr>
            <a:t>a.k.a</a:t>
          </a:r>
          <a:r>
            <a:rPr lang="en-US" sz="2000" dirty="0">
              <a:latin typeface="Times New Roman" panose="02020603050405020304" pitchFamily="18" charset="0"/>
              <a:cs typeface="Times New Roman" panose="02020603050405020304" pitchFamily="18" charset="0"/>
            </a:rPr>
            <a:t> Computer Museum</a:t>
          </a:r>
        </a:p>
      </dgm:t>
    </dgm:pt>
    <dgm:pt modelId="{16AD368E-BE5F-4C9A-AA83-AD5D71FFB2EC}" type="parTrans" cxnId="{DBD04912-2AE2-41B6-A1F5-975E50F79839}">
      <dgm:prSet/>
      <dgm:spPr/>
      <dgm:t>
        <a:bodyPr/>
        <a:lstStyle/>
        <a:p>
          <a:endParaRPr lang="en-US">
            <a:latin typeface="Times New Roman" panose="02020603050405020304" pitchFamily="18" charset="0"/>
            <a:cs typeface="Times New Roman" panose="02020603050405020304" pitchFamily="18" charset="0"/>
          </a:endParaRPr>
        </a:p>
      </dgm:t>
    </dgm:pt>
    <dgm:pt modelId="{D60EE945-C1DB-4548-8D6B-2619990E7FE5}" type="sibTrans" cxnId="{DBD04912-2AE2-41B6-A1F5-975E50F79839}">
      <dgm:prSet/>
      <dgm:spPr/>
      <dgm:t>
        <a:bodyPr/>
        <a:lstStyle/>
        <a:p>
          <a:endParaRPr lang="en-US"/>
        </a:p>
      </dgm:t>
    </dgm:pt>
    <dgm:pt modelId="{B0659E04-11E5-4EDB-B8B6-070056D14EB2}">
      <dgm:prSet phldrT="[Text]" custT="1">
        <dgm:style>
          <a:lnRef idx="2">
            <a:schemeClr val="dk1"/>
          </a:lnRef>
          <a:fillRef idx="1">
            <a:schemeClr val="lt1"/>
          </a:fillRef>
          <a:effectRef idx="0">
            <a:schemeClr val="dk1"/>
          </a:effectRef>
          <a:fontRef idx="minor">
            <a:schemeClr val="dk1"/>
          </a:fontRef>
        </dgm:style>
      </dgm:prSet>
      <dgm:spPr>
        <a:noFill/>
        <a:ln>
          <a:noFill/>
        </a:ln>
      </dgm:spPr>
      <dgm:t>
        <a:bodyPr/>
        <a:lstStyle/>
        <a:p>
          <a:pPr algn="l"/>
          <a:r>
            <a:rPr lang="en-US" sz="1800" dirty="0">
              <a:latin typeface="Times New Roman" panose="02020603050405020304" pitchFamily="18" charset="0"/>
              <a:cs typeface="Times New Roman" panose="02020603050405020304" pitchFamily="18" charset="0"/>
            </a:rPr>
            <a:t>Disaster Recovery Strategy</a:t>
          </a:r>
        </a:p>
      </dgm:t>
    </dgm:pt>
    <dgm:pt modelId="{D169938E-A6D7-4085-94EB-8920FD27789B}" type="parTrans" cxnId="{E17C4976-E0DB-415A-B6FD-DD2AA9D93626}">
      <dgm:prSet/>
      <dgm:spPr/>
      <dgm:t>
        <a:bodyPr/>
        <a:lstStyle/>
        <a:p>
          <a:endParaRPr lang="en-US"/>
        </a:p>
      </dgm:t>
    </dgm:pt>
    <dgm:pt modelId="{A5AB7E9E-8E32-4115-ACEB-985D0923F5B5}" type="sibTrans" cxnId="{E17C4976-E0DB-415A-B6FD-DD2AA9D93626}">
      <dgm:prSet/>
      <dgm:spPr/>
      <dgm:t>
        <a:bodyPr/>
        <a:lstStyle/>
        <a:p>
          <a:endParaRPr lang="en-US"/>
        </a:p>
      </dgm:t>
    </dgm:pt>
    <dgm:pt modelId="{566E938B-FB27-4B05-8F09-25FA63DF85BA}">
      <dgm:prSet phldrT="[Text]" custT="1">
        <dgm:style>
          <a:lnRef idx="2">
            <a:schemeClr val="dk1"/>
          </a:lnRef>
          <a:fillRef idx="1">
            <a:schemeClr val="lt1"/>
          </a:fillRef>
          <a:effectRef idx="0">
            <a:schemeClr val="dk1"/>
          </a:effectRef>
          <a:fontRef idx="minor">
            <a:schemeClr val="dk1"/>
          </a:fontRef>
        </dgm:style>
      </dgm:prSet>
      <dgm:spPr>
        <a:noFill/>
        <a:ln>
          <a:noFill/>
        </a:ln>
      </dgm:spPr>
      <dgm:t>
        <a:bodyPr/>
        <a:lstStyle/>
        <a:p>
          <a:r>
            <a:rPr lang="en-US" sz="2000" dirty="0" err="1">
              <a:latin typeface="Times New Roman" panose="02020603050405020304" pitchFamily="18" charset="0"/>
              <a:cs typeface="Times New Roman" panose="02020603050405020304" pitchFamily="18" charset="0"/>
            </a:rPr>
            <a:t>a.k.a</a:t>
          </a:r>
          <a:r>
            <a:rPr lang="en-US" sz="2000" dirty="0">
              <a:latin typeface="Times New Roman" panose="02020603050405020304" pitchFamily="18" charset="0"/>
              <a:cs typeface="Times New Roman" panose="02020603050405020304" pitchFamily="18" charset="0"/>
            </a:rPr>
            <a:t> Replication</a:t>
          </a:r>
        </a:p>
      </dgm:t>
    </dgm:pt>
    <dgm:pt modelId="{36AED03A-230A-4B58-A0D5-4E9C3451BFF6}" type="parTrans" cxnId="{E7552C9E-20EA-49C2-B5C9-A114E30F844F}">
      <dgm:prSet/>
      <dgm:spPr/>
      <dgm:t>
        <a:bodyPr/>
        <a:lstStyle/>
        <a:p>
          <a:endParaRPr lang="en-US"/>
        </a:p>
      </dgm:t>
    </dgm:pt>
    <dgm:pt modelId="{69023805-C239-42EC-B4AD-D2B822261B59}" type="sibTrans" cxnId="{E7552C9E-20EA-49C2-B5C9-A114E30F844F}">
      <dgm:prSet/>
      <dgm:spPr/>
      <dgm:t>
        <a:bodyPr/>
        <a:lstStyle/>
        <a:p>
          <a:endParaRPr lang="en-US"/>
        </a:p>
      </dgm:t>
    </dgm:pt>
    <dgm:pt modelId="{11EAE06D-36B5-4A91-9C1E-F23B414595AF}">
      <dgm:prSet phldrT="[Text]" custT="1">
        <dgm:style>
          <a:lnRef idx="2">
            <a:schemeClr val="dk1"/>
          </a:lnRef>
          <a:fillRef idx="1">
            <a:schemeClr val="lt1"/>
          </a:fillRef>
          <a:effectRef idx="0">
            <a:schemeClr val="dk1"/>
          </a:effectRef>
          <a:fontRef idx="minor">
            <a:schemeClr val="dk1"/>
          </a:fontRef>
        </dgm:style>
      </dgm:prSet>
      <dgm:spPr>
        <a:noFill/>
        <a:ln>
          <a:noFill/>
        </a:ln>
      </dgm:spPr>
      <dgm:t>
        <a:bodyPr/>
        <a:lstStyle/>
        <a:p>
          <a:r>
            <a:rPr lang="en-US" sz="2000" dirty="0">
              <a:latin typeface="Times New Roman" panose="02020603050405020304" pitchFamily="18" charset="0"/>
              <a:cs typeface="Times New Roman" panose="02020603050405020304" pitchFamily="18" charset="0"/>
            </a:rPr>
            <a:t>Backing up data</a:t>
          </a:r>
        </a:p>
      </dgm:t>
    </dgm:pt>
    <dgm:pt modelId="{C0D19380-B94B-4D8B-AFDC-759D5ED91BF8}" type="parTrans" cxnId="{98DC3E18-BF08-4DF5-A481-A4A4C9217212}">
      <dgm:prSet/>
      <dgm:spPr/>
      <dgm:t>
        <a:bodyPr/>
        <a:lstStyle/>
        <a:p>
          <a:endParaRPr lang="en-US"/>
        </a:p>
      </dgm:t>
    </dgm:pt>
    <dgm:pt modelId="{14389A3D-D912-466A-B08E-C5940A9A4FA2}" type="sibTrans" cxnId="{98DC3E18-BF08-4DF5-A481-A4A4C9217212}">
      <dgm:prSet/>
      <dgm:spPr/>
      <dgm:t>
        <a:bodyPr/>
        <a:lstStyle/>
        <a:p>
          <a:endParaRPr lang="en-US"/>
        </a:p>
      </dgm:t>
    </dgm:pt>
    <dgm:pt modelId="{9FD6081B-B9B8-4057-8400-29813A9E1518}">
      <dgm:prSet phldrT="[Text]" custT="1">
        <dgm:style>
          <a:lnRef idx="2">
            <a:schemeClr val="dk1"/>
          </a:lnRef>
          <a:fillRef idx="1">
            <a:schemeClr val="lt1"/>
          </a:fillRef>
          <a:effectRef idx="0">
            <a:schemeClr val="dk1"/>
          </a:effectRef>
          <a:fontRef idx="minor">
            <a:schemeClr val="dk1"/>
          </a:fontRef>
        </dgm:style>
      </dgm:prSet>
      <dgm:spPr>
        <a:noFill/>
        <a:ln>
          <a:noFill/>
        </a:ln>
      </dgm:spPr>
      <dgm:t>
        <a:bodyPr/>
        <a:lstStyle/>
        <a:p>
          <a:r>
            <a:rPr lang="en-US" sz="2000" dirty="0">
              <a:latin typeface="Times New Roman" panose="02020603050405020304" pitchFamily="18" charset="0"/>
              <a:cs typeface="Times New Roman" panose="02020603050405020304" pitchFamily="18" charset="0"/>
            </a:rPr>
            <a:t>Generating Metadata</a:t>
          </a:r>
        </a:p>
      </dgm:t>
    </dgm:pt>
    <dgm:pt modelId="{FEF5FE05-5AF1-44BC-A289-90EF23FE0F57}" type="parTrans" cxnId="{DD993737-F067-4D60-9780-6FE677F042EB}">
      <dgm:prSet/>
      <dgm:spPr/>
      <dgm:t>
        <a:bodyPr/>
        <a:lstStyle/>
        <a:p>
          <a:endParaRPr lang="en-US"/>
        </a:p>
      </dgm:t>
    </dgm:pt>
    <dgm:pt modelId="{5F95AB35-1D0B-41DC-A77D-D75F4119E5E6}" type="sibTrans" cxnId="{DD993737-F067-4D60-9780-6FE677F042EB}">
      <dgm:prSet/>
      <dgm:spPr/>
      <dgm:t>
        <a:bodyPr/>
        <a:lstStyle/>
        <a:p>
          <a:endParaRPr lang="en-US"/>
        </a:p>
      </dgm:t>
    </dgm:pt>
    <dgm:pt modelId="{9C4C39B9-E18D-450E-BD0E-7B5442F1FEA0}">
      <dgm:prSet phldrT="[Text]" custT="1">
        <dgm:style>
          <a:lnRef idx="2">
            <a:schemeClr val="dk1"/>
          </a:lnRef>
          <a:fillRef idx="1">
            <a:schemeClr val="lt1"/>
          </a:fillRef>
          <a:effectRef idx="0">
            <a:schemeClr val="dk1"/>
          </a:effectRef>
          <a:fontRef idx="minor">
            <a:schemeClr val="dk1"/>
          </a:fontRef>
        </dgm:style>
      </dgm:prSet>
      <dgm:spPr>
        <a:noFill/>
        <a:ln>
          <a:noFill/>
        </a:ln>
      </dgm:spPr>
      <dgm:t>
        <a:bodyPr/>
        <a:lstStyle/>
        <a:p>
          <a:r>
            <a:rPr lang="en-US" sz="2000" dirty="0">
              <a:latin typeface="Times New Roman" panose="02020603050405020304" pitchFamily="18" charset="0"/>
              <a:cs typeface="Times New Roman" panose="02020603050405020304" pitchFamily="18" charset="0"/>
            </a:rPr>
            <a:t>To renew data overtime</a:t>
          </a:r>
        </a:p>
      </dgm:t>
    </dgm:pt>
    <dgm:pt modelId="{9DFA7BE3-69FC-43A1-AE6E-4B30EC2E910A}" type="parTrans" cxnId="{0D899A34-8F50-4B5E-ADE7-830E65FCDEF1}">
      <dgm:prSet/>
      <dgm:spPr/>
      <dgm:t>
        <a:bodyPr/>
        <a:lstStyle/>
        <a:p>
          <a:endParaRPr lang="en-US"/>
        </a:p>
      </dgm:t>
    </dgm:pt>
    <dgm:pt modelId="{34BC46C1-9EAB-4CD5-8752-60728B84526D}" type="sibTrans" cxnId="{0D899A34-8F50-4B5E-ADE7-830E65FCDEF1}">
      <dgm:prSet/>
      <dgm:spPr/>
      <dgm:t>
        <a:bodyPr/>
        <a:lstStyle/>
        <a:p>
          <a:endParaRPr lang="en-US"/>
        </a:p>
      </dgm:t>
    </dgm:pt>
    <dgm:pt modelId="{542D1E09-6529-4D9B-87CF-FF680E2C45D3}">
      <dgm:prSet phldrT="[Text]">
        <dgm:style>
          <a:lnRef idx="2">
            <a:schemeClr val="dk1"/>
          </a:lnRef>
          <a:fillRef idx="1">
            <a:schemeClr val="lt1"/>
          </a:fillRef>
          <a:effectRef idx="0">
            <a:schemeClr val="dk1"/>
          </a:effectRef>
          <a:fontRef idx="minor">
            <a:schemeClr val="dk1"/>
          </a:fontRef>
        </dgm:style>
      </dgm:prSet>
      <dgm:spPr>
        <a:noFill/>
        <a:ln>
          <a:noFill/>
        </a:ln>
      </dgm:spPr>
      <dgm:t>
        <a:bodyPr/>
        <a:lstStyle/>
        <a:p>
          <a:pPr algn="l"/>
          <a:r>
            <a:rPr lang="en-US" dirty="0">
              <a:latin typeface="Times New Roman" panose="02020603050405020304" pitchFamily="18" charset="0"/>
              <a:cs typeface="Times New Roman" panose="02020603050405020304" pitchFamily="18" charset="0"/>
            </a:rPr>
            <a:t>Transfer from one generation technology to subsequent technology</a:t>
          </a:r>
        </a:p>
      </dgm:t>
    </dgm:pt>
    <dgm:pt modelId="{13C71900-4560-4791-9331-2D20E5695F1B}" type="parTrans" cxnId="{368EDD2B-FA33-4FFA-9621-9815B22393B7}">
      <dgm:prSet/>
      <dgm:spPr/>
      <dgm:t>
        <a:bodyPr/>
        <a:lstStyle/>
        <a:p>
          <a:endParaRPr lang="en-US"/>
        </a:p>
      </dgm:t>
    </dgm:pt>
    <dgm:pt modelId="{F44C6039-29F2-4E0E-9237-6378C2794441}" type="sibTrans" cxnId="{368EDD2B-FA33-4FFA-9621-9815B22393B7}">
      <dgm:prSet/>
      <dgm:spPr/>
      <dgm:t>
        <a:bodyPr/>
        <a:lstStyle/>
        <a:p>
          <a:endParaRPr lang="en-US"/>
        </a:p>
      </dgm:t>
    </dgm:pt>
    <dgm:pt modelId="{BD20B67E-F928-4C4C-9820-9391E1105AE3}">
      <dgm:prSet phldrT="[Text]">
        <dgm:style>
          <a:lnRef idx="2">
            <a:schemeClr val="dk1"/>
          </a:lnRef>
          <a:fillRef idx="1">
            <a:schemeClr val="lt1"/>
          </a:fillRef>
          <a:effectRef idx="0">
            <a:schemeClr val="dk1"/>
          </a:effectRef>
          <a:fontRef idx="minor">
            <a:schemeClr val="dk1"/>
          </a:fontRef>
        </dgm:style>
      </dgm:prSet>
      <dgm:spPr>
        <a:noFill/>
        <a:ln>
          <a:noFill/>
        </a:ln>
      </dgm:spPr>
      <dgm:t>
        <a:bodyPr/>
        <a:lstStyle/>
        <a:p>
          <a:r>
            <a:rPr lang="en-US" dirty="0">
              <a:latin typeface="Times New Roman" panose="02020603050405020304" pitchFamily="18" charset="0"/>
              <a:cs typeface="Times New Roman" panose="02020603050405020304" pitchFamily="18" charset="0"/>
            </a:rPr>
            <a:t>Emulating an obsolete environment to an existing one</a:t>
          </a:r>
        </a:p>
      </dgm:t>
    </dgm:pt>
    <dgm:pt modelId="{0CD78A85-A5F0-4224-8334-A71DBEC5564D}" type="parTrans" cxnId="{34DB6BB5-E3E5-4821-8360-204E9A470471}">
      <dgm:prSet/>
      <dgm:spPr/>
      <dgm:t>
        <a:bodyPr/>
        <a:lstStyle/>
        <a:p>
          <a:endParaRPr lang="en-US"/>
        </a:p>
      </dgm:t>
    </dgm:pt>
    <dgm:pt modelId="{29AADA28-5D5E-43BB-AD2B-E6DDF728F41E}" type="sibTrans" cxnId="{34DB6BB5-E3E5-4821-8360-204E9A470471}">
      <dgm:prSet/>
      <dgm:spPr/>
      <dgm:t>
        <a:bodyPr/>
        <a:lstStyle/>
        <a:p>
          <a:endParaRPr lang="en-US"/>
        </a:p>
      </dgm:t>
    </dgm:pt>
    <dgm:pt modelId="{E504CB80-D279-465D-A5E3-AD0CDC51A941}" type="pres">
      <dgm:prSet presAssocID="{61E061DD-4616-4717-869C-436D63B80B30}" presName="hierChild1" presStyleCnt="0">
        <dgm:presLayoutVars>
          <dgm:orgChart val="1"/>
          <dgm:chPref val="1"/>
          <dgm:dir/>
          <dgm:animOne val="branch"/>
          <dgm:animLvl val="lvl"/>
          <dgm:resizeHandles/>
        </dgm:presLayoutVars>
      </dgm:prSet>
      <dgm:spPr/>
    </dgm:pt>
    <dgm:pt modelId="{094FD709-23A3-46AA-A35F-EF96F90D5AE0}" type="pres">
      <dgm:prSet presAssocID="{B6C86F1C-D220-4721-97F4-64D54A760850}" presName="hierRoot1" presStyleCnt="0">
        <dgm:presLayoutVars>
          <dgm:hierBranch val="init"/>
        </dgm:presLayoutVars>
      </dgm:prSet>
      <dgm:spPr/>
    </dgm:pt>
    <dgm:pt modelId="{7B31C928-1DA9-4CE6-A53C-1DEE85E0D362}" type="pres">
      <dgm:prSet presAssocID="{B6C86F1C-D220-4721-97F4-64D54A760850}" presName="rootComposite1" presStyleCnt="0"/>
      <dgm:spPr/>
    </dgm:pt>
    <dgm:pt modelId="{307A00EC-50DD-4A8F-AB23-F1A996BA8E32}" type="pres">
      <dgm:prSet presAssocID="{B6C86F1C-D220-4721-97F4-64D54A760850}" presName="rootText1" presStyleLbl="node0" presStyleIdx="0" presStyleCnt="1">
        <dgm:presLayoutVars>
          <dgm:chPref val="3"/>
        </dgm:presLayoutVars>
      </dgm:prSet>
      <dgm:spPr/>
    </dgm:pt>
    <dgm:pt modelId="{374661CA-C48D-4074-8386-A1063645383C}" type="pres">
      <dgm:prSet presAssocID="{B6C86F1C-D220-4721-97F4-64D54A760850}" presName="rootConnector1" presStyleLbl="node1" presStyleIdx="0" presStyleCnt="0"/>
      <dgm:spPr/>
    </dgm:pt>
    <dgm:pt modelId="{15889941-1336-43E6-B22A-20B7C56FB7A4}" type="pres">
      <dgm:prSet presAssocID="{B6C86F1C-D220-4721-97F4-64D54A760850}" presName="hierChild2" presStyleCnt="0"/>
      <dgm:spPr/>
    </dgm:pt>
    <dgm:pt modelId="{CCFE2E64-B81B-4564-8817-343008FE9D26}" type="pres">
      <dgm:prSet presAssocID="{B015640C-CA40-451C-B844-A35BF016137A}" presName="Name37" presStyleLbl="parChTrans1D2" presStyleIdx="0" presStyleCnt="5"/>
      <dgm:spPr/>
    </dgm:pt>
    <dgm:pt modelId="{7BD092FA-8830-4912-8DA2-39F157C186CC}" type="pres">
      <dgm:prSet presAssocID="{0247FC4C-D5E7-4B21-9844-64917ADF68AC}" presName="hierRoot2" presStyleCnt="0">
        <dgm:presLayoutVars>
          <dgm:hierBranch val="init"/>
        </dgm:presLayoutVars>
      </dgm:prSet>
      <dgm:spPr/>
    </dgm:pt>
    <dgm:pt modelId="{FD653E99-1809-4656-9934-E07BE35C9F20}" type="pres">
      <dgm:prSet presAssocID="{0247FC4C-D5E7-4B21-9844-64917ADF68AC}" presName="rootComposite" presStyleCnt="0"/>
      <dgm:spPr/>
    </dgm:pt>
    <dgm:pt modelId="{7030516F-74EC-498A-8474-F323BA38E89D}" type="pres">
      <dgm:prSet presAssocID="{0247FC4C-D5E7-4B21-9844-64917ADF68AC}" presName="rootText" presStyleLbl="node2" presStyleIdx="0" presStyleCnt="5">
        <dgm:presLayoutVars>
          <dgm:chPref val="3"/>
        </dgm:presLayoutVars>
      </dgm:prSet>
      <dgm:spPr/>
    </dgm:pt>
    <dgm:pt modelId="{6BE31214-48E2-4091-A889-53CAD9DC785E}" type="pres">
      <dgm:prSet presAssocID="{0247FC4C-D5E7-4B21-9844-64917ADF68AC}" presName="rootConnector" presStyleLbl="node2" presStyleIdx="0" presStyleCnt="5"/>
      <dgm:spPr/>
    </dgm:pt>
    <dgm:pt modelId="{D1F682DB-8010-477D-B56C-5D09D8CBDCC0}" type="pres">
      <dgm:prSet presAssocID="{0247FC4C-D5E7-4B21-9844-64917ADF68AC}" presName="hierChild4" presStyleCnt="0"/>
      <dgm:spPr/>
    </dgm:pt>
    <dgm:pt modelId="{A4D6E8A7-AACC-46B5-BDFA-432AC1A5AD8E}" type="pres">
      <dgm:prSet presAssocID="{16AD368E-BE5F-4C9A-AA83-AD5D71FFB2EC}" presName="Name37" presStyleLbl="parChTrans1D3" presStyleIdx="0" presStyleCnt="8"/>
      <dgm:spPr/>
    </dgm:pt>
    <dgm:pt modelId="{975F4C99-C13D-4AEA-A758-BDFE73A1B525}" type="pres">
      <dgm:prSet presAssocID="{68BFBB90-B9EC-4EA6-8005-361933A0A45D}" presName="hierRoot2" presStyleCnt="0">
        <dgm:presLayoutVars>
          <dgm:hierBranch val="init"/>
        </dgm:presLayoutVars>
      </dgm:prSet>
      <dgm:spPr/>
    </dgm:pt>
    <dgm:pt modelId="{F0763CA0-5EB4-4976-9A76-80DF6BBAC014}" type="pres">
      <dgm:prSet presAssocID="{68BFBB90-B9EC-4EA6-8005-361933A0A45D}" presName="rootComposite" presStyleCnt="0"/>
      <dgm:spPr/>
    </dgm:pt>
    <dgm:pt modelId="{A98BE3A9-3919-4A55-B0F0-C291F0BBD9F7}" type="pres">
      <dgm:prSet presAssocID="{68BFBB90-B9EC-4EA6-8005-361933A0A45D}" presName="rootText" presStyleLbl="node3" presStyleIdx="0" presStyleCnt="8" custScaleX="134087" custScaleY="36871">
        <dgm:presLayoutVars>
          <dgm:chPref val="3"/>
        </dgm:presLayoutVars>
      </dgm:prSet>
      <dgm:spPr/>
    </dgm:pt>
    <dgm:pt modelId="{9EEAB2E6-E5DA-4920-B7CD-DB3BC48A03CB}" type="pres">
      <dgm:prSet presAssocID="{68BFBB90-B9EC-4EA6-8005-361933A0A45D}" presName="rootConnector" presStyleLbl="node3" presStyleIdx="0" presStyleCnt="8"/>
      <dgm:spPr/>
    </dgm:pt>
    <dgm:pt modelId="{176F932C-85D2-429D-890E-EBC40006602F}" type="pres">
      <dgm:prSet presAssocID="{68BFBB90-B9EC-4EA6-8005-361933A0A45D}" presName="hierChild4" presStyleCnt="0"/>
      <dgm:spPr/>
    </dgm:pt>
    <dgm:pt modelId="{FBE0C52A-35EB-483D-9E30-DD5C935E0726}" type="pres">
      <dgm:prSet presAssocID="{68BFBB90-B9EC-4EA6-8005-361933A0A45D}" presName="hierChild5" presStyleCnt="0"/>
      <dgm:spPr/>
    </dgm:pt>
    <dgm:pt modelId="{E959DB12-6A00-48AF-846A-D71558AD2A28}" type="pres">
      <dgm:prSet presAssocID="{D169938E-A6D7-4085-94EB-8920FD27789B}" presName="Name37" presStyleLbl="parChTrans1D3" presStyleIdx="1" presStyleCnt="8"/>
      <dgm:spPr/>
    </dgm:pt>
    <dgm:pt modelId="{24A1804B-DC1B-484D-964B-40A41CA56D96}" type="pres">
      <dgm:prSet presAssocID="{B0659E04-11E5-4EDB-B8B6-070056D14EB2}" presName="hierRoot2" presStyleCnt="0">
        <dgm:presLayoutVars>
          <dgm:hierBranch val="init"/>
        </dgm:presLayoutVars>
      </dgm:prSet>
      <dgm:spPr/>
    </dgm:pt>
    <dgm:pt modelId="{3F4FB261-B829-42EF-97DE-AB0D84478BFF}" type="pres">
      <dgm:prSet presAssocID="{B0659E04-11E5-4EDB-B8B6-070056D14EB2}" presName="rootComposite" presStyleCnt="0"/>
      <dgm:spPr/>
    </dgm:pt>
    <dgm:pt modelId="{B42E8BEF-52A6-46E6-A25B-843D1DE91E4E}" type="pres">
      <dgm:prSet presAssocID="{B0659E04-11E5-4EDB-B8B6-070056D14EB2}" presName="rootText" presStyleLbl="node3" presStyleIdx="1" presStyleCnt="8" custScaleX="138111" custScaleY="39866">
        <dgm:presLayoutVars>
          <dgm:chPref val="3"/>
        </dgm:presLayoutVars>
      </dgm:prSet>
      <dgm:spPr/>
    </dgm:pt>
    <dgm:pt modelId="{F908BF61-B90F-4CBE-BD64-1A86BC0C4162}" type="pres">
      <dgm:prSet presAssocID="{B0659E04-11E5-4EDB-B8B6-070056D14EB2}" presName="rootConnector" presStyleLbl="node3" presStyleIdx="1" presStyleCnt="8"/>
      <dgm:spPr/>
    </dgm:pt>
    <dgm:pt modelId="{488842B4-0581-4C32-BBC7-96B3348164C5}" type="pres">
      <dgm:prSet presAssocID="{B0659E04-11E5-4EDB-B8B6-070056D14EB2}" presName="hierChild4" presStyleCnt="0"/>
      <dgm:spPr/>
    </dgm:pt>
    <dgm:pt modelId="{6A0CF371-104A-4D1C-BBEE-9B34C1E2D651}" type="pres">
      <dgm:prSet presAssocID="{B0659E04-11E5-4EDB-B8B6-070056D14EB2}" presName="hierChild5" presStyleCnt="0"/>
      <dgm:spPr/>
    </dgm:pt>
    <dgm:pt modelId="{CC98F6D9-177B-4013-ABD7-80E0D79045D3}" type="pres">
      <dgm:prSet presAssocID="{0247FC4C-D5E7-4B21-9844-64917ADF68AC}" presName="hierChild5" presStyleCnt="0"/>
      <dgm:spPr/>
    </dgm:pt>
    <dgm:pt modelId="{C345905B-1567-46F7-8EE3-994377D48C20}" type="pres">
      <dgm:prSet presAssocID="{1B49359A-AEBD-40E1-9546-49E04A9B4FD0}" presName="Name37" presStyleLbl="parChTrans1D2" presStyleIdx="1" presStyleCnt="5"/>
      <dgm:spPr/>
    </dgm:pt>
    <dgm:pt modelId="{CF91B667-2B6A-4520-BBE0-1304B29A4AAC}" type="pres">
      <dgm:prSet presAssocID="{CC751921-1AB7-44A8-B775-783175ED8286}" presName="hierRoot2" presStyleCnt="0">
        <dgm:presLayoutVars>
          <dgm:hierBranch val="init"/>
        </dgm:presLayoutVars>
      </dgm:prSet>
      <dgm:spPr/>
    </dgm:pt>
    <dgm:pt modelId="{7E60497D-A416-42F1-A94E-93DACEB03C3F}" type="pres">
      <dgm:prSet presAssocID="{CC751921-1AB7-44A8-B775-783175ED8286}" presName="rootComposite" presStyleCnt="0"/>
      <dgm:spPr/>
    </dgm:pt>
    <dgm:pt modelId="{CC1A1870-E141-4AA7-B607-DDD25C935786}" type="pres">
      <dgm:prSet presAssocID="{CC751921-1AB7-44A8-B775-783175ED8286}" presName="rootText" presStyleLbl="node2" presStyleIdx="1" presStyleCnt="5">
        <dgm:presLayoutVars>
          <dgm:chPref val="3"/>
        </dgm:presLayoutVars>
      </dgm:prSet>
      <dgm:spPr/>
    </dgm:pt>
    <dgm:pt modelId="{968A50F5-3EB9-421C-98B3-4086F7F229F9}" type="pres">
      <dgm:prSet presAssocID="{CC751921-1AB7-44A8-B775-783175ED8286}" presName="rootConnector" presStyleLbl="node2" presStyleIdx="1" presStyleCnt="5"/>
      <dgm:spPr/>
    </dgm:pt>
    <dgm:pt modelId="{BC8B99EE-5CF6-48D8-AEEE-B593FD87025E}" type="pres">
      <dgm:prSet presAssocID="{CC751921-1AB7-44A8-B775-783175ED8286}" presName="hierChild4" presStyleCnt="0"/>
      <dgm:spPr/>
    </dgm:pt>
    <dgm:pt modelId="{1755992D-9882-4EAD-9740-A8F48CC975B7}" type="pres">
      <dgm:prSet presAssocID="{36AED03A-230A-4B58-A0D5-4E9C3451BFF6}" presName="Name37" presStyleLbl="parChTrans1D3" presStyleIdx="2" presStyleCnt="8"/>
      <dgm:spPr/>
    </dgm:pt>
    <dgm:pt modelId="{43B4107B-486D-4EBE-85B4-93ACAB3A84D2}" type="pres">
      <dgm:prSet presAssocID="{566E938B-FB27-4B05-8F09-25FA63DF85BA}" presName="hierRoot2" presStyleCnt="0">
        <dgm:presLayoutVars>
          <dgm:hierBranch val="init"/>
        </dgm:presLayoutVars>
      </dgm:prSet>
      <dgm:spPr/>
    </dgm:pt>
    <dgm:pt modelId="{E89F4CC6-8E5B-4209-AC35-4840279D9DF0}" type="pres">
      <dgm:prSet presAssocID="{566E938B-FB27-4B05-8F09-25FA63DF85BA}" presName="rootComposite" presStyleCnt="0"/>
      <dgm:spPr/>
    </dgm:pt>
    <dgm:pt modelId="{DA039E45-EF81-498F-A39F-60994BD1397A}" type="pres">
      <dgm:prSet presAssocID="{566E938B-FB27-4B05-8F09-25FA63DF85BA}" presName="rootText" presStyleLbl="node3" presStyleIdx="2" presStyleCnt="8" custScaleX="106022" custScaleY="44611">
        <dgm:presLayoutVars>
          <dgm:chPref val="3"/>
        </dgm:presLayoutVars>
      </dgm:prSet>
      <dgm:spPr/>
    </dgm:pt>
    <dgm:pt modelId="{8CDA47B1-8222-47D0-8A4F-89CF04D4ACB0}" type="pres">
      <dgm:prSet presAssocID="{566E938B-FB27-4B05-8F09-25FA63DF85BA}" presName="rootConnector" presStyleLbl="node3" presStyleIdx="2" presStyleCnt="8"/>
      <dgm:spPr/>
    </dgm:pt>
    <dgm:pt modelId="{1DF69824-CACD-44D9-AC83-BFB1D4C82371}" type="pres">
      <dgm:prSet presAssocID="{566E938B-FB27-4B05-8F09-25FA63DF85BA}" presName="hierChild4" presStyleCnt="0"/>
      <dgm:spPr/>
    </dgm:pt>
    <dgm:pt modelId="{031A3700-9CDE-413A-B037-8DFAC6E2B21A}" type="pres">
      <dgm:prSet presAssocID="{566E938B-FB27-4B05-8F09-25FA63DF85BA}" presName="hierChild5" presStyleCnt="0"/>
      <dgm:spPr/>
    </dgm:pt>
    <dgm:pt modelId="{D2645353-AF7F-456E-9977-D47E1477E7E7}" type="pres">
      <dgm:prSet presAssocID="{C0D19380-B94B-4D8B-AFDC-759D5ED91BF8}" presName="Name37" presStyleLbl="parChTrans1D3" presStyleIdx="3" presStyleCnt="8"/>
      <dgm:spPr/>
    </dgm:pt>
    <dgm:pt modelId="{A86880FD-1214-4066-8AB6-2CB7B8B59B35}" type="pres">
      <dgm:prSet presAssocID="{11EAE06D-36B5-4A91-9C1E-F23B414595AF}" presName="hierRoot2" presStyleCnt="0">
        <dgm:presLayoutVars>
          <dgm:hierBranch val="init"/>
        </dgm:presLayoutVars>
      </dgm:prSet>
      <dgm:spPr/>
    </dgm:pt>
    <dgm:pt modelId="{3BD41ECA-84DD-4419-9827-9D4C81CA4B55}" type="pres">
      <dgm:prSet presAssocID="{11EAE06D-36B5-4A91-9C1E-F23B414595AF}" presName="rootComposite" presStyleCnt="0"/>
      <dgm:spPr/>
    </dgm:pt>
    <dgm:pt modelId="{EBF5F232-4A4C-4C19-8853-1FEF30864B27}" type="pres">
      <dgm:prSet presAssocID="{11EAE06D-36B5-4A91-9C1E-F23B414595AF}" presName="rootText" presStyleLbl="node3" presStyleIdx="3" presStyleCnt="8" custScaleX="97305" custScaleY="49810">
        <dgm:presLayoutVars>
          <dgm:chPref val="3"/>
        </dgm:presLayoutVars>
      </dgm:prSet>
      <dgm:spPr/>
    </dgm:pt>
    <dgm:pt modelId="{942B9267-149B-429A-9413-8718B803B310}" type="pres">
      <dgm:prSet presAssocID="{11EAE06D-36B5-4A91-9C1E-F23B414595AF}" presName="rootConnector" presStyleLbl="node3" presStyleIdx="3" presStyleCnt="8"/>
      <dgm:spPr/>
    </dgm:pt>
    <dgm:pt modelId="{A083F004-772F-4D35-AA1B-8067FD93A53A}" type="pres">
      <dgm:prSet presAssocID="{11EAE06D-36B5-4A91-9C1E-F23B414595AF}" presName="hierChild4" presStyleCnt="0"/>
      <dgm:spPr/>
    </dgm:pt>
    <dgm:pt modelId="{B6340B04-FAF4-45BC-831A-CE2E1781A631}" type="pres">
      <dgm:prSet presAssocID="{11EAE06D-36B5-4A91-9C1E-F23B414595AF}" presName="hierChild5" presStyleCnt="0"/>
      <dgm:spPr/>
    </dgm:pt>
    <dgm:pt modelId="{B5C15CDA-ECFD-49E3-9530-151584BDD6B2}" type="pres">
      <dgm:prSet presAssocID="{CC751921-1AB7-44A8-B775-783175ED8286}" presName="hierChild5" presStyleCnt="0"/>
      <dgm:spPr/>
    </dgm:pt>
    <dgm:pt modelId="{425D727E-F06B-47EB-801D-23BA2849ED75}" type="pres">
      <dgm:prSet presAssocID="{9AEA6326-F59B-4CAE-849E-7189FCE046CB}" presName="Name37" presStyleLbl="parChTrans1D2" presStyleIdx="2" presStyleCnt="5"/>
      <dgm:spPr/>
    </dgm:pt>
    <dgm:pt modelId="{6579CCE8-BE1E-452E-892D-211D4678A12A}" type="pres">
      <dgm:prSet presAssocID="{5743D2AF-38B3-443B-BC93-80CA127D1D32}" presName="hierRoot2" presStyleCnt="0">
        <dgm:presLayoutVars>
          <dgm:hierBranch val="init"/>
        </dgm:presLayoutVars>
      </dgm:prSet>
      <dgm:spPr/>
    </dgm:pt>
    <dgm:pt modelId="{27B5EB0A-5265-4940-963B-30E44A4CEC34}" type="pres">
      <dgm:prSet presAssocID="{5743D2AF-38B3-443B-BC93-80CA127D1D32}" presName="rootComposite" presStyleCnt="0"/>
      <dgm:spPr/>
    </dgm:pt>
    <dgm:pt modelId="{887CEAFB-7091-4C3B-8B8D-A8974A02E831}" type="pres">
      <dgm:prSet presAssocID="{5743D2AF-38B3-443B-BC93-80CA127D1D32}" presName="rootText" presStyleLbl="node2" presStyleIdx="2" presStyleCnt="5">
        <dgm:presLayoutVars>
          <dgm:chPref val="3"/>
        </dgm:presLayoutVars>
      </dgm:prSet>
      <dgm:spPr/>
    </dgm:pt>
    <dgm:pt modelId="{1FF814ED-5F31-4327-8C3D-C22EEBCEE40D}" type="pres">
      <dgm:prSet presAssocID="{5743D2AF-38B3-443B-BC93-80CA127D1D32}" presName="rootConnector" presStyleLbl="node2" presStyleIdx="2" presStyleCnt="5"/>
      <dgm:spPr/>
    </dgm:pt>
    <dgm:pt modelId="{88C1F084-0ED6-45B2-BF9E-830EABE09FA0}" type="pres">
      <dgm:prSet presAssocID="{5743D2AF-38B3-443B-BC93-80CA127D1D32}" presName="hierChild4" presStyleCnt="0"/>
      <dgm:spPr/>
    </dgm:pt>
    <dgm:pt modelId="{7DA51D24-0E9E-4396-A6BD-7736A15C83FE}" type="pres">
      <dgm:prSet presAssocID="{FEF5FE05-5AF1-44BC-A289-90EF23FE0F57}" presName="Name37" presStyleLbl="parChTrans1D3" presStyleIdx="4" presStyleCnt="8"/>
      <dgm:spPr/>
    </dgm:pt>
    <dgm:pt modelId="{3D4E7943-2B65-4AD5-BADD-79412A5F749F}" type="pres">
      <dgm:prSet presAssocID="{9FD6081B-B9B8-4057-8400-29813A9E1518}" presName="hierRoot2" presStyleCnt="0">
        <dgm:presLayoutVars>
          <dgm:hierBranch val="init"/>
        </dgm:presLayoutVars>
      </dgm:prSet>
      <dgm:spPr/>
    </dgm:pt>
    <dgm:pt modelId="{43A38741-DDD1-4CD4-9FA9-855C42994644}" type="pres">
      <dgm:prSet presAssocID="{9FD6081B-B9B8-4057-8400-29813A9E1518}" presName="rootComposite" presStyleCnt="0"/>
      <dgm:spPr/>
    </dgm:pt>
    <dgm:pt modelId="{67D9CD84-F292-4476-9F41-D86A88A7E504}" type="pres">
      <dgm:prSet presAssocID="{9FD6081B-B9B8-4057-8400-29813A9E1518}" presName="rootText" presStyleLbl="node3" presStyleIdx="4" presStyleCnt="8" custScaleX="81222" custScaleY="47921">
        <dgm:presLayoutVars>
          <dgm:chPref val="3"/>
        </dgm:presLayoutVars>
      </dgm:prSet>
      <dgm:spPr/>
    </dgm:pt>
    <dgm:pt modelId="{155211D4-1349-4933-8C6C-B391F6731EA9}" type="pres">
      <dgm:prSet presAssocID="{9FD6081B-B9B8-4057-8400-29813A9E1518}" presName="rootConnector" presStyleLbl="node3" presStyleIdx="4" presStyleCnt="8"/>
      <dgm:spPr/>
    </dgm:pt>
    <dgm:pt modelId="{5E6CAF71-F671-474B-8234-83BFF2211520}" type="pres">
      <dgm:prSet presAssocID="{9FD6081B-B9B8-4057-8400-29813A9E1518}" presName="hierChild4" presStyleCnt="0"/>
      <dgm:spPr/>
    </dgm:pt>
    <dgm:pt modelId="{A264D562-D806-4C12-A30B-86062631C610}" type="pres">
      <dgm:prSet presAssocID="{9FD6081B-B9B8-4057-8400-29813A9E1518}" presName="hierChild5" presStyleCnt="0"/>
      <dgm:spPr/>
    </dgm:pt>
    <dgm:pt modelId="{43813982-24CA-4D1F-80E4-378C5CE9EBF3}" type="pres">
      <dgm:prSet presAssocID="{5743D2AF-38B3-443B-BC93-80CA127D1D32}" presName="hierChild5" presStyleCnt="0"/>
      <dgm:spPr/>
    </dgm:pt>
    <dgm:pt modelId="{7E7FC1C6-0DB4-46F4-9294-37BFAF4FA437}" type="pres">
      <dgm:prSet presAssocID="{42D916C5-71F9-4DAC-AED8-5981DEB84BCD}" presName="Name37" presStyleLbl="parChTrans1D2" presStyleIdx="3" presStyleCnt="5"/>
      <dgm:spPr/>
    </dgm:pt>
    <dgm:pt modelId="{ABB3232E-0981-44B1-9892-AC6D9BF1C113}" type="pres">
      <dgm:prSet presAssocID="{B01019F2-19AC-487B-8FC2-8551E1051BAC}" presName="hierRoot2" presStyleCnt="0">
        <dgm:presLayoutVars>
          <dgm:hierBranch val="init"/>
        </dgm:presLayoutVars>
      </dgm:prSet>
      <dgm:spPr/>
    </dgm:pt>
    <dgm:pt modelId="{60B48975-81FA-4F06-B921-FE9F2A30DE97}" type="pres">
      <dgm:prSet presAssocID="{B01019F2-19AC-487B-8FC2-8551E1051BAC}" presName="rootComposite" presStyleCnt="0"/>
      <dgm:spPr/>
    </dgm:pt>
    <dgm:pt modelId="{FF9EF3F9-76D5-4C5A-BBB2-045E19AB675B}" type="pres">
      <dgm:prSet presAssocID="{B01019F2-19AC-487B-8FC2-8551E1051BAC}" presName="rootText" presStyleLbl="node2" presStyleIdx="3" presStyleCnt="5">
        <dgm:presLayoutVars>
          <dgm:chPref val="3"/>
        </dgm:presLayoutVars>
      </dgm:prSet>
      <dgm:spPr/>
    </dgm:pt>
    <dgm:pt modelId="{5C235721-FD66-47B5-897D-0AC11892BBC7}" type="pres">
      <dgm:prSet presAssocID="{B01019F2-19AC-487B-8FC2-8551E1051BAC}" presName="rootConnector" presStyleLbl="node2" presStyleIdx="3" presStyleCnt="5"/>
      <dgm:spPr/>
    </dgm:pt>
    <dgm:pt modelId="{2759AA5A-EAA0-46CE-B7B8-14C0C46C0A44}" type="pres">
      <dgm:prSet presAssocID="{B01019F2-19AC-487B-8FC2-8551E1051BAC}" presName="hierChild4" presStyleCnt="0"/>
      <dgm:spPr/>
    </dgm:pt>
    <dgm:pt modelId="{3CAAB88E-8E24-4FA9-B796-08D9CA71E64A}" type="pres">
      <dgm:prSet presAssocID="{13C71900-4560-4791-9331-2D20E5695F1B}" presName="Name37" presStyleLbl="parChTrans1D3" presStyleIdx="5" presStyleCnt="8"/>
      <dgm:spPr/>
    </dgm:pt>
    <dgm:pt modelId="{D2D2EABF-44A9-40C2-A87A-21BE4C35C049}" type="pres">
      <dgm:prSet presAssocID="{542D1E09-6529-4D9B-87CF-FF680E2C45D3}" presName="hierRoot2" presStyleCnt="0">
        <dgm:presLayoutVars>
          <dgm:hierBranch val="init"/>
        </dgm:presLayoutVars>
      </dgm:prSet>
      <dgm:spPr/>
    </dgm:pt>
    <dgm:pt modelId="{8DD1A606-F721-4C1E-9D70-03E4146EDFFE}" type="pres">
      <dgm:prSet presAssocID="{542D1E09-6529-4D9B-87CF-FF680E2C45D3}" presName="rootComposite" presStyleCnt="0"/>
      <dgm:spPr/>
    </dgm:pt>
    <dgm:pt modelId="{23F984D3-837B-45BF-A371-A0D092CEB1CF}" type="pres">
      <dgm:prSet presAssocID="{542D1E09-6529-4D9B-87CF-FF680E2C45D3}" presName="rootText" presStyleLbl="node3" presStyleIdx="5" presStyleCnt="8" custScaleX="169176" custScaleY="168722">
        <dgm:presLayoutVars>
          <dgm:chPref val="3"/>
        </dgm:presLayoutVars>
      </dgm:prSet>
      <dgm:spPr/>
    </dgm:pt>
    <dgm:pt modelId="{FC135601-AC4E-442A-A7BA-1A603136FCD1}" type="pres">
      <dgm:prSet presAssocID="{542D1E09-6529-4D9B-87CF-FF680E2C45D3}" presName="rootConnector" presStyleLbl="node3" presStyleIdx="5" presStyleCnt="8"/>
      <dgm:spPr/>
    </dgm:pt>
    <dgm:pt modelId="{43BF6EFC-3561-449F-9212-4441D3BECA70}" type="pres">
      <dgm:prSet presAssocID="{542D1E09-6529-4D9B-87CF-FF680E2C45D3}" presName="hierChild4" presStyleCnt="0"/>
      <dgm:spPr/>
    </dgm:pt>
    <dgm:pt modelId="{0C170A1C-3B73-4DCD-91EF-EA6055450DFF}" type="pres">
      <dgm:prSet presAssocID="{542D1E09-6529-4D9B-87CF-FF680E2C45D3}" presName="hierChild5" presStyleCnt="0"/>
      <dgm:spPr/>
    </dgm:pt>
    <dgm:pt modelId="{F541C4A5-1FD2-4988-903D-DB3BF583A0BA}" type="pres">
      <dgm:prSet presAssocID="{9DFA7BE3-69FC-43A1-AE6E-4B30EC2E910A}" presName="Name37" presStyleLbl="parChTrans1D3" presStyleIdx="6" presStyleCnt="8"/>
      <dgm:spPr/>
    </dgm:pt>
    <dgm:pt modelId="{19E08785-E5FF-4F8A-86C8-F2ED664BC1E5}" type="pres">
      <dgm:prSet presAssocID="{9C4C39B9-E18D-450E-BD0E-7B5442F1FEA0}" presName="hierRoot2" presStyleCnt="0">
        <dgm:presLayoutVars>
          <dgm:hierBranch val="init"/>
        </dgm:presLayoutVars>
      </dgm:prSet>
      <dgm:spPr/>
    </dgm:pt>
    <dgm:pt modelId="{84466DC9-F5F2-49B0-9810-B458AC112905}" type="pres">
      <dgm:prSet presAssocID="{9C4C39B9-E18D-450E-BD0E-7B5442F1FEA0}" presName="rootComposite" presStyleCnt="0"/>
      <dgm:spPr/>
    </dgm:pt>
    <dgm:pt modelId="{283B5402-634E-448E-99C0-D18F736D051E}" type="pres">
      <dgm:prSet presAssocID="{9C4C39B9-E18D-450E-BD0E-7B5442F1FEA0}" presName="rootText" presStyleLbl="node3" presStyleIdx="6" presStyleCnt="8" custScaleX="92035" custLinFactNeighborX="-3611">
        <dgm:presLayoutVars>
          <dgm:chPref val="3"/>
        </dgm:presLayoutVars>
      </dgm:prSet>
      <dgm:spPr/>
    </dgm:pt>
    <dgm:pt modelId="{B246D338-45A1-4A28-B8F6-33D5BF4B3D57}" type="pres">
      <dgm:prSet presAssocID="{9C4C39B9-E18D-450E-BD0E-7B5442F1FEA0}" presName="rootConnector" presStyleLbl="node3" presStyleIdx="6" presStyleCnt="8"/>
      <dgm:spPr/>
    </dgm:pt>
    <dgm:pt modelId="{C0E301E7-9F9A-47DD-A2CE-1624549FEF5F}" type="pres">
      <dgm:prSet presAssocID="{9C4C39B9-E18D-450E-BD0E-7B5442F1FEA0}" presName="hierChild4" presStyleCnt="0"/>
      <dgm:spPr/>
    </dgm:pt>
    <dgm:pt modelId="{879A0989-A677-4CC0-A28B-F9CC426A9672}" type="pres">
      <dgm:prSet presAssocID="{9C4C39B9-E18D-450E-BD0E-7B5442F1FEA0}" presName="hierChild5" presStyleCnt="0"/>
      <dgm:spPr/>
    </dgm:pt>
    <dgm:pt modelId="{3362430B-EB7C-482E-BA07-4FBDBF04D030}" type="pres">
      <dgm:prSet presAssocID="{B01019F2-19AC-487B-8FC2-8551E1051BAC}" presName="hierChild5" presStyleCnt="0"/>
      <dgm:spPr/>
    </dgm:pt>
    <dgm:pt modelId="{0AC7D3AA-A714-446C-9D2E-E35640F1EC07}" type="pres">
      <dgm:prSet presAssocID="{3A48CCB1-CE5E-4AA6-AE19-42287C0C5E6E}" presName="Name37" presStyleLbl="parChTrans1D2" presStyleIdx="4" presStyleCnt="5"/>
      <dgm:spPr/>
    </dgm:pt>
    <dgm:pt modelId="{B7B4698C-C1C3-4D95-8724-9F02EE8BCD38}" type="pres">
      <dgm:prSet presAssocID="{913E5211-58A2-4517-BA68-8186A505302C}" presName="hierRoot2" presStyleCnt="0">
        <dgm:presLayoutVars>
          <dgm:hierBranch val="init"/>
        </dgm:presLayoutVars>
      </dgm:prSet>
      <dgm:spPr/>
    </dgm:pt>
    <dgm:pt modelId="{CCA88A32-3AD6-4211-9F08-55D9A350E0B0}" type="pres">
      <dgm:prSet presAssocID="{913E5211-58A2-4517-BA68-8186A505302C}" presName="rootComposite" presStyleCnt="0"/>
      <dgm:spPr/>
    </dgm:pt>
    <dgm:pt modelId="{452DE57E-DF2A-4811-A5B0-A174FAD1BF2D}" type="pres">
      <dgm:prSet presAssocID="{913E5211-58A2-4517-BA68-8186A505302C}" presName="rootText" presStyleLbl="node2" presStyleIdx="4" presStyleCnt="5">
        <dgm:presLayoutVars>
          <dgm:chPref val="3"/>
        </dgm:presLayoutVars>
      </dgm:prSet>
      <dgm:spPr/>
    </dgm:pt>
    <dgm:pt modelId="{62C7ABA4-E155-4644-B253-17E948F868CE}" type="pres">
      <dgm:prSet presAssocID="{913E5211-58A2-4517-BA68-8186A505302C}" presName="rootConnector" presStyleLbl="node2" presStyleIdx="4" presStyleCnt="5"/>
      <dgm:spPr/>
    </dgm:pt>
    <dgm:pt modelId="{5C60E1BA-F120-4A77-90DB-D92E2748C6A0}" type="pres">
      <dgm:prSet presAssocID="{913E5211-58A2-4517-BA68-8186A505302C}" presName="hierChild4" presStyleCnt="0"/>
      <dgm:spPr/>
    </dgm:pt>
    <dgm:pt modelId="{93DA40A3-A7FF-4C17-94B1-9C036AB88421}" type="pres">
      <dgm:prSet presAssocID="{0CD78A85-A5F0-4224-8334-A71DBEC5564D}" presName="Name37" presStyleLbl="parChTrans1D3" presStyleIdx="7" presStyleCnt="8"/>
      <dgm:spPr/>
    </dgm:pt>
    <dgm:pt modelId="{B2246E0C-072D-46C2-88F0-03EBC91737CA}" type="pres">
      <dgm:prSet presAssocID="{BD20B67E-F928-4C4C-9820-9391E1105AE3}" presName="hierRoot2" presStyleCnt="0">
        <dgm:presLayoutVars>
          <dgm:hierBranch val="init"/>
        </dgm:presLayoutVars>
      </dgm:prSet>
      <dgm:spPr/>
    </dgm:pt>
    <dgm:pt modelId="{BCCF9BF8-ED4D-4260-AF3C-D95F68A7C159}" type="pres">
      <dgm:prSet presAssocID="{BD20B67E-F928-4C4C-9820-9391E1105AE3}" presName="rootComposite" presStyleCnt="0"/>
      <dgm:spPr/>
    </dgm:pt>
    <dgm:pt modelId="{49D451C9-A8CC-4500-9733-0D23E252C22E}" type="pres">
      <dgm:prSet presAssocID="{BD20B67E-F928-4C4C-9820-9391E1105AE3}" presName="rootText" presStyleLbl="node3" presStyleIdx="7" presStyleCnt="8" custScaleY="185968">
        <dgm:presLayoutVars>
          <dgm:chPref val="3"/>
        </dgm:presLayoutVars>
      </dgm:prSet>
      <dgm:spPr/>
    </dgm:pt>
    <dgm:pt modelId="{E9455BEA-8976-4D8E-B2FC-2425419A82D9}" type="pres">
      <dgm:prSet presAssocID="{BD20B67E-F928-4C4C-9820-9391E1105AE3}" presName="rootConnector" presStyleLbl="node3" presStyleIdx="7" presStyleCnt="8"/>
      <dgm:spPr/>
    </dgm:pt>
    <dgm:pt modelId="{2EDB0277-100D-40FF-9C1E-005BDEC4FD33}" type="pres">
      <dgm:prSet presAssocID="{BD20B67E-F928-4C4C-9820-9391E1105AE3}" presName="hierChild4" presStyleCnt="0"/>
      <dgm:spPr/>
    </dgm:pt>
    <dgm:pt modelId="{0EAE7D85-5D67-4DD2-88BC-FA8C9E39913C}" type="pres">
      <dgm:prSet presAssocID="{BD20B67E-F928-4C4C-9820-9391E1105AE3}" presName="hierChild5" presStyleCnt="0"/>
      <dgm:spPr/>
    </dgm:pt>
    <dgm:pt modelId="{99D1930A-212C-460F-8915-FEECF7693C5D}" type="pres">
      <dgm:prSet presAssocID="{913E5211-58A2-4517-BA68-8186A505302C}" presName="hierChild5" presStyleCnt="0"/>
      <dgm:spPr/>
    </dgm:pt>
    <dgm:pt modelId="{883B98B5-17D9-4382-8703-2E4C429802C8}" type="pres">
      <dgm:prSet presAssocID="{B6C86F1C-D220-4721-97F4-64D54A760850}" presName="hierChild3" presStyleCnt="0"/>
      <dgm:spPr/>
    </dgm:pt>
  </dgm:ptLst>
  <dgm:cxnLst>
    <dgm:cxn modelId="{AAA6C600-45BC-414A-AFBB-A4998DD4067F}" type="presOf" srcId="{913E5211-58A2-4517-BA68-8186A505302C}" destId="{452DE57E-DF2A-4811-A5B0-A174FAD1BF2D}" srcOrd="0" destOrd="0" presId="urn:microsoft.com/office/officeart/2005/8/layout/orgChart1"/>
    <dgm:cxn modelId="{3EEB1D01-48EF-4D73-851C-D0B343312AC4}" type="presOf" srcId="{C0D19380-B94B-4D8B-AFDC-759D5ED91BF8}" destId="{D2645353-AF7F-456E-9977-D47E1477E7E7}" srcOrd="0" destOrd="0" presId="urn:microsoft.com/office/officeart/2005/8/layout/orgChart1"/>
    <dgm:cxn modelId="{9F4C7808-743F-4D43-8AAA-B7187D2D1FF1}" type="presOf" srcId="{11EAE06D-36B5-4A91-9C1E-F23B414595AF}" destId="{EBF5F232-4A4C-4C19-8853-1FEF30864B27}" srcOrd="0" destOrd="0" presId="urn:microsoft.com/office/officeart/2005/8/layout/orgChart1"/>
    <dgm:cxn modelId="{DBD04912-2AE2-41B6-A1F5-975E50F79839}" srcId="{0247FC4C-D5E7-4B21-9844-64917ADF68AC}" destId="{68BFBB90-B9EC-4EA6-8005-361933A0A45D}" srcOrd="0" destOrd="0" parTransId="{16AD368E-BE5F-4C9A-AA83-AD5D71FFB2EC}" sibTransId="{D60EE945-C1DB-4548-8D6B-2619990E7FE5}"/>
    <dgm:cxn modelId="{98DC3E18-BF08-4DF5-A481-A4A4C9217212}" srcId="{CC751921-1AB7-44A8-B775-783175ED8286}" destId="{11EAE06D-36B5-4A91-9C1E-F23B414595AF}" srcOrd="1" destOrd="0" parTransId="{C0D19380-B94B-4D8B-AFDC-759D5ED91BF8}" sibTransId="{14389A3D-D912-466A-B08E-C5940A9A4FA2}"/>
    <dgm:cxn modelId="{AF78FC18-9534-4B9F-A9F1-CFBA56836012}" type="presOf" srcId="{61E061DD-4616-4717-869C-436D63B80B30}" destId="{E504CB80-D279-465D-A5E3-AD0CDC51A941}" srcOrd="0" destOrd="0" presId="urn:microsoft.com/office/officeart/2005/8/layout/orgChart1"/>
    <dgm:cxn modelId="{D7AD5919-6CF3-491D-913C-490CC7E7BD32}" type="presOf" srcId="{68BFBB90-B9EC-4EA6-8005-361933A0A45D}" destId="{9EEAB2E6-E5DA-4920-B7CD-DB3BC48A03CB}" srcOrd="1" destOrd="0" presId="urn:microsoft.com/office/officeart/2005/8/layout/orgChart1"/>
    <dgm:cxn modelId="{166F1323-7446-4241-A0C9-D490D7B8A4CB}" type="presOf" srcId="{9C4C39B9-E18D-450E-BD0E-7B5442F1FEA0}" destId="{283B5402-634E-448E-99C0-D18F736D051E}" srcOrd="0" destOrd="0" presId="urn:microsoft.com/office/officeart/2005/8/layout/orgChart1"/>
    <dgm:cxn modelId="{368EDD2B-FA33-4FFA-9621-9815B22393B7}" srcId="{B01019F2-19AC-487B-8FC2-8551E1051BAC}" destId="{542D1E09-6529-4D9B-87CF-FF680E2C45D3}" srcOrd="0" destOrd="0" parTransId="{13C71900-4560-4791-9331-2D20E5695F1B}" sibTransId="{F44C6039-29F2-4E0E-9237-6378C2794441}"/>
    <dgm:cxn modelId="{11B7AE33-0F8F-47E2-91B3-A054B2CE6A00}" type="presOf" srcId="{9DFA7BE3-69FC-43A1-AE6E-4B30EC2E910A}" destId="{F541C4A5-1FD2-4988-903D-DB3BF583A0BA}" srcOrd="0" destOrd="0" presId="urn:microsoft.com/office/officeart/2005/8/layout/orgChart1"/>
    <dgm:cxn modelId="{0D899A34-8F50-4B5E-ADE7-830E65FCDEF1}" srcId="{B01019F2-19AC-487B-8FC2-8551E1051BAC}" destId="{9C4C39B9-E18D-450E-BD0E-7B5442F1FEA0}" srcOrd="1" destOrd="0" parTransId="{9DFA7BE3-69FC-43A1-AE6E-4B30EC2E910A}" sibTransId="{34BC46C1-9EAB-4CD5-8752-60728B84526D}"/>
    <dgm:cxn modelId="{DD993737-F067-4D60-9780-6FE677F042EB}" srcId="{5743D2AF-38B3-443B-BC93-80CA127D1D32}" destId="{9FD6081B-B9B8-4057-8400-29813A9E1518}" srcOrd="0" destOrd="0" parTransId="{FEF5FE05-5AF1-44BC-A289-90EF23FE0F57}" sibTransId="{5F95AB35-1D0B-41DC-A77D-D75F4119E5E6}"/>
    <dgm:cxn modelId="{1D69C03B-8C17-4566-B1FA-3F6D683379B1}" type="presOf" srcId="{D169938E-A6D7-4085-94EB-8920FD27789B}" destId="{E959DB12-6A00-48AF-846A-D71558AD2A28}" srcOrd="0" destOrd="0" presId="urn:microsoft.com/office/officeart/2005/8/layout/orgChart1"/>
    <dgm:cxn modelId="{C6A9293D-E756-42DD-9F4F-56DFEDA86D8B}" type="presOf" srcId="{CC751921-1AB7-44A8-B775-783175ED8286}" destId="{CC1A1870-E141-4AA7-B607-DDD25C935786}" srcOrd="0" destOrd="0" presId="urn:microsoft.com/office/officeart/2005/8/layout/orgChart1"/>
    <dgm:cxn modelId="{F8323C5C-E7D7-435E-B020-FDAF36492103}" type="presOf" srcId="{566E938B-FB27-4B05-8F09-25FA63DF85BA}" destId="{8CDA47B1-8222-47D0-8A4F-89CF04D4ACB0}" srcOrd="1" destOrd="0" presId="urn:microsoft.com/office/officeart/2005/8/layout/orgChart1"/>
    <dgm:cxn modelId="{1E67985C-51B2-40A1-80F2-D60C44CFF963}" srcId="{B6C86F1C-D220-4721-97F4-64D54A760850}" destId="{5743D2AF-38B3-443B-BC93-80CA127D1D32}" srcOrd="2" destOrd="0" parTransId="{9AEA6326-F59B-4CAE-849E-7189FCE046CB}" sibTransId="{F89B8EB6-9162-4D14-82D9-A92A6D53817F}"/>
    <dgm:cxn modelId="{D2010860-D8B2-4632-8721-3DA543642CCB}" type="presOf" srcId="{B01019F2-19AC-487B-8FC2-8551E1051BAC}" destId="{5C235721-FD66-47B5-897D-0AC11892BBC7}" srcOrd="1" destOrd="0" presId="urn:microsoft.com/office/officeart/2005/8/layout/orgChart1"/>
    <dgm:cxn modelId="{0A934660-B992-46D6-BC0E-360D97FD1C11}" type="presOf" srcId="{542D1E09-6529-4D9B-87CF-FF680E2C45D3}" destId="{23F984D3-837B-45BF-A371-A0D092CEB1CF}" srcOrd="0" destOrd="0" presId="urn:microsoft.com/office/officeart/2005/8/layout/orgChart1"/>
    <dgm:cxn modelId="{8CC6156C-BA5C-4C5F-AC83-5F4AEC1EC41D}" type="presOf" srcId="{B0659E04-11E5-4EDB-B8B6-070056D14EB2}" destId="{B42E8BEF-52A6-46E6-A25B-843D1DE91E4E}" srcOrd="0" destOrd="0" presId="urn:microsoft.com/office/officeart/2005/8/layout/orgChart1"/>
    <dgm:cxn modelId="{6EABA66D-A392-4046-96F8-8DA5B6364CD7}" type="presOf" srcId="{68BFBB90-B9EC-4EA6-8005-361933A0A45D}" destId="{A98BE3A9-3919-4A55-B0F0-C291F0BBD9F7}" srcOrd="0" destOrd="0" presId="urn:microsoft.com/office/officeart/2005/8/layout/orgChart1"/>
    <dgm:cxn modelId="{94260850-A63F-43E2-A39F-6F5E729E7035}" type="presOf" srcId="{5743D2AF-38B3-443B-BC93-80CA127D1D32}" destId="{1FF814ED-5F31-4327-8C3D-C22EEBCEE40D}" srcOrd="1" destOrd="0" presId="urn:microsoft.com/office/officeart/2005/8/layout/orgChart1"/>
    <dgm:cxn modelId="{956D5451-7603-47F2-81F7-C9EBFEC5574F}" type="presOf" srcId="{CC751921-1AB7-44A8-B775-783175ED8286}" destId="{968A50F5-3EB9-421C-98B3-4086F7F229F9}" srcOrd="1" destOrd="0" presId="urn:microsoft.com/office/officeart/2005/8/layout/orgChart1"/>
    <dgm:cxn modelId="{8A9B7C71-CD3D-4BAA-A2E8-2DB039D4E7F8}" type="presOf" srcId="{5743D2AF-38B3-443B-BC93-80CA127D1D32}" destId="{887CEAFB-7091-4C3B-8B8D-A8974A02E831}" srcOrd="0" destOrd="0" presId="urn:microsoft.com/office/officeart/2005/8/layout/orgChart1"/>
    <dgm:cxn modelId="{E17C4976-E0DB-415A-B6FD-DD2AA9D93626}" srcId="{0247FC4C-D5E7-4B21-9844-64917ADF68AC}" destId="{B0659E04-11E5-4EDB-B8B6-070056D14EB2}" srcOrd="1" destOrd="0" parTransId="{D169938E-A6D7-4085-94EB-8920FD27789B}" sibTransId="{A5AB7E9E-8E32-4115-ACEB-985D0923F5B5}"/>
    <dgm:cxn modelId="{B906A557-866E-49F5-BCE0-FDBF6839D2C3}" srcId="{61E061DD-4616-4717-869C-436D63B80B30}" destId="{B6C86F1C-D220-4721-97F4-64D54A760850}" srcOrd="0" destOrd="0" parTransId="{02F02325-8EE9-48B3-BD3B-9941B7083E8A}" sibTransId="{0C066A9E-18FD-4D0F-9FD0-D5FB7081DAEF}"/>
    <dgm:cxn modelId="{FC70237A-6271-4A25-B58A-29D6629F575C}" srcId="{B6C86F1C-D220-4721-97F4-64D54A760850}" destId="{0247FC4C-D5E7-4B21-9844-64917ADF68AC}" srcOrd="0" destOrd="0" parTransId="{B015640C-CA40-451C-B844-A35BF016137A}" sibTransId="{7778B1A9-C07A-4AC4-BFC4-D9504404E421}"/>
    <dgm:cxn modelId="{5070D67F-5D47-4F8C-B880-B16ADC304BE8}" type="presOf" srcId="{3A48CCB1-CE5E-4AA6-AE19-42287C0C5E6E}" destId="{0AC7D3AA-A714-446C-9D2E-E35640F1EC07}" srcOrd="0" destOrd="0" presId="urn:microsoft.com/office/officeart/2005/8/layout/orgChart1"/>
    <dgm:cxn modelId="{2BD2E87F-302E-45D3-98B6-ABAB2A94C1F7}" type="presOf" srcId="{566E938B-FB27-4B05-8F09-25FA63DF85BA}" destId="{DA039E45-EF81-498F-A39F-60994BD1397A}" srcOrd="0" destOrd="0" presId="urn:microsoft.com/office/officeart/2005/8/layout/orgChart1"/>
    <dgm:cxn modelId="{883C2693-0714-43A2-AF2D-8DE3887BCB26}" type="presOf" srcId="{13C71900-4560-4791-9331-2D20E5695F1B}" destId="{3CAAB88E-8E24-4FA9-B796-08D9CA71E64A}" srcOrd="0" destOrd="0" presId="urn:microsoft.com/office/officeart/2005/8/layout/orgChart1"/>
    <dgm:cxn modelId="{3A8BA595-FEBB-428A-BEC2-9F2D2A4B64AB}" type="presOf" srcId="{FEF5FE05-5AF1-44BC-A289-90EF23FE0F57}" destId="{7DA51D24-0E9E-4396-A6BD-7736A15C83FE}" srcOrd="0" destOrd="0" presId="urn:microsoft.com/office/officeart/2005/8/layout/orgChart1"/>
    <dgm:cxn modelId="{35887A98-B9FA-4536-A925-9149DFAD59A4}" type="presOf" srcId="{36AED03A-230A-4B58-A0D5-4E9C3451BFF6}" destId="{1755992D-9882-4EAD-9740-A8F48CC975B7}" srcOrd="0" destOrd="0" presId="urn:microsoft.com/office/officeart/2005/8/layout/orgChart1"/>
    <dgm:cxn modelId="{E7552C9E-20EA-49C2-B5C9-A114E30F844F}" srcId="{CC751921-1AB7-44A8-B775-783175ED8286}" destId="{566E938B-FB27-4B05-8F09-25FA63DF85BA}" srcOrd="0" destOrd="0" parTransId="{36AED03A-230A-4B58-A0D5-4E9C3451BFF6}" sibTransId="{69023805-C239-42EC-B4AD-D2B822261B59}"/>
    <dgm:cxn modelId="{D2E19FA6-4A15-44E3-99F2-F2636FB9A57C}" type="presOf" srcId="{9AEA6326-F59B-4CAE-849E-7189FCE046CB}" destId="{425D727E-F06B-47EB-801D-23BA2849ED75}" srcOrd="0" destOrd="0" presId="urn:microsoft.com/office/officeart/2005/8/layout/orgChart1"/>
    <dgm:cxn modelId="{6F9425AA-E683-40A8-BF06-D8E21C474610}" type="presOf" srcId="{B01019F2-19AC-487B-8FC2-8551E1051BAC}" destId="{FF9EF3F9-76D5-4C5A-BBB2-045E19AB675B}" srcOrd="0" destOrd="0" presId="urn:microsoft.com/office/officeart/2005/8/layout/orgChart1"/>
    <dgm:cxn modelId="{8613EFB4-A24C-460D-A032-2D16F13D7F78}" type="presOf" srcId="{1B49359A-AEBD-40E1-9546-49E04A9B4FD0}" destId="{C345905B-1567-46F7-8EE3-994377D48C20}" srcOrd="0" destOrd="0" presId="urn:microsoft.com/office/officeart/2005/8/layout/orgChart1"/>
    <dgm:cxn modelId="{34DB6BB5-E3E5-4821-8360-204E9A470471}" srcId="{913E5211-58A2-4517-BA68-8186A505302C}" destId="{BD20B67E-F928-4C4C-9820-9391E1105AE3}" srcOrd="0" destOrd="0" parTransId="{0CD78A85-A5F0-4224-8334-A71DBEC5564D}" sibTransId="{29AADA28-5D5E-43BB-AD2B-E6DDF728F41E}"/>
    <dgm:cxn modelId="{7A87B9B5-0CFD-4FF7-97A0-0DD0831EAE07}" type="presOf" srcId="{B6C86F1C-D220-4721-97F4-64D54A760850}" destId="{307A00EC-50DD-4A8F-AB23-F1A996BA8E32}" srcOrd="0" destOrd="0" presId="urn:microsoft.com/office/officeart/2005/8/layout/orgChart1"/>
    <dgm:cxn modelId="{D1E30DB7-2B0D-4D9A-AF15-1F48746A416F}" type="presOf" srcId="{B0659E04-11E5-4EDB-B8B6-070056D14EB2}" destId="{F908BF61-B90F-4CBE-BD64-1A86BC0C4162}" srcOrd="1" destOrd="0" presId="urn:microsoft.com/office/officeart/2005/8/layout/orgChart1"/>
    <dgm:cxn modelId="{2424EBC2-01DC-46D7-BC93-5675494CA3E6}" type="presOf" srcId="{42D916C5-71F9-4DAC-AED8-5981DEB84BCD}" destId="{7E7FC1C6-0DB4-46F4-9294-37BFAF4FA437}" srcOrd="0" destOrd="0" presId="urn:microsoft.com/office/officeart/2005/8/layout/orgChart1"/>
    <dgm:cxn modelId="{C2FE24C5-A3A4-4D65-BECC-6182B1BC5990}" type="presOf" srcId="{9FD6081B-B9B8-4057-8400-29813A9E1518}" destId="{155211D4-1349-4933-8C6C-B391F6731EA9}" srcOrd="1" destOrd="0" presId="urn:microsoft.com/office/officeart/2005/8/layout/orgChart1"/>
    <dgm:cxn modelId="{50E8E6C5-08F0-440C-8B07-FA4173B993DB}" type="presOf" srcId="{B6C86F1C-D220-4721-97F4-64D54A760850}" destId="{374661CA-C48D-4074-8386-A1063645383C}" srcOrd="1" destOrd="0" presId="urn:microsoft.com/office/officeart/2005/8/layout/orgChart1"/>
    <dgm:cxn modelId="{28D879C9-2D5A-4BCC-8B14-5517BB3E149C}" type="presOf" srcId="{9C4C39B9-E18D-450E-BD0E-7B5442F1FEA0}" destId="{B246D338-45A1-4A28-B8F6-33D5BF4B3D57}" srcOrd="1" destOrd="0" presId="urn:microsoft.com/office/officeart/2005/8/layout/orgChart1"/>
    <dgm:cxn modelId="{5FAE9ECD-D309-4D34-91AB-20F833C85DD0}" type="presOf" srcId="{B015640C-CA40-451C-B844-A35BF016137A}" destId="{CCFE2E64-B81B-4564-8817-343008FE9D26}" srcOrd="0" destOrd="0" presId="urn:microsoft.com/office/officeart/2005/8/layout/orgChart1"/>
    <dgm:cxn modelId="{DC1B64D9-0423-4633-AD61-753A4587E5FC}" type="presOf" srcId="{16AD368E-BE5F-4C9A-AA83-AD5D71FFB2EC}" destId="{A4D6E8A7-AACC-46B5-BDFA-432AC1A5AD8E}" srcOrd="0" destOrd="0" presId="urn:microsoft.com/office/officeart/2005/8/layout/orgChart1"/>
    <dgm:cxn modelId="{AF5348DE-7CF1-4D3F-9594-A70DC27F4F41}" type="presOf" srcId="{0247FC4C-D5E7-4B21-9844-64917ADF68AC}" destId="{7030516F-74EC-498A-8474-F323BA38E89D}" srcOrd="0" destOrd="0" presId="urn:microsoft.com/office/officeart/2005/8/layout/orgChart1"/>
    <dgm:cxn modelId="{021BF0DF-55C5-4930-84EF-4927778E9312}" type="presOf" srcId="{9FD6081B-B9B8-4057-8400-29813A9E1518}" destId="{67D9CD84-F292-4476-9F41-D86A88A7E504}" srcOrd="0" destOrd="0" presId="urn:microsoft.com/office/officeart/2005/8/layout/orgChart1"/>
    <dgm:cxn modelId="{860329E0-CB7D-46AA-8C44-85AFE131FF42}" type="presOf" srcId="{913E5211-58A2-4517-BA68-8186A505302C}" destId="{62C7ABA4-E155-4644-B253-17E948F868CE}" srcOrd="1" destOrd="0" presId="urn:microsoft.com/office/officeart/2005/8/layout/orgChart1"/>
    <dgm:cxn modelId="{7E06C1E5-EE1C-44C8-91CA-F072F0F6CC42}" type="presOf" srcId="{BD20B67E-F928-4C4C-9820-9391E1105AE3}" destId="{E9455BEA-8976-4D8E-B2FC-2425419A82D9}" srcOrd="1" destOrd="0" presId="urn:microsoft.com/office/officeart/2005/8/layout/orgChart1"/>
    <dgm:cxn modelId="{30CE9BEC-B6A2-4F2F-9DFE-1633E3CAEA18}" type="presOf" srcId="{11EAE06D-36B5-4A91-9C1E-F23B414595AF}" destId="{942B9267-149B-429A-9413-8718B803B310}" srcOrd="1" destOrd="0" presId="urn:microsoft.com/office/officeart/2005/8/layout/orgChart1"/>
    <dgm:cxn modelId="{BB5FBAEC-E9E3-4BBA-8228-57213CE5DFA9}" srcId="{B6C86F1C-D220-4721-97F4-64D54A760850}" destId="{913E5211-58A2-4517-BA68-8186A505302C}" srcOrd="4" destOrd="0" parTransId="{3A48CCB1-CE5E-4AA6-AE19-42287C0C5E6E}" sibTransId="{6E6EBE84-1D9D-42F1-944C-3A91AE034D70}"/>
    <dgm:cxn modelId="{E4F31DF4-6034-435D-AD0C-4F7C9E2F7664}" type="presOf" srcId="{BD20B67E-F928-4C4C-9820-9391E1105AE3}" destId="{49D451C9-A8CC-4500-9733-0D23E252C22E}" srcOrd="0" destOrd="0" presId="urn:microsoft.com/office/officeart/2005/8/layout/orgChart1"/>
    <dgm:cxn modelId="{BDFF83F6-813F-444A-9B2D-A445C411FCA6}" srcId="{B6C86F1C-D220-4721-97F4-64D54A760850}" destId="{B01019F2-19AC-487B-8FC2-8551E1051BAC}" srcOrd="3" destOrd="0" parTransId="{42D916C5-71F9-4DAC-AED8-5981DEB84BCD}" sibTransId="{65F75A44-1E00-4635-81F0-93B6B1B4D077}"/>
    <dgm:cxn modelId="{A02F0BF7-C659-4A29-8973-3817F8AABA7D}" srcId="{B6C86F1C-D220-4721-97F4-64D54A760850}" destId="{CC751921-1AB7-44A8-B775-783175ED8286}" srcOrd="1" destOrd="0" parTransId="{1B49359A-AEBD-40E1-9546-49E04A9B4FD0}" sibTransId="{59140783-1F35-45C5-8A7E-7DFBBB1CECAD}"/>
    <dgm:cxn modelId="{FF0A2CF7-A1B7-40E4-901C-7840A453E559}" type="presOf" srcId="{0CD78A85-A5F0-4224-8334-A71DBEC5564D}" destId="{93DA40A3-A7FF-4C17-94B1-9C036AB88421}" srcOrd="0" destOrd="0" presId="urn:microsoft.com/office/officeart/2005/8/layout/orgChart1"/>
    <dgm:cxn modelId="{76D4F2F8-7527-464F-A589-86E0E0199C91}" type="presOf" srcId="{542D1E09-6529-4D9B-87CF-FF680E2C45D3}" destId="{FC135601-AC4E-442A-A7BA-1A603136FCD1}" srcOrd="1" destOrd="0" presId="urn:microsoft.com/office/officeart/2005/8/layout/orgChart1"/>
    <dgm:cxn modelId="{58E56EF9-3826-47FB-888F-BE7446F4E6E8}" type="presOf" srcId="{0247FC4C-D5E7-4B21-9844-64917ADF68AC}" destId="{6BE31214-48E2-4091-A889-53CAD9DC785E}" srcOrd="1" destOrd="0" presId="urn:microsoft.com/office/officeart/2005/8/layout/orgChart1"/>
    <dgm:cxn modelId="{5871D8C7-F6C2-42D0-B13D-FF0F0A3C0FBB}" type="presParOf" srcId="{E504CB80-D279-465D-A5E3-AD0CDC51A941}" destId="{094FD709-23A3-46AA-A35F-EF96F90D5AE0}" srcOrd="0" destOrd="0" presId="urn:microsoft.com/office/officeart/2005/8/layout/orgChart1"/>
    <dgm:cxn modelId="{0DD525FA-41DF-4525-B6C0-E53B44309EF4}" type="presParOf" srcId="{094FD709-23A3-46AA-A35F-EF96F90D5AE0}" destId="{7B31C928-1DA9-4CE6-A53C-1DEE85E0D362}" srcOrd="0" destOrd="0" presId="urn:microsoft.com/office/officeart/2005/8/layout/orgChart1"/>
    <dgm:cxn modelId="{27702A3C-1EA2-450E-BF73-61DC576A965A}" type="presParOf" srcId="{7B31C928-1DA9-4CE6-A53C-1DEE85E0D362}" destId="{307A00EC-50DD-4A8F-AB23-F1A996BA8E32}" srcOrd="0" destOrd="0" presId="urn:microsoft.com/office/officeart/2005/8/layout/orgChart1"/>
    <dgm:cxn modelId="{8F6203D6-1A04-422F-8EFA-D06535D87240}" type="presParOf" srcId="{7B31C928-1DA9-4CE6-A53C-1DEE85E0D362}" destId="{374661CA-C48D-4074-8386-A1063645383C}" srcOrd="1" destOrd="0" presId="urn:microsoft.com/office/officeart/2005/8/layout/orgChart1"/>
    <dgm:cxn modelId="{E647222F-0E1C-4FD2-9675-4522A7C2C8E2}" type="presParOf" srcId="{094FD709-23A3-46AA-A35F-EF96F90D5AE0}" destId="{15889941-1336-43E6-B22A-20B7C56FB7A4}" srcOrd="1" destOrd="0" presId="urn:microsoft.com/office/officeart/2005/8/layout/orgChart1"/>
    <dgm:cxn modelId="{6F0F295F-B405-4C25-998E-3097E16E5C7A}" type="presParOf" srcId="{15889941-1336-43E6-B22A-20B7C56FB7A4}" destId="{CCFE2E64-B81B-4564-8817-343008FE9D26}" srcOrd="0" destOrd="0" presId="urn:microsoft.com/office/officeart/2005/8/layout/orgChart1"/>
    <dgm:cxn modelId="{29D41707-5BBD-4AAC-9B39-8AFD222E7C59}" type="presParOf" srcId="{15889941-1336-43E6-B22A-20B7C56FB7A4}" destId="{7BD092FA-8830-4912-8DA2-39F157C186CC}" srcOrd="1" destOrd="0" presId="urn:microsoft.com/office/officeart/2005/8/layout/orgChart1"/>
    <dgm:cxn modelId="{CAF4902F-E5FD-49D3-A3DB-F7954FD5CC89}" type="presParOf" srcId="{7BD092FA-8830-4912-8DA2-39F157C186CC}" destId="{FD653E99-1809-4656-9934-E07BE35C9F20}" srcOrd="0" destOrd="0" presId="urn:microsoft.com/office/officeart/2005/8/layout/orgChart1"/>
    <dgm:cxn modelId="{E0044E39-2DC0-46C1-83B5-96F577C26EE6}" type="presParOf" srcId="{FD653E99-1809-4656-9934-E07BE35C9F20}" destId="{7030516F-74EC-498A-8474-F323BA38E89D}" srcOrd="0" destOrd="0" presId="urn:microsoft.com/office/officeart/2005/8/layout/orgChart1"/>
    <dgm:cxn modelId="{09F0D66E-3605-4AA3-9B82-B44A48F737E4}" type="presParOf" srcId="{FD653E99-1809-4656-9934-E07BE35C9F20}" destId="{6BE31214-48E2-4091-A889-53CAD9DC785E}" srcOrd="1" destOrd="0" presId="urn:microsoft.com/office/officeart/2005/8/layout/orgChart1"/>
    <dgm:cxn modelId="{A250E23C-A558-499E-A351-4EFC4F242AE0}" type="presParOf" srcId="{7BD092FA-8830-4912-8DA2-39F157C186CC}" destId="{D1F682DB-8010-477D-B56C-5D09D8CBDCC0}" srcOrd="1" destOrd="0" presId="urn:microsoft.com/office/officeart/2005/8/layout/orgChart1"/>
    <dgm:cxn modelId="{2D87CAED-1AEC-4B7A-9CB5-E680E66AC01A}" type="presParOf" srcId="{D1F682DB-8010-477D-B56C-5D09D8CBDCC0}" destId="{A4D6E8A7-AACC-46B5-BDFA-432AC1A5AD8E}" srcOrd="0" destOrd="0" presId="urn:microsoft.com/office/officeart/2005/8/layout/orgChart1"/>
    <dgm:cxn modelId="{280E1E06-44AB-498C-A9B3-4741174521BB}" type="presParOf" srcId="{D1F682DB-8010-477D-B56C-5D09D8CBDCC0}" destId="{975F4C99-C13D-4AEA-A758-BDFE73A1B525}" srcOrd="1" destOrd="0" presId="urn:microsoft.com/office/officeart/2005/8/layout/orgChart1"/>
    <dgm:cxn modelId="{32301986-ED5E-43DE-BAF7-70FC4B775F83}" type="presParOf" srcId="{975F4C99-C13D-4AEA-A758-BDFE73A1B525}" destId="{F0763CA0-5EB4-4976-9A76-80DF6BBAC014}" srcOrd="0" destOrd="0" presId="urn:microsoft.com/office/officeart/2005/8/layout/orgChart1"/>
    <dgm:cxn modelId="{BDD5F32B-233B-459F-A1B1-F07B6343723B}" type="presParOf" srcId="{F0763CA0-5EB4-4976-9A76-80DF6BBAC014}" destId="{A98BE3A9-3919-4A55-B0F0-C291F0BBD9F7}" srcOrd="0" destOrd="0" presId="urn:microsoft.com/office/officeart/2005/8/layout/orgChart1"/>
    <dgm:cxn modelId="{783420A4-A8D8-413E-838F-6A80EB66E027}" type="presParOf" srcId="{F0763CA0-5EB4-4976-9A76-80DF6BBAC014}" destId="{9EEAB2E6-E5DA-4920-B7CD-DB3BC48A03CB}" srcOrd="1" destOrd="0" presId="urn:microsoft.com/office/officeart/2005/8/layout/orgChart1"/>
    <dgm:cxn modelId="{24CC85AA-4D46-4BB5-A99F-0BFBE40A4723}" type="presParOf" srcId="{975F4C99-C13D-4AEA-A758-BDFE73A1B525}" destId="{176F932C-85D2-429D-890E-EBC40006602F}" srcOrd="1" destOrd="0" presId="urn:microsoft.com/office/officeart/2005/8/layout/orgChart1"/>
    <dgm:cxn modelId="{6D9FD846-E13D-4E72-88D5-681410D0B986}" type="presParOf" srcId="{975F4C99-C13D-4AEA-A758-BDFE73A1B525}" destId="{FBE0C52A-35EB-483D-9E30-DD5C935E0726}" srcOrd="2" destOrd="0" presId="urn:microsoft.com/office/officeart/2005/8/layout/orgChart1"/>
    <dgm:cxn modelId="{AC9422E5-CD78-4395-B021-0D3A099A0144}" type="presParOf" srcId="{D1F682DB-8010-477D-B56C-5D09D8CBDCC0}" destId="{E959DB12-6A00-48AF-846A-D71558AD2A28}" srcOrd="2" destOrd="0" presId="urn:microsoft.com/office/officeart/2005/8/layout/orgChart1"/>
    <dgm:cxn modelId="{5BCC10BB-1698-495B-A919-239BCADEF763}" type="presParOf" srcId="{D1F682DB-8010-477D-B56C-5D09D8CBDCC0}" destId="{24A1804B-DC1B-484D-964B-40A41CA56D96}" srcOrd="3" destOrd="0" presId="urn:microsoft.com/office/officeart/2005/8/layout/orgChart1"/>
    <dgm:cxn modelId="{D6D64570-510B-4861-B4D2-D44E29624F75}" type="presParOf" srcId="{24A1804B-DC1B-484D-964B-40A41CA56D96}" destId="{3F4FB261-B829-42EF-97DE-AB0D84478BFF}" srcOrd="0" destOrd="0" presId="urn:microsoft.com/office/officeart/2005/8/layout/orgChart1"/>
    <dgm:cxn modelId="{B23C7329-DECC-4FC2-9966-73526F1C5D0D}" type="presParOf" srcId="{3F4FB261-B829-42EF-97DE-AB0D84478BFF}" destId="{B42E8BEF-52A6-46E6-A25B-843D1DE91E4E}" srcOrd="0" destOrd="0" presId="urn:microsoft.com/office/officeart/2005/8/layout/orgChart1"/>
    <dgm:cxn modelId="{5697AAF7-AA1A-43B1-879F-3849D57DF29E}" type="presParOf" srcId="{3F4FB261-B829-42EF-97DE-AB0D84478BFF}" destId="{F908BF61-B90F-4CBE-BD64-1A86BC0C4162}" srcOrd="1" destOrd="0" presId="urn:microsoft.com/office/officeart/2005/8/layout/orgChart1"/>
    <dgm:cxn modelId="{01C90FA7-E40E-4D32-AD50-78AB1F379CD4}" type="presParOf" srcId="{24A1804B-DC1B-484D-964B-40A41CA56D96}" destId="{488842B4-0581-4C32-BBC7-96B3348164C5}" srcOrd="1" destOrd="0" presId="urn:microsoft.com/office/officeart/2005/8/layout/orgChart1"/>
    <dgm:cxn modelId="{599C1119-142C-4797-AC47-9E29F2B5C3CE}" type="presParOf" srcId="{24A1804B-DC1B-484D-964B-40A41CA56D96}" destId="{6A0CF371-104A-4D1C-BBEE-9B34C1E2D651}" srcOrd="2" destOrd="0" presId="urn:microsoft.com/office/officeart/2005/8/layout/orgChart1"/>
    <dgm:cxn modelId="{FF90FCFB-B740-42DB-A6B8-4AB59CD89E7C}" type="presParOf" srcId="{7BD092FA-8830-4912-8DA2-39F157C186CC}" destId="{CC98F6D9-177B-4013-ABD7-80E0D79045D3}" srcOrd="2" destOrd="0" presId="urn:microsoft.com/office/officeart/2005/8/layout/orgChart1"/>
    <dgm:cxn modelId="{2DAF659C-E0A5-4677-A041-80639DB9099D}" type="presParOf" srcId="{15889941-1336-43E6-B22A-20B7C56FB7A4}" destId="{C345905B-1567-46F7-8EE3-994377D48C20}" srcOrd="2" destOrd="0" presId="urn:microsoft.com/office/officeart/2005/8/layout/orgChart1"/>
    <dgm:cxn modelId="{D80E04BC-7F87-4BA3-984D-44D41A1443F6}" type="presParOf" srcId="{15889941-1336-43E6-B22A-20B7C56FB7A4}" destId="{CF91B667-2B6A-4520-BBE0-1304B29A4AAC}" srcOrd="3" destOrd="0" presId="urn:microsoft.com/office/officeart/2005/8/layout/orgChart1"/>
    <dgm:cxn modelId="{BC156BCE-B7B8-4135-99BD-7D44D7D70152}" type="presParOf" srcId="{CF91B667-2B6A-4520-BBE0-1304B29A4AAC}" destId="{7E60497D-A416-42F1-A94E-93DACEB03C3F}" srcOrd="0" destOrd="0" presId="urn:microsoft.com/office/officeart/2005/8/layout/orgChart1"/>
    <dgm:cxn modelId="{865BA0AF-A7FF-4980-A58F-712DF33E49DB}" type="presParOf" srcId="{7E60497D-A416-42F1-A94E-93DACEB03C3F}" destId="{CC1A1870-E141-4AA7-B607-DDD25C935786}" srcOrd="0" destOrd="0" presId="urn:microsoft.com/office/officeart/2005/8/layout/orgChart1"/>
    <dgm:cxn modelId="{9A45789D-C35F-4958-A5B8-23BE91C51062}" type="presParOf" srcId="{7E60497D-A416-42F1-A94E-93DACEB03C3F}" destId="{968A50F5-3EB9-421C-98B3-4086F7F229F9}" srcOrd="1" destOrd="0" presId="urn:microsoft.com/office/officeart/2005/8/layout/orgChart1"/>
    <dgm:cxn modelId="{AB5F38A2-8A25-44F4-A70E-E49DDAA814D4}" type="presParOf" srcId="{CF91B667-2B6A-4520-BBE0-1304B29A4AAC}" destId="{BC8B99EE-5CF6-48D8-AEEE-B593FD87025E}" srcOrd="1" destOrd="0" presId="urn:microsoft.com/office/officeart/2005/8/layout/orgChart1"/>
    <dgm:cxn modelId="{4CCF6AD4-5746-405B-878D-E9C120B548BE}" type="presParOf" srcId="{BC8B99EE-5CF6-48D8-AEEE-B593FD87025E}" destId="{1755992D-9882-4EAD-9740-A8F48CC975B7}" srcOrd="0" destOrd="0" presId="urn:microsoft.com/office/officeart/2005/8/layout/orgChart1"/>
    <dgm:cxn modelId="{FDE2E871-F94A-4688-BC70-2639346FDF20}" type="presParOf" srcId="{BC8B99EE-5CF6-48D8-AEEE-B593FD87025E}" destId="{43B4107B-486D-4EBE-85B4-93ACAB3A84D2}" srcOrd="1" destOrd="0" presId="urn:microsoft.com/office/officeart/2005/8/layout/orgChart1"/>
    <dgm:cxn modelId="{65C21DBB-2C63-4126-94A6-E22D5D2D0089}" type="presParOf" srcId="{43B4107B-486D-4EBE-85B4-93ACAB3A84D2}" destId="{E89F4CC6-8E5B-4209-AC35-4840279D9DF0}" srcOrd="0" destOrd="0" presId="urn:microsoft.com/office/officeart/2005/8/layout/orgChart1"/>
    <dgm:cxn modelId="{A7F6E26D-AD61-4DC7-9967-A9B7DC8531B0}" type="presParOf" srcId="{E89F4CC6-8E5B-4209-AC35-4840279D9DF0}" destId="{DA039E45-EF81-498F-A39F-60994BD1397A}" srcOrd="0" destOrd="0" presId="urn:microsoft.com/office/officeart/2005/8/layout/orgChart1"/>
    <dgm:cxn modelId="{607C037D-7007-48EC-A643-D14D349A3D33}" type="presParOf" srcId="{E89F4CC6-8E5B-4209-AC35-4840279D9DF0}" destId="{8CDA47B1-8222-47D0-8A4F-89CF04D4ACB0}" srcOrd="1" destOrd="0" presId="urn:microsoft.com/office/officeart/2005/8/layout/orgChart1"/>
    <dgm:cxn modelId="{38ADD66D-057A-4558-BF7C-06D596420407}" type="presParOf" srcId="{43B4107B-486D-4EBE-85B4-93ACAB3A84D2}" destId="{1DF69824-CACD-44D9-AC83-BFB1D4C82371}" srcOrd="1" destOrd="0" presId="urn:microsoft.com/office/officeart/2005/8/layout/orgChart1"/>
    <dgm:cxn modelId="{AAD48761-D578-4AD1-90F8-3A5F2BF951DD}" type="presParOf" srcId="{43B4107B-486D-4EBE-85B4-93ACAB3A84D2}" destId="{031A3700-9CDE-413A-B037-8DFAC6E2B21A}" srcOrd="2" destOrd="0" presId="urn:microsoft.com/office/officeart/2005/8/layout/orgChart1"/>
    <dgm:cxn modelId="{00C40F9B-EC36-4039-96CD-3E11AB3C642C}" type="presParOf" srcId="{BC8B99EE-5CF6-48D8-AEEE-B593FD87025E}" destId="{D2645353-AF7F-456E-9977-D47E1477E7E7}" srcOrd="2" destOrd="0" presId="urn:microsoft.com/office/officeart/2005/8/layout/orgChart1"/>
    <dgm:cxn modelId="{8563034C-DA45-4483-9623-A4D1CE0FA245}" type="presParOf" srcId="{BC8B99EE-5CF6-48D8-AEEE-B593FD87025E}" destId="{A86880FD-1214-4066-8AB6-2CB7B8B59B35}" srcOrd="3" destOrd="0" presId="urn:microsoft.com/office/officeart/2005/8/layout/orgChart1"/>
    <dgm:cxn modelId="{7B9CE4F9-1FF6-4AA0-B02A-1ED25ACF98BE}" type="presParOf" srcId="{A86880FD-1214-4066-8AB6-2CB7B8B59B35}" destId="{3BD41ECA-84DD-4419-9827-9D4C81CA4B55}" srcOrd="0" destOrd="0" presId="urn:microsoft.com/office/officeart/2005/8/layout/orgChart1"/>
    <dgm:cxn modelId="{A82EFAE1-4BFD-4179-A7E8-56CCDB529A42}" type="presParOf" srcId="{3BD41ECA-84DD-4419-9827-9D4C81CA4B55}" destId="{EBF5F232-4A4C-4C19-8853-1FEF30864B27}" srcOrd="0" destOrd="0" presId="urn:microsoft.com/office/officeart/2005/8/layout/orgChart1"/>
    <dgm:cxn modelId="{1103EE21-3407-4A40-A06D-3B9DEC6F2A30}" type="presParOf" srcId="{3BD41ECA-84DD-4419-9827-9D4C81CA4B55}" destId="{942B9267-149B-429A-9413-8718B803B310}" srcOrd="1" destOrd="0" presId="urn:microsoft.com/office/officeart/2005/8/layout/orgChart1"/>
    <dgm:cxn modelId="{43E56015-84F0-4623-B55A-6C1B159C3A58}" type="presParOf" srcId="{A86880FD-1214-4066-8AB6-2CB7B8B59B35}" destId="{A083F004-772F-4D35-AA1B-8067FD93A53A}" srcOrd="1" destOrd="0" presId="urn:microsoft.com/office/officeart/2005/8/layout/orgChart1"/>
    <dgm:cxn modelId="{34A1CAD4-7029-4257-BAA7-9F43CBDFD770}" type="presParOf" srcId="{A86880FD-1214-4066-8AB6-2CB7B8B59B35}" destId="{B6340B04-FAF4-45BC-831A-CE2E1781A631}" srcOrd="2" destOrd="0" presId="urn:microsoft.com/office/officeart/2005/8/layout/orgChart1"/>
    <dgm:cxn modelId="{95D76949-D2E1-43E5-939E-E8513E71FCE2}" type="presParOf" srcId="{CF91B667-2B6A-4520-BBE0-1304B29A4AAC}" destId="{B5C15CDA-ECFD-49E3-9530-151584BDD6B2}" srcOrd="2" destOrd="0" presId="urn:microsoft.com/office/officeart/2005/8/layout/orgChart1"/>
    <dgm:cxn modelId="{80744FFE-8868-48C3-8FFB-35072B498F4B}" type="presParOf" srcId="{15889941-1336-43E6-B22A-20B7C56FB7A4}" destId="{425D727E-F06B-47EB-801D-23BA2849ED75}" srcOrd="4" destOrd="0" presId="urn:microsoft.com/office/officeart/2005/8/layout/orgChart1"/>
    <dgm:cxn modelId="{F04BBB11-781D-4DAA-B00D-80EA0D3A73E6}" type="presParOf" srcId="{15889941-1336-43E6-B22A-20B7C56FB7A4}" destId="{6579CCE8-BE1E-452E-892D-211D4678A12A}" srcOrd="5" destOrd="0" presId="urn:microsoft.com/office/officeart/2005/8/layout/orgChart1"/>
    <dgm:cxn modelId="{7069936A-DAB0-49DD-A487-2BBB152C0B32}" type="presParOf" srcId="{6579CCE8-BE1E-452E-892D-211D4678A12A}" destId="{27B5EB0A-5265-4940-963B-30E44A4CEC34}" srcOrd="0" destOrd="0" presId="urn:microsoft.com/office/officeart/2005/8/layout/orgChart1"/>
    <dgm:cxn modelId="{9BD8B6DE-A519-42E2-856F-0E25D2030B83}" type="presParOf" srcId="{27B5EB0A-5265-4940-963B-30E44A4CEC34}" destId="{887CEAFB-7091-4C3B-8B8D-A8974A02E831}" srcOrd="0" destOrd="0" presId="urn:microsoft.com/office/officeart/2005/8/layout/orgChart1"/>
    <dgm:cxn modelId="{FB2A6B8F-D2E7-46F2-A7BA-1687BB4F889A}" type="presParOf" srcId="{27B5EB0A-5265-4940-963B-30E44A4CEC34}" destId="{1FF814ED-5F31-4327-8C3D-C22EEBCEE40D}" srcOrd="1" destOrd="0" presId="urn:microsoft.com/office/officeart/2005/8/layout/orgChart1"/>
    <dgm:cxn modelId="{F14BC5E8-AFB2-4A0B-83F0-C5C98CF3D204}" type="presParOf" srcId="{6579CCE8-BE1E-452E-892D-211D4678A12A}" destId="{88C1F084-0ED6-45B2-BF9E-830EABE09FA0}" srcOrd="1" destOrd="0" presId="urn:microsoft.com/office/officeart/2005/8/layout/orgChart1"/>
    <dgm:cxn modelId="{BEAF158A-1498-4B46-A804-49F1F853680F}" type="presParOf" srcId="{88C1F084-0ED6-45B2-BF9E-830EABE09FA0}" destId="{7DA51D24-0E9E-4396-A6BD-7736A15C83FE}" srcOrd="0" destOrd="0" presId="urn:microsoft.com/office/officeart/2005/8/layout/orgChart1"/>
    <dgm:cxn modelId="{5A26B421-2EC3-4981-BFC9-413E59832449}" type="presParOf" srcId="{88C1F084-0ED6-45B2-BF9E-830EABE09FA0}" destId="{3D4E7943-2B65-4AD5-BADD-79412A5F749F}" srcOrd="1" destOrd="0" presId="urn:microsoft.com/office/officeart/2005/8/layout/orgChart1"/>
    <dgm:cxn modelId="{A2EAD279-A87C-412A-8267-0D3C0FC53926}" type="presParOf" srcId="{3D4E7943-2B65-4AD5-BADD-79412A5F749F}" destId="{43A38741-DDD1-4CD4-9FA9-855C42994644}" srcOrd="0" destOrd="0" presId="urn:microsoft.com/office/officeart/2005/8/layout/orgChart1"/>
    <dgm:cxn modelId="{FD55EE0F-7F69-4BF6-B094-8085BDB40BC1}" type="presParOf" srcId="{43A38741-DDD1-4CD4-9FA9-855C42994644}" destId="{67D9CD84-F292-4476-9F41-D86A88A7E504}" srcOrd="0" destOrd="0" presId="urn:microsoft.com/office/officeart/2005/8/layout/orgChart1"/>
    <dgm:cxn modelId="{FF43FCCE-3ADE-4124-B667-6E58F9687BD1}" type="presParOf" srcId="{43A38741-DDD1-4CD4-9FA9-855C42994644}" destId="{155211D4-1349-4933-8C6C-B391F6731EA9}" srcOrd="1" destOrd="0" presId="urn:microsoft.com/office/officeart/2005/8/layout/orgChart1"/>
    <dgm:cxn modelId="{654C83E0-69D0-4AAF-92FD-0022EC35E4C2}" type="presParOf" srcId="{3D4E7943-2B65-4AD5-BADD-79412A5F749F}" destId="{5E6CAF71-F671-474B-8234-83BFF2211520}" srcOrd="1" destOrd="0" presId="urn:microsoft.com/office/officeart/2005/8/layout/orgChart1"/>
    <dgm:cxn modelId="{4467FB1C-E689-40BA-807E-11E4B719881B}" type="presParOf" srcId="{3D4E7943-2B65-4AD5-BADD-79412A5F749F}" destId="{A264D562-D806-4C12-A30B-86062631C610}" srcOrd="2" destOrd="0" presId="urn:microsoft.com/office/officeart/2005/8/layout/orgChart1"/>
    <dgm:cxn modelId="{93ED5513-D51C-4E63-BF01-2FA720AB7B09}" type="presParOf" srcId="{6579CCE8-BE1E-452E-892D-211D4678A12A}" destId="{43813982-24CA-4D1F-80E4-378C5CE9EBF3}" srcOrd="2" destOrd="0" presId="urn:microsoft.com/office/officeart/2005/8/layout/orgChart1"/>
    <dgm:cxn modelId="{5C1ECC3F-6C66-4618-AFB8-B77DF31BF896}" type="presParOf" srcId="{15889941-1336-43E6-B22A-20B7C56FB7A4}" destId="{7E7FC1C6-0DB4-46F4-9294-37BFAF4FA437}" srcOrd="6" destOrd="0" presId="urn:microsoft.com/office/officeart/2005/8/layout/orgChart1"/>
    <dgm:cxn modelId="{5504F9A5-6D93-47CD-B9BC-3E6FCCBBD7F1}" type="presParOf" srcId="{15889941-1336-43E6-B22A-20B7C56FB7A4}" destId="{ABB3232E-0981-44B1-9892-AC6D9BF1C113}" srcOrd="7" destOrd="0" presId="urn:microsoft.com/office/officeart/2005/8/layout/orgChart1"/>
    <dgm:cxn modelId="{9EBB0AD8-48C1-4E72-8000-D05F979EEB00}" type="presParOf" srcId="{ABB3232E-0981-44B1-9892-AC6D9BF1C113}" destId="{60B48975-81FA-4F06-B921-FE9F2A30DE97}" srcOrd="0" destOrd="0" presId="urn:microsoft.com/office/officeart/2005/8/layout/orgChart1"/>
    <dgm:cxn modelId="{01092FA4-C9C3-429F-9BEE-8986F4BFA91A}" type="presParOf" srcId="{60B48975-81FA-4F06-B921-FE9F2A30DE97}" destId="{FF9EF3F9-76D5-4C5A-BBB2-045E19AB675B}" srcOrd="0" destOrd="0" presId="urn:microsoft.com/office/officeart/2005/8/layout/orgChart1"/>
    <dgm:cxn modelId="{A61726E6-0EA0-4033-9B52-0D81ACAE0B7D}" type="presParOf" srcId="{60B48975-81FA-4F06-B921-FE9F2A30DE97}" destId="{5C235721-FD66-47B5-897D-0AC11892BBC7}" srcOrd="1" destOrd="0" presId="urn:microsoft.com/office/officeart/2005/8/layout/orgChart1"/>
    <dgm:cxn modelId="{C6F958C2-1F12-4C3F-A0DD-D84747147E51}" type="presParOf" srcId="{ABB3232E-0981-44B1-9892-AC6D9BF1C113}" destId="{2759AA5A-EAA0-46CE-B7B8-14C0C46C0A44}" srcOrd="1" destOrd="0" presId="urn:microsoft.com/office/officeart/2005/8/layout/orgChart1"/>
    <dgm:cxn modelId="{33EE17BA-7F55-48D8-886F-9E9C501EBA23}" type="presParOf" srcId="{2759AA5A-EAA0-46CE-B7B8-14C0C46C0A44}" destId="{3CAAB88E-8E24-4FA9-B796-08D9CA71E64A}" srcOrd="0" destOrd="0" presId="urn:microsoft.com/office/officeart/2005/8/layout/orgChart1"/>
    <dgm:cxn modelId="{CF514353-2245-4EA6-8062-4D1D2E14DB26}" type="presParOf" srcId="{2759AA5A-EAA0-46CE-B7B8-14C0C46C0A44}" destId="{D2D2EABF-44A9-40C2-A87A-21BE4C35C049}" srcOrd="1" destOrd="0" presId="urn:microsoft.com/office/officeart/2005/8/layout/orgChart1"/>
    <dgm:cxn modelId="{9C130DAC-1A3E-4A64-AB1B-1E3126FE7426}" type="presParOf" srcId="{D2D2EABF-44A9-40C2-A87A-21BE4C35C049}" destId="{8DD1A606-F721-4C1E-9D70-03E4146EDFFE}" srcOrd="0" destOrd="0" presId="urn:microsoft.com/office/officeart/2005/8/layout/orgChart1"/>
    <dgm:cxn modelId="{9292142D-D28D-49AF-9FBD-6824AD3AA63A}" type="presParOf" srcId="{8DD1A606-F721-4C1E-9D70-03E4146EDFFE}" destId="{23F984D3-837B-45BF-A371-A0D092CEB1CF}" srcOrd="0" destOrd="0" presId="urn:microsoft.com/office/officeart/2005/8/layout/orgChart1"/>
    <dgm:cxn modelId="{C05C24A7-5ED1-4686-A6CD-0E278368D998}" type="presParOf" srcId="{8DD1A606-F721-4C1E-9D70-03E4146EDFFE}" destId="{FC135601-AC4E-442A-A7BA-1A603136FCD1}" srcOrd="1" destOrd="0" presId="urn:microsoft.com/office/officeart/2005/8/layout/orgChart1"/>
    <dgm:cxn modelId="{F2DE58A4-98F4-4E31-8C6F-08B62B207502}" type="presParOf" srcId="{D2D2EABF-44A9-40C2-A87A-21BE4C35C049}" destId="{43BF6EFC-3561-449F-9212-4441D3BECA70}" srcOrd="1" destOrd="0" presId="urn:microsoft.com/office/officeart/2005/8/layout/orgChart1"/>
    <dgm:cxn modelId="{C050537C-12F9-4C84-A982-5D723F3C1CB0}" type="presParOf" srcId="{D2D2EABF-44A9-40C2-A87A-21BE4C35C049}" destId="{0C170A1C-3B73-4DCD-91EF-EA6055450DFF}" srcOrd="2" destOrd="0" presId="urn:microsoft.com/office/officeart/2005/8/layout/orgChart1"/>
    <dgm:cxn modelId="{9C61C6DE-3B95-4B0C-9C53-A1515F33F9AC}" type="presParOf" srcId="{2759AA5A-EAA0-46CE-B7B8-14C0C46C0A44}" destId="{F541C4A5-1FD2-4988-903D-DB3BF583A0BA}" srcOrd="2" destOrd="0" presId="urn:microsoft.com/office/officeart/2005/8/layout/orgChart1"/>
    <dgm:cxn modelId="{518D02BD-EB8D-40E9-A493-0AAAA6900E11}" type="presParOf" srcId="{2759AA5A-EAA0-46CE-B7B8-14C0C46C0A44}" destId="{19E08785-E5FF-4F8A-86C8-F2ED664BC1E5}" srcOrd="3" destOrd="0" presId="urn:microsoft.com/office/officeart/2005/8/layout/orgChart1"/>
    <dgm:cxn modelId="{F0098F30-D68E-482A-9063-EE910287FF9C}" type="presParOf" srcId="{19E08785-E5FF-4F8A-86C8-F2ED664BC1E5}" destId="{84466DC9-F5F2-49B0-9810-B458AC112905}" srcOrd="0" destOrd="0" presId="urn:microsoft.com/office/officeart/2005/8/layout/orgChart1"/>
    <dgm:cxn modelId="{34FDEC6D-08DC-4100-8B8E-0D80CDDF9AB2}" type="presParOf" srcId="{84466DC9-F5F2-49B0-9810-B458AC112905}" destId="{283B5402-634E-448E-99C0-D18F736D051E}" srcOrd="0" destOrd="0" presId="urn:microsoft.com/office/officeart/2005/8/layout/orgChart1"/>
    <dgm:cxn modelId="{75672393-E1D2-4F5A-8321-1F907341EA37}" type="presParOf" srcId="{84466DC9-F5F2-49B0-9810-B458AC112905}" destId="{B246D338-45A1-4A28-B8F6-33D5BF4B3D57}" srcOrd="1" destOrd="0" presId="urn:microsoft.com/office/officeart/2005/8/layout/orgChart1"/>
    <dgm:cxn modelId="{F36BA90F-4467-4BC3-ACE4-B671326F5B65}" type="presParOf" srcId="{19E08785-E5FF-4F8A-86C8-F2ED664BC1E5}" destId="{C0E301E7-9F9A-47DD-A2CE-1624549FEF5F}" srcOrd="1" destOrd="0" presId="urn:microsoft.com/office/officeart/2005/8/layout/orgChart1"/>
    <dgm:cxn modelId="{B76A50D5-8BB2-4740-B2A3-9C83D952219E}" type="presParOf" srcId="{19E08785-E5FF-4F8A-86C8-F2ED664BC1E5}" destId="{879A0989-A677-4CC0-A28B-F9CC426A9672}" srcOrd="2" destOrd="0" presId="urn:microsoft.com/office/officeart/2005/8/layout/orgChart1"/>
    <dgm:cxn modelId="{5A28A019-2FDE-454F-87DA-224AE5870A4A}" type="presParOf" srcId="{ABB3232E-0981-44B1-9892-AC6D9BF1C113}" destId="{3362430B-EB7C-482E-BA07-4FBDBF04D030}" srcOrd="2" destOrd="0" presId="urn:microsoft.com/office/officeart/2005/8/layout/orgChart1"/>
    <dgm:cxn modelId="{B97ED543-3B8C-4D07-90BE-C00C4A8CEC90}" type="presParOf" srcId="{15889941-1336-43E6-B22A-20B7C56FB7A4}" destId="{0AC7D3AA-A714-446C-9D2E-E35640F1EC07}" srcOrd="8" destOrd="0" presId="urn:microsoft.com/office/officeart/2005/8/layout/orgChart1"/>
    <dgm:cxn modelId="{1E6580AA-E66F-4486-8AE4-CB5A5AC2E697}" type="presParOf" srcId="{15889941-1336-43E6-B22A-20B7C56FB7A4}" destId="{B7B4698C-C1C3-4D95-8724-9F02EE8BCD38}" srcOrd="9" destOrd="0" presId="urn:microsoft.com/office/officeart/2005/8/layout/orgChart1"/>
    <dgm:cxn modelId="{5F7AD171-DB21-4CDA-9B19-C4935A8279C7}" type="presParOf" srcId="{B7B4698C-C1C3-4D95-8724-9F02EE8BCD38}" destId="{CCA88A32-3AD6-4211-9F08-55D9A350E0B0}" srcOrd="0" destOrd="0" presId="urn:microsoft.com/office/officeart/2005/8/layout/orgChart1"/>
    <dgm:cxn modelId="{9458B8DE-F270-4E4C-A4CE-0A7D7ADC12DF}" type="presParOf" srcId="{CCA88A32-3AD6-4211-9F08-55D9A350E0B0}" destId="{452DE57E-DF2A-4811-A5B0-A174FAD1BF2D}" srcOrd="0" destOrd="0" presId="urn:microsoft.com/office/officeart/2005/8/layout/orgChart1"/>
    <dgm:cxn modelId="{97E0DEFF-5ACF-4511-B475-5BCFF37D601A}" type="presParOf" srcId="{CCA88A32-3AD6-4211-9F08-55D9A350E0B0}" destId="{62C7ABA4-E155-4644-B253-17E948F868CE}" srcOrd="1" destOrd="0" presId="urn:microsoft.com/office/officeart/2005/8/layout/orgChart1"/>
    <dgm:cxn modelId="{A52A65B5-AB97-4575-B589-2F107B83CD9D}" type="presParOf" srcId="{B7B4698C-C1C3-4D95-8724-9F02EE8BCD38}" destId="{5C60E1BA-F120-4A77-90DB-D92E2748C6A0}" srcOrd="1" destOrd="0" presId="urn:microsoft.com/office/officeart/2005/8/layout/orgChart1"/>
    <dgm:cxn modelId="{ABA08619-97F6-4D40-9B8E-0E99AB289F85}" type="presParOf" srcId="{5C60E1BA-F120-4A77-90DB-D92E2748C6A0}" destId="{93DA40A3-A7FF-4C17-94B1-9C036AB88421}" srcOrd="0" destOrd="0" presId="urn:microsoft.com/office/officeart/2005/8/layout/orgChart1"/>
    <dgm:cxn modelId="{11801033-3D4F-4F15-A5B1-96A23D3040A3}" type="presParOf" srcId="{5C60E1BA-F120-4A77-90DB-D92E2748C6A0}" destId="{B2246E0C-072D-46C2-88F0-03EBC91737CA}" srcOrd="1" destOrd="0" presId="urn:microsoft.com/office/officeart/2005/8/layout/orgChart1"/>
    <dgm:cxn modelId="{64100E8B-CD70-416B-890D-E24DF9D478F8}" type="presParOf" srcId="{B2246E0C-072D-46C2-88F0-03EBC91737CA}" destId="{BCCF9BF8-ED4D-4260-AF3C-D95F68A7C159}" srcOrd="0" destOrd="0" presId="urn:microsoft.com/office/officeart/2005/8/layout/orgChart1"/>
    <dgm:cxn modelId="{5F3B7501-E88E-4F41-88A9-5B8FBFFBB499}" type="presParOf" srcId="{BCCF9BF8-ED4D-4260-AF3C-D95F68A7C159}" destId="{49D451C9-A8CC-4500-9733-0D23E252C22E}" srcOrd="0" destOrd="0" presId="urn:microsoft.com/office/officeart/2005/8/layout/orgChart1"/>
    <dgm:cxn modelId="{F568BBAB-E4A8-4FB5-9019-D1A3737AC1E2}" type="presParOf" srcId="{BCCF9BF8-ED4D-4260-AF3C-D95F68A7C159}" destId="{E9455BEA-8976-4D8E-B2FC-2425419A82D9}" srcOrd="1" destOrd="0" presId="urn:microsoft.com/office/officeart/2005/8/layout/orgChart1"/>
    <dgm:cxn modelId="{69F1404E-7A3A-4D1F-8B7F-BAE8005B6885}" type="presParOf" srcId="{B2246E0C-072D-46C2-88F0-03EBC91737CA}" destId="{2EDB0277-100D-40FF-9C1E-005BDEC4FD33}" srcOrd="1" destOrd="0" presId="urn:microsoft.com/office/officeart/2005/8/layout/orgChart1"/>
    <dgm:cxn modelId="{724E7B97-6977-4A54-9EC5-9B9E0F6DE6B5}" type="presParOf" srcId="{B2246E0C-072D-46C2-88F0-03EBC91737CA}" destId="{0EAE7D85-5D67-4DD2-88BC-FA8C9E39913C}" srcOrd="2" destOrd="0" presId="urn:microsoft.com/office/officeart/2005/8/layout/orgChart1"/>
    <dgm:cxn modelId="{8B7E94A5-18B7-4749-B697-88F2BB169E37}" type="presParOf" srcId="{B7B4698C-C1C3-4D95-8724-9F02EE8BCD38}" destId="{99D1930A-212C-460F-8915-FEECF7693C5D}" srcOrd="2" destOrd="0" presId="urn:microsoft.com/office/officeart/2005/8/layout/orgChart1"/>
    <dgm:cxn modelId="{70C56851-3375-4CF7-8BCA-6E1BE22CC2DD}" type="presParOf" srcId="{094FD709-23A3-46AA-A35F-EF96F90D5AE0}" destId="{883B98B5-17D9-4382-8703-2E4C429802C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9D17FF-86F4-4156-B904-9CBD62CF06EE}"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22672723-F66C-4074-B864-789D7E3B51C4}">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SiteStory</a:t>
          </a:r>
          <a:endParaRPr lang="en-US" dirty="0"/>
        </a:p>
      </dgm:t>
    </dgm:pt>
    <dgm:pt modelId="{D46BEB97-F267-4DE7-A101-14B3EF6C0965}" type="parTrans" cxnId="{9E02C1C0-A33E-4AC1-A652-F3E3071C225D}">
      <dgm:prSet/>
      <dgm:spPr/>
      <dgm:t>
        <a:bodyPr/>
        <a:lstStyle/>
        <a:p>
          <a:endParaRPr lang="en-US"/>
        </a:p>
      </dgm:t>
    </dgm:pt>
    <dgm:pt modelId="{6D4523AD-E10F-4D9A-B411-5A433C26108E}" type="sibTrans" cxnId="{9E02C1C0-A33E-4AC1-A652-F3E3071C225D}">
      <dgm:prSet/>
      <dgm:spPr/>
      <dgm:t>
        <a:bodyPr/>
        <a:lstStyle/>
        <a:p>
          <a:endParaRPr lang="en-US"/>
        </a:p>
      </dgm:t>
    </dgm:pt>
    <dgm:pt modelId="{40D70AC6-EC6E-45F4-A482-C9A3FB3E715E}">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mod_sitestory</a:t>
          </a:r>
          <a:endParaRPr lang="en-US" dirty="0"/>
        </a:p>
      </dgm:t>
    </dgm:pt>
    <dgm:pt modelId="{18D6CF35-76C7-407C-9D8F-CFE22A933375}" type="parTrans" cxnId="{A17E6A50-27F6-43FA-B2C7-A21E118634DD}">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026D7494-2482-4425-B8A3-F70FF72D07B0}" type="sibTrans" cxnId="{A17E6A50-27F6-43FA-B2C7-A21E118634DD}">
      <dgm:prSet/>
      <dgm:spPr/>
      <dgm:t>
        <a:bodyPr/>
        <a:lstStyle/>
        <a:p>
          <a:endParaRPr lang="en-US"/>
        </a:p>
      </dgm:t>
    </dgm:pt>
    <dgm:pt modelId="{9E40295C-C05B-4C1D-A84E-0D4E6CFCD57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mod_uws</a:t>
          </a:r>
          <a:endParaRPr lang="en-US" dirty="0"/>
        </a:p>
      </dgm:t>
    </dgm:pt>
    <dgm:pt modelId="{D930F09A-469A-49B7-9B49-EA7CC0626423}" type="parTrans" cxnId="{FE98B7F1-3723-4DE3-B7E9-86D1CB4DF624}">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E9E79823-D675-4AAF-8E3C-6A1BDB999CE6}" type="sibTrans" cxnId="{FE98B7F1-3723-4DE3-B7E9-86D1CB4DF624}">
      <dgm:prSet/>
      <dgm:spPr/>
      <dgm:t>
        <a:bodyPr/>
        <a:lstStyle/>
        <a:p>
          <a:endParaRPr lang="en-US"/>
        </a:p>
      </dgm:t>
    </dgm:pt>
    <dgm:pt modelId="{2906EB1A-9208-4B42-831D-8BAA1CFDE2EC}" type="pres">
      <dgm:prSet presAssocID="{9E9D17FF-86F4-4156-B904-9CBD62CF06EE}" presName="hierChild1" presStyleCnt="0">
        <dgm:presLayoutVars>
          <dgm:orgChart val="1"/>
          <dgm:chPref val="1"/>
          <dgm:dir/>
          <dgm:animOne val="branch"/>
          <dgm:animLvl val="lvl"/>
          <dgm:resizeHandles/>
        </dgm:presLayoutVars>
      </dgm:prSet>
      <dgm:spPr/>
    </dgm:pt>
    <dgm:pt modelId="{F1A46B90-80D4-4BBE-94AB-828FEC2A0EB7}" type="pres">
      <dgm:prSet presAssocID="{22672723-F66C-4074-B864-789D7E3B51C4}" presName="hierRoot1" presStyleCnt="0">
        <dgm:presLayoutVars>
          <dgm:hierBranch val="init"/>
        </dgm:presLayoutVars>
      </dgm:prSet>
      <dgm:spPr/>
    </dgm:pt>
    <dgm:pt modelId="{F06EF5E3-C713-415C-9C2E-2923D62D37A0}" type="pres">
      <dgm:prSet presAssocID="{22672723-F66C-4074-B864-789D7E3B51C4}" presName="rootComposite1" presStyleCnt="0"/>
      <dgm:spPr/>
    </dgm:pt>
    <dgm:pt modelId="{DF4D6377-4F76-43CB-A4BE-577D6BC7CA5E}" type="pres">
      <dgm:prSet presAssocID="{22672723-F66C-4074-B864-789D7E3B51C4}" presName="rootText1" presStyleLbl="node0" presStyleIdx="0" presStyleCnt="1">
        <dgm:presLayoutVars>
          <dgm:chPref val="3"/>
        </dgm:presLayoutVars>
      </dgm:prSet>
      <dgm:spPr/>
    </dgm:pt>
    <dgm:pt modelId="{2150A369-4492-41A0-8C5B-D7FAE592AF9B}" type="pres">
      <dgm:prSet presAssocID="{22672723-F66C-4074-B864-789D7E3B51C4}" presName="rootConnector1" presStyleLbl="node1" presStyleIdx="0" presStyleCnt="0"/>
      <dgm:spPr/>
    </dgm:pt>
    <dgm:pt modelId="{652A4A26-7737-409D-8F71-48E8A22C951B}" type="pres">
      <dgm:prSet presAssocID="{22672723-F66C-4074-B864-789D7E3B51C4}" presName="hierChild2" presStyleCnt="0"/>
      <dgm:spPr/>
    </dgm:pt>
    <dgm:pt modelId="{293E816E-F849-4026-B11F-C4D6D3B1DD76}" type="pres">
      <dgm:prSet presAssocID="{18D6CF35-76C7-407C-9D8F-CFE22A933375}" presName="Name64" presStyleLbl="parChTrans1D2" presStyleIdx="0" presStyleCnt="2"/>
      <dgm:spPr/>
    </dgm:pt>
    <dgm:pt modelId="{5361A01C-5BB1-4469-B11E-B6A44D1F53CC}" type="pres">
      <dgm:prSet presAssocID="{40D70AC6-EC6E-45F4-A482-C9A3FB3E715E}" presName="hierRoot2" presStyleCnt="0">
        <dgm:presLayoutVars>
          <dgm:hierBranch val="init"/>
        </dgm:presLayoutVars>
      </dgm:prSet>
      <dgm:spPr/>
    </dgm:pt>
    <dgm:pt modelId="{4690401A-9B9D-4A4B-BAC1-0E1D48C8B8D9}" type="pres">
      <dgm:prSet presAssocID="{40D70AC6-EC6E-45F4-A482-C9A3FB3E715E}" presName="rootComposite" presStyleCnt="0"/>
      <dgm:spPr/>
    </dgm:pt>
    <dgm:pt modelId="{DE8E0D90-09CC-4369-8B47-40206919F0BE}" type="pres">
      <dgm:prSet presAssocID="{40D70AC6-EC6E-45F4-A482-C9A3FB3E715E}" presName="rootText" presStyleLbl="node2" presStyleIdx="0" presStyleCnt="2">
        <dgm:presLayoutVars>
          <dgm:chPref val="3"/>
        </dgm:presLayoutVars>
      </dgm:prSet>
      <dgm:spPr/>
    </dgm:pt>
    <dgm:pt modelId="{12C6595D-7BDB-4354-A6C2-7EC21067A429}" type="pres">
      <dgm:prSet presAssocID="{40D70AC6-EC6E-45F4-A482-C9A3FB3E715E}" presName="rootConnector" presStyleLbl="node2" presStyleIdx="0" presStyleCnt="2"/>
      <dgm:spPr/>
    </dgm:pt>
    <dgm:pt modelId="{4A81B03C-B348-4385-A9B7-4A5FBE626933}" type="pres">
      <dgm:prSet presAssocID="{40D70AC6-EC6E-45F4-A482-C9A3FB3E715E}" presName="hierChild4" presStyleCnt="0"/>
      <dgm:spPr/>
    </dgm:pt>
    <dgm:pt modelId="{00FBEA85-2895-4135-A780-3D47F6E25FC1}" type="pres">
      <dgm:prSet presAssocID="{40D70AC6-EC6E-45F4-A482-C9A3FB3E715E}" presName="hierChild5" presStyleCnt="0"/>
      <dgm:spPr/>
    </dgm:pt>
    <dgm:pt modelId="{9CCF3584-7098-4542-B35F-959626E30018}" type="pres">
      <dgm:prSet presAssocID="{D930F09A-469A-49B7-9B49-EA7CC0626423}" presName="Name64" presStyleLbl="parChTrans1D2" presStyleIdx="1" presStyleCnt="2"/>
      <dgm:spPr/>
    </dgm:pt>
    <dgm:pt modelId="{6B6F4947-A5BB-48CB-B5A7-E29983B002E1}" type="pres">
      <dgm:prSet presAssocID="{9E40295C-C05B-4C1D-A84E-0D4E6CFCD573}" presName="hierRoot2" presStyleCnt="0">
        <dgm:presLayoutVars>
          <dgm:hierBranch val="init"/>
        </dgm:presLayoutVars>
      </dgm:prSet>
      <dgm:spPr/>
    </dgm:pt>
    <dgm:pt modelId="{911F3041-6EA7-45E1-A91C-26EF6C4B2F89}" type="pres">
      <dgm:prSet presAssocID="{9E40295C-C05B-4C1D-A84E-0D4E6CFCD573}" presName="rootComposite" presStyleCnt="0"/>
      <dgm:spPr/>
    </dgm:pt>
    <dgm:pt modelId="{5540D13C-DE8E-4662-A25C-2BCF4C400824}" type="pres">
      <dgm:prSet presAssocID="{9E40295C-C05B-4C1D-A84E-0D4E6CFCD573}" presName="rootText" presStyleLbl="node2" presStyleIdx="1" presStyleCnt="2">
        <dgm:presLayoutVars>
          <dgm:chPref val="3"/>
        </dgm:presLayoutVars>
      </dgm:prSet>
      <dgm:spPr/>
    </dgm:pt>
    <dgm:pt modelId="{F8A58967-241C-4056-A99F-94F6F1E1A4BB}" type="pres">
      <dgm:prSet presAssocID="{9E40295C-C05B-4C1D-A84E-0D4E6CFCD573}" presName="rootConnector" presStyleLbl="node2" presStyleIdx="1" presStyleCnt="2"/>
      <dgm:spPr/>
    </dgm:pt>
    <dgm:pt modelId="{6319180D-6E53-4634-B629-7C5F239C2230}" type="pres">
      <dgm:prSet presAssocID="{9E40295C-C05B-4C1D-A84E-0D4E6CFCD573}" presName="hierChild4" presStyleCnt="0"/>
      <dgm:spPr/>
    </dgm:pt>
    <dgm:pt modelId="{4B98811B-6340-497F-8993-87DAD1121F1A}" type="pres">
      <dgm:prSet presAssocID="{9E40295C-C05B-4C1D-A84E-0D4E6CFCD573}" presName="hierChild5" presStyleCnt="0"/>
      <dgm:spPr/>
    </dgm:pt>
    <dgm:pt modelId="{89CB247A-F774-4A05-98E0-D098D1760DF9}" type="pres">
      <dgm:prSet presAssocID="{22672723-F66C-4074-B864-789D7E3B51C4}" presName="hierChild3" presStyleCnt="0"/>
      <dgm:spPr/>
    </dgm:pt>
  </dgm:ptLst>
  <dgm:cxnLst>
    <dgm:cxn modelId="{8482B80A-91F0-418A-B014-36AE8BB1D7F9}" type="presOf" srcId="{9E40295C-C05B-4C1D-A84E-0D4E6CFCD573}" destId="{F8A58967-241C-4056-A99F-94F6F1E1A4BB}" srcOrd="1" destOrd="0" presId="urn:microsoft.com/office/officeart/2009/3/layout/HorizontalOrganizationChart"/>
    <dgm:cxn modelId="{2C789F34-6BB6-4A2A-8031-2250951C9E42}" type="presOf" srcId="{22672723-F66C-4074-B864-789D7E3B51C4}" destId="{2150A369-4492-41A0-8C5B-D7FAE592AF9B}" srcOrd="1" destOrd="0" presId="urn:microsoft.com/office/officeart/2009/3/layout/HorizontalOrganizationChart"/>
    <dgm:cxn modelId="{D263FB3E-D07C-4424-A709-0C7DE950B163}" type="presOf" srcId="{D930F09A-469A-49B7-9B49-EA7CC0626423}" destId="{9CCF3584-7098-4542-B35F-959626E30018}" srcOrd="0" destOrd="0" presId="urn:microsoft.com/office/officeart/2009/3/layout/HorizontalOrganizationChart"/>
    <dgm:cxn modelId="{A17E6A50-27F6-43FA-B2C7-A21E118634DD}" srcId="{22672723-F66C-4074-B864-789D7E3B51C4}" destId="{40D70AC6-EC6E-45F4-A482-C9A3FB3E715E}" srcOrd="0" destOrd="0" parTransId="{18D6CF35-76C7-407C-9D8F-CFE22A933375}" sibTransId="{026D7494-2482-4425-B8A3-F70FF72D07B0}"/>
    <dgm:cxn modelId="{0E6C2952-2A73-43AD-B4A0-5F83607030A0}" type="presOf" srcId="{9E9D17FF-86F4-4156-B904-9CBD62CF06EE}" destId="{2906EB1A-9208-4B42-831D-8BAA1CFDE2EC}" srcOrd="0" destOrd="0" presId="urn:microsoft.com/office/officeart/2009/3/layout/HorizontalOrganizationChart"/>
    <dgm:cxn modelId="{3062517C-D105-43F5-BAD7-5CA10DD85E0D}" type="presOf" srcId="{22672723-F66C-4074-B864-789D7E3B51C4}" destId="{DF4D6377-4F76-43CB-A4BE-577D6BC7CA5E}" srcOrd="0" destOrd="0" presId="urn:microsoft.com/office/officeart/2009/3/layout/HorizontalOrganizationChart"/>
    <dgm:cxn modelId="{1041AE9B-1DB7-485B-872E-75118C29BE5A}" type="presOf" srcId="{18D6CF35-76C7-407C-9D8F-CFE22A933375}" destId="{293E816E-F849-4026-B11F-C4D6D3B1DD76}" srcOrd="0" destOrd="0" presId="urn:microsoft.com/office/officeart/2009/3/layout/HorizontalOrganizationChart"/>
    <dgm:cxn modelId="{9FC107AB-091A-46BB-ADBB-0FED7468B245}" type="presOf" srcId="{40D70AC6-EC6E-45F4-A482-C9A3FB3E715E}" destId="{DE8E0D90-09CC-4369-8B47-40206919F0BE}" srcOrd="0" destOrd="0" presId="urn:microsoft.com/office/officeart/2009/3/layout/HorizontalOrganizationChart"/>
    <dgm:cxn modelId="{9E02C1C0-A33E-4AC1-A652-F3E3071C225D}" srcId="{9E9D17FF-86F4-4156-B904-9CBD62CF06EE}" destId="{22672723-F66C-4074-B864-789D7E3B51C4}" srcOrd="0" destOrd="0" parTransId="{D46BEB97-F267-4DE7-A101-14B3EF6C0965}" sibTransId="{6D4523AD-E10F-4D9A-B411-5A433C26108E}"/>
    <dgm:cxn modelId="{84AD0FC6-507E-4546-97AD-671A8DE15B0D}" type="presOf" srcId="{40D70AC6-EC6E-45F4-A482-C9A3FB3E715E}" destId="{12C6595D-7BDB-4354-A6C2-7EC21067A429}" srcOrd="1" destOrd="0" presId="urn:microsoft.com/office/officeart/2009/3/layout/HorizontalOrganizationChart"/>
    <dgm:cxn modelId="{F85DFACB-FADA-4C96-972B-EBB7FD40CD44}" type="presOf" srcId="{9E40295C-C05B-4C1D-A84E-0D4E6CFCD573}" destId="{5540D13C-DE8E-4662-A25C-2BCF4C400824}" srcOrd="0" destOrd="0" presId="urn:microsoft.com/office/officeart/2009/3/layout/HorizontalOrganizationChart"/>
    <dgm:cxn modelId="{FE98B7F1-3723-4DE3-B7E9-86D1CB4DF624}" srcId="{22672723-F66C-4074-B864-789D7E3B51C4}" destId="{9E40295C-C05B-4C1D-A84E-0D4E6CFCD573}" srcOrd="1" destOrd="0" parTransId="{D930F09A-469A-49B7-9B49-EA7CC0626423}" sibTransId="{E9E79823-D675-4AAF-8E3C-6A1BDB999CE6}"/>
    <dgm:cxn modelId="{F31FC987-274E-4A53-AC17-96DDB864123F}" type="presParOf" srcId="{2906EB1A-9208-4B42-831D-8BAA1CFDE2EC}" destId="{F1A46B90-80D4-4BBE-94AB-828FEC2A0EB7}" srcOrd="0" destOrd="0" presId="urn:microsoft.com/office/officeart/2009/3/layout/HorizontalOrganizationChart"/>
    <dgm:cxn modelId="{AF647C94-47E6-4EBA-BC58-540116EEADA6}" type="presParOf" srcId="{F1A46B90-80D4-4BBE-94AB-828FEC2A0EB7}" destId="{F06EF5E3-C713-415C-9C2E-2923D62D37A0}" srcOrd="0" destOrd="0" presId="urn:microsoft.com/office/officeart/2009/3/layout/HorizontalOrganizationChart"/>
    <dgm:cxn modelId="{80A6514C-9930-458F-8E90-48C63E73E533}" type="presParOf" srcId="{F06EF5E3-C713-415C-9C2E-2923D62D37A0}" destId="{DF4D6377-4F76-43CB-A4BE-577D6BC7CA5E}" srcOrd="0" destOrd="0" presId="urn:microsoft.com/office/officeart/2009/3/layout/HorizontalOrganizationChart"/>
    <dgm:cxn modelId="{489C406C-4B8D-4BBF-AF27-DBCA6549FC20}" type="presParOf" srcId="{F06EF5E3-C713-415C-9C2E-2923D62D37A0}" destId="{2150A369-4492-41A0-8C5B-D7FAE592AF9B}" srcOrd="1" destOrd="0" presId="urn:microsoft.com/office/officeart/2009/3/layout/HorizontalOrganizationChart"/>
    <dgm:cxn modelId="{F7DC9217-EC55-4349-8E5D-A88FBB86C562}" type="presParOf" srcId="{F1A46B90-80D4-4BBE-94AB-828FEC2A0EB7}" destId="{652A4A26-7737-409D-8F71-48E8A22C951B}" srcOrd="1" destOrd="0" presId="urn:microsoft.com/office/officeart/2009/3/layout/HorizontalOrganizationChart"/>
    <dgm:cxn modelId="{D7EC274F-395F-4C35-A87D-9513E8C2013A}" type="presParOf" srcId="{652A4A26-7737-409D-8F71-48E8A22C951B}" destId="{293E816E-F849-4026-B11F-C4D6D3B1DD76}" srcOrd="0" destOrd="0" presId="urn:microsoft.com/office/officeart/2009/3/layout/HorizontalOrganizationChart"/>
    <dgm:cxn modelId="{86182804-EEF2-4E63-B64E-DAD0BA149BC7}" type="presParOf" srcId="{652A4A26-7737-409D-8F71-48E8A22C951B}" destId="{5361A01C-5BB1-4469-B11E-B6A44D1F53CC}" srcOrd="1" destOrd="0" presId="urn:microsoft.com/office/officeart/2009/3/layout/HorizontalOrganizationChart"/>
    <dgm:cxn modelId="{5E6B836B-613C-4F05-B757-2E8645CCB248}" type="presParOf" srcId="{5361A01C-5BB1-4469-B11E-B6A44D1F53CC}" destId="{4690401A-9B9D-4A4B-BAC1-0E1D48C8B8D9}" srcOrd="0" destOrd="0" presId="urn:microsoft.com/office/officeart/2009/3/layout/HorizontalOrganizationChart"/>
    <dgm:cxn modelId="{A0F656D3-1AFA-4DAB-B185-2800C7FA6EF3}" type="presParOf" srcId="{4690401A-9B9D-4A4B-BAC1-0E1D48C8B8D9}" destId="{DE8E0D90-09CC-4369-8B47-40206919F0BE}" srcOrd="0" destOrd="0" presId="urn:microsoft.com/office/officeart/2009/3/layout/HorizontalOrganizationChart"/>
    <dgm:cxn modelId="{21103781-AF73-4B34-8929-690F27A73DA8}" type="presParOf" srcId="{4690401A-9B9D-4A4B-BAC1-0E1D48C8B8D9}" destId="{12C6595D-7BDB-4354-A6C2-7EC21067A429}" srcOrd="1" destOrd="0" presId="urn:microsoft.com/office/officeart/2009/3/layout/HorizontalOrganizationChart"/>
    <dgm:cxn modelId="{90973D45-7899-4762-8327-97A7E03BC4E0}" type="presParOf" srcId="{5361A01C-5BB1-4469-B11E-B6A44D1F53CC}" destId="{4A81B03C-B348-4385-A9B7-4A5FBE626933}" srcOrd="1" destOrd="0" presId="urn:microsoft.com/office/officeart/2009/3/layout/HorizontalOrganizationChart"/>
    <dgm:cxn modelId="{24ACE69B-B9E6-4095-91AC-4D1655DE1E05}" type="presParOf" srcId="{5361A01C-5BB1-4469-B11E-B6A44D1F53CC}" destId="{00FBEA85-2895-4135-A780-3D47F6E25FC1}" srcOrd="2" destOrd="0" presId="urn:microsoft.com/office/officeart/2009/3/layout/HorizontalOrganizationChart"/>
    <dgm:cxn modelId="{E78A47B8-8468-491D-9DA5-30566EB12708}" type="presParOf" srcId="{652A4A26-7737-409D-8F71-48E8A22C951B}" destId="{9CCF3584-7098-4542-B35F-959626E30018}" srcOrd="2" destOrd="0" presId="urn:microsoft.com/office/officeart/2009/3/layout/HorizontalOrganizationChart"/>
    <dgm:cxn modelId="{C3D49B54-EC40-4FF6-991D-26B4FAB8F249}" type="presParOf" srcId="{652A4A26-7737-409D-8F71-48E8A22C951B}" destId="{6B6F4947-A5BB-48CB-B5A7-E29983B002E1}" srcOrd="3" destOrd="0" presId="urn:microsoft.com/office/officeart/2009/3/layout/HorizontalOrganizationChart"/>
    <dgm:cxn modelId="{1A6448F4-615B-4BB3-A3AB-42A199AC4694}" type="presParOf" srcId="{6B6F4947-A5BB-48CB-B5A7-E29983B002E1}" destId="{911F3041-6EA7-45E1-A91C-26EF6C4B2F89}" srcOrd="0" destOrd="0" presId="urn:microsoft.com/office/officeart/2009/3/layout/HorizontalOrganizationChart"/>
    <dgm:cxn modelId="{35BA3740-3FC4-4488-8866-930F3DB95D01}" type="presParOf" srcId="{911F3041-6EA7-45E1-A91C-26EF6C4B2F89}" destId="{5540D13C-DE8E-4662-A25C-2BCF4C400824}" srcOrd="0" destOrd="0" presId="urn:microsoft.com/office/officeart/2009/3/layout/HorizontalOrganizationChart"/>
    <dgm:cxn modelId="{37A40485-5F06-4AF5-A64D-5529691B7858}" type="presParOf" srcId="{911F3041-6EA7-45E1-A91C-26EF6C4B2F89}" destId="{F8A58967-241C-4056-A99F-94F6F1E1A4BB}" srcOrd="1" destOrd="0" presId="urn:microsoft.com/office/officeart/2009/3/layout/HorizontalOrganizationChart"/>
    <dgm:cxn modelId="{383F0FCB-5F90-4E56-8E98-5E25FEB2F6A3}" type="presParOf" srcId="{6B6F4947-A5BB-48CB-B5A7-E29983B002E1}" destId="{6319180D-6E53-4634-B629-7C5F239C2230}" srcOrd="1" destOrd="0" presId="urn:microsoft.com/office/officeart/2009/3/layout/HorizontalOrganizationChart"/>
    <dgm:cxn modelId="{829CC2EE-9350-4B48-B95C-4EC76437F4C4}" type="presParOf" srcId="{6B6F4947-A5BB-48CB-B5A7-E29983B002E1}" destId="{4B98811B-6340-497F-8993-87DAD1121F1A}" srcOrd="2" destOrd="0" presId="urn:microsoft.com/office/officeart/2009/3/layout/HorizontalOrganizationChart"/>
    <dgm:cxn modelId="{5444CC97-F8F2-4B7A-8BEC-96208E0C6272}" type="presParOf" srcId="{F1A46B90-80D4-4BBE-94AB-828FEC2A0EB7}" destId="{89CB247A-F774-4A05-98E0-D098D1760DF9}"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CFA2D-C70D-46EC-9B74-9DBE8AC2B6A3}">
      <dsp:nvSpPr>
        <dsp:cNvPr id="0" name=""/>
        <dsp:cNvSpPr/>
      </dsp:nvSpPr>
      <dsp:spPr>
        <a:xfrm>
          <a:off x="4753428" y="1230838"/>
          <a:ext cx="2255489" cy="516656"/>
        </a:xfrm>
        <a:custGeom>
          <a:avLst/>
          <a:gdLst/>
          <a:ahLst/>
          <a:cxnLst/>
          <a:rect l="0" t="0" r="0" b="0"/>
          <a:pathLst>
            <a:path>
              <a:moveTo>
                <a:pt x="0" y="0"/>
              </a:moveTo>
              <a:lnTo>
                <a:pt x="0" y="258328"/>
              </a:lnTo>
              <a:lnTo>
                <a:pt x="2255489" y="258328"/>
              </a:lnTo>
              <a:lnTo>
                <a:pt x="2255489" y="51665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1CCB4C-652C-44B9-AA5A-C469292558FD}">
      <dsp:nvSpPr>
        <dsp:cNvPr id="0" name=""/>
        <dsp:cNvSpPr/>
      </dsp:nvSpPr>
      <dsp:spPr>
        <a:xfrm>
          <a:off x="2454367" y="1230838"/>
          <a:ext cx="2299061" cy="516656"/>
        </a:xfrm>
        <a:custGeom>
          <a:avLst/>
          <a:gdLst/>
          <a:ahLst/>
          <a:cxnLst/>
          <a:rect l="0" t="0" r="0" b="0"/>
          <a:pathLst>
            <a:path>
              <a:moveTo>
                <a:pt x="2299061" y="0"/>
              </a:moveTo>
              <a:lnTo>
                <a:pt x="2299061" y="258328"/>
              </a:lnTo>
              <a:lnTo>
                <a:pt x="0" y="258328"/>
              </a:lnTo>
              <a:lnTo>
                <a:pt x="0" y="51665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7CE992-BF68-408D-B075-B60F83F3F159}">
      <dsp:nvSpPr>
        <dsp:cNvPr id="0" name=""/>
        <dsp:cNvSpPr/>
      </dsp:nvSpPr>
      <dsp:spPr>
        <a:xfrm>
          <a:off x="3471812" y="702"/>
          <a:ext cx="2563232" cy="123013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Digital Content</a:t>
          </a:r>
        </a:p>
      </dsp:txBody>
      <dsp:txXfrm>
        <a:off x="3471812" y="702"/>
        <a:ext cx="2563232" cy="1230135"/>
      </dsp:txXfrm>
    </dsp:sp>
    <dsp:sp modelId="{155CD531-D218-46AF-9D01-9E5C0C2AB909}">
      <dsp:nvSpPr>
        <dsp:cNvPr id="0" name=""/>
        <dsp:cNvSpPr/>
      </dsp:nvSpPr>
      <dsp:spPr>
        <a:xfrm>
          <a:off x="457205" y="1747494"/>
          <a:ext cx="3994323" cy="123013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Born Digital</a:t>
          </a:r>
        </a:p>
      </dsp:txBody>
      <dsp:txXfrm>
        <a:off x="457205" y="1747494"/>
        <a:ext cx="3994323" cy="1230135"/>
      </dsp:txXfrm>
    </dsp:sp>
    <dsp:sp modelId="{3A42CE2C-745E-4F3D-945C-D4B8A24CFD5F}">
      <dsp:nvSpPr>
        <dsp:cNvPr id="0" name=""/>
        <dsp:cNvSpPr/>
      </dsp:nvSpPr>
      <dsp:spPr>
        <a:xfrm>
          <a:off x="4968185" y="1747494"/>
          <a:ext cx="4081465" cy="123013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Retrospectively Converted</a:t>
          </a:r>
        </a:p>
      </dsp:txBody>
      <dsp:txXfrm>
        <a:off x="4968185" y="1747494"/>
        <a:ext cx="4081465" cy="1230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09C1D-CBC3-4620-B041-3AFC3F9DA3F3}">
      <dsp:nvSpPr>
        <dsp:cNvPr id="0" name=""/>
        <dsp:cNvSpPr/>
      </dsp:nvSpPr>
      <dsp:spPr>
        <a:xfrm>
          <a:off x="5589587" y="2097032"/>
          <a:ext cx="4377799" cy="506522"/>
        </a:xfrm>
        <a:custGeom>
          <a:avLst/>
          <a:gdLst/>
          <a:ahLst/>
          <a:cxnLst/>
          <a:rect l="0" t="0" r="0" b="0"/>
          <a:pathLst>
            <a:path>
              <a:moveTo>
                <a:pt x="0" y="0"/>
              </a:moveTo>
              <a:lnTo>
                <a:pt x="0" y="253261"/>
              </a:lnTo>
              <a:lnTo>
                <a:pt x="4377799" y="253261"/>
              </a:lnTo>
              <a:lnTo>
                <a:pt x="4377799" y="506522"/>
              </a:lnTo>
            </a:path>
          </a:pathLst>
        </a:cu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F7983755-3C08-473C-B300-E35B58B49E77}">
      <dsp:nvSpPr>
        <dsp:cNvPr id="0" name=""/>
        <dsp:cNvSpPr/>
      </dsp:nvSpPr>
      <dsp:spPr>
        <a:xfrm>
          <a:off x="5589587" y="2097032"/>
          <a:ext cx="1459266" cy="506522"/>
        </a:xfrm>
        <a:custGeom>
          <a:avLst/>
          <a:gdLst/>
          <a:ahLst/>
          <a:cxnLst/>
          <a:rect l="0" t="0" r="0" b="0"/>
          <a:pathLst>
            <a:path>
              <a:moveTo>
                <a:pt x="0" y="0"/>
              </a:moveTo>
              <a:lnTo>
                <a:pt x="0" y="253261"/>
              </a:lnTo>
              <a:lnTo>
                <a:pt x="1459266" y="253261"/>
              </a:lnTo>
              <a:lnTo>
                <a:pt x="1459266" y="506522"/>
              </a:lnTo>
            </a:path>
          </a:pathLst>
        </a:cu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912A7BB8-D03E-4BE6-B66B-3D66818F84CD}">
      <dsp:nvSpPr>
        <dsp:cNvPr id="0" name=""/>
        <dsp:cNvSpPr/>
      </dsp:nvSpPr>
      <dsp:spPr>
        <a:xfrm>
          <a:off x="4130321" y="2097032"/>
          <a:ext cx="1459266" cy="506522"/>
        </a:xfrm>
        <a:custGeom>
          <a:avLst/>
          <a:gdLst/>
          <a:ahLst/>
          <a:cxnLst/>
          <a:rect l="0" t="0" r="0" b="0"/>
          <a:pathLst>
            <a:path>
              <a:moveTo>
                <a:pt x="1459266" y="0"/>
              </a:moveTo>
              <a:lnTo>
                <a:pt x="1459266" y="253261"/>
              </a:lnTo>
              <a:lnTo>
                <a:pt x="0" y="253261"/>
              </a:lnTo>
              <a:lnTo>
                <a:pt x="0" y="506522"/>
              </a:lnTo>
            </a:path>
          </a:pathLst>
        </a:cu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FF9D1320-AC04-4FBB-84B2-B386BA9FFC25}">
      <dsp:nvSpPr>
        <dsp:cNvPr id="0" name=""/>
        <dsp:cNvSpPr/>
      </dsp:nvSpPr>
      <dsp:spPr>
        <a:xfrm>
          <a:off x="1211788" y="2097032"/>
          <a:ext cx="4377799" cy="506522"/>
        </a:xfrm>
        <a:custGeom>
          <a:avLst/>
          <a:gdLst/>
          <a:ahLst/>
          <a:cxnLst/>
          <a:rect l="0" t="0" r="0" b="0"/>
          <a:pathLst>
            <a:path>
              <a:moveTo>
                <a:pt x="4377799" y="0"/>
              </a:moveTo>
              <a:lnTo>
                <a:pt x="4377799" y="253261"/>
              </a:lnTo>
              <a:lnTo>
                <a:pt x="0" y="253261"/>
              </a:lnTo>
              <a:lnTo>
                <a:pt x="0" y="506522"/>
              </a:lnTo>
            </a:path>
          </a:pathLst>
        </a:cu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307A00EC-50DD-4A8F-AB23-F1A996BA8E32}">
      <dsp:nvSpPr>
        <dsp:cNvPr id="0" name=""/>
        <dsp:cNvSpPr/>
      </dsp:nvSpPr>
      <dsp:spPr>
        <a:xfrm>
          <a:off x="4383582" y="891027"/>
          <a:ext cx="2412010" cy="1206005"/>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Threats</a:t>
          </a:r>
        </a:p>
      </dsp:txBody>
      <dsp:txXfrm>
        <a:off x="4383582" y="891027"/>
        <a:ext cx="2412010" cy="1206005"/>
      </dsp:txXfrm>
    </dsp:sp>
    <dsp:sp modelId="{99AB23AE-0D8D-4AA6-B1BF-74F7D6567BAA}">
      <dsp:nvSpPr>
        <dsp:cNvPr id="0" name=""/>
        <dsp:cNvSpPr/>
      </dsp:nvSpPr>
      <dsp:spPr>
        <a:xfrm>
          <a:off x="5782" y="2603555"/>
          <a:ext cx="2412010" cy="1206005"/>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Natural Disaster</a:t>
          </a:r>
        </a:p>
      </dsp:txBody>
      <dsp:txXfrm>
        <a:off x="5782" y="2603555"/>
        <a:ext cx="2412010" cy="1206005"/>
      </dsp:txXfrm>
    </dsp:sp>
    <dsp:sp modelId="{D559B1E9-8EA1-4A4A-A31B-46ADBDA06252}">
      <dsp:nvSpPr>
        <dsp:cNvPr id="0" name=""/>
        <dsp:cNvSpPr/>
      </dsp:nvSpPr>
      <dsp:spPr>
        <a:xfrm>
          <a:off x="2924315" y="2603555"/>
          <a:ext cx="2412010" cy="1206005"/>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Technical Risks</a:t>
          </a:r>
        </a:p>
      </dsp:txBody>
      <dsp:txXfrm>
        <a:off x="2924315" y="2603555"/>
        <a:ext cx="2412010" cy="1206005"/>
      </dsp:txXfrm>
    </dsp:sp>
    <dsp:sp modelId="{5317C05B-71E6-46DE-AB65-3A588F125AFB}">
      <dsp:nvSpPr>
        <dsp:cNvPr id="0" name=""/>
        <dsp:cNvSpPr/>
      </dsp:nvSpPr>
      <dsp:spPr>
        <a:xfrm>
          <a:off x="5842848" y="2603555"/>
          <a:ext cx="2412010" cy="1206005"/>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Security Threats</a:t>
          </a:r>
        </a:p>
      </dsp:txBody>
      <dsp:txXfrm>
        <a:off x="5842848" y="2603555"/>
        <a:ext cx="2412010" cy="1206005"/>
      </dsp:txXfrm>
    </dsp:sp>
    <dsp:sp modelId="{3C8253DB-7CE7-43D9-8F17-45E3B5D6FC0C}">
      <dsp:nvSpPr>
        <dsp:cNvPr id="0" name=""/>
        <dsp:cNvSpPr/>
      </dsp:nvSpPr>
      <dsp:spPr>
        <a:xfrm>
          <a:off x="8761381" y="2603555"/>
          <a:ext cx="2412010" cy="1206005"/>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Programmatic Concerns</a:t>
          </a:r>
        </a:p>
      </dsp:txBody>
      <dsp:txXfrm>
        <a:off x="8761381" y="2603555"/>
        <a:ext cx="2412010" cy="12060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A40A3-A7FF-4C17-94B1-9C036AB88421}">
      <dsp:nvSpPr>
        <dsp:cNvPr id="0" name=""/>
        <dsp:cNvSpPr/>
      </dsp:nvSpPr>
      <dsp:spPr>
        <a:xfrm>
          <a:off x="9563302" y="1914498"/>
          <a:ext cx="236156" cy="1062579"/>
        </a:xfrm>
        <a:custGeom>
          <a:avLst/>
          <a:gdLst/>
          <a:ahLst/>
          <a:cxnLst/>
          <a:rect l="0" t="0" r="0" b="0"/>
          <a:pathLst>
            <a:path>
              <a:moveTo>
                <a:pt x="0" y="0"/>
              </a:moveTo>
              <a:lnTo>
                <a:pt x="0" y="1062579"/>
              </a:lnTo>
              <a:lnTo>
                <a:pt x="236156" y="1062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C7D3AA-A714-446C-9D2E-E35640F1EC07}">
      <dsp:nvSpPr>
        <dsp:cNvPr id="0" name=""/>
        <dsp:cNvSpPr/>
      </dsp:nvSpPr>
      <dsp:spPr>
        <a:xfrm>
          <a:off x="5491101" y="796689"/>
          <a:ext cx="4701952" cy="330619"/>
        </a:xfrm>
        <a:custGeom>
          <a:avLst/>
          <a:gdLst/>
          <a:ahLst/>
          <a:cxnLst/>
          <a:rect l="0" t="0" r="0" b="0"/>
          <a:pathLst>
            <a:path>
              <a:moveTo>
                <a:pt x="0" y="0"/>
              </a:moveTo>
              <a:lnTo>
                <a:pt x="0" y="165309"/>
              </a:lnTo>
              <a:lnTo>
                <a:pt x="4701952" y="165309"/>
              </a:lnTo>
              <a:lnTo>
                <a:pt x="4701952" y="330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41C4A5-1FD2-4988-903D-DB3BF583A0BA}">
      <dsp:nvSpPr>
        <dsp:cNvPr id="0" name=""/>
        <dsp:cNvSpPr/>
      </dsp:nvSpPr>
      <dsp:spPr>
        <a:xfrm>
          <a:off x="6569212" y="1914498"/>
          <a:ext cx="179305" cy="2382995"/>
        </a:xfrm>
        <a:custGeom>
          <a:avLst/>
          <a:gdLst/>
          <a:ahLst/>
          <a:cxnLst/>
          <a:rect l="0" t="0" r="0" b="0"/>
          <a:pathLst>
            <a:path>
              <a:moveTo>
                <a:pt x="0" y="0"/>
              </a:moveTo>
              <a:lnTo>
                <a:pt x="0" y="2382995"/>
              </a:lnTo>
              <a:lnTo>
                <a:pt x="179305" y="2382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AAB88E-8E24-4FA9-B796-08D9CA71E64A}">
      <dsp:nvSpPr>
        <dsp:cNvPr id="0" name=""/>
        <dsp:cNvSpPr/>
      </dsp:nvSpPr>
      <dsp:spPr>
        <a:xfrm>
          <a:off x="6569212" y="1914498"/>
          <a:ext cx="236156" cy="994700"/>
        </a:xfrm>
        <a:custGeom>
          <a:avLst/>
          <a:gdLst/>
          <a:ahLst/>
          <a:cxnLst/>
          <a:rect l="0" t="0" r="0" b="0"/>
          <a:pathLst>
            <a:path>
              <a:moveTo>
                <a:pt x="0" y="0"/>
              </a:moveTo>
              <a:lnTo>
                <a:pt x="0" y="994700"/>
              </a:lnTo>
              <a:lnTo>
                <a:pt x="236156" y="9947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7FC1C6-0DB4-46F4-9294-37BFAF4FA437}">
      <dsp:nvSpPr>
        <dsp:cNvPr id="0" name=""/>
        <dsp:cNvSpPr/>
      </dsp:nvSpPr>
      <dsp:spPr>
        <a:xfrm>
          <a:off x="5491101" y="796689"/>
          <a:ext cx="1707862" cy="330619"/>
        </a:xfrm>
        <a:custGeom>
          <a:avLst/>
          <a:gdLst/>
          <a:ahLst/>
          <a:cxnLst/>
          <a:rect l="0" t="0" r="0" b="0"/>
          <a:pathLst>
            <a:path>
              <a:moveTo>
                <a:pt x="0" y="0"/>
              </a:moveTo>
              <a:lnTo>
                <a:pt x="0" y="165309"/>
              </a:lnTo>
              <a:lnTo>
                <a:pt x="1707862" y="165309"/>
              </a:lnTo>
              <a:lnTo>
                <a:pt x="1707862" y="330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A51D24-0E9E-4396-A6BD-7736A15C83FE}">
      <dsp:nvSpPr>
        <dsp:cNvPr id="0" name=""/>
        <dsp:cNvSpPr/>
      </dsp:nvSpPr>
      <dsp:spPr>
        <a:xfrm>
          <a:off x="4664213" y="1914498"/>
          <a:ext cx="236156" cy="519234"/>
        </a:xfrm>
        <a:custGeom>
          <a:avLst/>
          <a:gdLst/>
          <a:ahLst/>
          <a:cxnLst/>
          <a:rect l="0" t="0" r="0" b="0"/>
          <a:pathLst>
            <a:path>
              <a:moveTo>
                <a:pt x="0" y="0"/>
              </a:moveTo>
              <a:lnTo>
                <a:pt x="0" y="519234"/>
              </a:lnTo>
              <a:lnTo>
                <a:pt x="236156" y="5192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5D727E-F06B-47EB-801D-23BA2849ED75}">
      <dsp:nvSpPr>
        <dsp:cNvPr id="0" name=""/>
        <dsp:cNvSpPr/>
      </dsp:nvSpPr>
      <dsp:spPr>
        <a:xfrm>
          <a:off x="5293965" y="796689"/>
          <a:ext cx="197135" cy="330619"/>
        </a:xfrm>
        <a:custGeom>
          <a:avLst/>
          <a:gdLst/>
          <a:ahLst/>
          <a:cxnLst/>
          <a:rect l="0" t="0" r="0" b="0"/>
          <a:pathLst>
            <a:path>
              <a:moveTo>
                <a:pt x="197135" y="0"/>
              </a:moveTo>
              <a:lnTo>
                <a:pt x="197135" y="165309"/>
              </a:lnTo>
              <a:lnTo>
                <a:pt x="0" y="165309"/>
              </a:lnTo>
              <a:lnTo>
                <a:pt x="0" y="330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645353-AF7F-456E-9977-D47E1477E7E7}">
      <dsp:nvSpPr>
        <dsp:cNvPr id="0" name=""/>
        <dsp:cNvSpPr/>
      </dsp:nvSpPr>
      <dsp:spPr>
        <a:xfrm>
          <a:off x="2664406" y="1914498"/>
          <a:ext cx="236156" cy="1208461"/>
        </a:xfrm>
        <a:custGeom>
          <a:avLst/>
          <a:gdLst/>
          <a:ahLst/>
          <a:cxnLst/>
          <a:rect l="0" t="0" r="0" b="0"/>
          <a:pathLst>
            <a:path>
              <a:moveTo>
                <a:pt x="0" y="0"/>
              </a:moveTo>
              <a:lnTo>
                <a:pt x="0" y="1208461"/>
              </a:lnTo>
              <a:lnTo>
                <a:pt x="236156" y="12084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55992D-9882-4EAD-9740-A8F48CC975B7}">
      <dsp:nvSpPr>
        <dsp:cNvPr id="0" name=""/>
        <dsp:cNvSpPr/>
      </dsp:nvSpPr>
      <dsp:spPr>
        <a:xfrm>
          <a:off x="2664406" y="1914498"/>
          <a:ext cx="236156" cy="506206"/>
        </a:xfrm>
        <a:custGeom>
          <a:avLst/>
          <a:gdLst/>
          <a:ahLst/>
          <a:cxnLst/>
          <a:rect l="0" t="0" r="0" b="0"/>
          <a:pathLst>
            <a:path>
              <a:moveTo>
                <a:pt x="0" y="0"/>
              </a:moveTo>
              <a:lnTo>
                <a:pt x="0" y="506206"/>
              </a:lnTo>
              <a:lnTo>
                <a:pt x="236156" y="5062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45905B-1567-46F7-8EE3-994377D48C20}">
      <dsp:nvSpPr>
        <dsp:cNvPr id="0" name=""/>
        <dsp:cNvSpPr/>
      </dsp:nvSpPr>
      <dsp:spPr>
        <a:xfrm>
          <a:off x="3294158" y="796689"/>
          <a:ext cx="2196943" cy="330619"/>
        </a:xfrm>
        <a:custGeom>
          <a:avLst/>
          <a:gdLst/>
          <a:ahLst/>
          <a:cxnLst/>
          <a:rect l="0" t="0" r="0" b="0"/>
          <a:pathLst>
            <a:path>
              <a:moveTo>
                <a:pt x="2196943" y="0"/>
              </a:moveTo>
              <a:lnTo>
                <a:pt x="2196943" y="165309"/>
              </a:lnTo>
              <a:lnTo>
                <a:pt x="0" y="165309"/>
              </a:lnTo>
              <a:lnTo>
                <a:pt x="0" y="330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59DB12-6A00-48AF-846A-D71558AD2A28}">
      <dsp:nvSpPr>
        <dsp:cNvPr id="0" name=""/>
        <dsp:cNvSpPr/>
      </dsp:nvSpPr>
      <dsp:spPr>
        <a:xfrm>
          <a:off x="159397" y="1914498"/>
          <a:ext cx="236156" cy="1108394"/>
        </a:xfrm>
        <a:custGeom>
          <a:avLst/>
          <a:gdLst/>
          <a:ahLst/>
          <a:cxnLst/>
          <a:rect l="0" t="0" r="0" b="0"/>
          <a:pathLst>
            <a:path>
              <a:moveTo>
                <a:pt x="0" y="0"/>
              </a:moveTo>
              <a:lnTo>
                <a:pt x="0" y="1108394"/>
              </a:lnTo>
              <a:lnTo>
                <a:pt x="236156" y="1108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D6E8A7-AACC-46B5-BDFA-432AC1A5AD8E}">
      <dsp:nvSpPr>
        <dsp:cNvPr id="0" name=""/>
        <dsp:cNvSpPr/>
      </dsp:nvSpPr>
      <dsp:spPr>
        <a:xfrm>
          <a:off x="159397" y="1914498"/>
          <a:ext cx="236156" cy="475741"/>
        </a:xfrm>
        <a:custGeom>
          <a:avLst/>
          <a:gdLst/>
          <a:ahLst/>
          <a:cxnLst/>
          <a:rect l="0" t="0" r="0" b="0"/>
          <a:pathLst>
            <a:path>
              <a:moveTo>
                <a:pt x="0" y="0"/>
              </a:moveTo>
              <a:lnTo>
                <a:pt x="0" y="475741"/>
              </a:lnTo>
              <a:lnTo>
                <a:pt x="236156" y="4757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E2E64-B81B-4564-8817-343008FE9D26}">
      <dsp:nvSpPr>
        <dsp:cNvPr id="0" name=""/>
        <dsp:cNvSpPr/>
      </dsp:nvSpPr>
      <dsp:spPr>
        <a:xfrm>
          <a:off x="789148" y="796689"/>
          <a:ext cx="4701952" cy="330619"/>
        </a:xfrm>
        <a:custGeom>
          <a:avLst/>
          <a:gdLst/>
          <a:ahLst/>
          <a:cxnLst/>
          <a:rect l="0" t="0" r="0" b="0"/>
          <a:pathLst>
            <a:path>
              <a:moveTo>
                <a:pt x="4701952" y="0"/>
              </a:moveTo>
              <a:lnTo>
                <a:pt x="4701952" y="165309"/>
              </a:lnTo>
              <a:lnTo>
                <a:pt x="0" y="165309"/>
              </a:lnTo>
              <a:lnTo>
                <a:pt x="0" y="3306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7A00EC-50DD-4A8F-AB23-F1A996BA8E32}">
      <dsp:nvSpPr>
        <dsp:cNvPr id="0" name=""/>
        <dsp:cNvSpPr/>
      </dsp:nvSpPr>
      <dsp:spPr>
        <a:xfrm>
          <a:off x="4703911" y="9499"/>
          <a:ext cx="1574378" cy="787189"/>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Techniques</a:t>
          </a:r>
        </a:p>
      </dsp:txBody>
      <dsp:txXfrm>
        <a:off x="4703911" y="9499"/>
        <a:ext cx="1574378" cy="787189"/>
      </dsp:txXfrm>
    </dsp:sp>
    <dsp:sp modelId="{7030516F-74EC-498A-8474-F323BA38E89D}">
      <dsp:nvSpPr>
        <dsp:cNvPr id="0" name=""/>
        <dsp:cNvSpPr/>
      </dsp:nvSpPr>
      <dsp:spPr>
        <a:xfrm>
          <a:off x="1959" y="1127308"/>
          <a:ext cx="1574378" cy="787189"/>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Technology Preservation</a:t>
          </a:r>
        </a:p>
      </dsp:txBody>
      <dsp:txXfrm>
        <a:off x="1959" y="1127308"/>
        <a:ext cx="1574378" cy="787189"/>
      </dsp:txXfrm>
    </dsp:sp>
    <dsp:sp modelId="{A98BE3A9-3919-4A55-B0F0-C291F0BBD9F7}">
      <dsp:nvSpPr>
        <dsp:cNvPr id="0" name=""/>
        <dsp:cNvSpPr/>
      </dsp:nvSpPr>
      <dsp:spPr>
        <a:xfrm>
          <a:off x="395553" y="2245117"/>
          <a:ext cx="2111037" cy="290244"/>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a.k.a</a:t>
          </a:r>
          <a:r>
            <a:rPr lang="en-US" sz="2000" kern="1200" dirty="0">
              <a:latin typeface="Times New Roman" panose="02020603050405020304" pitchFamily="18" charset="0"/>
              <a:cs typeface="Times New Roman" panose="02020603050405020304" pitchFamily="18" charset="0"/>
            </a:rPr>
            <a:t> Computer Museum</a:t>
          </a:r>
        </a:p>
      </dsp:txBody>
      <dsp:txXfrm>
        <a:off x="395553" y="2245117"/>
        <a:ext cx="2111037" cy="290244"/>
      </dsp:txXfrm>
    </dsp:sp>
    <dsp:sp modelId="{B42E8BEF-52A6-46E6-A25B-843D1DE91E4E}">
      <dsp:nvSpPr>
        <dsp:cNvPr id="0" name=""/>
        <dsp:cNvSpPr/>
      </dsp:nvSpPr>
      <dsp:spPr>
        <a:xfrm>
          <a:off x="395553" y="2865981"/>
          <a:ext cx="2174390" cy="313820"/>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Disaster Recovery Strategy</a:t>
          </a:r>
        </a:p>
      </dsp:txBody>
      <dsp:txXfrm>
        <a:off x="395553" y="2865981"/>
        <a:ext cx="2174390" cy="313820"/>
      </dsp:txXfrm>
    </dsp:sp>
    <dsp:sp modelId="{CC1A1870-E141-4AA7-B607-DDD25C935786}">
      <dsp:nvSpPr>
        <dsp:cNvPr id="0" name=""/>
        <dsp:cNvSpPr/>
      </dsp:nvSpPr>
      <dsp:spPr>
        <a:xfrm>
          <a:off x="2506968" y="1127308"/>
          <a:ext cx="1574378" cy="787189"/>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Bit- Stream Copying</a:t>
          </a:r>
        </a:p>
      </dsp:txBody>
      <dsp:txXfrm>
        <a:off x="2506968" y="1127308"/>
        <a:ext cx="1574378" cy="787189"/>
      </dsp:txXfrm>
    </dsp:sp>
    <dsp:sp modelId="{DA039E45-EF81-498F-A39F-60994BD1397A}">
      <dsp:nvSpPr>
        <dsp:cNvPr id="0" name=""/>
        <dsp:cNvSpPr/>
      </dsp:nvSpPr>
      <dsp:spPr>
        <a:xfrm>
          <a:off x="2900563" y="2245117"/>
          <a:ext cx="1669187" cy="351173"/>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a.k.a</a:t>
          </a:r>
          <a:r>
            <a:rPr lang="en-US" sz="2000" kern="1200" dirty="0">
              <a:latin typeface="Times New Roman" panose="02020603050405020304" pitchFamily="18" charset="0"/>
              <a:cs typeface="Times New Roman" panose="02020603050405020304" pitchFamily="18" charset="0"/>
            </a:rPr>
            <a:t> Replication</a:t>
          </a:r>
        </a:p>
      </dsp:txBody>
      <dsp:txXfrm>
        <a:off x="2900563" y="2245117"/>
        <a:ext cx="1669187" cy="351173"/>
      </dsp:txXfrm>
    </dsp:sp>
    <dsp:sp modelId="{EBF5F232-4A4C-4C19-8853-1FEF30864B27}">
      <dsp:nvSpPr>
        <dsp:cNvPr id="0" name=""/>
        <dsp:cNvSpPr/>
      </dsp:nvSpPr>
      <dsp:spPr>
        <a:xfrm>
          <a:off x="2900563" y="2926910"/>
          <a:ext cx="1531949" cy="392099"/>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Backing up data</a:t>
          </a:r>
        </a:p>
      </dsp:txBody>
      <dsp:txXfrm>
        <a:off x="2900563" y="2926910"/>
        <a:ext cx="1531949" cy="392099"/>
      </dsp:txXfrm>
    </dsp:sp>
    <dsp:sp modelId="{887CEAFB-7091-4C3B-8B8D-A8974A02E831}">
      <dsp:nvSpPr>
        <dsp:cNvPr id="0" name=""/>
        <dsp:cNvSpPr/>
      </dsp:nvSpPr>
      <dsp:spPr>
        <a:xfrm>
          <a:off x="4506776" y="1127308"/>
          <a:ext cx="1574378" cy="787189"/>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Encapsulation</a:t>
          </a:r>
        </a:p>
      </dsp:txBody>
      <dsp:txXfrm>
        <a:off x="4506776" y="1127308"/>
        <a:ext cx="1574378" cy="787189"/>
      </dsp:txXfrm>
    </dsp:sp>
    <dsp:sp modelId="{67D9CD84-F292-4476-9F41-D86A88A7E504}">
      <dsp:nvSpPr>
        <dsp:cNvPr id="0" name=""/>
        <dsp:cNvSpPr/>
      </dsp:nvSpPr>
      <dsp:spPr>
        <a:xfrm>
          <a:off x="4900370" y="2245117"/>
          <a:ext cx="1278741" cy="377228"/>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Generating Metadata</a:t>
          </a:r>
        </a:p>
      </dsp:txBody>
      <dsp:txXfrm>
        <a:off x="4900370" y="2245117"/>
        <a:ext cx="1278741" cy="377228"/>
      </dsp:txXfrm>
    </dsp:sp>
    <dsp:sp modelId="{FF9EF3F9-76D5-4C5A-BBB2-045E19AB675B}">
      <dsp:nvSpPr>
        <dsp:cNvPr id="0" name=""/>
        <dsp:cNvSpPr/>
      </dsp:nvSpPr>
      <dsp:spPr>
        <a:xfrm>
          <a:off x="6411774" y="1127308"/>
          <a:ext cx="1574378" cy="787189"/>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Migration</a:t>
          </a:r>
        </a:p>
      </dsp:txBody>
      <dsp:txXfrm>
        <a:off x="6411774" y="1127308"/>
        <a:ext cx="1574378" cy="787189"/>
      </dsp:txXfrm>
    </dsp:sp>
    <dsp:sp modelId="{23F984D3-837B-45BF-A371-A0D092CEB1CF}">
      <dsp:nvSpPr>
        <dsp:cNvPr id="0" name=""/>
        <dsp:cNvSpPr/>
      </dsp:nvSpPr>
      <dsp:spPr>
        <a:xfrm>
          <a:off x="6805368" y="2245117"/>
          <a:ext cx="2663470" cy="1328161"/>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335" tIns="13335" rIns="13335" bIns="13335"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Transfer from one generation technology to subsequent technology</a:t>
          </a:r>
        </a:p>
      </dsp:txBody>
      <dsp:txXfrm>
        <a:off x="6805368" y="2245117"/>
        <a:ext cx="2663470" cy="1328161"/>
      </dsp:txXfrm>
    </dsp:sp>
    <dsp:sp modelId="{283B5402-634E-448E-99C0-D18F736D051E}">
      <dsp:nvSpPr>
        <dsp:cNvPr id="0" name=""/>
        <dsp:cNvSpPr/>
      </dsp:nvSpPr>
      <dsp:spPr>
        <a:xfrm>
          <a:off x="6748518" y="3903898"/>
          <a:ext cx="1448979" cy="787189"/>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To renew data overtime</a:t>
          </a:r>
        </a:p>
      </dsp:txBody>
      <dsp:txXfrm>
        <a:off x="6748518" y="3903898"/>
        <a:ext cx="1448979" cy="787189"/>
      </dsp:txXfrm>
    </dsp:sp>
    <dsp:sp modelId="{452DE57E-DF2A-4811-A5B0-A174FAD1BF2D}">
      <dsp:nvSpPr>
        <dsp:cNvPr id="0" name=""/>
        <dsp:cNvSpPr/>
      </dsp:nvSpPr>
      <dsp:spPr>
        <a:xfrm>
          <a:off x="9405864" y="1127308"/>
          <a:ext cx="1574378" cy="787189"/>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Emulation</a:t>
          </a:r>
        </a:p>
      </dsp:txBody>
      <dsp:txXfrm>
        <a:off x="9405864" y="1127308"/>
        <a:ext cx="1574378" cy="787189"/>
      </dsp:txXfrm>
    </dsp:sp>
    <dsp:sp modelId="{49D451C9-A8CC-4500-9733-0D23E252C22E}">
      <dsp:nvSpPr>
        <dsp:cNvPr id="0" name=""/>
        <dsp:cNvSpPr/>
      </dsp:nvSpPr>
      <dsp:spPr>
        <a:xfrm>
          <a:off x="9799459" y="2245117"/>
          <a:ext cx="1574378" cy="1463920"/>
        </a:xfrm>
        <a:prstGeom prst="rect">
          <a:avLst/>
        </a:prstGeom>
        <a:no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Emulating an obsolete environment to an existing one</a:t>
          </a:r>
        </a:p>
      </dsp:txBody>
      <dsp:txXfrm>
        <a:off x="9799459" y="2245117"/>
        <a:ext cx="1574378" cy="1463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F3584-7098-4542-B35F-959626E30018}">
      <dsp:nvSpPr>
        <dsp:cNvPr id="0" name=""/>
        <dsp:cNvSpPr/>
      </dsp:nvSpPr>
      <dsp:spPr>
        <a:xfrm>
          <a:off x="1878532" y="561703"/>
          <a:ext cx="305484" cy="328395"/>
        </a:xfrm>
        <a:custGeom>
          <a:avLst/>
          <a:gdLst/>
          <a:ahLst/>
          <a:cxnLst/>
          <a:rect l="0" t="0" r="0" b="0"/>
          <a:pathLst>
            <a:path>
              <a:moveTo>
                <a:pt x="0" y="0"/>
              </a:moveTo>
              <a:lnTo>
                <a:pt x="152742" y="0"/>
              </a:lnTo>
              <a:lnTo>
                <a:pt x="152742" y="328395"/>
              </a:lnTo>
              <a:lnTo>
                <a:pt x="305484" y="328395"/>
              </a:lnTo>
            </a:path>
          </a:pathLst>
        </a:cu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293E816E-F849-4026-B11F-C4D6D3B1DD76}">
      <dsp:nvSpPr>
        <dsp:cNvPr id="0" name=""/>
        <dsp:cNvSpPr/>
      </dsp:nvSpPr>
      <dsp:spPr>
        <a:xfrm>
          <a:off x="1878532" y="233307"/>
          <a:ext cx="305484" cy="328395"/>
        </a:xfrm>
        <a:custGeom>
          <a:avLst/>
          <a:gdLst/>
          <a:ahLst/>
          <a:cxnLst/>
          <a:rect l="0" t="0" r="0" b="0"/>
          <a:pathLst>
            <a:path>
              <a:moveTo>
                <a:pt x="0" y="328395"/>
              </a:moveTo>
              <a:lnTo>
                <a:pt x="152742" y="328395"/>
              </a:lnTo>
              <a:lnTo>
                <a:pt x="152742" y="0"/>
              </a:lnTo>
              <a:lnTo>
                <a:pt x="305484" y="0"/>
              </a:lnTo>
            </a:path>
          </a:pathLst>
        </a:custGeom>
        <a:no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sp>
    <dsp:sp modelId="{DF4D6377-4F76-43CB-A4BE-577D6BC7CA5E}">
      <dsp:nvSpPr>
        <dsp:cNvPr id="0" name=""/>
        <dsp:cNvSpPr/>
      </dsp:nvSpPr>
      <dsp:spPr>
        <a:xfrm>
          <a:off x="351108" y="328770"/>
          <a:ext cx="1527423" cy="465864"/>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t>SiteStory</a:t>
          </a:r>
          <a:endParaRPr lang="en-US" sz="2000" kern="1200" dirty="0"/>
        </a:p>
      </dsp:txBody>
      <dsp:txXfrm>
        <a:off x="351108" y="328770"/>
        <a:ext cx="1527423" cy="465864"/>
      </dsp:txXfrm>
    </dsp:sp>
    <dsp:sp modelId="{DE8E0D90-09CC-4369-8B47-40206919F0BE}">
      <dsp:nvSpPr>
        <dsp:cNvPr id="0" name=""/>
        <dsp:cNvSpPr/>
      </dsp:nvSpPr>
      <dsp:spPr>
        <a:xfrm>
          <a:off x="2184016" y="374"/>
          <a:ext cx="1527423" cy="465864"/>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t>mod_sitestory</a:t>
          </a:r>
          <a:endParaRPr lang="en-US" sz="2000" kern="1200" dirty="0"/>
        </a:p>
      </dsp:txBody>
      <dsp:txXfrm>
        <a:off x="2184016" y="374"/>
        <a:ext cx="1527423" cy="465864"/>
      </dsp:txXfrm>
    </dsp:sp>
    <dsp:sp modelId="{5540D13C-DE8E-4662-A25C-2BCF4C400824}">
      <dsp:nvSpPr>
        <dsp:cNvPr id="0" name=""/>
        <dsp:cNvSpPr/>
      </dsp:nvSpPr>
      <dsp:spPr>
        <a:xfrm>
          <a:off x="2184016" y="657166"/>
          <a:ext cx="1527423" cy="465864"/>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t>mod_uws</a:t>
          </a:r>
          <a:endParaRPr lang="en-US" sz="2000" kern="1200" dirty="0"/>
        </a:p>
      </dsp:txBody>
      <dsp:txXfrm>
        <a:off x="2184016" y="657166"/>
        <a:ext cx="1527423" cy="4658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16339A-1605-4A17-BCBD-2C007344AD9E}"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375439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16339A-1605-4A17-BCBD-2C007344AD9E}"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351297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16339A-1605-4A17-BCBD-2C007344AD9E}"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424837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16339A-1605-4A17-BCBD-2C007344AD9E}"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177542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16339A-1605-4A17-BCBD-2C007344AD9E}"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190487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16339A-1605-4A17-BCBD-2C007344AD9E}"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303143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16339A-1605-4A17-BCBD-2C007344AD9E}" type="datetimeFigureOut">
              <a:rPr lang="en-US" smtClean="0"/>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343077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16339A-1605-4A17-BCBD-2C007344AD9E}" type="datetimeFigureOut">
              <a:rPr lang="en-US" smtClean="0"/>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89952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6339A-1605-4A17-BCBD-2C007344AD9E}" type="datetimeFigureOut">
              <a:rPr lang="en-US" smtClean="0"/>
              <a:t>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90833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16339A-1605-4A17-BCBD-2C007344AD9E}"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386105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16339A-1605-4A17-BCBD-2C007344AD9E}"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24250-F167-4E34-A0CB-6A061CF57E9D}" type="slidenum">
              <a:rPr lang="en-US" smtClean="0"/>
              <a:t>‹#›</a:t>
            </a:fld>
            <a:endParaRPr lang="en-US"/>
          </a:p>
        </p:txBody>
      </p:sp>
    </p:spTree>
    <p:extLst>
      <p:ext uri="{BB962C8B-B14F-4D97-AF65-F5344CB8AC3E}">
        <p14:creationId xmlns:p14="http://schemas.microsoft.com/office/powerpoint/2010/main" val="411139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6339A-1605-4A17-BCBD-2C007344AD9E}" type="datetimeFigureOut">
              <a:rPr lang="en-US" smtClean="0"/>
              <a:t>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24250-F167-4E34-A0CB-6A061CF57E9D}" type="slidenum">
              <a:rPr lang="en-US" smtClean="0"/>
              <a:t>‹#›</a:t>
            </a:fld>
            <a:endParaRPr lang="en-US"/>
          </a:p>
        </p:txBody>
      </p:sp>
    </p:spTree>
    <p:extLst>
      <p:ext uri="{BB962C8B-B14F-4D97-AF65-F5344CB8AC3E}">
        <p14:creationId xmlns:p14="http://schemas.microsoft.com/office/powerpoint/2010/main" val="26351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6023"/>
            <a:ext cx="9144000" cy="2673940"/>
          </a:xfrm>
          <a:solidFill>
            <a:schemeClr val="bg1"/>
          </a:solidFill>
        </p:spPr>
        <p:txBody>
          <a:bodyPr>
            <a:normAutofit/>
          </a:bodyPr>
          <a:lstStyle/>
          <a:p>
            <a:r>
              <a:rPr lang="en-US" b="1" dirty="0">
                <a:latin typeface="Times New Roman" panose="02020603050405020304" pitchFamily="18" charset="0"/>
                <a:cs typeface="Times New Roman" panose="02020603050405020304" pitchFamily="18" charset="0"/>
              </a:rPr>
              <a:t>PRESERVING DIGITAL ASSETS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828269"/>
            <a:ext cx="9144000" cy="1557790"/>
          </a:xfrm>
          <a:solidFill>
            <a:schemeClr val="bg1"/>
          </a:solidFill>
        </p:spPr>
        <p:txBody>
          <a:bodyPr numCol="2">
            <a:noAutofit/>
          </a:bodyPr>
          <a:lstStyle/>
          <a:p>
            <a:pPr algn="l"/>
            <a:r>
              <a:rPr lang="en-US" sz="1800" b="1" dirty="0">
                <a:latin typeface="Times New Roman" panose="02020603050405020304" pitchFamily="18" charset="0"/>
                <a:cs typeface="Times New Roman" panose="02020603050405020304" pitchFamily="18" charset="0"/>
              </a:rPr>
              <a:t>Name: </a:t>
            </a:r>
            <a:r>
              <a:rPr lang="en-US" sz="1800" dirty="0">
                <a:latin typeface="Times New Roman" panose="02020603050405020304" pitchFamily="18" charset="0"/>
                <a:cs typeface="Times New Roman" panose="02020603050405020304" pitchFamily="18" charset="0"/>
              </a:rPr>
              <a:t>Parvathi </a:t>
            </a:r>
            <a:r>
              <a:rPr lang="en-US" sz="1800" dirty="0" err="1">
                <a:latin typeface="Times New Roman" panose="02020603050405020304" pitchFamily="18" charset="0"/>
                <a:cs typeface="Times New Roman" panose="02020603050405020304" pitchFamily="18" charset="0"/>
              </a:rPr>
              <a:t>Saxena</a:t>
            </a: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Course: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M.Tech</a:t>
            </a:r>
            <a:r>
              <a:rPr lang="en-US" sz="1800" dirty="0">
                <a:latin typeface="Times New Roman" panose="02020603050405020304" pitchFamily="18" charset="0"/>
                <a:cs typeface="Times New Roman" panose="02020603050405020304" pitchFamily="18" charset="0"/>
              </a:rPr>
              <a:t> Advanced Computing </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65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44001036"/>
              </p:ext>
            </p:extLst>
          </p:nvPr>
        </p:nvGraphicFramePr>
        <p:xfrm>
          <a:off x="496388" y="849085"/>
          <a:ext cx="11299372" cy="5130745"/>
        </p:xfrm>
        <a:graphic>
          <a:graphicData uri="http://schemas.openxmlformats.org/drawingml/2006/table">
            <a:tbl>
              <a:tblPr firstRow="1" bandRow="1">
                <a:tableStyleId>{5940675A-B579-460E-94D1-54222C63F5DA}</a:tableStyleId>
              </a:tblPr>
              <a:tblGrid>
                <a:gridCol w="2207624">
                  <a:extLst>
                    <a:ext uri="{9D8B030D-6E8A-4147-A177-3AD203B41FA5}">
                      <a16:colId xmlns:a16="http://schemas.microsoft.com/office/drawing/2014/main" val="1316350315"/>
                    </a:ext>
                  </a:extLst>
                </a:gridCol>
                <a:gridCol w="4898571">
                  <a:extLst>
                    <a:ext uri="{9D8B030D-6E8A-4147-A177-3AD203B41FA5}">
                      <a16:colId xmlns:a16="http://schemas.microsoft.com/office/drawing/2014/main" val="3879096962"/>
                    </a:ext>
                  </a:extLst>
                </a:gridCol>
                <a:gridCol w="1489166">
                  <a:extLst>
                    <a:ext uri="{9D8B030D-6E8A-4147-A177-3AD203B41FA5}">
                      <a16:colId xmlns:a16="http://schemas.microsoft.com/office/drawing/2014/main" val="2499081767"/>
                    </a:ext>
                  </a:extLst>
                </a:gridCol>
                <a:gridCol w="2704011">
                  <a:extLst>
                    <a:ext uri="{9D8B030D-6E8A-4147-A177-3AD203B41FA5}">
                      <a16:colId xmlns:a16="http://schemas.microsoft.com/office/drawing/2014/main" val="1993675766"/>
                    </a:ext>
                  </a:extLst>
                </a:gridCol>
              </a:tblGrid>
              <a:tr h="459942">
                <a:tc>
                  <a:txBody>
                    <a:bodyPr/>
                    <a:lstStyle/>
                    <a:p>
                      <a:r>
                        <a:rPr lang="en-US" b="1" dirty="0">
                          <a:latin typeface="Times New Roman" panose="02020603050405020304" pitchFamily="18" charset="0"/>
                          <a:cs typeface="Times New Roman" panose="02020603050405020304" pitchFamily="18" charset="0"/>
                        </a:rPr>
                        <a:t>Paper Title:</a:t>
                      </a:r>
                    </a:p>
                  </a:txBody>
                  <a:tcPr>
                    <a:solidFill>
                      <a:schemeClr val="accent3">
                        <a:lumMod val="20000"/>
                        <a:lumOff val="80000"/>
                      </a:schemeClr>
                    </a:solidFill>
                  </a:tcPr>
                </a:tc>
                <a:tc gridSpan="3">
                  <a:txBody>
                    <a:bodyPr/>
                    <a:lstStyle/>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 Portable Strategy for Preserving Web Applications Functionality </a:t>
                      </a:r>
                    </a:p>
                  </a:txBody>
                  <a:tcPr>
                    <a:solidFill>
                      <a:schemeClr val="accent3">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497511"/>
                  </a:ext>
                </a:extLst>
              </a:tr>
              <a:tr h="728758">
                <a:tc>
                  <a:txBody>
                    <a:bodyPr/>
                    <a:lstStyle/>
                    <a:p>
                      <a:r>
                        <a:rPr lang="en-US" b="1" dirty="0">
                          <a:latin typeface="Times New Roman" panose="02020603050405020304" pitchFamily="18" charset="0"/>
                          <a:cs typeface="Times New Roman" panose="02020603050405020304" pitchFamily="18" charset="0"/>
                        </a:rPr>
                        <a:t>Published</a:t>
                      </a:r>
                      <a:r>
                        <a:rPr lang="en-US" b="1" baseline="0" dirty="0">
                          <a:latin typeface="Times New Roman" panose="02020603050405020304" pitchFamily="18" charset="0"/>
                          <a:cs typeface="Times New Roman" panose="02020603050405020304" pitchFamily="18" charset="0"/>
                        </a:rPr>
                        <a:t> In:</a:t>
                      </a:r>
                      <a:endParaRPr lang="en-US" b="1"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JCDL '17 Proceedings of the 17th ACM/IEEE-CS</a:t>
                      </a:r>
                    </a:p>
                  </a:txBody>
                  <a:tcPr>
                    <a:solidFill>
                      <a:schemeClr val="accent3">
                        <a:lumMod val="20000"/>
                        <a:lumOff val="80000"/>
                      </a:schemeClr>
                    </a:solidFill>
                  </a:tcPr>
                </a:tc>
                <a:tc>
                  <a:txBody>
                    <a:bodyPr/>
                    <a:lstStyle/>
                    <a:p>
                      <a:r>
                        <a:rPr lang="en-US" b="1" dirty="0">
                          <a:latin typeface="Times New Roman" panose="02020603050405020304" pitchFamily="18" charset="0"/>
                          <a:cs typeface="Times New Roman" panose="02020603050405020304" pitchFamily="18" charset="0"/>
                        </a:rPr>
                        <a:t>Year:</a:t>
                      </a:r>
                    </a:p>
                  </a:txBody>
                  <a:tcPr>
                    <a:solidFill>
                      <a:schemeClr val="accent3">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2017</a:t>
                      </a:r>
                    </a:p>
                  </a:txBody>
                  <a:tcPr>
                    <a:solidFill>
                      <a:schemeClr val="accent3">
                        <a:lumMod val="20000"/>
                        <a:lumOff val="80000"/>
                      </a:schemeClr>
                    </a:solidFill>
                  </a:tcPr>
                </a:tc>
                <a:extLst>
                  <a:ext uri="{0D108BD9-81ED-4DB2-BD59-A6C34878D82A}">
                    <a16:rowId xmlns:a16="http://schemas.microsoft.com/office/drawing/2014/main" val="1313110472"/>
                  </a:ext>
                </a:extLst>
              </a:tr>
              <a:tr h="526758">
                <a:tc>
                  <a:txBody>
                    <a:bodyPr/>
                    <a:lstStyle/>
                    <a:p>
                      <a:r>
                        <a:rPr lang="en-US" b="1" dirty="0">
                          <a:latin typeface="Times New Roman" panose="02020603050405020304" pitchFamily="18" charset="0"/>
                          <a:cs typeface="Times New Roman" panose="02020603050405020304" pitchFamily="18" charset="0"/>
                        </a:rPr>
                        <a:t>Problem Identified</a:t>
                      </a:r>
                      <a:r>
                        <a:rPr lang="en-US" b="1" baseline="0"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gridSpan="3">
                  <a:txBody>
                    <a:bodyPr/>
                    <a:lstStyle/>
                    <a:p>
                      <a:r>
                        <a:rPr lang="en-US" dirty="0">
                          <a:latin typeface="Times New Roman" panose="02020603050405020304" pitchFamily="18" charset="0"/>
                          <a:cs typeface="Times New Roman" panose="02020603050405020304" pitchFamily="18" charset="0"/>
                        </a:rPr>
                        <a:t>Preserving entire web applications isn’t feasible.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270764"/>
                  </a:ext>
                </a:extLst>
              </a:tr>
              <a:tr h="435080">
                <a:tc>
                  <a:txBody>
                    <a:bodyPr/>
                    <a:lstStyle/>
                    <a:p>
                      <a:r>
                        <a:rPr lang="en-US" b="1" dirty="0">
                          <a:latin typeface="Times New Roman" panose="02020603050405020304" pitchFamily="18" charset="0"/>
                          <a:cs typeface="Times New Roman" panose="02020603050405020304" pitchFamily="18" charset="0"/>
                        </a:rPr>
                        <a:t>Proposed Solution:</a:t>
                      </a:r>
                    </a:p>
                  </a:txBody>
                  <a:tcPr/>
                </a:tc>
                <a:tc gridSpan="3">
                  <a:txBody>
                    <a:bodyPr/>
                    <a:lstStyle/>
                    <a:p>
                      <a:r>
                        <a:rPr lang="en-US" dirty="0">
                          <a:latin typeface="Times New Roman" panose="02020603050405020304" pitchFamily="18" charset="0"/>
                          <a:cs typeface="Times New Roman" panose="02020603050405020304" pitchFamily="18" charset="0"/>
                        </a:rPr>
                        <a:t>Emulate those modules that do the achieving procedure.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00052968"/>
                  </a:ext>
                </a:extLst>
              </a:tr>
              <a:tr h="609112">
                <a:tc>
                  <a:txBody>
                    <a:bodyPr/>
                    <a:lstStyle/>
                    <a:p>
                      <a:r>
                        <a:rPr lang="en-US" b="1" dirty="0">
                          <a:latin typeface="Times New Roman" panose="02020603050405020304" pitchFamily="18" charset="0"/>
                          <a:cs typeface="Times New Roman" panose="02020603050405020304" pitchFamily="18" charset="0"/>
                        </a:rPr>
                        <a:t>Data Source:</a:t>
                      </a:r>
                    </a:p>
                  </a:txBody>
                  <a:tcPr/>
                </a:tc>
                <a:tc gridSpan="3">
                  <a:txBody>
                    <a:bodyPr/>
                    <a:lstStyle/>
                    <a:p>
                      <a:r>
                        <a:rPr lang="en-US" dirty="0">
                          <a:latin typeface="Times New Roman" panose="02020603050405020304" pitchFamily="18" charset="0"/>
                          <a:cs typeface="Times New Roman" panose="02020603050405020304" pitchFamily="18" charset="0"/>
                        </a:rPr>
                        <a:t>Speech Presentation in Homeric Epic Project ( it is a MySQL database), Data from </a:t>
                      </a:r>
                      <a:r>
                        <a:rPr lang="fr-FR" dirty="0">
                          <a:latin typeface="Times New Roman" panose="02020603050405020304" pitchFamily="18" charset="0"/>
                          <a:cs typeface="Times New Roman" panose="02020603050405020304" pitchFamily="18" charset="0"/>
                        </a:rPr>
                        <a:t>Liberal</a:t>
                      </a:r>
                    </a:p>
                    <a:p>
                      <a:r>
                        <a:rPr lang="fr-FR" dirty="0">
                          <a:latin typeface="Times New Roman" panose="02020603050405020304" pitchFamily="18" charset="0"/>
                          <a:cs typeface="Times New Roman" panose="02020603050405020304" pitchFamily="18" charset="0"/>
                        </a:rPr>
                        <a:t>Arts </a:t>
                      </a:r>
                      <a:r>
                        <a:rPr lang="fr-FR" dirty="0" err="1">
                          <a:latin typeface="Times New Roman" panose="02020603050405020304" pitchFamily="18" charset="0"/>
                          <a:cs typeface="Times New Roman" panose="02020603050405020304" pitchFamily="18" charset="0"/>
                        </a:rPr>
                        <a:t>Instructional</a:t>
                      </a:r>
                      <a:r>
                        <a:rPr lang="fr-FR" dirty="0">
                          <a:latin typeface="Times New Roman" panose="02020603050405020304" pitchFamily="18" charset="0"/>
                          <a:cs typeface="Times New Roman" panose="02020603050405020304" pitchFamily="18" charset="0"/>
                        </a:rPr>
                        <a:t> Technologies Services (LAITS)</a:t>
                      </a:r>
                      <a:r>
                        <a:rPr lang="en-US" dirty="0">
                          <a:latin typeface="Times New Roman" panose="02020603050405020304" pitchFamily="18" charset="0"/>
                          <a:cs typeface="Times New Roman" panose="02020603050405020304" pitchFamily="18" charset="0"/>
                        </a:rPr>
                        <a: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7276640"/>
                  </a:ext>
                </a:extLst>
              </a:tr>
              <a:tr h="1131207">
                <a:tc>
                  <a:txBody>
                    <a:bodyPr/>
                    <a:lstStyle/>
                    <a:p>
                      <a:r>
                        <a:rPr lang="en-US" b="1" dirty="0">
                          <a:latin typeface="Times New Roman" panose="02020603050405020304" pitchFamily="18" charset="0"/>
                          <a:cs typeface="Times New Roman" panose="02020603050405020304" pitchFamily="18" charset="0"/>
                        </a:rPr>
                        <a:t>Working:</a:t>
                      </a:r>
                    </a:p>
                  </a:txBody>
                  <a:tcPr/>
                </a:tc>
                <a:tc gridSpan="3">
                  <a:txBody>
                    <a:bodyPr/>
                    <a:lstStyle/>
                    <a:p>
                      <a:pPr marL="342900" indent="-342900">
                        <a:buFont typeface="+mj-lt"/>
                        <a:buAutoNum type="arabicParenR"/>
                      </a:pPr>
                      <a:r>
                        <a:rPr lang="en-US" dirty="0">
                          <a:latin typeface="Times New Roman" panose="02020603050405020304" pitchFamily="18" charset="0"/>
                          <a:cs typeface="Times New Roman" panose="02020603050405020304" pitchFamily="18" charset="0"/>
                        </a:rPr>
                        <a:t>Extraction</a:t>
                      </a:r>
                    </a:p>
                    <a:p>
                      <a:pPr marL="342900" indent="-342900">
                        <a:buFont typeface="+mj-lt"/>
                        <a:buAutoNum type="arabicParenR"/>
                      </a:pPr>
                      <a:r>
                        <a:rPr lang="en-US" dirty="0">
                          <a:latin typeface="Times New Roman" panose="02020603050405020304" pitchFamily="18" charset="0"/>
                          <a:cs typeface="Times New Roman" panose="02020603050405020304" pitchFamily="18" charset="0"/>
                        </a:rPr>
                        <a:t>Identify dependencies and decoupling application </a:t>
                      </a:r>
                    </a:p>
                    <a:p>
                      <a:pPr marL="342900" indent="-342900">
                        <a:buFont typeface="+mj-lt"/>
                        <a:buAutoNum type="arabicParenR"/>
                      </a:pPr>
                      <a:r>
                        <a:rPr lang="en-US" dirty="0">
                          <a:latin typeface="Times New Roman" panose="02020603050405020304" pitchFamily="18" charset="0"/>
                          <a:cs typeface="Times New Roman" panose="02020603050405020304" pitchFamily="18" charset="0"/>
                        </a:rPr>
                        <a:t>Data validation with redeployment </a:t>
                      </a:r>
                    </a:p>
                    <a:p>
                      <a:pPr marL="342900" indent="-342900">
                        <a:buFont typeface="+mj-lt"/>
                        <a:buAutoNum type="arabicParenR"/>
                      </a:pPr>
                      <a:r>
                        <a:rPr lang="en-US" dirty="0">
                          <a:latin typeface="Times New Roman" panose="02020603050405020304" pitchFamily="18" charset="0"/>
                          <a:cs typeface="Times New Roman" panose="02020603050405020304" pitchFamily="18" charset="0"/>
                        </a:rPr>
                        <a:t>Distribution</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86694"/>
                  </a:ext>
                </a:extLst>
              </a:tr>
              <a:tr h="422649">
                <a:tc>
                  <a:txBody>
                    <a:bodyPr/>
                    <a:lstStyle/>
                    <a:p>
                      <a:r>
                        <a:rPr lang="en-US" b="1" dirty="0">
                          <a:latin typeface="Times New Roman" panose="02020603050405020304" pitchFamily="18" charset="0"/>
                          <a:cs typeface="Times New Roman" panose="02020603050405020304" pitchFamily="18" charset="0"/>
                        </a:rPr>
                        <a:t>Conclusion:</a:t>
                      </a:r>
                    </a:p>
                  </a:txBody>
                  <a:tcPr/>
                </a:tc>
                <a:tc gridSpan="3">
                  <a:txBody>
                    <a:bodyPr/>
                    <a:lstStyle/>
                    <a:p>
                      <a:r>
                        <a:rPr lang="en-US" dirty="0">
                          <a:latin typeface="Times New Roman" panose="02020603050405020304" pitchFamily="18" charset="0"/>
                          <a:cs typeface="Times New Roman" panose="02020603050405020304" pitchFamily="18" charset="0"/>
                        </a:rPr>
                        <a:t>Emulation ensures that the application runs correctly in the future.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3093358"/>
                  </a:ext>
                </a:extLst>
              </a:tr>
              <a:tr h="728758">
                <a:tc>
                  <a:txBody>
                    <a:bodyPr/>
                    <a:lstStyle/>
                    <a:p>
                      <a:r>
                        <a:rPr lang="en-US" b="1" dirty="0">
                          <a:latin typeface="Times New Roman" panose="02020603050405020304" pitchFamily="18" charset="0"/>
                          <a:cs typeface="Times New Roman" panose="02020603050405020304" pitchFamily="18" charset="0"/>
                        </a:rPr>
                        <a:t>Future Scope:</a:t>
                      </a:r>
                    </a:p>
                  </a:txBody>
                  <a:tcPr/>
                </a:tc>
                <a:tc gridSpan="3">
                  <a:txBody>
                    <a:bodyPr/>
                    <a:lstStyle/>
                    <a:p>
                      <a:r>
                        <a:rPr lang="en-US" dirty="0">
                          <a:latin typeface="Times New Roman" panose="02020603050405020304" pitchFamily="18" charset="0"/>
                          <a:cs typeface="Times New Roman" panose="02020603050405020304" pitchFamily="18" charset="0"/>
                        </a:rPr>
                        <a:t>Automate these processes.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5411610"/>
                  </a:ext>
                </a:extLst>
              </a:tr>
            </a:tbl>
          </a:graphicData>
        </a:graphic>
      </p:graphicFrame>
    </p:spTree>
    <p:extLst>
      <p:ext uri="{BB962C8B-B14F-4D97-AF65-F5344CB8AC3E}">
        <p14:creationId xmlns:p14="http://schemas.microsoft.com/office/powerpoint/2010/main" val="260374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00481498"/>
              </p:ext>
            </p:extLst>
          </p:nvPr>
        </p:nvGraphicFramePr>
        <p:xfrm>
          <a:off x="483324" y="1436913"/>
          <a:ext cx="11299372" cy="3242855"/>
        </p:xfrm>
        <a:graphic>
          <a:graphicData uri="http://schemas.openxmlformats.org/drawingml/2006/table">
            <a:tbl>
              <a:tblPr firstRow="1" bandRow="1">
                <a:tableStyleId>{5940675A-B579-460E-94D1-54222C63F5DA}</a:tableStyleId>
              </a:tblPr>
              <a:tblGrid>
                <a:gridCol w="2207624">
                  <a:extLst>
                    <a:ext uri="{9D8B030D-6E8A-4147-A177-3AD203B41FA5}">
                      <a16:colId xmlns:a16="http://schemas.microsoft.com/office/drawing/2014/main" val="1316350315"/>
                    </a:ext>
                  </a:extLst>
                </a:gridCol>
                <a:gridCol w="4898571">
                  <a:extLst>
                    <a:ext uri="{9D8B030D-6E8A-4147-A177-3AD203B41FA5}">
                      <a16:colId xmlns:a16="http://schemas.microsoft.com/office/drawing/2014/main" val="3879096962"/>
                    </a:ext>
                  </a:extLst>
                </a:gridCol>
                <a:gridCol w="1489166">
                  <a:extLst>
                    <a:ext uri="{9D8B030D-6E8A-4147-A177-3AD203B41FA5}">
                      <a16:colId xmlns:a16="http://schemas.microsoft.com/office/drawing/2014/main" val="2499081767"/>
                    </a:ext>
                  </a:extLst>
                </a:gridCol>
                <a:gridCol w="2704011">
                  <a:extLst>
                    <a:ext uri="{9D8B030D-6E8A-4147-A177-3AD203B41FA5}">
                      <a16:colId xmlns:a16="http://schemas.microsoft.com/office/drawing/2014/main" val="1993675766"/>
                    </a:ext>
                  </a:extLst>
                </a:gridCol>
              </a:tblGrid>
              <a:tr h="483326">
                <a:tc>
                  <a:txBody>
                    <a:bodyPr/>
                    <a:lstStyle/>
                    <a:p>
                      <a:r>
                        <a:rPr lang="en-US" b="1" dirty="0">
                          <a:latin typeface="Times New Roman" panose="02020603050405020304" pitchFamily="18" charset="0"/>
                          <a:cs typeface="Times New Roman" panose="02020603050405020304" pitchFamily="18" charset="0"/>
                        </a:rPr>
                        <a:t>Paper Title:</a:t>
                      </a:r>
                    </a:p>
                  </a:txBody>
                  <a:tcPr>
                    <a:solidFill>
                      <a:schemeClr val="accent3">
                        <a:lumMod val="20000"/>
                        <a:lumOff val="80000"/>
                      </a:schemeClr>
                    </a:solidFill>
                  </a:tcPr>
                </a:tc>
                <a:tc gridSpan="3">
                  <a:txBody>
                    <a:bodyPr/>
                    <a:lstStyle/>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Preserving Digital Information Forever</a:t>
                      </a:r>
                      <a:endParaRPr lang="en-US" b="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497511"/>
                  </a:ext>
                </a:extLst>
              </a:tr>
              <a:tr h="765810">
                <a:tc>
                  <a:txBody>
                    <a:bodyPr/>
                    <a:lstStyle/>
                    <a:p>
                      <a:r>
                        <a:rPr lang="en-US" b="1" dirty="0">
                          <a:latin typeface="Times New Roman" panose="02020603050405020304" pitchFamily="18" charset="0"/>
                          <a:cs typeface="Times New Roman" panose="02020603050405020304" pitchFamily="18" charset="0"/>
                        </a:rPr>
                        <a:t>Published</a:t>
                      </a:r>
                      <a:r>
                        <a:rPr lang="en-US" b="1" baseline="0" dirty="0">
                          <a:latin typeface="Times New Roman" panose="02020603050405020304" pitchFamily="18" charset="0"/>
                          <a:cs typeface="Times New Roman" panose="02020603050405020304" pitchFamily="18" charset="0"/>
                        </a:rPr>
                        <a:t> In:</a:t>
                      </a:r>
                      <a:endParaRPr lang="en-US" b="1"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s-ES" dirty="0">
                          <a:latin typeface="Times New Roman" panose="02020603050405020304" pitchFamily="18" charset="0"/>
                          <a:cs typeface="Times New Roman" panose="02020603050405020304" pitchFamily="18" charset="0"/>
                        </a:rPr>
                        <a:t>Digital </a:t>
                      </a:r>
                      <a:r>
                        <a:rPr lang="es-ES" dirty="0" err="1">
                          <a:latin typeface="Times New Roman" panose="02020603050405020304" pitchFamily="18" charset="0"/>
                          <a:cs typeface="Times New Roman" panose="02020603050405020304" pitchFamily="18" charset="0"/>
                        </a:rPr>
                        <a:t>Libraries</a:t>
                      </a:r>
                      <a:r>
                        <a:rPr lang="es-ES" dirty="0">
                          <a:latin typeface="Times New Roman" panose="02020603050405020304" pitchFamily="18" charset="0"/>
                          <a:cs typeface="Times New Roman" panose="02020603050405020304" pitchFamily="18" charset="0"/>
                        </a:rPr>
                        <a:t>, San Antonio, TX, ACM</a:t>
                      </a:r>
                      <a:endParaRPr lang="en-US"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n-US" b="1" dirty="0">
                          <a:latin typeface="Times New Roman" panose="02020603050405020304" pitchFamily="18" charset="0"/>
                          <a:cs typeface="Times New Roman" panose="02020603050405020304" pitchFamily="18" charset="0"/>
                        </a:rPr>
                        <a:t>Year:</a:t>
                      </a:r>
                    </a:p>
                  </a:txBody>
                  <a:tcPr>
                    <a:solidFill>
                      <a:schemeClr val="accent3">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2000</a:t>
                      </a:r>
                    </a:p>
                  </a:txBody>
                  <a:tcPr>
                    <a:solidFill>
                      <a:schemeClr val="accent3">
                        <a:lumMod val="20000"/>
                        <a:lumOff val="80000"/>
                      </a:schemeClr>
                    </a:solidFill>
                  </a:tcPr>
                </a:tc>
                <a:extLst>
                  <a:ext uri="{0D108BD9-81ED-4DB2-BD59-A6C34878D82A}">
                    <a16:rowId xmlns:a16="http://schemas.microsoft.com/office/drawing/2014/main" val="1313110472"/>
                  </a:ext>
                </a:extLst>
              </a:tr>
              <a:tr h="462099">
                <a:tc>
                  <a:txBody>
                    <a:bodyPr/>
                    <a:lstStyle/>
                    <a:p>
                      <a:r>
                        <a:rPr lang="en-US" b="1" dirty="0">
                          <a:latin typeface="Times New Roman" panose="02020603050405020304" pitchFamily="18" charset="0"/>
                          <a:cs typeface="Times New Roman" panose="02020603050405020304" pitchFamily="18" charset="0"/>
                        </a:rPr>
                        <a:t>Problem Identified</a:t>
                      </a:r>
                      <a:r>
                        <a:rPr lang="en-US" b="1" baseline="0"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gridSpan="3">
                  <a:txBody>
                    <a:bodyPr/>
                    <a:lstStyle/>
                    <a:p>
                      <a:r>
                        <a:rPr lang="en-US" dirty="0">
                          <a:latin typeface="Times New Roman" panose="02020603050405020304" pitchFamily="18" charset="0"/>
                          <a:cs typeface="Times New Roman" panose="02020603050405020304" pitchFamily="18" charset="0"/>
                        </a:rPr>
                        <a:t>To create a standard for preserved</a:t>
                      </a:r>
                      <a:r>
                        <a:rPr lang="en-US" baseline="0" dirty="0">
                          <a:latin typeface="Times New Roman" panose="02020603050405020304" pitchFamily="18" charset="0"/>
                          <a:cs typeface="Times New Roman" panose="02020603050405020304" pitchFamily="18" charset="0"/>
                        </a:rPr>
                        <a:t> data i.e. for cataloguing the content.</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270764"/>
                  </a:ext>
                </a:extLst>
              </a:tr>
              <a:tr h="765810">
                <a:tc>
                  <a:txBody>
                    <a:bodyPr/>
                    <a:lstStyle/>
                    <a:p>
                      <a:r>
                        <a:rPr lang="en-US" b="1" dirty="0">
                          <a:latin typeface="Times New Roman" panose="02020603050405020304" pitchFamily="18" charset="0"/>
                          <a:cs typeface="Times New Roman" panose="02020603050405020304" pitchFamily="18" charset="0"/>
                        </a:rPr>
                        <a:t>Proposed Solution:</a:t>
                      </a:r>
                    </a:p>
                  </a:txBody>
                  <a:tcPr/>
                </a:tc>
                <a:tc gridSpan="3">
                  <a:txBody>
                    <a:bodyPr/>
                    <a:lstStyle/>
                    <a:p>
                      <a:r>
                        <a:rPr lang="en-US" dirty="0">
                          <a:latin typeface="Times New Roman" panose="02020603050405020304" pitchFamily="18" charset="0"/>
                          <a:cs typeface="Times New Roman" panose="02020603050405020304" pitchFamily="18" charset="0"/>
                        </a:rPr>
                        <a:t>The Victorian Electronic Record</a:t>
                      </a:r>
                      <a:r>
                        <a:rPr lang="en-US" baseline="0" dirty="0">
                          <a:latin typeface="Times New Roman" panose="02020603050405020304" pitchFamily="18" charset="0"/>
                          <a:cs typeface="Times New Roman" panose="02020603050405020304" pitchFamily="18" charset="0"/>
                        </a:rPr>
                        <a:t> Strategy</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00052968"/>
                  </a:ext>
                </a:extLst>
              </a:tr>
              <a:tr h="765810">
                <a:tc>
                  <a:txBody>
                    <a:bodyPr/>
                    <a:lstStyle/>
                    <a:p>
                      <a:r>
                        <a:rPr lang="en-US" b="1" dirty="0">
                          <a:latin typeface="Times New Roman" panose="02020603050405020304" pitchFamily="18" charset="0"/>
                          <a:cs typeface="Times New Roman" panose="02020603050405020304" pitchFamily="18" charset="0"/>
                        </a:rPr>
                        <a:t>Conclusion:</a:t>
                      </a:r>
                    </a:p>
                  </a:txBody>
                  <a:tcPr/>
                </a:tc>
                <a:tc gridSpan="3">
                  <a:txBody>
                    <a:bodyPr/>
                    <a:lstStyle/>
                    <a:p>
                      <a:r>
                        <a:rPr lang="en-US" dirty="0">
                          <a:latin typeface="Times New Roman" panose="02020603050405020304" pitchFamily="18" charset="0"/>
                          <a:cs typeface="Times New Roman" panose="02020603050405020304" pitchFamily="18" charset="0"/>
                        </a:rPr>
                        <a:t>Two preservation techniques</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migration and encapsulation,</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have been identified that have a high probability of allowing future generations access to information.</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3093358"/>
                  </a:ext>
                </a:extLst>
              </a:tr>
            </a:tbl>
          </a:graphicData>
        </a:graphic>
      </p:graphicFrame>
    </p:spTree>
    <p:extLst>
      <p:ext uri="{BB962C8B-B14F-4D97-AF65-F5344CB8AC3E}">
        <p14:creationId xmlns:p14="http://schemas.microsoft.com/office/powerpoint/2010/main" val="427898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4693" t="26339" r="31895" b="22947"/>
          <a:stretch/>
        </p:blipFill>
        <p:spPr>
          <a:xfrm>
            <a:off x="1175657" y="653144"/>
            <a:ext cx="9641121" cy="5146766"/>
          </a:xfrm>
          <a:prstGeom prst="rect">
            <a:avLst/>
          </a:prstGeom>
        </p:spPr>
      </p:pic>
      <p:sp>
        <p:nvSpPr>
          <p:cNvPr id="4" name="TextBox 3"/>
          <p:cNvSpPr txBox="1"/>
          <p:nvPr/>
        </p:nvSpPr>
        <p:spPr>
          <a:xfrm>
            <a:off x="3984537" y="5812974"/>
            <a:ext cx="402336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VERS Object</a:t>
            </a:r>
            <a:r>
              <a:rPr lang="en-US" baseline="-250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55326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65" t="22590" r="26072"/>
          <a:stretch/>
        </p:blipFill>
        <p:spPr>
          <a:xfrm>
            <a:off x="859076" y="0"/>
            <a:ext cx="9956970" cy="6858000"/>
          </a:xfrm>
          <a:prstGeom prst="rect">
            <a:avLst/>
          </a:prstGeom>
        </p:spPr>
      </p:pic>
      <p:sp>
        <p:nvSpPr>
          <p:cNvPr id="3" name="TextBox 2"/>
          <p:cNvSpPr txBox="1"/>
          <p:nvPr/>
        </p:nvSpPr>
        <p:spPr>
          <a:xfrm>
            <a:off x="10371543" y="6581001"/>
            <a:ext cx="444503" cy="276999"/>
          </a:xfrm>
          <a:prstGeom prst="rect">
            <a:avLst/>
          </a:prstGeom>
          <a:noFill/>
        </p:spPr>
        <p:txBody>
          <a:bodyPr wrap="square" rtlCol="0">
            <a:spAutoFit/>
          </a:bodyPr>
          <a:lstStyle/>
          <a:p>
            <a:pPr algn="ctr"/>
            <a:r>
              <a:rPr lang="en-US" baseline="-250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43445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4494" y="394056"/>
            <a:ext cx="11878491" cy="933042"/>
          </a:xfrm>
        </p:spPr>
        <p:txBody>
          <a:bodyPr>
            <a:normAutofit/>
          </a:bodyPr>
          <a:lstStyle/>
          <a:p>
            <a:pPr algn="ctr"/>
            <a:r>
              <a:rPr lang="en-US" sz="4000" b="1" dirty="0">
                <a:latin typeface="Times New Roman" panose="02020603050405020304" pitchFamily="18" charset="0"/>
                <a:cs typeface="Times New Roman" panose="02020603050405020304" pitchFamily="18" charset="0"/>
              </a:rPr>
              <a:t>OTHER DIGITAL PRESERVATION MODELS</a:t>
            </a:r>
          </a:p>
        </p:txBody>
      </p:sp>
      <p:sp>
        <p:nvSpPr>
          <p:cNvPr id="3" name="Text Placeholder 2"/>
          <p:cNvSpPr>
            <a:spLocks noGrp="1"/>
          </p:cNvSpPr>
          <p:nvPr>
            <p:ph type="body" idx="1"/>
          </p:nvPr>
        </p:nvSpPr>
        <p:spPr>
          <a:xfrm>
            <a:off x="513217" y="1125041"/>
            <a:ext cx="5299754" cy="823912"/>
          </a:xfrm>
        </p:spPr>
        <p:txBody>
          <a:bodyPr/>
          <a:lstStyle/>
          <a:p>
            <a:r>
              <a:rPr lang="en-US" dirty="0"/>
              <a:t>LOCKSS (Lots Of Copies Keep Stuff Save)</a:t>
            </a:r>
          </a:p>
        </p:txBody>
      </p:sp>
      <p:pic>
        <p:nvPicPr>
          <p:cNvPr id="12" name="Content Placeholder 11"/>
          <p:cNvPicPr>
            <a:picLocks noGrp="1" noChangeAspect="1"/>
          </p:cNvPicPr>
          <p:nvPr>
            <p:ph sz="half" idx="2"/>
          </p:nvPr>
        </p:nvPicPr>
        <p:blipFill rotWithShape="1">
          <a:blip r:embed="rId2"/>
          <a:srcRect l="24249" t="4725" r="22312" b="10137"/>
          <a:stretch/>
        </p:blipFill>
        <p:spPr>
          <a:xfrm>
            <a:off x="709159" y="2063932"/>
            <a:ext cx="4581297" cy="4103626"/>
          </a:xfrm>
          <a:prstGeom prst="rect">
            <a:avLst/>
          </a:prstGeom>
        </p:spPr>
      </p:pic>
      <p:sp>
        <p:nvSpPr>
          <p:cNvPr id="5" name="Text Placeholder 4"/>
          <p:cNvSpPr>
            <a:spLocks noGrp="1"/>
          </p:cNvSpPr>
          <p:nvPr>
            <p:ph type="body" sz="quarter" idx="3"/>
          </p:nvPr>
        </p:nvSpPr>
        <p:spPr>
          <a:xfrm>
            <a:off x="5976255" y="1115923"/>
            <a:ext cx="5858693" cy="823912"/>
          </a:xfrm>
        </p:spPr>
        <p:txBody>
          <a:bodyPr>
            <a:normAutofit/>
          </a:bodyPr>
          <a:lstStyle/>
          <a:p>
            <a:r>
              <a:rPr lang="en-US" dirty="0"/>
              <a:t>SCAPE(Scalable Preservation Environments)</a:t>
            </a:r>
          </a:p>
        </p:txBody>
      </p:sp>
      <p:cxnSp>
        <p:nvCxnSpPr>
          <p:cNvPr id="8" name="Straight Connector 7"/>
          <p:cNvCxnSpPr>
            <a:stCxn id="3" idx="3"/>
          </p:cNvCxnSpPr>
          <p:nvPr/>
        </p:nvCxnSpPr>
        <p:spPr>
          <a:xfrm>
            <a:off x="5812971" y="1536997"/>
            <a:ext cx="0" cy="5072809"/>
          </a:xfrm>
          <a:prstGeom prst="line">
            <a:avLst/>
          </a:prstGeom>
        </p:spPr>
        <p:style>
          <a:lnRef idx="3">
            <a:schemeClr val="dk1"/>
          </a:lnRef>
          <a:fillRef idx="0">
            <a:schemeClr val="dk1"/>
          </a:fillRef>
          <a:effectRef idx="2">
            <a:schemeClr val="dk1"/>
          </a:effectRef>
          <a:fontRef idx="minor">
            <a:schemeClr val="tx1"/>
          </a:fontRef>
        </p:style>
      </p:cxnSp>
      <p:pic>
        <p:nvPicPr>
          <p:cNvPr id="10" name="Picture 9"/>
          <p:cNvPicPr/>
          <p:nvPr/>
        </p:nvPicPr>
        <p:blipFill>
          <a:blip r:embed="rId3"/>
          <a:stretch>
            <a:fillRect/>
          </a:stretch>
        </p:blipFill>
        <p:spPr>
          <a:xfrm>
            <a:off x="6087291" y="2384038"/>
            <a:ext cx="5747657" cy="3683658"/>
          </a:xfrm>
          <a:prstGeom prst="rect">
            <a:avLst/>
          </a:prstGeom>
        </p:spPr>
      </p:pic>
      <p:pic>
        <p:nvPicPr>
          <p:cNvPr id="11" name="Picture 10"/>
          <p:cNvPicPr>
            <a:picLocks noChangeAspect="1"/>
          </p:cNvPicPr>
          <p:nvPr/>
        </p:nvPicPr>
        <p:blipFill rotWithShape="1">
          <a:blip r:embed="rId4"/>
          <a:srcRect l="5539" t="7692" r="4923" b="4946"/>
          <a:stretch/>
        </p:blipFill>
        <p:spPr>
          <a:xfrm>
            <a:off x="10580913" y="6067696"/>
            <a:ext cx="1267097" cy="692330"/>
          </a:xfrm>
          <a:prstGeom prst="rect">
            <a:avLst/>
          </a:prstGeom>
        </p:spPr>
      </p:pic>
      <p:sp>
        <p:nvSpPr>
          <p:cNvPr id="13" name="TextBox 12"/>
          <p:cNvSpPr txBox="1"/>
          <p:nvPr/>
        </p:nvSpPr>
        <p:spPr>
          <a:xfrm>
            <a:off x="2201093" y="6117196"/>
            <a:ext cx="3997233" cy="246221"/>
          </a:xfrm>
          <a:prstGeom prst="rect">
            <a:avLst/>
          </a:prstGeom>
          <a:noFill/>
        </p:spPr>
        <p:txBody>
          <a:bodyPr wrap="square" rtlCol="0">
            <a:spAutoFit/>
          </a:bodyPr>
          <a:lstStyle/>
          <a:p>
            <a:r>
              <a:rPr lang="en-US" sz="1000" dirty="0"/>
              <a:t>https://www.lockss.org/about/how-it-works/works_it.jpeg</a:t>
            </a:r>
          </a:p>
        </p:txBody>
      </p:sp>
      <p:pic>
        <p:nvPicPr>
          <p:cNvPr id="14" name="Picture 13"/>
          <p:cNvPicPr>
            <a:picLocks noChangeAspect="1"/>
          </p:cNvPicPr>
          <p:nvPr/>
        </p:nvPicPr>
        <p:blipFill rotWithShape="1">
          <a:blip r:embed="rId5"/>
          <a:srcRect r="64612"/>
          <a:stretch/>
        </p:blipFill>
        <p:spPr>
          <a:xfrm>
            <a:off x="174494" y="6067696"/>
            <a:ext cx="677445" cy="655592"/>
          </a:xfrm>
          <a:prstGeom prst="rect">
            <a:avLst/>
          </a:prstGeom>
        </p:spPr>
      </p:pic>
    </p:spTree>
    <p:extLst>
      <p:ext uri="{BB962C8B-B14F-4D97-AF65-F5344CB8AC3E}">
        <p14:creationId xmlns:p14="http://schemas.microsoft.com/office/powerpoint/2010/main" val="74617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marL="0" indent="0" algn="ctr">
              <a:buNone/>
            </a:pPr>
            <a:r>
              <a:rPr lang="en-US" i="1" dirty="0">
                <a:latin typeface="Times New Roman" panose="02020603050405020304" pitchFamily="18" charset="0"/>
                <a:cs typeface="Times New Roman" panose="02020603050405020304" pitchFamily="18" charset="0"/>
              </a:rPr>
              <a:t>“There is no permanent solution to preserving data indefinitely but maybe to some extent.”</a:t>
            </a:r>
          </a:p>
          <a:p>
            <a:r>
              <a:rPr lang="en-US" dirty="0">
                <a:latin typeface="Times New Roman" panose="02020603050405020304" pitchFamily="18" charset="0"/>
                <a:cs typeface="Times New Roman" panose="02020603050405020304" pitchFamily="18" charset="0"/>
              </a:rPr>
              <a:t>Digital Content</a:t>
            </a:r>
          </a:p>
          <a:p>
            <a:pPr lvl="1"/>
            <a:r>
              <a:rPr lang="en-US" dirty="0">
                <a:latin typeface="Times New Roman" panose="02020603050405020304" pitchFamily="18" charset="0"/>
                <a:cs typeface="Times New Roman" panose="02020603050405020304" pitchFamily="18" charset="0"/>
              </a:rPr>
              <a:t>Better over traditional content</a:t>
            </a:r>
          </a:p>
          <a:p>
            <a:pPr lvl="1"/>
            <a:r>
              <a:rPr lang="en-US" dirty="0">
                <a:latin typeface="Times New Roman" panose="02020603050405020304" pitchFamily="18" charset="0"/>
                <a:cs typeface="Times New Roman" panose="02020603050405020304" pitchFamily="18" charset="0"/>
              </a:rPr>
              <a:t>Preservation solutions are not a permanent kind</a:t>
            </a:r>
          </a:p>
          <a:p>
            <a:r>
              <a:rPr lang="en-US" dirty="0">
                <a:latin typeface="Times New Roman" panose="02020603050405020304" pitchFamily="18" charset="0"/>
                <a:cs typeface="Times New Roman" panose="02020603050405020304" pitchFamily="18" charset="0"/>
              </a:rPr>
              <a:t>Digital Preservation</a:t>
            </a:r>
          </a:p>
          <a:p>
            <a:pPr lvl="1"/>
            <a:r>
              <a:rPr lang="en-US" dirty="0">
                <a:latin typeface="Times New Roman" panose="02020603050405020304" pitchFamily="18" charset="0"/>
                <a:cs typeface="Times New Roman" panose="02020603050405020304" pitchFamily="18" charset="0"/>
              </a:rPr>
              <a:t>Challenging Task</a:t>
            </a:r>
          </a:p>
          <a:p>
            <a:pPr lvl="1"/>
            <a:r>
              <a:rPr lang="en-US" dirty="0">
                <a:latin typeface="Times New Roman" panose="02020603050405020304" pitchFamily="18" charset="0"/>
                <a:cs typeface="Times New Roman" panose="02020603050405020304" pitchFamily="18" charset="0"/>
              </a:rPr>
              <a:t>The best techniques are costlier</a:t>
            </a:r>
          </a:p>
          <a:p>
            <a:pPr lvl="1"/>
            <a:r>
              <a:rPr lang="en-US" dirty="0">
                <a:latin typeface="Times New Roman" panose="02020603050405020304" pitchFamily="18" charset="0"/>
                <a:cs typeface="Times New Roman" panose="02020603050405020304" pitchFamily="18" charset="0"/>
              </a:rPr>
              <a:t>Mostly done by librarians</a:t>
            </a: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74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057" y="205831"/>
            <a:ext cx="6385560" cy="2328364"/>
          </a:xfrm>
        </p:spPr>
        <p:txBody>
          <a:bodyPr/>
          <a:lstStyle/>
          <a:p>
            <a:pPr marL="0" indent="0">
              <a:buNone/>
            </a:pPr>
            <a:r>
              <a:rPr lang="en-US" dirty="0">
                <a:latin typeface="Times New Roman" panose="02020603050405020304" pitchFamily="18" charset="0"/>
                <a:cs typeface="Times New Roman" panose="02020603050405020304" pitchFamily="18" charset="0"/>
              </a:rPr>
              <a:t>What can you do?</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Identity what you want to save</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Decide what is most important to you</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Organize the content</a:t>
            </a:r>
          </a:p>
          <a:p>
            <a:pPr marL="971550" lvl="1" indent="-514350">
              <a:buFont typeface="+mj-lt"/>
              <a:buAutoNum type="arabicParenR"/>
            </a:pPr>
            <a:r>
              <a:rPr lang="en-US" dirty="0">
                <a:latin typeface="Times New Roman" panose="02020603050405020304" pitchFamily="18" charset="0"/>
                <a:cs typeface="Times New Roman" panose="02020603050405020304" pitchFamily="18" charset="0"/>
              </a:rPr>
              <a:t>Save Copies</a:t>
            </a:r>
          </a:p>
        </p:txBody>
      </p:sp>
      <p:pic>
        <p:nvPicPr>
          <p:cNvPr id="4" name="Picture 3"/>
          <p:cNvPicPr>
            <a:picLocks noChangeAspect="1"/>
          </p:cNvPicPr>
          <p:nvPr/>
        </p:nvPicPr>
        <p:blipFill rotWithShape="1">
          <a:blip r:embed="rId2"/>
          <a:srcRect t="4469" b="5901"/>
          <a:stretch/>
        </p:blipFill>
        <p:spPr>
          <a:xfrm>
            <a:off x="0" y="2730136"/>
            <a:ext cx="12192000" cy="4127863"/>
          </a:xfrm>
          <a:prstGeom prst="rect">
            <a:avLst/>
          </a:prstGeom>
        </p:spPr>
      </p:pic>
    </p:spTree>
    <p:extLst>
      <p:ext uri="{BB962C8B-B14F-4D97-AF65-F5344CB8AC3E}">
        <p14:creationId xmlns:p14="http://schemas.microsoft.com/office/powerpoint/2010/main" val="204833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7314422"/>
              </p:ext>
            </p:extLst>
          </p:nvPr>
        </p:nvGraphicFramePr>
        <p:xfrm>
          <a:off x="838200" y="1825625"/>
          <a:ext cx="10515600" cy="3474720"/>
        </p:xfrm>
        <a:graphic>
          <a:graphicData uri="http://schemas.openxmlformats.org/drawingml/2006/table">
            <a:tbl>
              <a:tblPr firstRow="1" bandRow="1">
                <a:tableStyleId>{5940675A-B579-460E-94D1-54222C63F5DA}</a:tableStyleId>
              </a:tblPr>
              <a:tblGrid>
                <a:gridCol w="637903">
                  <a:extLst>
                    <a:ext uri="{9D8B030D-6E8A-4147-A177-3AD203B41FA5}">
                      <a16:colId xmlns:a16="http://schemas.microsoft.com/office/drawing/2014/main" val="25588735"/>
                    </a:ext>
                  </a:extLst>
                </a:gridCol>
                <a:gridCol w="9877697">
                  <a:extLst>
                    <a:ext uri="{9D8B030D-6E8A-4147-A177-3AD203B41FA5}">
                      <a16:colId xmlns:a16="http://schemas.microsoft.com/office/drawing/2014/main" val="965830114"/>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Zhou, Claire Grover, Martin Klein and Richard Tobin, “</a:t>
                      </a:r>
                      <a:r>
                        <a:rPr lang="en-US" b="1" i="1" dirty="0">
                          <a:latin typeface="Times New Roman" panose="02020603050405020304" pitchFamily="18" charset="0"/>
                          <a:cs typeface="Times New Roman" panose="02020603050405020304" pitchFamily="18" charset="0"/>
                        </a:rPr>
                        <a:t>No More 404s: Predicting Referenced Link Rot in Scholarly Articles for Pro-Active Archiving</a:t>
                      </a:r>
                      <a:r>
                        <a:rPr lang="en-US" dirty="0">
                          <a:latin typeface="Times New Roman" panose="02020603050405020304" pitchFamily="18" charset="0"/>
                          <a:cs typeface="Times New Roman" panose="02020603050405020304" pitchFamily="18" charset="0"/>
                        </a:rPr>
                        <a:t>”, 2015, JCDL 2015 Proceedings of the 15th ACM/IEEE-CS.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97356543"/>
                  </a:ext>
                </a:extLst>
              </a:tr>
              <a:tr h="370840">
                <a:tc>
                  <a:txBody>
                    <a:bodyPr/>
                    <a:lstStyle/>
                    <a:p>
                      <a:pPr algn="ctr"/>
                      <a:r>
                        <a:rPr lang="en-US" dirty="0">
                          <a:latin typeface="Times New Roman" panose="02020603050405020304" pitchFamily="18" charset="0"/>
                          <a:cs typeface="Times New Roman" panose="02020603050405020304" pitchFamily="18" charset="0"/>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err="1">
                          <a:latin typeface="Times New Roman" panose="02020603050405020304" pitchFamily="18" charset="0"/>
                          <a:cs typeface="Times New Roman" panose="02020603050405020304" pitchFamily="18" charset="0"/>
                        </a:rPr>
                        <a:t>ZhiwuXie</a:t>
                      </a:r>
                      <a:r>
                        <a:rPr lang="en-US" dirty="0">
                          <a:latin typeface="Times New Roman" panose="02020603050405020304" pitchFamily="18" charset="0"/>
                          <a:cs typeface="Times New Roman" panose="02020603050405020304" pitchFamily="18" charset="0"/>
                        </a:rPr>
                        <a:t>, Prashant </a:t>
                      </a:r>
                      <a:r>
                        <a:rPr lang="en-US" dirty="0" err="1">
                          <a:latin typeface="Times New Roman" panose="02020603050405020304" pitchFamily="18" charset="0"/>
                          <a:cs typeface="Times New Roman" panose="02020603050405020304" pitchFamily="18" charset="0"/>
                        </a:rPr>
                        <a:t>Chandrasekar</a:t>
                      </a:r>
                      <a:r>
                        <a:rPr lang="en-US" dirty="0">
                          <a:latin typeface="Times New Roman" panose="02020603050405020304" pitchFamily="18" charset="0"/>
                          <a:cs typeface="Times New Roman" panose="02020603050405020304" pitchFamily="18" charset="0"/>
                        </a:rPr>
                        <a:t>, and Edward A. Fox, “</a:t>
                      </a:r>
                      <a:r>
                        <a:rPr lang="en-US" b="1" i="1" dirty="0">
                          <a:latin typeface="Times New Roman" panose="02020603050405020304" pitchFamily="18" charset="0"/>
                          <a:cs typeface="Times New Roman" panose="02020603050405020304" pitchFamily="18" charset="0"/>
                        </a:rPr>
                        <a:t>Using Transactional Web </a:t>
                      </a:r>
                      <a:r>
                        <a:rPr lang="en-US" b="1" i="1" dirty="0" err="1">
                          <a:latin typeface="Times New Roman" panose="02020603050405020304" pitchFamily="18" charset="0"/>
                          <a:cs typeface="Times New Roman" panose="02020603050405020304" pitchFamily="18" charset="0"/>
                        </a:rPr>
                        <a:t>ArchivesTo</a:t>
                      </a:r>
                      <a:r>
                        <a:rPr lang="en-US" b="1" i="1" dirty="0">
                          <a:latin typeface="Times New Roman" panose="02020603050405020304" pitchFamily="18" charset="0"/>
                          <a:cs typeface="Times New Roman" panose="02020603050405020304" pitchFamily="18" charset="0"/>
                        </a:rPr>
                        <a:t> Handle Server Errors </a:t>
                      </a:r>
                      <a:r>
                        <a:rPr lang="en-US" dirty="0">
                          <a:latin typeface="Times New Roman" panose="02020603050405020304" pitchFamily="18" charset="0"/>
                          <a:cs typeface="Times New Roman" panose="02020603050405020304" pitchFamily="18" charset="0"/>
                        </a:rPr>
                        <a:t>", 2015, JCDL 2015 Proceedings of the 15th ACM/IEEE-CS.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17024997"/>
                  </a:ext>
                </a:extLst>
              </a:tr>
              <a:tr h="370840">
                <a:tc>
                  <a:txBody>
                    <a:bodyPr/>
                    <a:lstStyle/>
                    <a:p>
                      <a:pPr algn="ctr"/>
                      <a:r>
                        <a:rPr lang="en-US" dirty="0">
                          <a:latin typeface="Times New Roman" panose="02020603050405020304" pitchFamily="18" charset="0"/>
                          <a:cs typeface="Times New Roman" panose="02020603050405020304" pitchFamily="18" charset="0"/>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Weijia</a:t>
                      </a:r>
                      <a:r>
                        <a:rPr lang="en-US" dirty="0">
                          <a:latin typeface="Times New Roman" panose="02020603050405020304" pitchFamily="18" charset="0"/>
                          <a:cs typeface="Times New Roman" panose="02020603050405020304" pitchFamily="18" charset="0"/>
                        </a:rPr>
                        <a:t> Xu ; Maria </a:t>
                      </a:r>
                      <a:r>
                        <a:rPr lang="en-US" dirty="0" err="1">
                          <a:latin typeface="Times New Roman" panose="02020603050405020304" pitchFamily="18" charset="0"/>
                          <a:cs typeface="Times New Roman" panose="02020603050405020304" pitchFamily="18" charset="0"/>
                        </a:rPr>
                        <a:t>Esteva</a:t>
                      </a:r>
                      <a:r>
                        <a:rPr lang="en-US" dirty="0">
                          <a:latin typeface="Times New Roman" panose="02020603050405020304" pitchFamily="18" charset="0"/>
                          <a:cs typeface="Times New Roman" panose="02020603050405020304" pitchFamily="18" charset="0"/>
                        </a:rPr>
                        <a:t> ; Deborah Beck ; Yi-</a:t>
                      </a:r>
                      <a:r>
                        <a:rPr lang="en-US" dirty="0" err="1">
                          <a:latin typeface="Times New Roman" panose="02020603050405020304" pitchFamily="18" charset="0"/>
                          <a:cs typeface="Times New Roman" panose="02020603050405020304" pitchFamily="18" charset="0"/>
                        </a:rPr>
                        <a:t>Hsuan</a:t>
                      </a:r>
                      <a:r>
                        <a:rPr lang="en-US" dirty="0">
                          <a:latin typeface="Times New Roman" panose="02020603050405020304" pitchFamily="18" charset="0"/>
                          <a:cs typeface="Times New Roman" panose="02020603050405020304" pitchFamily="18" charset="0"/>
                        </a:rPr>
                        <a:t> Hsieh, “</a:t>
                      </a:r>
                      <a:r>
                        <a:rPr lang="en-US" b="1" i="1" dirty="0">
                          <a:latin typeface="Times New Roman" panose="02020603050405020304" pitchFamily="18" charset="0"/>
                          <a:cs typeface="Times New Roman" panose="02020603050405020304" pitchFamily="18" charset="0"/>
                        </a:rPr>
                        <a:t>A Portable Strategy for Preserving Web Applications Functionality</a:t>
                      </a:r>
                      <a:r>
                        <a:rPr lang="en-US" dirty="0">
                          <a:latin typeface="Times New Roman" panose="02020603050405020304" pitchFamily="18" charset="0"/>
                          <a:cs typeface="Times New Roman" panose="02020603050405020304" pitchFamily="18" charset="0"/>
                        </a:rPr>
                        <a:t>”, 2017, JCDL '17 Proceedings of the 17th ACM/IEEE-CS.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22498815"/>
                  </a:ext>
                </a:extLst>
              </a:tr>
              <a:tr h="370840">
                <a:tc>
                  <a:txBody>
                    <a:bodyPr/>
                    <a:lstStyle/>
                    <a:p>
                      <a:pPr algn="ctr"/>
                      <a:r>
                        <a:rPr lang="en-US" dirty="0">
                          <a:latin typeface="Times New Roman" panose="02020603050405020304" pitchFamily="18" charset="0"/>
                          <a:cs typeface="Times New Roman" panose="02020603050405020304" pitchFamily="18"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Andrew Waugh, Ross Wilkinson, Brendan Hills, and Jon </a:t>
                      </a:r>
                      <a:r>
                        <a:rPr lang="en-US" dirty="0" err="1">
                          <a:latin typeface="Times New Roman" panose="02020603050405020304" pitchFamily="18" charset="0"/>
                          <a:cs typeface="Times New Roman" panose="02020603050405020304" pitchFamily="18" charset="0"/>
                        </a:rPr>
                        <a:t>Dell’oro</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Preserving Digital Information Forever</a:t>
                      </a:r>
                      <a:r>
                        <a:rPr lang="en-US" dirty="0">
                          <a:latin typeface="Times New Roman" panose="02020603050405020304" pitchFamily="18" charset="0"/>
                          <a:cs typeface="Times New Roman" panose="02020603050405020304" pitchFamily="18" charset="0"/>
                        </a:rPr>
                        <a:t>”, 2000, Digital Libraries, San Antonio, TX, ACM.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7514095"/>
                  </a:ext>
                </a:extLst>
              </a:tr>
              <a:tr h="370840">
                <a:tc>
                  <a:txBody>
                    <a:bodyPr/>
                    <a:lstStyle/>
                    <a:p>
                      <a:pPr algn="ctr"/>
                      <a:r>
                        <a:rPr lang="en-US" dirty="0">
                          <a:latin typeface="Times New Roman" panose="02020603050405020304" pitchFamily="18" charset="0"/>
                          <a:cs typeface="Times New Roman" panose="02020603050405020304" pitchFamily="18"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Elizabeth </a:t>
                      </a:r>
                      <a:r>
                        <a:rPr lang="en-US" dirty="0" err="1">
                          <a:latin typeface="Times New Roman" panose="02020603050405020304" pitchFamily="18" charset="0"/>
                          <a:cs typeface="Times New Roman" panose="02020603050405020304" pitchFamily="18" charset="0"/>
                        </a:rPr>
                        <a:t>Yakel</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Digital Curation</a:t>
                      </a:r>
                      <a:r>
                        <a:rPr lang="en-US" dirty="0">
                          <a:latin typeface="Times New Roman" panose="02020603050405020304" pitchFamily="18" charset="0"/>
                          <a:cs typeface="Times New Roman" panose="02020603050405020304" pitchFamily="18" charset="0"/>
                        </a:rPr>
                        <a:t>”, 2002, OCLC Systems &amp; Services: International digital library perspectives.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1106216"/>
                  </a:ext>
                </a:extLst>
              </a:tr>
            </a:tbl>
          </a:graphicData>
        </a:graphic>
      </p:graphicFrame>
    </p:spTree>
    <p:extLst>
      <p:ext uri="{BB962C8B-B14F-4D97-AF65-F5344CB8AC3E}">
        <p14:creationId xmlns:p14="http://schemas.microsoft.com/office/powerpoint/2010/main" val="150481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2929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pPr marL="514350" indent="-514350">
              <a:buFont typeface="+mj-lt"/>
              <a:buAutoNum type="arabicParenR"/>
            </a:pPr>
            <a:r>
              <a:rPr lang="en-US" dirty="0">
                <a:latin typeface="Times New Roman" panose="02020603050405020304" pitchFamily="18" charset="0"/>
                <a:cs typeface="Times New Roman" panose="02020603050405020304" pitchFamily="18" charset="0"/>
              </a:rPr>
              <a:t>Abstract</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Digital Preservation</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Threats to Digital Preservation</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Digital Preservation Techniques</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Literature Review</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Conclusion</a:t>
            </a:r>
          </a:p>
          <a:p>
            <a:pPr marL="514350" indent="-514350">
              <a:buFont typeface="+mj-lt"/>
              <a:buAutoNum type="arabicParenR"/>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arenR"/>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aren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4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62765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00594" y="1162595"/>
            <a:ext cx="11390811" cy="5434148"/>
          </a:xfrm>
        </p:spPr>
        <p:txBody>
          <a:bodyPr>
            <a:noAutofit/>
          </a:bodyPr>
          <a:lstStyle/>
          <a:p>
            <a:pPr marL="0" indent="0" algn="just">
              <a:lnSpc>
                <a:spcPct val="150000"/>
              </a:lnSpc>
              <a:spcBef>
                <a:spcPts val="0"/>
              </a:spcBef>
              <a:buNone/>
            </a:pPr>
            <a:r>
              <a:rPr lang="en-US" sz="2200" i="1" dirty="0">
                <a:latin typeface="Times New Roman" panose="02020603050405020304" pitchFamily="18" charset="0"/>
                <a:cs typeface="Times New Roman" panose="02020603050405020304" pitchFamily="18" charset="0"/>
              </a:rPr>
              <a:t>Digital Information drives our economy, spurs our culture and connects our economy. It has changed how we communicate and learn. For centuries, we have saved books, photos, maps and other sources of knowledge. With the growing importance of digital data, the wider community pays almost no attention to the problems of preserving this digital information for the future. Our digital assets are just as valuable. Traditional information sources can easily survive for years, decades and centuries. But digital items are fragile and require special care to preserve them and make them usable. The preservation of digital data for the long term presents a variety of challenges from technical to social and organizational. The technical challenge is to ensure that the information, generated today, can survive long term changes in storage media, devices and in other data formats. There presently exists no inexpensive way to preserve one's digital data for posterity.</a:t>
            </a:r>
            <a:endParaRPr lang="en-US" sz="2200" dirty="0">
              <a:latin typeface="Times New Roman" panose="02020603050405020304" pitchFamily="18" charset="0"/>
              <a:cs typeface="Times New Roman" panose="02020603050405020304" pitchFamily="18" charset="0"/>
            </a:endParaRPr>
          </a:p>
          <a:p>
            <a:pPr marL="0" indent="0" algn="just">
              <a:buNone/>
            </a:pPr>
            <a:r>
              <a:rPr lang="en-US" sz="2000" b="1" dirty="0"/>
              <a:t> </a:t>
            </a:r>
            <a:endParaRPr lang="en-US" sz="2000" dirty="0"/>
          </a:p>
          <a:p>
            <a:pPr marL="0" indent="0" algn="just">
              <a:buNone/>
            </a:pPr>
            <a:endParaRPr lang="en-US" sz="2000" dirty="0"/>
          </a:p>
        </p:txBody>
      </p:sp>
    </p:spTree>
    <p:extLst>
      <p:ext uri="{BB962C8B-B14F-4D97-AF65-F5344CB8AC3E}">
        <p14:creationId xmlns:p14="http://schemas.microsoft.com/office/powerpoint/2010/main" val="272215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DIGITAL PRESERVATION</a:t>
            </a:r>
          </a:p>
        </p:txBody>
      </p:sp>
      <p:sp>
        <p:nvSpPr>
          <p:cNvPr id="3" name="Content Placeholder 2"/>
          <p:cNvSpPr>
            <a:spLocks noGrp="1"/>
          </p:cNvSpPr>
          <p:nvPr>
            <p:ph idx="1"/>
          </p:nvPr>
        </p:nvSpPr>
        <p:spPr>
          <a:xfrm>
            <a:off x="676003" y="1690688"/>
            <a:ext cx="10839994" cy="1649095"/>
          </a:xfrm>
        </p:spPr>
        <p:txBody>
          <a:bodyPr/>
          <a:lstStyle/>
          <a:p>
            <a:pPr marL="0" indent="0" algn="just">
              <a:buNone/>
            </a:pPr>
            <a:r>
              <a:rPr lang="en-US" sz="3600" dirty="0">
                <a:latin typeface="Times New Roman" panose="02020603050405020304" pitchFamily="18" charset="0"/>
                <a:cs typeface="Times New Roman" panose="02020603050405020304" pitchFamily="18" charset="0"/>
              </a:rPr>
              <a:t>“</a:t>
            </a:r>
            <a:r>
              <a:rPr lang="en-US" sz="3600" i="1" dirty="0">
                <a:latin typeface="Times New Roman" panose="02020603050405020304" pitchFamily="18" charset="0"/>
                <a:cs typeface="Times New Roman" panose="02020603050405020304" pitchFamily="18" charset="0"/>
              </a:rPr>
              <a:t>Long-term, error-free storage of digital information, with means for retrieval and interpretation, for the entire time span the information is required for</a:t>
            </a:r>
            <a:r>
              <a:rPr lang="en-US" sz="3600"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696685351"/>
              </p:ext>
            </p:extLst>
          </p:nvPr>
        </p:nvGraphicFramePr>
        <p:xfrm>
          <a:off x="940526" y="3461656"/>
          <a:ext cx="9506857" cy="297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2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22" y="534942"/>
            <a:ext cx="11062063" cy="823595"/>
          </a:xfrm>
        </p:spPr>
        <p:txBody>
          <a:bodyPr/>
          <a:lstStyle/>
          <a:p>
            <a:r>
              <a:rPr lang="en-US" b="1" dirty="0">
                <a:latin typeface="Times New Roman" panose="02020603050405020304" pitchFamily="18" charset="0"/>
                <a:cs typeface="Times New Roman" panose="02020603050405020304" pitchFamily="18" charset="0"/>
              </a:rPr>
              <a:t>THREATS TO DIGITAL PRESERVATION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6887591"/>
              </p:ext>
            </p:extLst>
          </p:nvPr>
        </p:nvGraphicFramePr>
        <p:xfrm>
          <a:off x="446088" y="1501775"/>
          <a:ext cx="11179175" cy="4700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889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22" y="534942"/>
            <a:ext cx="11062063" cy="823595"/>
          </a:xfrm>
        </p:spPr>
        <p:txBody>
          <a:bodyPr/>
          <a:lstStyle/>
          <a:p>
            <a:r>
              <a:rPr lang="en-US" b="1" dirty="0">
                <a:latin typeface="Times New Roman" panose="02020603050405020304" pitchFamily="18" charset="0"/>
                <a:cs typeface="Times New Roman" panose="02020603050405020304" pitchFamily="18" charset="0"/>
              </a:rPr>
              <a:t>DIGITAL PRESERVATION TECHNIQUES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5481109"/>
              </p:ext>
            </p:extLst>
          </p:nvPr>
        </p:nvGraphicFramePr>
        <p:xfrm>
          <a:off x="446088" y="1501775"/>
          <a:ext cx="11375797" cy="4700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73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348" y="2011045"/>
            <a:ext cx="6555377" cy="1325563"/>
          </a:xfrm>
        </p:spPr>
        <p:txBody>
          <a:bodyPr/>
          <a:lstStyle/>
          <a:p>
            <a:r>
              <a:rPr lang="en-US" b="1" dirty="0">
                <a:latin typeface="Times New Roman" panose="02020603050405020304" pitchFamily="18" charset="0"/>
                <a:cs typeface="Times New Roman" panose="02020603050405020304" pitchFamily="18" charset="0"/>
              </a:rPr>
              <a:t>LITERATURE REVIEW</a:t>
            </a:r>
          </a:p>
        </p:txBody>
      </p:sp>
      <p:pic>
        <p:nvPicPr>
          <p:cNvPr id="1026" name="Picture 2" descr="Image result for papers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8726" y="732896"/>
            <a:ext cx="3227274" cy="5853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8" y="3637512"/>
            <a:ext cx="3550921" cy="322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2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9641676"/>
              </p:ext>
            </p:extLst>
          </p:nvPr>
        </p:nvGraphicFramePr>
        <p:xfrm>
          <a:off x="418011" y="607419"/>
          <a:ext cx="11299372" cy="6035041"/>
        </p:xfrm>
        <a:graphic>
          <a:graphicData uri="http://schemas.openxmlformats.org/drawingml/2006/table">
            <a:tbl>
              <a:tblPr firstRow="1" bandRow="1">
                <a:tableStyleId>{5940675A-B579-460E-94D1-54222C63F5DA}</a:tableStyleId>
              </a:tblPr>
              <a:tblGrid>
                <a:gridCol w="2207624">
                  <a:extLst>
                    <a:ext uri="{9D8B030D-6E8A-4147-A177-3AD203B41FA5}">
                      <a16:colId xmlns:a16="http://schemas.microsoft.com/office/drawing/2014/main" val="1316350315"/>
                    </a:ext>
                  </a:extLst>
                </a:gridCol>
                <a:gridCol w="4898571">
                  <a:extLst>
                    <a:ext uri="{9D8B030D-6E8A-4147-A177-3AD203B41FA5}">
                      <a16:colId xmlns:a16="http://schemas.microsoft.com/office/drawing/2014/main" val="3879096962"/>
                    </a:ext>
                  </a:extLst>
                </a:gridCol>
                <a:gridCol w="1489166">
                  <a:extLst>
                    <a:ext uri="{9D8B030D-6E8A-4147-A177-3AD203B41FA5}">
                      <a16:colId xmlns:a16="http://schemas.microsoft.com/office/drawing/2014/main" val="2499081767"/>
                    </a:ext>
                  </a:extLst>
                </a:gridCol>
                <a:gridCol w="2704011">
                  <a:extLst>
                    <a:ext uri="{9D8B030D-6E8A-4147-A177-3AD203B41FA5}">
                      <a16:colId xmlns:a16="http://schemas.microsoft.com/office/drawing/2014/main" val="1993675766"/>
                    </a:ext>
                  </a:extLst>
                </a:gridCol>
              </a:tblGrid>
              <a:tr h="431075">
                <a:tc>
                  <a:txBody>
                    <a:bodyPr/>
                    <a:lstStyle/>
                    <a:p>
                      <a:r>
                        <a:rPr lang="en-US" b="1" dirty="0">
                          <a:latin typeface="Times New Roman" panose="02020603050405020304" pitchFamily="18" charset="0"/>
                          <a:cs typeface="Times New Roman" panose="02020603050405020304" pitchFamily="18" charset="0"/>
                        </a:rPr>
                        <a:t>Paper Title:</a:t>
                      </a:r>
                    </a:p>
                  </a:txBody>
                  <a:tcPr>
                    <a:solidFill>
                      <a:schemeClr val="accent3">
                        <a:lumMod val="20000"/>
                        <a:lumOff val="80000"/>
                      </a:schemeClr>
                    </a:solidFill>
                  </a:tcPr>
                </a:tc>
                <a:tc gridSpan="3">
                  <a:txBody>
                    <a:bodyPr/>
                    <a:lstStyle/>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No More 404s: Predicting Referenced Link Rot in Scholarly Articles for Pro-Active Archiving</a:t>
                      </a:r>
                      <a:endParaRPr lang="en-US" b="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497511"/>
                  </a:ext>
                </a:extLst>
              </a:tr>
              <a:tr h="765810">
                <a:tc>
                  <a:txBody>
                    <a:bodyPr/>
                    <a:lstStyle/>
                    <a:p>
                      <a:r>
                        <a:rPr lang="en-US" b="1" dirty="0">
                          <a:latin typeface="Times New Roman" panose="02020603050405020304" pitchFamily="18" charset="0"/>
                          <a:cs typeface="Times New Roman" panose="02020603050405020304" pitchFamily="18" charset="0"/>
                        </a:rPr>
                        <a:t>Published</a:t>
                      </a:r>
                      <a:r>
                        <a:rPr lang="en-US" b="1" baseline="0" dirty="0">
                          <a:latin typeface="Times New Roman" panose="02020603050405020304" pitchFamily="18" charset="0"/>
                          <a:cs typeface="Times New Roman" panose="02020603050405020304" pitchFamily="18" charset="0"/>
                        </a:rPr>
                        <a:t> In:</a:t>
                      </a:r>
                      <a:endParaRPr lang="en-US" b="1"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JCDL '15 Proceedings of the 15th ACM/IEEE-CS</a:t>
                      </a:r>
                    </a:p>
                  </a:txBody>
                  <a:tcPr>
                    <a:solidFill>
                      <a:schemeClr val="accent3">
                        <a:lumMod val="20000"/>
                        <a:lumOff val="80000"/>
                      </a:schemeClr>
                    </a:solidFill>
                  </a:tcPr>
                </a:tc>
                <a:tc>
                  <a:txBody>
                    <a:bodyPr/>
                    <a:lstStyle/>
                    <a:p>
                      <a:r>
                        <a:rPr lang="en-US" b="1" dirty="0">
                          <a:latin typeface="Times New Roman" panose="02020603050405020304" pitchFamily="18" charset="0"/>
                          <a:cs typeface="Times New Roman" panose="02020603050405020304" pitchFamily="18" charset="0"/>
                        </a:rPr>
                        <a:t>Year:</a:t>
                      </a:r>
                    </a:p>
                  </a:txBody>
                  <a:tcPr>
                    <a:solidFill>
                      <a:schemeClr val="accent3">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2015</a:t>
                      </a:r>
                    </a:p>
                  </a:txBody>
                  <a:tcPr>
                    <a:solidFill>
                      <a:schemeClr val="accent3">
                        <a:lumMod val="20000"/>
                        <a:lumOff val="80000"/>
                      </a:schemeClr>
                    </a:solidFill>
                  </a:tcPr>
                </a:tc>
                <a:extLst>
                  <a:ext uri="{0D108BD9-81ED-4DB2-BD59-A6C34878D82A}">
                    <a16:rowId xmlns:a16="http://schemas.microsoft.com/office/drawing/2014/main" val="1313110472"/>
                  </a:ext>
                </a:extLst>
              </a:tr>
              <a:tr h="514350">
                <a:tc>
                  <a:txBody>
                    <a:bodyPr/>
                    <a:lstStyle/>
                    <a:p>
                      <a:r>
                        <a:rPr lang="en-US" b="1" dirty="0">
                          <a:latin typeface="Times New Roman" panose="02020603050405020304" pitchFamily="18" charset="0"/>
                          <a:cs typeface="Times New Roman" panose="02020603050405020304" pitchFamily="18" charset="0"/>
                        </a:rPr>
                        <a:t>Problem Identified</a:t>
                      </a:r>
                      <a:r>
                        <a:rPr lang="en-US" b="1" baseline="0"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gridSpan="3">
                  <a:txBody>
                    <a:bodyPr/>
                    <a:lstStyle/>
                    <a:p>
                      <a:r>
                        <a:rPr lang="en-US" dirty="0">
                          <a:latin typeface="Times New Roman" panose="02020603050405020304" pitchFamily="18" charset="0"/>
                          <a:cs typeface="Times New Roman" panose="02020603050405020304" pitchFamily="18" charset="0"/>
                        </a:rPr>
                        <a:t>To detect link rot on</a:t>
                      </a:r>
                      <a:r>
                        <a:rPr lang="en-US" baseline="0" dirty="0">
                          <a:latin typeface="Times New Roman" panose="02020603050405020304" pitchFamily="18" charset="0"/>
                          <a:cs typeface="Times New Roman" panose="02020603050405020304" pitchFamily="18" charset="0"/>
                        </a:rPr>
                        <a:t> web based published articles.</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270764"/>
                  </a:ext>
                </a:extLst>
              </a:tr>
              <a:tr h="496389">
                <a:tc>
                  <a:txBody>
                    <a:bodyPr/>
                    <a:lstStyle/>
                    <a:p>
                      <a:r>
                        <a:rPr lang="en-US" b="1" dirty="0">
                          <a:latin typeface="Times New Roman" panose="02020603050405020304" pitchFamily="18" charset="0"/>
                          <a:cs typeface="Times New Roman" panose="02020603050405020304" pitchFamily="18" charset="0"/>
                        </a:rPr>
                        <a:t>Proposed Solution:</a:t>
                      </a:r>
                    </a:p>
                  </a:txBody>
                  <a:tcPr/>
                </a:tc>
                <a:tc gridSpan="3">
                  <a:txBody>
                    <a:bodyPr/>
                    <a:lstStyle/>
                    <a:p>
                      <a:r>
                        <a:rPr lang="en-US" dirty="0">
                          <a:latin typeface="Times New Roman" panose="02020603050405020304" pitchFamily="18" charset="0"/>
                          <a:cs typeface="Times New Roman" panose="02020603050405020304" pitchFamily="18" charset="0"/>
                        </a:rPr>
                        <a:t>Created a link</a:t>
                      </a:r>
                      <a:r>
                        <a:rPr lang="en-US" baseline="0" dirty="0">
                          <a:latin typeface="Times New Roman" panose="02020603050405020304" pitchFamily="18" charset="0"/>
                          <a:cs typeface="Times New Roman" panose="02020603050405020304" pitchFamily="18" charset="0"/>
                        </a:rPr>
                        <a:t> rot predictor based on SVM.</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00052968"/>
                  </a:ext>
                </a:extLst>
              </a:tr>
              <a:tr h="535577">
                <a:tc>
                  <a:txBody>
                    <a:bodyPr/>
                    <a:lstStyle/>
                    <a:p>
                      <a:r>
                        <a:rPr lang="en-US" b="1" dirty="0">
                          <a:latin typeface="Times New Roman" panose="02020603050405020304" pitchFamily="18" charset="0"/>
                          <a:cs typeface="Times New Roman" panose="02020603050405020304" pitchFamily="18" charset="0"/>
                        </a:rPr>
                        <a:t>Data Source:</a:t>
                      </a:r>
                    </a:p>
                  </a:txBody>
                  <a:tcPr/>
                </a:tc>
                <a:tc gridSpan="3">
                  <a:txBody>
                    <a:bodyPr/>
                    <a:lstStyle/>
                    <a:p>
                      <a:r>
                        <a:rPr lang="en-US" dirty="0">
                          <a:latin typeface="Times New Roman" panose="02020603050405020304" pitchFamily="18" charset="0"/>
                          <a:cs typeface="Times New Roman" panose="02020603050405020304" pitchFamily="18" charset="0"/>
                        </a:rPr>
                        <a:t>Elsevier XML format of publications</a:t>
                      </a:r>
                      <a:r>
                        <a:rPr lang="en-US" baseline="0" dirty="0">
                          <a:latin typeface="Times New Roman" panose="02020603050405020304" pitchFamily="18" charset="0"/>
                          <a:cs typeface="Times New Roman" panose="02020603050405020304" pitchFamily="18" charset="0"/>
                        </a:rPr>
                        <a:t> from the year 1997 to 2012.</a:t>
                      </a:r>
                    </a:p>
                    <a:p>
                      <a:endParaRPr lang="en-US" baseline="0" dirty="0">
                        <a:latin typeface="Times New Roman" panose="02020603050405020304" pitchFamily="18" charset="0"/>
                        <a:cs typeface="Times New Roman" panose="02020603050405020304" pitchFamily="18" charset="0"/>
                      </a:endParaRPr>
                    </a:p>
                    <a:p>
                      <a:endParaRPr lang="en-US" baseline="0" dirty="0">
                        <a:latin typeface="Times New Roman" panose="02020603050405020304" pitchFamily="18" charset="0"/>
                        <a:cs typeface="Times New Roman" panose="02020603050405020304" pitchFamily="18" charset="0"/>
                      </a:endParaRPr>
                    </a:p>
                    <a:p>
                      <a:endParaRPr lang="en-US" baseline="0" dirty="0">
                        <a:latin typeface="Times New Roman" panose="02020603050405020304" pitchFamily="18" charset="0"/>
                        <a:cs typeface="Times New Roman" panose="02020603050405020304" pitchFamily="18" charset="0"/>
                      </a:endParaRPr>
                    </a:p>
                    <a:p>
                      <a:endParaRPr lang="en-US" baseline="0" dirty="0">
                        <a:latin typeface="Times New Roman" panose="02020603050405020304" pitchFamily="18" charset="0"/>
                        <a:cs typeface="Times New Roman" panose="02020603050405020304" pitchFamily="18" charset="0"/>
                      </a:endParaRPr>
                    </a:p>
                    <a:p>
                      <a:endParaRPr lang="en-US" baseline="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7276640"/>
                  </a:ext>
                </a:extLst>
              </a:tr>
              <a:tr h="535577">
                <a:tc>
                  <a:txBody>
                    <a:bodyPr/>
                    <a:lstStyle/>
                    <a:p>
                      <a:r>
                        <a:rPr lang="en-US" b="1" dirty="0">
                          <a:latin typeface="Times New Roman" panose="02020603050405020304" pitchFamily="18" charset="0"/>
                          <a:cs typeface="Times New Roman" panose="02020603050405020304" pitchFamily="18" charset="0"/>
                        </a:rPr>
                        <a:t>Findings:</a:t>
                      </a:r>
                    </a:p>
                  </a:txBody>
                  <a:tcPr/>
                </a:tc>
                <a:tc gridSpan="3">
                  <a:txBody>
                    <a:bodyPr/>
                    <a:lstStyle/>
                    <a:p>
                      <a:r>
                        <a:rPr lang="en-US" dirty="0">
                          <a:latin typeface="Times New Roman" panose="02020603050405020304" pitchFamily="18" charset="0"/>
                          <a:cs typeface="Times New Roman" panose="02020603050405020304" pitchFamily="18" charset="0"/>
                        </a:rPr>
                        <a:t>Observation was that compared with current archives (62.3%), the simulated pro-active archive preserved a significantly larger number of rotten links (84.8%).</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54589229"/>
                  </a:ext>
                </a:extLst>
              </a:tr>
              <a:tr h="535577">
                <a:tc>
                  <a:txBody>
                    <a:bodyPr/>
                    <a:lstStyle/>
                    <a:p>
                      <a:r>
                        <a:rPr lang="en-US" b="1" dirty="0">
                          <a:latin typeface="Times New Roman" panose="02020603050405020304" pitchFamily="18" charset="0"/>
                          <a:cs typeface="Times New Roman" panose="02020603050405020304" pitchFamily="18" charset="0"/>
                        </a:rPr>
                        <a:t>Conclusion:</a:t>
                      </a:r>
                    </a:p>
                  </a:txBody>
                  <a:tcPr/>
                </a:tc>
                <a:tc gridSpan="3">
                  <a:txBody>
                    <a:bodyPr/>
                    <a:lstStyle/>
                    <a:p>
                      <a:r>
                        <a:rPr lang="en-US" dirty="0">
                          <a:latin typeface="Times New Roman" panose="02020603050405020304" pitchFamily="18" charset="0"/>
                          <a:cs typeface="Times New Roman" panose="02020603050405020304" pitchFamily="18" charset="0"/>
                        </a:rPr>
                        <a:t>Simulated archival solution outperforms current web archives. </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3003597"/>
                  </a:ext>
                </a:extLst>
              </a:tr>
              <a:tr h="535577">
                <a:tc>
                  <a:txBody>
                    <a:bodyPr/>
                    <a:lstStyle/>
                    <a:p>
                      <a:r>
                        <a:rPr lang="en-US" b="1" dirty="0">
                          <a:latin typeface="Times New Roman" panose="02020603050405020304" pitchFamily="18" charset="0"/>
                          <a:cs typeface="Times New Roman" panose="02020603050405020304" pitchFamily="18" charset="0"/>
                        </a:rPr>
                        <a:t>Future Scope:</a:t>
                      </a:r>
                    </a:p>
                  </a:txBody>
                  <a:tcPr/>
                </a:tc>
                <a:tc gridSpan="3">
                  <a:txBody>
                    <a:bodyPr/>
                    <a:lstStyle/>
                    <a:p>
                      <a:r>
                        <a:rPr lang="en-US" dirty="0">
                          <a:latin typeface="Times New Roman" panose="02020603050405020304" pitchFamily="18" charset="0"/>
                          <a:cs typeface="Times New Roman" panose="02020603050405020304" pitchFamily="18" charset="0"/>
                        </a:rPr>
                        <a:t>Testing this in a real-world archival setting where the classifier evaluation could be further improved.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2563687"/>
                  </a:ext>
                </a:extLst>
              </a:tr>
            </a:tbl>
          </a:graphicData>
        </a:graphic>
      </p:graphicFrame>
      <p:pic>
        <p:nvPicPr>
          <p:cNvPr id="3" name="Picture 2"/>
          <p:cNvPicPr>
            <a:picLocks noChangeAspect="1"/>
          </p:cNvPicPr>
          <p:nvPr/>
        </p:nvPicPr>
        <p:blipFill>
          <a:blip r:embed="rId2"/>
          <a:stretch>
            <a:fillRect/>
          </a:stretch>
        </p:blipFill>
        <p:spPr>
          <a:xfrm>
            <a:off x="2711492" y="3162882"/>
            <a:ext cx="8205927" cy="1603387"/>
          </a:xfrm>
          <a:prstGeom prst="rect">
            <a:avLst/>
          </a:prstGeom>
        </p:spPr>
      </p:pic>
    </p:spTree>
    <p:extLst>
      <p:ext uri="{BB962C8B-B14F-4D97-AF65-F5344CB8AC3E}">
        <p14:creationId xmlns:p14="http://schemas.microsoft.com/office/powerpoint/2010/main" val="202556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9203878"/>
              </p:ext>
            </p:extLst>
          </p:nvPr>
        </p:nvGraphicFramePr>
        <p:xfrm>
          <a:off x="470262" y="404948"/>
          <a:ext cx="11299372" cy="6082393"/>
        </p:xfrm>
        <a:graphic>
          <a:graphicData uri="http://schemas.openxmlformats.org/drawingml/2006/table">
            <a:tbl>
              <a:tblPr firstRow="1" bandRow="1">
                <a:tableStyleId>{5940675A-B579-460E-94D1-54222C63F5DA}</a:tableStyleId>
              </a:tblPr>
              <a:tblGrid>
                <a:gridCol w="2207624">
                  <a:extLst>
                    <a:ext uri="{9D8B030D-6E8A-4147-A177-3AD203B41FA5}">
                      <a16:colId xmlns:a16="http://schemas.microsoft.com/office/drawing/2014/main" val="1316350315"/>
                    </a:ext>
                  </a:extLst>
                </a:gridCol>
                <a:gridCol w="4898571">
                  <a:extLst>
                    <a:ext uri="{9D8B030D-6E8A-4147-A177-3AD203B41FA5}">
                      <a16:colId xmlns:a16="http://schemas.microsoft.com/office/drawing/2014/main" val="3879096962"/>
                    </a:ext>
                  </a:extLst>
                </a:gridCol>
                <a:gridCol w="1489166">
                  <a:extLst>
                    <a:ext uri="{9D8B030D-6E8A-4147-A177-3AD203B41FA5}">
                      <a16:colId xmlns:a16="http://schemas.microsoft.com/office/drawing/2014/main" val="2499081767"/>
                    </a:ext>
                  </a:extLst>
                </a:gridCol>
                <a:gridCol w="2704011">
                  <a:extLst>
                    <a:ext uri="{9D8B030D-6E8A-4147-A177-3AD203B41FA5}">
                      <a16:colId xmlns:a16="http://schemas.microsoft.com/office/drawing/2014/main" val="1993675766"/>
                    </a:ext>
                  </a:extLst>
                </a:gridCol>
              </a:tblGrid>
              <a:tr h="483326">
                <a:tc>
                  <a:txBody>
                    <a:bodyPr/>
                    <a:lstStyle/>
                    <a:p>
                      <a:r>
                        <a:rPr lang="en-US" b="1" dirty="0">
                          <a:latin typeface="Times New Roman" panose="02020603050405020304" pitchFamily="18" charset="0"/>
                          <a:cs typeface="Times New Roman" panose="02020603050405020304" pitchFamily="18" charset="0"/>
                        </a:rPr>
                        <a:t>Paper Title:</a:t>
                      </a:r>
                    </a:p>
                  </a:txBody>
                  <a:tcPr>
                    <a:solidFill>
                      <a:schemeClr val="accent3">
                        <a:lumMod val="20000"/>
                        <a:lumOff val="80000"/>
                      </a:schemeClr>
                    </a:solidFill>
                  </a:tcPr>
                </a:tc>
                <a:tc gridSpan="3">
                  <a:txBody>
                    <a:bodyPr/>
                    <a:lstStyle/>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Using Transactional Web Archives To Handle Server Errors</a:t>
                      </a:r>
                      <a:endParaRPr lang="en-US" b="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497511"/>
                  </a:ext>
                </a:extLst>
              </a:tr>
              <a:tr h="765810">
                <a:tc>
                  <a:txBody>
                    <a:bodyPr/>
                    <a:lstStyle/>
                    <a:p>
                      <a:r>
                        <a:rPr lang="en-US" b="1" dirty="0">
                          <a:latin typeface="Times New Roman" panose="02020603050405020304" pitchFamily="18" charset="0"/>
                          <a:cs typeface="Times New Roman" panose="02020603050405020304" pitchFamily="18" charset="0"/>
                        </a:rPr>
                        <a:t>Published</a:t>
                      </a:r>
                      <a:r>
                        <a:rPr lang="en-US" b="1" baseline="0" dirty="0">
                          <a:latin typeface="Times New Roman" panose="02020603050405020304" pitchFamily="18" charset="0"/>
                          <a:cs typeface="Times New Roman" panose="02020603050405020304" pitchFamily="18" charset="0"/>
                        </a:rPr>
                        <a:t> In:</a:t>
                      </a:r>
                      <a:endParaRPr lang="en-US" b="1"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JCDL '15 Proceedings of the 15th ACM/IEEE-CS</a:t>
                      </a:r>
                    </a:p>
                  </a:txBody>
                  <a:tcPr>
                    <a:solidFill>
                      <a:schemeClr val="accent3">
                        <a:lumMod val="20000"/>
                        <a:lumOff val="80000"/>
                      </a:schemeClr>
                    </a:solidFill>
                  </a:tcPr>
                </a:tc>
                <a:tc>
                  <a:txBody>
                    <a:bodyPr/>
                    <a:lstStyle/>
                    <a:p>
                      <a:r>
                        <a:rPr lang="en-US" b="1" dirty="0">
                          <a:latin typeface="Times New Roman" panose="02020603050405020304" pitchFamily="18" charset="0"/>
                          <a:cs typeface="Times New Roman" panose="02020603050405020304" pitchFamily="18" charset="0"/>
                        </a:rPr>
                        <a:t>Year:</a:t>
                      </a:r>
                    </a:p>
                  </a:txBody>
                  <a:tcPr>
                    <a:solidFill>
                      <a:schemeClr val="accent3">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2015</a:t>
                      </a:r>
                    </a:p>
                  </a:txBody>
                  <a:tcPr>
                    <a:solidFill>
                      <a:schemeClr val="accent3">
                        <a:lumMod val="20000"/>
                        <a:lumOff val="80000"/>
                      </a:schemeClr>
                    </a:solidFill>
                  </a:tcPr>
                </a:tc>
                <a:extLst>
                  <a:ext uri="{0D108BD9-81ED-4DB2-BD59-A6C34878D82A}">
                    <a16:rowId xmlns:a16="http://schemas.microsoft.com/office/drawing/2014/main" val="1313110472"/>
                  </a:ext>
                </a:extLst>
              </a:tr>
              <a:tr h="409847">
                <a:tc>
                  <a:txBody>
                    <a:bodyPr/>
                    <a:lstStyle/>
                    <a:p>
                      <a:r>
                        <a:rPr lang="en-US" b="1" dirty="0">
                          <a:latin typeface="Times New Roman" panose="02020603050405020304" pitchFamily="18" charset="0"/>
                          <a:cs typeface="Times New Roman" panose="02020603050405020304" pitchFamily="18" charset="0"/>
                        </a:rPr>
                        <a:t>Problem Identified</a:t>
                      </a:r>
                      <a:r>
                        <a:rPr lang="en-US" b="1" baseline="0"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gridSpan="3">
                  <a:txBody>
                    <a:bodyPr/>
                    <a:lstStyle/>
                    <a:p>
                      <a:r>
                        <a:rPr lang="en-US" dirty="0">
                          <a:latin typeface="Times New Roman" panose="02020603050405020304" pitchFamily="18" charset="0"/>
                          <a:cs typeface="Times New Roman" panose="02020603050405020304" pitchFamily="18" charset="0"/>
                        </a:rPr>
                        <a:t>Web archives don’t cover the entire</a:t>
                      </a:r>
                      <a:r>
                        <a:rPr lang="en-US" baseline="0" dirty="0">
                          <a:latin typeface="Times New Roman" panose="02020603050405020304" pitchFamily="18" charset="0"/>
                          <a:cs typeface="Times New Roman" panose="02020603050405020304" pitchFamily="18" charset="0"/>
                        </a:rPr>
                        <a:t> web.</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270764"/>
                  </a:ext>
                </a:extLst>
              </a:tr>
              <a:tr h="431075">
                <a:tc>
                  <a:txBody>
                    <a:bodyPr/>
                    <a:lstStyle/>
                    <a:p>
                      <a:r>
                        <a:rPr lang="en-US" b="1" dirty="0">
                          <a:latin typeface="Times New Roman" panose="02020603050405020304" pitchFamily="18" charset="0"/>
                          <a:cs typeface="Times New Roman" panose="02020603050405020304" pitchFamily="18" charset="0"/>
                        </a:rPr>
                        <a:t>Proposed Solution:</a:t>
                      </a:r>
                    </a:p>
                  </a:txBody>
                  <a:tcPr/>
                </a:tc>
                <a:tc gridSpan="3">
                  <a:txBody>
                    <a:bodyPr/>
                    <a:lstStyle/>
                    <a:p>
                      <a:r>
                        <a:rPr lang="en-US" dirty="0">
                          <a:latin typeface="Times New Roman" panose="02020603050405020304" pitchFamily="18" charset="0"/>
                          <a:cs typeface="Times New Roman" panose="02020603050405020304" pitchFamily="18" charset="0"/>
                        </a:rPr>
                        <a:t>When</a:t>
                      </a:r>
                      <a:r>
                        <a:rPr lang="en-US" baseline="0" dirty="0">
                          <a:latin typeface="Times New Roman" panose="02020603050405020304" pitchFamily="18" charset="0"/>
                          <a:cs typeface="Times New Roman" panose="02020603050405020304" pitchFamily="18" charset="0"/>
                        </a:rPr>
                        <a:t> a page gets down retrieve the copy from the achieve and make it available to the user, thus masking the error from the user.</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00052968"/>
                  </a:ext>
                </a:extLst>
              </a:tr>
              <a:tr h="1489166">
                <a:tc>
                  <a:txBody>
                    <a:bodyPr/>
                    <a:lstStyle/>
                    <a:p>
                      <a:r>
                        <a:rPr lang="en-US" b="1" dirty="0">
                          <a:latin typeface="Times New Roman" panose="02020603050405020304" pitchFamily="18" charset="0"/>
                          <a:cs typeface="Times New Roman" panose="02020603050405020304" pitchFamily="18" charset="0"/>
                        </a:rPr>
                        <a:t>Technologies Used:</a:t>
                      </a:r>
                    </a:p>
                  </a:txBody>
                  <a:tcPr/>
                </a:tc>
                <a:tc gridSpan="3">
                  <a:txBody>
                    <a:bodyPr/>
                    <a:lstStyle/>
                    <a:p>
                      <a:r>
                        <a:rPr lang="en-US" dirty="0" err="1">
                          <a:latin typeface="Times New Roman" panose="02020603050405020304" pitchFamily="18" charset="0"/>
                          <a:cs typeface="Times New Roman" panose="02020603050405020304" pitchFamily="18" charset="0"/>
                        </a:rPr>
                        <a:t>SiteStory</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Archieve</a:t>
                      </a:r>
                      <a:r>
                        <a:rPr lang="en-US" dirty="0">
                          <a:latin typeface="Times New Roman" panose="02020603050405020304" pitchFamily="18" charset="0"/>
                          <a:cs typeface="Times New Roman" panose="02020603050405020304" pitchFamily="18" charset="0"/>
                        </a:rPr>
                        <a:t>, Java</a:t>
                      </a:r>
                      <a:r>
                        <a:rPr lang="en-US" baseline="0" dirty="0">
                          <a:latin typeface="Times New Roman" panose="02020603050405020304" pitchFamily="18" charset="0"/>
                          <a:cs typeface="Times New Roman" panose="02020603050405020304" pitchFamily="18" charset="0"/>
                        </a:rPr>
                        <a:t> Application and Tomcat Server, Berkeley DB</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7276640"/>
                  </a:ext>
                </a:extLst>
              </a:tr>
              <a:tr h="765810">
                <a:tc>
                  <a:txBody>
                    <a:bodyPr/>
                    <a:lstStyle/>
                    <a:p>
                      <a:r>
                        <a:rPr lang="en-US" b="1" dirty="0">
                          <a:latin typeface="Times New Roman" panose="02020603050405020304" pitchFamily="18" charset="0"/>
                          <a:cs typeface="Times New Roman" panose="02020603050405020304" pitchFamily="18" charset="0"/>
                        </a:rPr>
                        <a:t>Working:</a:t>
                      </a:r>
                    </a:p>
                  </a:txBody>
                  <a:tcPr/>
                </a:tc>
                <a:tc gridSpan="3">
                  <a:txBody>
                    <a:bodyPr/>
                    <a:lstStyle/>
                    <a:p>
                      <a:r>
                        <a:rPr lang="en-US" dirty="0" err="1">
                          <a:latin typeface="Times New Roman" panose="02020603050405020304" pitchFamily="18" charset="0"/>
                          <a:cs typeface="Times New Roman" panose="02020603050405020304" pitchFamily="18" charset="0"/>
                        </a:rPr>
                        <a:t>mod_uws</a:t>
                      </a:r>
                      <a:r>
                        <a:rPr lang="en-US" dirty="0">
                          <a:latin typeface="Times New Roman" panose="02020603050405020304" pitchFamily="18" charset="0"/>
                          <a:cs typeface="Times New Roman" panose="02020603050405020304" pitchFamily="18" charset="0"/>
                        </a:rPr>
                        <a:t> gets</a:t>
                      </a:r>
                      <a:r>
                        <a:rPr lang="en-US" baseline="0" dirty="0">
                          <a:latin typeface="Times New Roman" panose="02020603050405020304" pitchFamily="18" charset="0"/>
                          <a:cs typeface="Times New Roman" panose="02020603050405020304" pitchFamily="18" charset="0"/>
                        </a:rPr>
                        <a:t> active when an error occurs. </a:t>
                      </a:r>
                      <a:r>
                        <a:rPr lang="en-US" baseline="0" dirty="0" err="1">
                          <a:latin typeface="Times New Roman" panose="02020603050405020304" pitchFamily="18" charset="0"/>
                          <a:cs typeface="Times New Roman" panose="02020603050405020304" pitchFamily="18" charset="0"/>
                        </a:rPr>
                        <a:t>mod_uws</a:t>
                      </a:r>
                      <a:r>
                        <a:rPr lang="en-US" baseline="0" dirty="0">
                          <a:latin typeface="Times New Roman" panose="02020603050405020304" pitchFamily="18" charset="0"/>
                          <a:cs typeface="Times New Roman" panose="02020603050405020304" pitchFamily="18" charset="0"/>
                        </a:rPr>
                        <a:t> will send request to the </a:t>
                      </a:r>
                      <a:r>
                        <a:rPr lang="en-US" baseline="0" dirty="0" err="1">
                          <a:latin typeface="Times New Roman" panose="02020603050405020304" pitchFamily="18" charset="0"/>
                          <a:cs typeface="Times New Roman" panose="02020603050405020304" pitchFamily="18" charset="0"/>
                        </a:rPr>
                        <a:t>SiteStory</a:t>
                      </a:r>
                      <a:r>
                        <a:rPr lang="en-US" baseline="0" dirty="0">
                          <a:latin typeface="Times New Roman" panose="02020603050405020304" pitchFamily="18" charset="0"/>
                          <a:cs typeface="Times New Roman" panose="02020603050405020304" pitchFamily="18" charset="0"/>
                        </a:rPr>
                        <a:t> archive to retrieve the most recently archived copy of the requested URL.</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1371464"/>
                  </a:ext>
                </a:extLst>
              </a:tr>
              <a:tr h="514350">
                <a:tc>
                  <a:txBody>
                    <a:bodyPr/>
                    <a:lstStyle/>
                    <a:p>
                      <a:r>
                        <a:rPr lang="en-US" b="1" dirty="0">
                          <a:latin typeface="Times New Roman" panose="02020603050405020304" pitchFamily="18" charset="0"/>
                          <a:cs typeface="Times New Roman" panose="02020603050405020304" pitchFamily="18" charset="0"/>
                        </a:rPr>
                        <a:t>Conclusion:</a:t>
                      </a:r>
                    </a:p>
                  </a:txBody>
                  <a:tcPr/>
                </a:tc>
                <a:tc gridSpan="3">
                  <a:txBody>
                    <a:bodyPr/>
                    <a:lstStyle/>
                    <a:p>
                      <a:r>
                        <a:rPr lang="en-US" dirty="0">
                          <a:latin typeface="Times New Roman" panose="02020603050405020304" pitchFamily="18" charset="0"/>
                          <a:cs typeface="Times New Roman" panose="02020603050405020304" pitchFamily="18" charset="0"/>
                        </a:rPr>
                        <a:t>The</a:t>
                      </a:r>
                      <a:r>
                        <a:rPr lang="en-US" baseline="0" dirty="0">
                          <a:latin typeface="Times New Roman" panose="02020603050405020304" pitchFamily="18" charset="0"/>
                          <a:cs typeface="Times New Roman" panose="02020603050405020304" pitchFamily="18" charset="0"/>
                        </a:rPr>
                        <a:t> overall performance is slow.</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3093358"/>
                  </a:ext>
                </a:extLst>
              </a:tr>
              <a:tr h="765810">
                <a:tc>
                  <a:txBody>
                    <a:bodyPr/>
                    <a:lstStyle/>
                    <a:p>
                      <a:r>
                        <a:rPr lang="en-US" b="1" dirty="0">
                          <a:latin typeface="Times New Roman" panose="02020603050405020304" pitchFamily="18" charset="0"/>
                          <a:cs typeface="Times New Roman" panose="02020603050405020304" pitchFamily="18" charset="0"/>
                        </a:rPr>
                        <a:t>Future Scope:</a:t>
                      </a:r>
                    </a:p>
                  </a:txBody>
                  <a:tcPr/>
                </a:tc>
                <a:tc gridSpan="3">
                  <a:txBody>
                    <a:bodyPr/>
                    <a:lstStyle/>
                    <a:p>
                      <a:r>
                        <a:rPr lang="en-US" dirty="0">
                          <a:latin typeface="Times New Roman" panose="02020603050405020304" pitchFamily="18" charset="0"/>
                          <a:cs typeface="Times New Roman" panose="02020603050405020304" pitchFamily="18" charset="0"/>
                        </a:rPr>
                        <a:t>Adding a load balance to the tomcat server.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5411610"/>
                  </a:ext>
                </a:extLst>
              </a:tr>
            </a:tbl>
          </a:graphicData>
        </a:graphic>
      </p:graphicFrame>
      <p:graphicFrame>
        <p:nvGraphicFramePr>
          <p:cNvPr id="2" name="Diagram 1"/>
          <p:cNvGraphicFramePr/>
          <p:nvPr>
            <p:extLst>
              <p:ext uri="{D42A27DB-BD31-4B8C-83A1-F6EECF244321}">
                <p14:modId xmlns:p14="http://schemas.microsoft.com/office/powerpoint/2010/main" val="794612809"/>
              </p:ext>
            </p:extLst>
          </p:nvPr>
        </p:nvGraphicFramePr>
        <p:xfrm>
          <a:off x="3396341" y="3069772"/>
          <a:ext cx="4062549" cy="1123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141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TotalTime>
  <Words>1043</Words>
  <Application>Microsoft Office PowerPoint</Application>
  <PresentationFormat>Widescreen</PresentationFormat>
  <Paragraphs>152</Paragraphs>
  <Slides>18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PRESERVING DIGITAL ASSETS </vt:lpstr>
      <vt:lpstr>CONTENTS</vt:lpstr>
      <vt:lpstr>ABSTRACT</vt:lpstr>
      <vt:lpstr>DIGITAL PRESERVATION</vt:lpstr>
      <vt:lpstr>THREATS TO DIGITAL PRESERVATION </vt:lpstr>
      <vt:lpstr>DIGITAL PRESERVATION TECHNIQUES</vt:lpstr>
      <vt:lpstr>LITERATURE REVIEW</vt:lpstr>
      <vt:lpstr>PowerPoint Presentation</vt:lpstr>
      <vt:lpstr>PowerPoint Presentation</vt:lpstr>
      <vt:lpstr>PowerPoint Presentation</vt:lpstr>
      <vt:lpstr>PowerPoint Presentation</vt:lpstr>
      <vt:lpstr>PowerPoint Presentation</vt:lpstr>
      <vt:lpstr>PowerPoint Presentation</vt:lpstr>
      <vt:lpstr>OTHER DIGITAL PRESERVATION MODELS</vt:lpstr>
      <vt:lpstr>CONCLUSION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PRESERVATION</dc:title>
  <dc:creator>OMEGA -Ultimate</dc:creator>
  <cp:lastModifiedBy>Parvathi Saxena</cp:lastModifiedBy>
  <cp:revision>72</cp:revision>
  <dcterms:created xsi:type="dcterms:W3CDTF">2018-10-09T10:33:47Z</dcterms:created>
  <dcterms:modified xsi:type="dcterms:W3CDTF">2025-01-01T13:42:23Z</dcterms:modified>
</cp:coreProperties>
</file>