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5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01FE-BBFE-434D-BA67-32876008D13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F16B-F9C8-4C64-B859-5FC01F8B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2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01FE-BBFE-434D-BA67-32876008D13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F16B-F9C8-4C64-B859-5FC01F8B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0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01FE-BBFE-434D-BA67-32876008D13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F16B-F9C8-4C64-B859-5FC01F8B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01FE-BBFE-434D-BA67-32876008D13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F16B-F9C8-4C64-B859-5FC01F8B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01FE-BBFE-434D-BA67-32876008D13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F16B-F9C8-4C64-B859-5FC01F8B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01FE-BBFE-434D-BA67-32876008D13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F16B-F9C8-4C64-B859-5FC01F8B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3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01FE-BBFE-434D-BA67-32876008D13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F16B-F9C8-4C64-B859-5FC01F8B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01FE-BBFE-434D-BA67-32876008D13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F16B-F9C8-4C64-B859-5FC01F8B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01FE-BBFE-434D-BA67-32876008D13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F16B-F9C8-4C64-B859-5FC01F8B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01FE-BBFE-434D-BA67-32876008D13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F16B-F9C8-4C64-B859-5FC01F8B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01FE-BBFE-434D-BA67-32876008D13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F16B-F9C8-4C64-B859-5FC01F8B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5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01FE-BBFE-434D-BA67-32876008D132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F16B-F9C8-4C64-B859-5FC01F8B5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8748" y="0"/>
            <a:ext cx="11534503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Existing in the Recruitment Industry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4691" y="145986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Flooding employers with irrelevant &amp; unsuitable resumes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Poor third-party involvement in establishing better candidate-client relations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Misunderstanding the requirements and aspirations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Lack/Poor levels of communication and integrity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0091"/>
          <a:stretch/>
        </p:blipFill>
        <p:spPr>
          <a:xfrm>
            <a:off x="1110343" y="4010297"/>
            <a:ext cx="9757954" cy="28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22" y="500062"/>
            <a:ext cx="7054516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have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here?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2938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you to decentralize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removing intermediaries(middleman)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are more than educated enough to deal directly with employers, thus reducing a day or two in the recruitment process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turn gives Candidates more control over their careers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contractual process can be monitored, securely stored and verified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immutable ledger 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653" r="11951"/>
          <a:stretch/>
        </p:blipFill>
        <p:spPr>
          <a:xfrm>
            <a:off x="7628021" y="0"/>
            <a:ext cx="4563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1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87" y="1230242"/>
            <a:ext cx="5070308" cy="33658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8606" y="4596063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Candidates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8038" y="1230242"/>
            <a:ext cx="2733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their CV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0191" y="2269616"/>
            <a:ext cx="3556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 Application forms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4060" y="3308990"/>
            <a:ext cx="315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interviews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7930" y="4334453"/>
            <a:ext cx="387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 the registration fees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2" idx="3"/>
            <a:endCxn id="4" idx="1"/>
          </p:cNvCxnSpPr>
          <p:nvPr/>
        </p:nvCxnSpPr>
        <p:spPr>
          <a:xfrm flipV="1">
            <a:off x="6208295" y="1491852"/>
            <a:ext cx="1649743" cy="142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  <a:endCxn id="5" idx="1"/>
          </p:cNvCxnSpPr>
          <p:nvPr/>
        </p:nvCxnSpPr>
        <p:spPr>
          <a:xfrm flipV="1">
            <a:off x="6208295" y="2531226"/>
            <a:ext cx="1321896" cy="38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3"/>
            <a:endCxn id="6" idx="1"/>
          </p:cNvCxnSpPr>
          <p:nvPr/>
        </p:nvCxnSpPr>
        <p:spPr>
          <a:xfrm>
            <a:off x="6208295" y="2913153"/>
            <a:ext cx="1405765" cy="65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3"/>
            <a:endCxn id="7" idx="1"/>
          </p:cNvCxnSpPr>
          <p:nvPr/>
        </p:nvCxnSpPr>
        <p:spPr>
          <a:xfrm>
            <a:off x="6208295" y="2913153"/>
            <a:ext cx="1489635" cy="168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7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34" y="1549567"/>
            <a:ext cx="4762500" cy="3181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0323" y="4730917"/>
            <a:ext cx="3844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(Third-party) Recruiter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8121" y="1756610"/>
            <a:ext cx="3089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notorious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8121" y="2617022"/>
            <a:ext cx="447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want to make their fee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8121" y="3477434"/>
            <a:ext cx="463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Purely driven by commission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2" idx="3"/>
            <a:endCxn id="4" idx="1"/>
          </p:cNvCxnSpPr>
          <p:nvPr/>
        </p:nvCxnSpPr>
        <p:spPr>
          <a:xfrm flipV="1">
            <a:off x="5613734" y="2018220"/>
            <a:ext cx="1514387" cy="112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  <a:endCxn id="5" idx="1"/>
          </p:cNvCxnSpPr>
          <p:nvPr/>
        </p:nvCxnSpPr>
        <p:spPr>
          <a:xfrm flipV="1">
            <a:off x="5613734" y="2878632"/>
            <a:ext cx="1514387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3"/>
            <a:endCxn id="6" idx="1"/>
          </p:cNvCxnSpPr>
          <p:nvPr/>
        </p:nvCxnSpPr>
        <p:spPr>
          <a:xfrm>
            <a:off x="5613734" y="3140242"/>
            <a:ext cx="1514387" cy="59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1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Problems Existing in the Recruitment Industry</vt:lpstr>
      <vt:lpstr>Why have blockchain here?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Existing in the Recruitment Industry</dc:title>
  <dc:creator>OMEGA -Ultimate</dc:creator>
  <cp:lastModifiedBy>OMEGA -Ultimate</cp:lastModifiedBy>
  <cp:revision>5</cp:revision>
  <dcterms:created xsi:type="dcterms:W3CDTF">2019-03-29T01:58:26Z</dcterms:created>
  <dcterms:modified xsi:type="dcterms:W3CDTF">2019-03-29T02:36:46Z</dcterms:modified>
</cp:coreProperties>
</file>