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dfb41d2f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dfb41d2f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dfb41d2f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dfb41d2f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dfb41d2f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dfb41d2f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dfb41d2f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dfb41d2f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dfb41d2f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dfb41d2f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Guys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Comprised of: Aaron Dies, Dean Burg, Clay Beal, Ian McCourt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Playlist Analyzer - A High Level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Web-hosted playlist analyzer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Genre and Mood Metrics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Ability to Login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Ability to Paste Link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Charts to Display Analysis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Pie chart for genres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Bar </a:t>
            </a:r>
            <a:r>
              <a:rPr lang="en" sz="2000"/>
              <a:t>charts for mood metrics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175" y="1090600"/>
            <a:ext cx="7365549" cy="3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902"/>
            <a:ext cx="9144003" cy="4991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135"/>
            <a:ext cx="9144003" cy="498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Remaining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Connect user items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Pull user songs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 genre analysis and mood metrics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Display the metrics on dashboard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Host on an accessible website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