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2" r:id="rId2"/>
    <p:sldId id="280" r:id="rId3"/>
    <p:sldId id="289" r:id="rId4"/>
    <p:sldId id="287" r:id="rId5"/>
    <p:sldId id="288" r:id="rId6"/>
    <p:sldId id="281" r:id="rId7"/>
    <p:sldId id="282" r:id="rId8"/>
    <p:sldId id="283" r:id="rId9"/>
    <p:sldId id="277" r:id="rId10"/>
    <p:sldId id="284" r:id="rId11"/>
    <p:sldId id="285" r:id="rId12"/>
    <p:sldId id="286" r:id="rId13"/>
    <p:sldId id="272" r:id="rId14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3" autoAdjust="0"/>
    <p:restoredTop sz="71352" autoAdjust="0"/>
  </p:normalViewPr>
  <p:slideViewPr>
    <p:cSldViewPr snapToGrid="0">
      <p:cViewPr varScale="1">
        <p:scale>
          <a:sx n="51" d="100"/>
          <a:sy n="51" d="100"/>
        </p:scale>
        <p:origin x="-14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F28A1-CB7F-415F-A8CD-375FCD2A02F7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8F57-B46B-4A00-9430-9810FE77C7C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194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Stoves 2</a:t>
            </a:r>
            <a:r>
              <a:rPr lang="en-IE" baseline="30000" dirty="0" smtClean="0"/>
              <a:t>nd</a:t>
            </a:r>
            <a:r>
              <a:rPr lang="en-IE" dirty="0" smtClean="0"/>
              <a:t> leading cause of air pollution</a:t>
            </a:r>
          </a:p>
          <a:p>
            <a:r>
              <a:rPr lang="en-IE" dirty="0" smtClean="0"/>
              <a:t>This can be due to</a:t>
            </a:r>
            <a:r>
              <a:rPr lang="en-IE" baseline="0" dirty="0" smtClean="0"/>
              <a:t> misuse of air vent always keeping it closed</a:t>
            </a:r>
          </a:p>
          <a:p>
            <a:endParaRPr lang="en-IE" baseline="0" dirty="0" smtClean="0"/>
          </a:p>
          <a:p>
            <a:r>
              <a:rPr lang="en-IE" baseline="0" dirty="0" smtClean="0"/>
              <a:t>Heat pollution can also be a problem which can be fixed by control of the air vent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08F57-B46B-4A00-9430-9810FE77C7CB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67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08F57-B46B-4A00-9430-9810FE77C7CB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0405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08F57-B46B-4A00-9430-9810FE77C7CB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3197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08F57-B46B-4A00-9430-9810FE77C7CB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7091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08F57-B46B-4A00-9430-9810FE77C7CB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756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Red pipe</a:t>
            </a:r>
            <a:r>
              <a:rPr lang="en-IE" baseline="0" dirty="0" smtClean="0"/>
              <a:t> provides heat to radiator(flow)</a:t>
            </a:r>
          </a:p>
          <a:p>
            <a:endParaRPr lang="en-IE" baseline="0" dirty="0" smtClean="0"/>
          </a:p>
          <a:p>
            <a:r>
              <a:rPr lang="en-IE" baseline="0" dirty="0" smtClean="0"/>
              <a:t>Blue pipe is cooler water returning to stove to heat up(return)</a:t>
            </a:r>
          </a:p>
          <a:p>
            <a:endParaRPr lang="en-IE" baseline="0" dirty="0" smtClean="0"/>
          </a:p>
          <a:p>
            <a:r>
              <a:rPr lang="en-IE" baseline="0" dirty="0" smtClean="0"/>
              <a:t>When return pipe temp is close to flow pipe temp air vent will close gradually</a:t>
            </a:r>
          </a:p>
          <a:p>
            <a:endParaRPr lang="en-IE" baseline="0" dirty="0" smtClean="0"/>
          </a:p>
          <a:p>
            <a:r>
              <a:rPr lang="en-IE" baseline="0" dirty="0" smtClean="0"/>
              <a:t>LCD Display will display return pipe temperature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08F57-B46B-4A00-9430-9810FE77C7CB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644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Smart</a:t>
            </a:r>
            <a:r>
              <a:rPr lang="en-IE" baseline="0" dirty="0" smtClean="0"/>
              <a:t> use of the stove</a:t>
            </a:r>
          </a:p>
          <a:p>
            <a:endParaRPr lang="en-IE" baseline="0" dirty="0" smtClean="0"/>
          </a:p>
          <a:p>
            <a:r>
              <a:rPr lang="en-IE" baseline="0" dirty="0" smtClean="0"/>
              <a:t>Primary aim is to control heat being provided to the radiators and allow no excess of heat</a:t>
            </a:r>
          </a:p>
          <a:p>
            <a:endParaRPr lang="en-IE" baseline="0" dirty="0" smtClean="0"/>
          </a:p>
          <a:p>
            <a:r>
              <a:rPr lang="en-IE" baseline="0" dirty="0" smtClean="0"/>
              <a:t>Secondary aim would be to control burn rate of fuel which can also be controlled with the air 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08F57-B46B-4A00-9430-9810FE77C7CB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0146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Decided to use</a:t>
            </a:r>
            <a:r>
              <a:rPr lang="en-IE" baseline="0" dirty="0" smtClean="0"/>
              <a:t> PIC18F452 as I am familiar with it and I already </a:t>
            </a:r>
            <a:r>
              <a:rPr lang="en-IE" baseline="0" smtClean="0"/>
              <a:t>had </a:t>
            </a:r>
            <a:r>
              <a:rPr lang="en-IE" baseline="0" smtClean="0"/>
              <a:t>past </a:t>
            </a:r>
            <a:r>
              <a:rPr lang="en-IE" baseline="0" dirty="0" smtClean="0"/>
              <a:t>work done with it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08F57-B46B-4A00-9430-9810FE77C7CB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8609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LM35D:</a:t>
            </a:r>
            <a:r>
              <a:rPr lang="en-IE" baseline="0" dirty="0" smtClean="0"/>
              <a:t>	0C - 100C	1C = 10mV	just one wire output</a:t>
            </a:r>
          </a:p>
          <a:p>
            <a:endParaRPr lang="en-IE" baseline="0" dirty="0" smtClean="0"/>
          </a:p>
          <a:p>
            <a:r>
              <a:rPr lang="en-IE" baseline="0" dirty="0" smtClean="0"/>
              <a:t>Bipolar Stepper Motor:	4 inputs	used with a h-bridge to allow movement in both directions</a:t>
            </a:r>
          </a:p>
          <a:p>
            <a:r>
              <a:rPr lang="en-IE" baseline="0" dirty="0" smtClean="0"/>
              <a:t>		Has a high torque and low speed. Ideal for stove air vent</a:t>
            </a:r>
          </a:p>
          <a:p>
            <a:endParaRPr lang="en-IE" baseline="0" dirty="0" smtClean="0"/>
          </a:p>
          <a:p>
            <a:r>
              <a:rPr lang="en-IE" baseline="0" dirty="0" smtClean="0"/>
              <a:t>LCD Display:	4bit	will display return pipe temperature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08F57-B46B-4A00-9430-9810FE77C7CB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4772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LCD:		PORTB</a:t>
            </a:r>
            <a:r>
              <a:rPr lang="en-IE" baseline="0" dirty="0" smtClean="0"/>
              <a:t> = Data Lines	PORTE = </a:t>
            </a:r>
          </a:p>
          <a:p>
            <a:endParaRPr lang="en-IE" baseline="0" dirty="0" smtClean="0"/>
          </a:p>
          <a:p>
            <a:r>
              <a:rPr lang="en-IE" baseline="0" dirty="0" smtClean="0"/>
              <a:t>Motor:		PORTD</a:t>
            </a:r>
          </a:p>
          <a:p>
            <a:r>
              <a:rPr lang="en-IE" baseline="0" dirty="0" smtClean="0"/>
              <a:t>	</a:t>
            </a:r>
          </a:p>
          <a:p>
            <a:r>
              <a:rPr lang="en-IE" baseline="0" dirty="0" smtClean="0"/>
              <a:t>Temp Sensors:		Use ADC on PORTA</a:t>
            </a:r>
          </a:p>
          <a:p>
            <a:endParaRPr lang="en-IE" baseline="0" dirty="0" smtClean="0"/>
          </a:p>
          <a:p>
            <a:r>
              <a:rPr lang="en-IE" baseline="0" dirty="0" smtClean="0"/>
              <a:t>You will see that I’m using the PIC18f4520 here which I used in the physical circuit as it had internal oscillation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08F57-B46B-4A00-9430-9810FE77C7CB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315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08F57-B46B-4A00-9430-9810FE77C7CB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017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08F57-B46B-4A00-9430-9810FE77C7CB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246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Started using LED’s to demonstrate the motor</a:t>
            </a:r>
            <a:r>
              <a:rPr lang="en-IE" baseline="0" dirty="0" smtClean="0"/>
              <a:t> movement before I extracted a stepper motor from a floppy disk drive</a:t>
            </a:r>
          </a:p>
          <a:p>
            <a:endParaRPr lang="en-IE" baseline="0" dirty="0" smtClean="0"/>
          </a:p>
          <a:p>
            <a:r>
              <a:rPr lang="en-IE" baseline="0" dirty="0" smtClean="0"/>
              <a:t>Couldn’t physically get the LCD operating but I could simulate it displaying the sensors Temperature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08F57-B46B-4A00-9430-9810FE77C7CB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208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A116BA-D5FA-4C7C-9EF2-B840218366C5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8521BCC-1060-4715-AEDF-8A6EA105FE89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6BA-D5FA-4C7C-9EF2-B840218366C5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1BCC-1060-4715-AEDF-8A6EA105FE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846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6BA-D5FA-4C7C-9EF2-B840218366C5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1BCC-1060-4715-AEDF-8A6EA105FE89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9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6BA-D5FA-4C7C-9EF2-B840218366C5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1BCC-1060-4715-AEDF-8A6EA105FE89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455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6BA-D5FA-4C7C-9EF2-B840218366C5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1BCC-1060-4715-AEDF-8A6EA105FE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9118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6BA-D5FA-4C7C-9EF2-B840218366C5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1BCC-1060-4715-AEDF-8A6EA105FE89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53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6BA-D5FA-4C7C-9EF2-B840218366C5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1BCC-1060-4715-AEDF-8A6EA105FE89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54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6BA-D5FA-4C7C-9EF2-B840218366C5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1BCC-1060-4715-AEDF-8A6EA105FE89}" type="slidenum">
              <a:rPr lang="en-IE" smtClean="0"/>
              <a:t>‹#›</a:t>
            </a:fld>
            <a:endParaRPr lang="en-I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56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6BA-D5FA-4C7C-9EF2-B840218366C5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1BCC-1060-4715-AEDF-8A6EA105FE89}" type="slidenum">
              <a:rPr lang="en-IE" smtClean="0"/>
              <a:t>‹#›</a:t>
            </a:fld>
            <a:endParaRPr lang="en-I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09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6BA-D5FA-4C7C-9EF2-B840218366C5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1BCC-1060-4715-AEDF-8A6EA105FE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307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6BA-D5FA-4C7C-9EF2-B840218366C5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1BCC-1060-4715-AEDF-8A6EA105FE89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14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6BA-D5FA-4C7C-9EF2-B840218366C5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1BCC-1060-4715-AEDF-8A6EA105FE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699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6BA-D5FA-4C7C-9EF2-B840218366C5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1BCC-1060-4715-AEDF-8A6EA105FE89}" type="slidenum">
              <a:rPr lang="en-IE" smtClean="0"/>
              <a:t>‹#›</a:t>
            </a:fld>
            <a:endParaRPr lang="en-I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80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6BA-D5FA-4C7C-9EF2-B840218366C5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1BCC-1060-4715-AEDF-8A6EA105FE89}" type="slidenum">
              <a:rPr lang="en-IE" smtClean="0"/>
              <a:t>‹#›</a:t>
            </a:fld>
            <a:endParaRPr lang="en-I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77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6BA-D5FA-4C7C-9EF2-B840218366C5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1BCC-1060-4715-AEDF-8A6EA105FE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149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6BA-D5FA-4C7C-9EF2-B840218366C5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1BCC-1060-4715-AEDF-8A6EA105FE89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4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6BA-D5FA-4C7C-9EF2-B840218366C5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1BCC-1060-4715-AEDF-8A6EA105FE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19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A116BA-D5FA-4C7C-9EF2-B840218366C5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521BCC-1060-4715-AEDF-8A6EA105FE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528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18963" y="922334"/>
            <a:ext cx="4403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b="1" i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Stove Heat </a:t>
            </a:r>
          </a:p>
          <a:p>
            <a:pPr algn="ctr"/>
            <a:r>
              <a:rPr lang="en-IE" sz="4000" b="1" i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Regulator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12" y="2583543"/>
            <a:ext cx="10047554" cy="3686629"/>
          </a:xfrm>
        </p:spPr>
      </p:pic>
      <p:sp>
        <p:nvSpPr>
          <p:cNvPr id="4" name="TextBox 3"/>
          <p:cNvSpPr txBox="1"/>
          <p:nvPr/>
        </p:nvSpPr>
        <p:spPr>
          <a:xfrm>
            <a:off x="7906617" y="2007246"/>
            <a:ext cx="32195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500" b="1" i="1" dirty="0" smtClean="0"/>
              <a:t>By Dean Devereaux</a:t>
            </a:r>
            <a:endParaRPr lang="en-IE" sz="2500" b="1" i="1" dirty="0"/>
          </a:p>
        </p:txBody>
      </p:sp>
    </p:spTree>
    <p:extLst>
      <p:ext uri="{BB962C8B-B14F-4D97-AF65-F5344CB8AC3E}">
        <p14:creationId xmlns:p14="http://schemas.microsoft.com/office/powerpoint/2010/main" val="39373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9473" y="1199847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Future </a:t>
            </a:r>
            <a:r>
              <a:rPr lang="en-IE" dirty="0"/>
              <a:t>Work?</a:t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 smtClean="0"/>
              <a:t>Two Modes</a:t>
            </a:r>
            <a:endParaRPr lang="en-I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Carbon Monoxide Detection</a:t>
            </a:r>
          </a:p>
        </p:txBody>
      </p:sp>
      <p:pic>
        <p:nvPicPr>
          <p:cNvPr id="5" name="Content Placehold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98" y="3372693"/>
            <a:ext cx="3357091" cy="2394724"/>
          </a:xfrm>
          <a:prstGeom prst="rect">
            <a:avLst/>
          </a:prstGeom>
        </p:spPr>
      </p:pic>
      <p:sp>
        <p:nvSpPr>
          <p:cNvPr id="9" name="Flowchart: Decision 8"/>
          <p:cNvSpPr/>
          <p:nvPr/>
        </p:nvSpPr>
        <p:spPr>
          <a:xfrm>
            <a:off x="1295402" y="4660133"/>
            <a:ext cx="3219717" cy="1484636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b="1" dirty="0" smtClean="0">
              <a:solidFill>
                <a:schemeClr val="tx1"/>
              </a:solidFill>
            </a:endParaRPr>
          </a:p>
          <a:p>
            <a:r>
              <a:rPr lang="en-IE" b="1" dirty="0" smtClean="0">
                <a:solidFill>
                  <a:schemeClr val="tx1"/>
                </a:solidFill>
              </a:rPr>
              <a:t>Room &gt;Thres</a:t>
            </a:r>
            <a:endParaRPr lang="en-IE" b="1" dirty="0">
              <a:solidFill>
                <a:schemeClr val="tx1"/>
              </a:solidFill>
            </a:endParaRPr>
          </a:p>
          <a:p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1269473" y="3085419"/>
            <a:ext cx="3219717" cy="1484636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b="1" dirty="0" smtClean="0">
              <a:solidFill>
                <a:schemeClr val="tx1"/>
              </a:solidFill>
            </a:endParaRPr>
          </a:p>
          <a:p>
            <a:pPr algn="just"/>
            <a:r>
              <a:rPr lang="en-IE" b="1" dirty="0">
                <a:solidFill>
                  <a:schemeClr val="tx1"/>
                </a:solidFill>
              </a:rPr>
              <a:t>Out–In&gt;22°C</a:t>
            </a:r>
          </a:p>
          <a:p>
            <a:endParaRPr lang="en-I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5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Conclusion</a:t>
            </a:r>
            <a:br>
              <a:rPr lang="en-IE" dirty="0"/>
            </a:b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Aim</a:t>
            </a:r>
          </a:p>
          <a:p>
            <a:pPr lvl="1"/>
            <a:r>
              <a:rPr lang="en-IE" dirty="0" smtClean="0"/>
              <a:t>Air </a:t>
            </a:r>
            <a:r>
              <a:rPr lang="en-IE" dirty="0"/>
              <a:t>V</a:t>
            </a:r>
            <a:r>
              <a:rPr lang="en-IE" dirty="0" smtClean="0"/>
              <a:t>ent Movement</a:t>
            </a:r>
          </a:p>
          <a:p>
            <a:pPr lvl="1"/>
            <a:r>
              <a:rPr lang="en-IE" dirty="0" smtClean="0"/>
              <a:t>Efficient use of Heat and Fuel</a:t>
            </a:r>
          </a:p>
          <a:p>
            <a:r>
              <a:rPr lang="en-IE" dirty="0" smtClean="0"/>
              <a:t>Possible to Program</a:t>
            </a:r>
          </a:p>
          <a:p>
            <a:r>
              <a:rPr lang="en-IE" dirty="0" smtClean="0"/>
              <a:t>Future Development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862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045181"/>
          </a:xfrm>
        </p:spPr>
        <p:txBody>
          <a:bodyPr/>
          <a:lstStyle/>
          <a:p>
            <a:r>
              <a:rPr lang="en-IE" b="1" i="1" dirty="0" smtClean="0"/>
              <a:t>Thank You</a:t>
            </a:r>
            <a:br>
              <a:rPr lang="en-IE" b="1" i="1" dirty="0" smtClean="0"/>
            </a:br>
            <a:r>
              <a:rPr lang="en-IE" b="1" i="1" dirty="0"/>
              <a:t/>
            </a:r>
            <a:br>
              <a:rPr lang="en-IE" b="1" i="1" dirty="0"/>
            </a:br>
            <a:r>
              <a:rPr lang="en-IE" b="1" i="1" dirty="0"/>
              <a:t>Any Questions?</a:t>
            </a:r>
            <a:br>
              <a:rPr lang="en-IE" b="1" i="1" dirty="0"/>
            </a:br>
            <a:r>
              <a:rPr lang="en-IE" b="1" i="1" dirty="0" smtClean="0"/>
              <a:t/>
            </a:r>
            <a:br>
              <a:rPr lang="en-IE" b="1" i="1" dirty="0" smtClean="0"/>
            </a:br>
            <a:r>
              <a:rPr lang="en-IE" b="1" i="1" dirty="0"/>
              <a:t/>
            </a:r>
            <a:br>
              <a:rPr lang="en-IE" b="1" i="1" dirty="0"/>
            </a:br>
            <a:endParaRPr lang="en-IE" b="1" i="1" dirty="0"/>
          </a:p>
        </p:txBody>
      </p:sp>
    </p:spTree>
    <p:extLst>
      <p:ext uri="{BB962C8B-B14F-4D97-AF65-F5344CB8AC3E}">
        <p14:creationId xmlns:p14="http://schemas.microsoft.com/office/powerpoint/2010/main" val="278034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37" y="463639"/>
            <a:ext cx="11256137" cy="589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5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Round Same Side Corner Rectangle 3"/>
          <p:cNvSpPr/>
          <p:nvPr/>
        </p:nvSpPr>
        <p:spPr>
          <a:xfrm>
            <a:off x="141669" y="291366"/>
            <a:ext cx="11848562" cy="6491007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1867436" y="3786389"/>
            <a:ext cx="2021983" cy="23439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Snip Same Side Corner Rectangle 5"/>
          <p:cNvSpPr/>
          <p:nvPr/>
        </p:nvSpPr>
        <p:spPr>
          <a:xfrm>
            <a:off x="2240924" y="4340180"/>
            <a:ext cx="1275008" cy="746975"/>
          </a:xfrm>
          <a:prstGeom prst="snip2Same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Flowchart: Connector 6"/>
          <p:cNvSpPr/>
          <p:nvPr/>
        </p:nvSpPr>
        <p:spPr>
          <a:xfrm>
            <a:off x="2601532" y="5576552"/>
            <a:ext cx="450761" cy="463640"/>
          </a:xfrm>
          <a:prstGeom prst="flowChartConnector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ounded Rectangle 7"/>
          <p:cNvSpPr/>
          <p:nvPr/>
        </p:nvSpPr>
        <p:spPr>
          <a:xfrm>
            <a:off x="1867437" y="6040192"/>
            <a:ext cx="244698" cy="52803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ounded Rectangle 8"/>
          <p:cNvSpPr/>
          <p:nvPr/>
        </p:nvSpPr>
        <p:spPr>
          <a:xfrm>
            <a:off x="3631842" y="5924282"/>
            <a:ext cx="257577" cy="6439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Straight Arrow Connector 9"/>
          <p:cNvCxnSpPr>
            <a:endCxn id="7" idx="6"/>
          </p:cNvCxnSpPr>
          <p:nvPr/>
        </p:nvCxnSpPr>
        <p:spPr>
          <a:xfrm flipH="1">
            <a:off x="3052293" y="5808372"/>
            <a:ext cx="17257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78062" y="5485206"/>
            <a:ext cx="170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Air Vent with Stepper Motor</a:t>
            </a:r>
            <a:endParaRPr lang="en-IE" dirty="0"/>
          </a:p>
        </p:txBody>
      </p:sp>
      <p:sp>
        <p:nvSpPr>
          <p:cNvPr id="12" name="Rounded Rectangle 11"/>
          <p:cNvSpPr/>
          <p:nvPr/>
        </p:nvSpPr>
        <p:spPr>
          <a:xfrm>
            <a:off x="8925059" y="4572000"/>
            <a:ext cx="2343955" cy="1558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9221273" y="4572000"/>
            <a:ext cx="193183" cy="1558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9684913" y="4572000"/>
            <a:ext cx="218941" cy="1558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0187189" y="4572000"/>
            <a:ext cx="206062" cy="1558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650828" y="4572000"/>
            <a:ext cx="244699" cy="1558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9221273" y="6130344"/>
            <a:ext cx="96591" cy="43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/>
          <p:cNvSpPr/>
          <p:nvPr/>
        </p:nvSpPr>
        <p:spPr>
          <a:xfrm>
            <a:off x="10937384" y="6130344"/>
            <a:ext cx="96591" cy="43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3889420" y="4815439"/>
            <a:ext cx="5035640" cy="168685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3889420" y="5215944"/>
            <a:ext cx="5035640" cy="153353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3052293" y="3863663"/>
            <a:ext cx="734095" cy="3606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ounded Rectangle 21"/>
          <p:cNvSpPr/>
          <p:nvPr/>
        </p:nvSpPr>
        <p:spPr>
          <a:xfrm>
            <a:off x="3245476" y="3901105"/>
            <a:ext cx="528033" cy="22013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3" name="Flowchart: Connector 22"/>
          <p:cNvSpPr/>
          <p:nvPr/>
        </p:nvSpPr>
        <p:spPr>
          <a:xfrm>
            <a:off x="3107838" y="3901105"/>
            <a:ext cx="72928" cy="93084"/>
          </a:xfrm>
          <a:prstGeom prst="flowChartConnecto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Flowchart: Connector 23"/>
          <p:cNvSpPr/>
          <p:nvPr/>
        </p:nvSpPr>
        <p:spPr>
          <a:xfrm>
            <a:off x="3107838" y="4027848"/>
            <a:ext cx="78537" cy="93391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Flowchart: Connector 25"/>
          <p:cNvSpPr/>
          <p:nvPr/>
        </p:nvSpPr>
        <p:spPr>
          <a:xfrm>
            <a:off x="5110619" y="4815439"/>
            <a:ext cx="149204" cy="168685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Flowchart: Connector 26"/>
          <p:cNvSpPr/>
          <p:nvPr/>
        </p:nvSpPr>
        <p:spPr>
          <a:xfrm>
            <a:off x="5879206" y="5215944"/>
            <a:ext cx="157452" cy="153353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8" name="Straight Arrow Connector 27"/>
          <p:cNvCxnSpPr>
            <a:stCxn id="31" idx="1"/>
            <a:endCxn id="26" idx="0"/>
          </p:cNvCxnSpPr>
          <p:nvPr/>
        </p:nvCxnSpPr>
        <p:spPr>
          <a:xfrm flipH="1">
            <a:off x="5185221" y="4390502"/>
            <a:ext cx="1301654" cy="424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1" idx="1"/>
            <a:endCxn id="27" idx="0"/>
          </p:cNvCxnSpPr>
          <p:nvPr/>
        </p:nvCxnSpPr>
        <p:spPr>
          <a:xfrm flipH="1">
            <a:off x="5957932" y="4390502"/>
            <a:ext cx="528943" cy="825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86875" y="4067336"/>
            <a:ext cx="1388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Temperature</a:t>
            </a:r>
          </a:p>
          <a:p>
            <a:r>
              <a:rPr lang="en-IE" dirty="0" smtClean="0"/>
              <a:t> Sensors</a:t>
            </a:r>
            <a:endParaRPr lang="en-IE" dirty="0"/>
          </a:p>
        </p:txBody>
      </p:sp>
      <p:cxnSp>
        <p:nvCxnSpPr>
          <p:cNvPr id="32" name="Straight Arrow Connector 31"/>
          <p:cNvCxnSpPr>
            <a:stCxn id="33" idx="3"/>
          </p:cNvCxnSpPr>
          <p:nvPr/>
        </p:nvCxnSpPr>
        <p:spPr>
          <a:xfrm>
            <a:off x="3264388" y="2923498"/>
            <a:ext cx="200436" cy="1097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6151" y="2738832"/>
            <a:ext cx="24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LCD Display and Buttons</a:t>
            </a:r>
            <a:endParaRPr lang="en-IE" dirty="0"/>
          </a:p>
        </p:txBody>
      </p:sp>
      <p:sp>
        <p:nvSpPr>
          <p:cNvPr id="34" name="TextBox 33"/>
          <p:cNvSpPr txBox="1"/>
          <p:nvPr/>
        </p:nvSpPr>
        <p:spPr>
          <a:xfrm>
            <a:off x="4090042" y="648007"/>
            <a:ext cx="322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u="sng" dirty="0" smtClean="0"/>
              <a:t>Vision of Project </a:t>
            </a:r>
            <a:endParaRPr lang="en-IE" sz="3200" b="1" u="sng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787165" y="4899781"/>
            <a:ext cx="86288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5400000" flipH="1" flipV="1">
            <a:off x="9286456" y="3702237"/>
            <a:ext cx="642368" cy="489398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5400000" flipH="1" flipV="1">
            <a:off x="9827368" y="3702237"/>
            <a:ext cx="642368" cy="489398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5400000" flipH="1" flipV="1">
            <a:off x="10291007" y="3702237"/>
            <a:ext cx="642368" cy="489398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787165" y="5292620"/>
            <a:ext cx="8628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9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14" y="2591341"/>
            <a:ext cx="3491516" cy="3491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/>
              <a:t>Aim of the Project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Reliable Use of Stove</a:t>
            </a:r>
          </a:p>
          <a:p>
            <a:endParaRPr lang="en-IE" dirty="0" smtClean="0"/>
          </a:p>
          <a:p>
            <a:r>
              <a:rPr lang="en-IE" dirty="0" smtClean="0"/>
              <a:t>Primary</a:t>
            </a:r>
            <a:endParaRPr lang="en-IE" dirty="0"/>
          </a:p>
          <a:p>
            <a:pPr lvl="1"/>
            <a:r>
              <a:rPr lang="en-IE" dirty="0" smtClean="0"/>
              <a:t>Efficient Radiator Control</a:t>
            </a:r>
          </a:p>
          <a:p>
            <a:r>
              <a:rPr lang="en-IE" dirty="0" smtClean="0"/>
              <a:t>Secondary</a:t>
            </a:r>
          </a:p>
          <a:p>
            <a:pPr lvl="1"/>
            <a:r>
              <a:rPr lang="en-IE" dirty="0" smtClean="0"/>
              <a:t>Efficient Fuel </a:t>
            </a:r>
            <a:r>
              <a:rPr lang="en-IE" dirty="0"/>
              <a:t>Control</a:t>
            </a:r>
          </a:p>
          <a:p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5" name="Flowchart: Decision 4"/>
          <p:cNvSpPr/>
          <p:nvPr/>
        </p:nvSpPr>
        <p:spPr>
          <a:xfrm>
            <a:off x="5144487" y="2839954"/>
            <a:ext cx="3087298" cy="1497145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5751510" y="3403860"/>
            <a:ext cx="18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Out – In &lt; 22°C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317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9682" y="804928"/>
            <a:ext cx="2347992" cy="52717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Microcontroller</a:t>
            </a:r>
          </a:p>
          <a:p>
            <a:pPr algn="ctr"/>
            <a:r>
              <a:rPr lang="en-IE" dirty="0" smtClean="0"/>
              <a:t>PIC18F452</a:t>
            </a:r>
            <a:endParaRPr lang="en-IE" dirty="0"/>
          </a:p>
        </p:txBody>
      </p:sp>
      <p:sp>
        <p:nvSpPr>
          <p:cNvPr id="4" name="Flowchart: Connector 3"/>
          <p:cNvSpPr/>
          <p:nvPr/>
        </p:nvSpPr>
        <p:spPr>
          <a:xfrm>
            <a:off x="9262342" y="3256138"/>
            <a:ext cx="1481073" cy="155619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Air Vent Stepper </a:t>
            </a:r>
          </a:p>
          <a:p>
            <a:pPr algn="ctr"/>
            <a:r>
              <a:rPr lang="en-IE" dirty="0" smtClean="0"/>
              <a:t>Motor</a:t>
            </a:r>
            <a:endParaRPr lang="en-IE" dirty="0"/>
          </a:p>
        </p:txBody>
      </p:sp>
      <p:sp>
        <p:nvSpPr>
          <p:cNvPr id="8" name="Rounded Rectangle 7"/>
          <p:cNvSpPr/>
          <p:nvPr/>
        </p:nvSpPr>
        <p:spPr>
          <a:xfrm>
            <a:off x="1246462" y="2370211"/>
            <a:ext cx="1403798" cy="9787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Outward Temp Sensor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46461" y="3598502"/>
            <a:ext cx="1403799" cy="871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Inward Temp Sensor</a:t>
            </a:r>
            <a:endParaRPr lang="en-IE" dirty="0"/>
          </a:p>
        </p:txBody>
      </p:sp>
      <p:sp>
        <p:nvSpPr>
          <p:cNvPr id="11" name="Rectangle 10"/>
          <p:cNvSpPr/>
          <p:nvPr/>
        </p:nvSpPr>
        <p:spPr>
          <a:xfrm>
            <a:off x="8767291" y="1703165"/>
            <a:ext cx="2347176" cy="13319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LCD Display</a:t>
            </a:r>
            <a:endParaRPr lang="en-IE" dirty="0"/>
          </a:p>
        </p:txBody>
      </p:sp>
      <p:sp>
        <p:nvSpPr>
          <p:cNvPr id="39" name="Right Arrow 38"/>
          <p:cNvSpPr/>
          <p:nvPr/>
        </p:nvSpPr>
        <p:spPr>
          <a:xfrm>
            <a:off x="3196994" y="1830442"/>
            <a:ext cx="1157869" cy="322072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TextBox 39"/>
          <p:cNvSpPr txBox="1"/>
          <p:nvPr/>
        </p:nvSpPr>
        <p:spPr>
          <a:xfrm>
            <a:off x="3283312" y="3256138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Inputs</a:t>
            </a:r>
            <a:endParaRPr lang="en-IE" dirty="0"/>
          </a:p>
        </p:txBody>
      </p:sp>
      <p:sp>
        <p:nvSpPr>
          <p:cNvPr id="42" name="Right Arrow 41"/>
          <p:cNvSpPr/>
          <p:nvPr/>
        </p:nvSpPr>
        <p:spPr>
          <a:xfrm>
            <a:off x="7062861" y="1939276"/>
            <a:ext cx="1295528" cy="313815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Outputs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9682" y="804928"/>
            <a:ext cx="2347992" cy="52717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Microcontroller</a:t>
            </a:r>
          </a:p>
          <a:p>
            <a:pPr algn="ctr"/>
            <a:r>
              <a:rPr lang="en-IE" dirty="0" smtClean="0"/>
              <a:t>PIC18F452</a:t>
            </a:r>
            <a:endParaRPr lang="en-IE" dirty="0"/>
          </a:p>
        </p:txBody>
      </p:sp>
      <p:sp>
        <p:nvSpPr>
          <p:cNvPr id="39" name="Right Arrow 38"/>
          <p:cNvSpPr/>
          <p:nvPr/>
        </p:nvSpPr>
        <p:spPr>
          <a:xfrm>
            <a:off x="3196994" y="1830442"/>
            <a:ext cx="1157869" cy="322072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TextBox 39"/>
          <p:cNvSpPr txBox="1"/>
          <p:nvPr/>
        </p:nvSpPr>
        <p:spPr>
          <a:xfrm>
            <a:off x="3283312" y="3256138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Inputs</a:t>
            </a:r>
            <a:endParaRPr lang="en-IE" dirty="0"/>
          </a:p>
        </p:txBody>
      </p:sp>
      <p:sp>
        <p:nvSpPr>
          <p:cNvPr id="42" name="Right Arrow 41"/>
          <p:cNvSpPr/>
          <p:nvPr/>
        </p:nvSpPr>
        <p:spPr>
          <a:xfrm>
            <a:off x="7062861" y="1939276"/>
            <a:ext cx="1295528" cy="313815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Outputs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11" y="2046531"/>
            <a:ext cx="1721522" cy="31306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78" y="3189527"/>
            <a:ext cx="1828800" cy="1828800"/>
          </a:xfrm>
          <a:prstGeom prst="rect">
            <a:avLst/>
          </a:prstGeom>
        </p:spPr>
      </p:pic>
      <p:pic>
        <p:nvPicPr>
          <p:cNvPr id="1026" name="Picture 2" descr="Image result for LCD  module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814" y="998803"/>
            <a:ext cx="2558889" cy="166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5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1" y="615884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Circuit </a:t>
            </a:r>
            <a:r>
              <a:rPr lang="en-IE" dirty="0"/>
              <a:t>D</a:t>
            </a:r>
            <a:r>
              <a:rPr lang="en-IE" dirty="0" smtClean="0"/>
              <a:t>iagram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" y="1634065"/>
            <a:ext cx="10607040" cy="454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Temp Sensors Program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5" y="1799510"/>
            <a:ext cx="7141028" cy="438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7" y="2148117"/>
            <a:ext cx="2492753" cy="397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83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2" y="695460"/>
            <a:ext cx="9601196" cy="965915"/>
          </a:xfrm>
        </p:spPr>
        <p:txBody>
          <a:bodyPr/>
          <a:lstStyle/>
          <a:p>
            <a:r>
              <a:rPr lang="en-IE" dirty="0" smtClean="0"/>
              <a:t>Stepper Motor Program</a:t>
            </a:r>
            <a:endParaRPr lang="en-IE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443516" y="2350112"/>
            <a:ext cx="3753115" cy="389000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196477" y="2292056"/>
            <a:ext cx="4237149" cy="3890007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65" y="2162628"/>
            <a:ext cx="2349005" cy="4020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3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2" y="669701"/>
            <a:ext cx="9601196" cy="1004554"/>
          </a:xfrm>
        </p:spPr>
        <p:txBody>
          <a:bodyPr>
            <a:normAutofit/>
          </a:bodyPr>
          <a:lstStyle/>
          <a:p>
            <a:r>
              <a:rPr lang="en-IE" dirty="0" smtClean="0"/>
              <a:t>Achievements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90" y="4326714"/>
            <a:ext cx="6056022" cy="181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Motor movement with Sensors</a:t>
            </a:r>
          </a:p>
          <a:p>
            <a:r>
              <a:rPr lang="en-IE" dirty="0" smtClean="0"/>
              <a:t>LCD Simulation</a:t>
            </a:r>
          </a:p>
          <a:p>
            <a:endParaRPr lang="en-I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383" y="2655076"/>
            <a:ext cx="3392041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72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986</TotalTime>
  <Words>293</Words>
  <Application>Microsoft Office PowerPoint</Application>
  <PresentationFormat>Custom</PresentationFormat>
  <Paragraphs>102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Organic</vt:lpstr>
      <vt:lpstr>PowerPoint Presentation</vt:lpstr>
      <vt:lpstr>PowerPoint Presentation</vt:lpstr>
      <vt:lpstr>Aim of the Project</vt:lpstr>
      <vt:lpstr>PowerPoint Presentation</vt:lpstr>
      <vt:lpstr>PowerPoint Presentation</vt:lpstr>
      <vt:lpstr>Circuit Diagram </vt:lpstr>
      <vt:lpstr>Temp Sensors Program </vt:lpstr>
      <vt:lpstr>Stepper Motor Program</vt:lpstr>
      <vt:lpstr>Achievements</vt:lpstr>
      <vt:lpstr> Future Work?  </vt:lpstr>
      <vt:lpstr>Conclusion </vt:lpstr>
      <vt:lpstr>Thank You  Any Questions? 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Stove Heat Regulation</dc:title>
  <dc:creator>Dean Devereaux</dc:creator>
  <cp:lastModifiedBy>Sir Devereaux</cp:lastModifiedBy>
  <cp:revision>69</cp:revision>
  <cp:lastPrinted>2017-05-08T09:05:38Z</cp:lastPrinted>
  <dcterms:created xsi:type="dcterms:W3CDTF">2017-03-06T11:58:57Z</dcterms:created>
  <dcterms:modified xsi:type="dcterms:W3CDTF">2017-05-09T19:59:09Z</dcterms:modified>
</cp:coreProperties>
</file>