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4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5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72" r:id="rId6"/>
    <p:sldId id="261" r:id="rId7"/>
    <p:sldId id="277" r:id="rId8"/>
    <p:sldId id="278" r:id="rId9"/>
    <p:sldId id="279" r:id="rId10"/>
    <p:sldId id="274" r:id="rId11"/>
    <p:sldId id="275" r:id="rId12"/>
    <p:sldId id="276" r:id="rId13"/>
    <p:sldId id="271" r:id="rId14"/>
    <p:sldId id="262" r:id="rId15"/>
    <p:sldId id="263" r:id="rId16"/>
    <p:sldId id="270" r:id="rId17"/>
    <p:sldId id="280" r:id="rId18"/>
    <p:sldId id="281" r:id="rId19"/>
    <p:sldId id="282" r:id="rId20"/>
    <p:sldId id="283" r:id="rId21"/>
    <p:sldId id="284" r:id="rId22"/>
    <p:sldId id="285" r:id="rId23"/>
    <p:sldId id="288" r:id="rId24"/>
    <p:sldId id="286" r:id="rId25"/>
    <p:sldId id="289" r:id="rId26"/>
    <p:sldId id="290" r:id="rId27"/>
    <p:sldId id="291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84" autoAdjust="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NetIncomeStat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AdjClosedAl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mon\Desktop\BMYProForm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mon\Desktop\AdjClosedAll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demon\Desktop\AdjClosedAll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demon\Desktop\AdjClosedAll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demon\Desktop\AdjClosedAll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demon\Desktop\AdjClosed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</a:t>
            </a:r>
            <a:r>
              <a:rPr lang="en-US" baseline="0"/>
              <a:t> Income Distribution (2012-16)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AllNetIncome!$A$2</c:f>
              <c:strCache>
                <c:ptCount val="1"/>
                <c:pt idx="0">
                  <c:v>BMY-NetIncome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AllNetIncome!$B$2:$F$2</c:f>
              <c:numCache>
                <c:formatCode>#,##0</c:formatCode>
                <c:ptCount val="5"/>
                <c:pt idx="0">
                  <c:v>1960000000</c:v>
                </c:pt>
                <c:pt idx="1">
                  <c:v>2560000000</c:v>
                </c:pt>
                <c:pt idx="2">
                  <c:v>2000000000</c:v>
                </c:pt>
                <c:pt idx="3">
                  <c:v>1570000000</c:v>
                </c:pt>
                <c:pt idx="4">
                  <c:v>4460000000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FB-4D11-873B-CA46400ACD75}"/>
            </c:ext>
          </c:extLst>
        </c:ser>
        <c:ser>
          <c:idx val="1"/>
          <c:order val="1"/>
          <c:tx>
            <c:strRef>
              <c:f>AllNetIncome!$A$3</c:f>
              <c:strCache>
                <c:ptCount val="1"/>
                <c:pt idx="0">
                  <c:v>CAH-NetIncome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AllNetIncome!$B$3:$F$3</c:f>
              <c:numCache>
                <c:formatCode>#,##0</c:formatCode>
                <c:ptCount val="5"/>
                <c:pt idx="0">
                  <c:v>1070000000</c:v>
                </c:pt>
                <c:pt idx="1">
                  <c:v>335000000</c:v>
                </c:pt>
                <c:pt idx="2">
                  <c:v>1160000000</c:v>
                </c:pt>
                <c:pt idx="3">
                  <c:v>1210000000</c:v>
                </c:pt>
                <c:pt idx="4">
                  <c:v>1420000000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FB-4D11-873B-CA46400ACD75}"/>
            </c:ext>
          </c:extLst>
        </c:ser>
        <c:ser>
          <c:idx val="2"/>
          <c:order val="2"/>
          <c:tx>
            <c:strRef>
              <c:f>AllNetIncome!$A$4</c:f>
              <c:strCache>
                <c:ptCount val="1"/>
                <c:pt idx="0">
                  <c:v>A-NetIncome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AllNetIncome!$B$4:$F$4</c:f>
              <c:numCache>
                <c:formatCode>#,##0</c:formatCode>
                <c:ptCount val="5"/>
                <c:pt idx="0">
                  <c:v>1150000000</c:v>
                </c:pt>
                <c:pt idx="1">
                  <c:v>724000000</c:v>
                </c:pt>
                <c:pt idx="2">
                  <c:v>504000000</c:v>
                </c:pt>
                <c:pt idx="3">
                  <c:v>438000000</c:v>
                </c:pt>
                <c:pt idx="4">
                  <c:v>462000000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FB-4D11-873B-CA46400ACD75}"/>
            </c:ext>
          </c:extLst>
        </c:ser>
        <c:ser>
          <c:idx val="3"/>
          <c:order val="3"/>
          <c:tx>
            <c:strRef>
              <c:f>AllNetIncome!$A$5</c:f>
              <c:strCache>
                <c:ptCount val="1"/>
                <c:pt idx="0">
                  <c:v>ABT-NetIncome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AllNetIncome!$B$5:$F$5</c:f>
              <c:numCache>
                <c:formatCode>#,##0</c:formatCode>
                <c:ptCount val="5"/>
                <c:pt idx="0">
                  <c:v>533000000</c:v>
                </c:pt>
                <c:pt idx="1">
                  <c:v>1970000000</c:v>
                </c:pt>
                <c:pt idx="2">
                  <c:v>1710000000</c:v>
                </c:pt>
                <c:pt idx="3">
                  <c:v>2590000000</c:v>
                </c:pt>
                <c:pt idx="4">
                  <c:v>1060000000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FB-4D11-873B-CA46400ACD75}"/>
            </c:ext>
          </c:extLst>
        </c:ser>
        <c:ser>
          <c:idx val="4"/>
          <c:order val="4"/>
          <c:tx>
            <c:strRef>
              <c:f>AllNetIncome!$A$6</c:f>
              <c:strCache>
                <c:ptCount val="1"/>
                <c:pt idx="0">
                  <c:v>BDX-NetIncome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AllNetIncome!$B$1:$F$1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AllNetIncome!$B$6:$F$6</c:f>
              <c:numCache>
                <c:formatCode>#,##0</c:formatCode>
                <c:ptCount val="5"/>
                <c:pt idx="0">
                  <c:v>1110000000</c:v>
                </c:pt>
                <c:pt idx="1">
                  <c:v>929000000</c:v>
                </c:pt>
                <c:pt idx="2">
                  <c:v>1190000000</c:v>
                </c:pt>
                <c:pt idx="3">
                  <c:v>695000000</c:v>
                </c:pt>
                <c:pt idx="4">
                  <c:v>976000000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FB-4D11-873B-CA46400AC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886184"/>
        <c:axId val="413886512"/>
      </c:barChart>
      <c:catAx>
        <c:axId val="413886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6512"/>
        <c:crosses val="autoZero"/>
        <c:auto val="1"/>
        <c:lblAlgn val="ctr"/>
        <c:lblOffset val="100"/>
        <c:noMultiLvlLbl val="0"/>
      </c:catAx>
      <c:valAx>
        <c:axId val="41388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886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Bristol-Myers Squibb Co. (BMY)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BMY!$A$2:$A$1259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BMY!$B$2:$B$1259</c:f>
              <c:numCache>
                <c:formatCode>General</c:formatCode>
                <c:ptCount val="1258"/>
                <c:pt idx="0">
                  <c:v>58.056623999999999</c:v>
                </c:pt>
                <c:pt idx="1">
                  <c:v>58.513609000000002</c:v>
                </c:pt>
                <c:pt idx="2">
                  <c:v>58.22551</c:v>
                </c:pt>
                <c:pt idx="3">
                  <c:v>58.940787999999998</c:v>
                </c:pt>
                <c:pt idx="4">
                  <c:v>59.21895</c:v>
                </c:pt>
                <c:pt idx="5">
                  <c:v>58.374524000000001</c:v>
                </c:pt>
                <c:pt idx="6">
                  <c:v>58.304983999999997</c:v>
                </c:pt>
                <c:pt idx="7">
                  <c:v>58.732163</c:v>
                </c:pt>
                <c:pt idx="8">
                  <c:v>59.030194000000002</c:v>
                </c:pt>
                <c:pt idx="9">
                  <c:v>58.235442999999997</c:v>
                </c:pt>
                <c:pt idx="10">
                  <c:v>58.265248999999997</c:v>
                </c:pt>
                <c:pt idx="11">
                  <c:v>58.116230999999999</c:v>
                </c:pt>
                <c:pt idx="12">
                  <c:v>56.794955000000002</c:v>
                </c:pt>
                <c:pt idx="13">
                  <c:v>56.179023000000001</c:v>
                </c:pt>
                <c:pt idx="14">
                  <c:v>56.66581</c:v>
                </c:pt>
                <c:pt idx="15">
                  <c:v>54.867683</c:v>
                </c:pt>
                <c:pt idx="16">
                  <c:v>54.877619000000003</c:v>
                </c:pt>
                <c:pt idx="17">
                  <c:v>55.662433999999998</c:v>
                </c:pt>
                <c:pt idx="18">
                  <c:v>55.185583000000001</c:v>
                </c:pt>
                <c:pt idx="19">
                  <c:v>55.592892999999997</c:v>
                </c:pt>
                <c:pt idx="20">
                  <c:v>55.433942999999999</c:v>
                </c:pt>
                <c:pt idx="21">
                  <c:v>56.069744</c:v>
                </c:pt>
                <c:pt idx="22">
                  <c:v>55.990271</c:v>
                </c:pt>
                <c:pt idx="23">
                  <c:v>56.139284000000004</c:v>
                </c:pt>
                <c:pt idx="24">
                  <c:v>56.606202000000003</c:v>
                </c:pt>
                <c:pt idx="25">
                  <c:v>56.377712000000002</c:v>
                </c:pt>
                <c:pt idx="26">
                  <c:v>56.179023000000001</c:v>
                </c:pt>
                <c:pt idx="27">
                  <c:v>56.357841999999998</c:v>
                </c:pt>
                <c:pt idx="28">
                  <c:v>56.387644000000002</c:v>
                </c:pt>
                <c:pt idx="29">
                  <c:v>56.308171000000002</c:v>
                </c:pt>
                <c:pt idx="30">
                  <c:v>55.831321000000003</c:v>
                </c:pt>
                <c:pt idx="31">
                  <c:v>56.318103999999998</c:v>
                </c:pt>
                <c:pt idx="32">
                  <c:v>56.188958999999997</c:v>
                </c:pt>
                <c:pt idx="33">
                  <c:v>56.000202999999999</c:v>
                </c:pt>
                <c:pt idx="34">
                  <c:v>56.288302000000002</c:v>
                </c:pt>
                <c:pt idx="35">
                  <c:v>55.930663000000003</c:v>
                </c:pt>
                <c:pt idx="36">
                  <c:v>52.811261999999999</c:v>
                </c:pt>
                <c:pt idx="37">
                  <c:v>52.274804000000003</c:v>
                </c:pt>
                <c:pt idx="38">
                  <c:v>50.675364999999999</c:v>
                </c:pt>
                <c:pt idx="39">
                  <c:v>49.880614000000001</c:v>
                </c:pt>
                <c:pt idx="40">
                  <c:v>50.238253</c:v>
                </c:pt>
                <c:pt idx="41">
                  <c:v>50.466743999999998</c:v>
                </c:pt>
                <c:pt idx="42">
                  <c:v>50.576022999999999</c:v>
                </c:pt>
                <c:pt idx="43">
                  <c:v>50.665433</c:v>
                </c:pt>
                <c:pt idx="44">
                  <c:v>51.619134000000003</c:v>
                </c:pt>
                <c:pt idx="45">
                  <c:v>48.966650999999999</c:v>
                </c:pt>
                <c:pt idx="46">
                  <c:v>49.224944000000001</c:v>
                </c:pt>
                <c:pt idx="47">
                  <c:v>48.907043999999999</c:v>
                </c:pt>
                <c:pt idx="48">
                  <c:v>49.691862</c:v>
                </c:pt>
                <c:pt idx="49">
                  <c:v>50.029631999999999</c:v>
                </c:pt>
                <c:pt idx="50">
                  <c:v>49.542844000000002</c:v>
                </c:pt>
                <c:pt idx="51">
                  <c:v>49.721663999999997</c:v>
                </c:pt>
                <c:pt idx="52">
                  <c:v>49.016323</c:v>
                </c:pt>
                <c:pt idx="53">
                  <c:v>49.443502000000002</c:v>
                </c:pt>
                <c:pt idx="54">
                  <c:v>49.910420000000002</c:v>
                </c:pt>
                <c:pt idx="55">
                  <c:v>49.681925</c:v>
                </c:pt>
                <c:pt idx="56">
                  <c:v>49.224944000000001</c:v>
                </c:pt>
                <c:pt idx="57">
                  <c:v>49.483240000000002</c:v>
                </c:pt>
                <c:pt idx="58">
                  <c:v>55.066370999999997</c:v>
                </c:pt>
                <c:pt idx="59">
                  <c:v>54.688862999999998</c:v>
                </c:pt>
                <c:pt idx="60">
                  <c:v>54.430570000000003</c:v>
                </c:pt>
                <c:pt idx="61">
                  <c:v>54.470306000000001</c:v>
                </c:pt>
                <c:pt idx="62">
                  <c:v>53.927675000000001</c:v>
                </c:pt>
                <c:pt idx="63">
                  <c:v>53.197588000000003</c:v>
                </c:pt>
                <c:pt idx="64">
                  <c:v>53.148259000000003</c:v>
                </c:pt>
                <c:pt idx="65">
                  <c:v>54.351914999999998</c:v>
                </c:pt>
                <c:pt idx="66">
                  <c:v>54.993208000000003</c:v>
                </c:pt>
                <c:pt idx="67">
                  <c:v>54.736688999999998</c:v>
                </c:pt>
                <c:pt idx="68">
                  <c:v>55.723291000000003</c:v>
                </c:pt>
                <c:pt idx="69">
                  <c:v>55.664093999999999</c:v>
                </c:pt>
                <c:pt idx="70">
                  <c:v>55.180661000000001</c:v>
                </c:pt>
                <c:pt idx="71">
                  <c:v>54.815618999999998</c:v>
                </c:pt>
                <c:pt idx="72">
                  <c:v>54.34205</c:v>
                </c:pt>
                <c:pt idx="73">
                  <c:v>54.855080000000001</c:v>
                </c:pt>
                <c:pt idx="74">
                  <c:v>55.220126</c:v>
                </c:pt>
                <c:pt idx="75">
                  <c:v>54.490037999999998</c:v>
                </c:pt>
                <c:pt idx="76">
                  <c:v>54.855080000000001</c:v>
                </c:pt>
                <c:pt idx="77">
                  <c:v>55.565435000000001</c:v>
                </c:pt>
                <c:pt idx="78">
                  <c:v>54.914278000000003</c:v>
                </c:pt>
                <c:pt idx="79">
                  <c:v>56.048872000000003</c:v>
                </c:pt>
                <c:pt idx="80">
                  <c:v>55.812085000000003</c:v>
                </c:pt>
                <c:pt idx="81">
                  <c:v>56.196860000000001</c:v>
                </c:pt>
                <c:pt idx="82">
                  <c:v>55.595032000000003</c:v>
                </c:pt>
                <c:pt idx="83">
                  <c:v>55.999538000000001</c:v>
                </c:pt>
                <c:pt idx="84">
                  <c:v>56.621099000000001</c:v>
                </c:pt>
                <c:pt idx="85">
                  <c:v>56.473111000000003</c:v>
                </c:pt>
                <c:pt idx="86">
                  <c:v>57.972743000000001</c:v>
                </c:pt>
                <c:pt idx="87">
                  <c:v>57.982610999999999</c:v>
                </c:pt>
                <c:pt idx="88">
                  <c:v>57.972743000000001</c:v>
                </c:pt>
                <c:pt idx="89">
                  <c:v>57.805022000000001</c:v>
                </c:pt>
                <c:pt idx="90">
                  <c:v>59.058008000000001</c:v>
                </c:pt>
                <c:pt idx="91">
                  <c:v>58.466043999999997</c:v>
                </c:pt>
                <c:pt idx="92">
                  <c:v>58.495645000000003</c:v>
                </c:pt>
                <c:pt idx="93">
                  <c:v>57.893816999999999</c:v>
                </c:pt>
                <c:pt idx="94">
                  <c:v>57.518906999999999</c:v>
                </c:pt>
                <c:pt idx="95">
                  <c:v>58.614035999999999</c:v>
                </c:pt>
                <c:pt idx="96">
                  <c:v>59.225727999999997</c:v>
                </c:pt>
                <c:pt idx="97">
                  <c:v>59.817692000000001</c:v>
                </c:pt>
                <c:pt idx="98">
                  <c:v>60.153137000000001</c:v>
                </c:pt>
                <c:pt idx="99">
                  <c:v>59.768362000000003</c:v>
                </c:pt>
                <c:pt idx="100">
                  <c:v>60.784560999999997</c:v>
                </c:pt>
                <c:pt idx="101">
                  <c:v>59.492111000000001</c:v>
                </c:pt>
                <c:pt idx="102">
                  <c:v>62.432184999999997</c:v>
                </c:pt>
                <c:pt idx="103">
                  <c:v>74.310875999999993</c:v>
                </c:pt>
                <c:pt idx="104">
                  <c:v>73.797847000000004</c:v>
                </c:pt>
                <c:pt idx="105">
                  <c:v>74.044497000000007</c:v>
                </c:pt>
                <c:pt idx="106">
                  <c:v>75.169223000000002</c:v>
                </c:pt>
                <c:pt idx="107">
                  <c:v>73.807706999999994</c:v>
                </c:pt>
                <c:pt idx="108">
                  <c:v>73.659723</c:v>
                </c:pt>
                <c:pt idx="109">
                  <c:v>75.44547</c:v>
                </c:pt>
                <c:pt idx="110">
                  <c:v>74.054357999999993</c:v>
                </c:pt>
                <c:pt idx="111">
                  <c:v>74.547658999999996</c:v>
                </c:pt>
                <c:pt idx="112">
                  <c:v>74.666054000000003</c:v>
                </c:pt>
                <c:pt idx="113">
                  <c:v>74.488465000000005</c:v>
                </c:pt>
                <c:pt idx="114">
                  <c:v>74.705518999999995</c:v>
                </c:pt>
                <c:pt idx="115">
                  <c:v>74.458867999999995</c:v>
                </c:pt>
                <c:pt idx="116">
                  <c:v>74.942301</c:v>
                </c:pt>
                <c:pt idx="117">
                  <c:v>74.981765999999993</c:v>
                </c:pt>
                <c:pt idx="118">
                  <c:v>75.741446999999994</c:v>
                </c:pt>
                <c:pt idx="119">
                  <c:v>75.553996999999995</c:v>
                </c:pt>
                <c:pt idx="120">
                  <c:v>75.179084000000003</c:v>
                </c:pt>
                <c:pt idx="121">
                  <c:v>74.379937999999996</c:v>
                </c:pt>
                <c:pt idx="122">
                  <c:v>74.271411000000001</c:v>
                </c:pt>
                <c:pt idx="123">
                  <c:v>73.087491999999997</c:v>
                </c:pt>
                <c:pt idx="124">
                  <c:v>72.870437999999993</c:v>
                </c:pt>
                <c:pt idx="125">
                  <c:v>72.791507999999993</c:v>
                </c:pt>
                <c:pt idx="126">
                  <c:v>72.791507999999993</c:v>
                </c:pt>
                <c:pt idx="127">
                  <c:v>72.564594</c:v>
                </c:pt>
                <c:pt idx="128">
                  <c:v>72.021960000000007</c:v>
                </c:pt>
                <c:pt idx="129">
                  <c:v>70.670316999999997</c:v>
                </c:pt>
                <c:pt idx="130">
                  <c:v>69.011754999999994</c:v>
                </c:pt>
                <c:pt idx="131">
                  <c:v>69.296361000000005</c:v>
                </c:pt>
                <c:pt idx="132">
                  <c:v>71.288593000000006</c:v>
                </c:pt>
                <c:pt idx="133">
                  <c:v>70.964731</c:v>
                </c:pt>
                <c:pt idx="134">
                  <c:v>69.924453999999997</c:v>
                </c:pt>
                <c:pt idx="135">
                  <c:v>69.639848000000001</c:v>
                </c:pt>
                <c:pt idx="136">
                  <c:v>69.355242000000004</c:v>
                </c:pt>
                <c:pt idx="137">
                  <c:v>70.395527000000001</c:v>
                </c:pt>
                <c:pt idx="138">
                  <c:v>71.219896000000006</c:v>
                </c:pt>
                <c:pt idx="139">
                  <c:v>71.740033999999994</c:v>
                </c:pt>
                <c:pt idx="140">
                  <c:v>70.876408999999995</c:v>
                </c:pt>
                <c:pt idx="141">
                  <c:v>71.298409000000007</c:v>
                </c:pt>
                <c:pt idx="142">
                  <c:v>71.376923000000005</c:v>
                </c:pt>
                <c:pt idx="143">
                  <c:v>72.044272000000007</c:v>
                </c:pt>
                <c:pt idx="144">
                  <c:v>72.534970000000001</c:v>
                </c:pt>
                <c:pt idx="145">
                  <c:v>72.907898000000003</c:v>
                </c:pt>
                <c:pt idx="146">
                  <c:v>71.533941999999996</c:v>
                </c:pt>
                <c:pt idx="147">
                  <c:v>71.641896000000003</c:v>
                </c:pt>
                <c:pt idx="148">
                  <c:v>70.532921999999999</c:v>
                </c:pt>
                <c:pt idx="149">
                  <c:v>70.366078999999999</c:v>
                </c:pt>
                <c:pt idx="150">
                  <c:v>69.983334999999997</c:v>
                </c:pt>
                <c:pt idx="151">
                  <c:v>69.414130999999998</c:v>
                </c:pt>
                <c:pt idx="152">
                  <c:v>69.374874000000005</c:v>
                </c:pt>
                <c:pt idx="153">
                  <c:v>69.904829000000007</c:v>
                </c:pt>
                <c:pt idx="154">
                  <c:v>69.090269000000006</c:v>
                </c:pt>
                <c:pt idx="155">
                  <c:v>69.453379999999996</c:v>
                </c:pt>
                <c:pt idx="156">
                  <c:v>69.021570999999994</c:v>
                </c:pt>
                <c:pt idx="157">
                  <c:v>69.767426999999998</c:v>
                </c:pt>
                <c:pt idx="158">
                  <c:v>69.885197000000005</c:v>
                </c:pt>
                <c:pt idx="159">
                  <c:v>71.475060999999997</c:v>
                </c:pt>
                <c:pt idx="160">
                  <c:v>69.855756</c:v>
                </c:pt>
                <c:pt idx="161">
                  <c:v>69.953894000000005</c:v>
                </c:pt>
                <c:pt idx="162">
                  <c:v>69.492637000000002</c:v>
                </c:pt>
                <c:pt idx="163">
                  <c:v>70.199242999999996</c:v>
                </c:pt>
                <c:pt idx="164">
                  <c:v>70.012776000000002</c:v>
                </c:pt>
                <c:pt idx="165">
                  <c:v>69.895013000000006</c:v>
                </c:pt>
                <c:pt idx="166">
                  <c:v>69.826316000000006</c:v>
                </c:pt>
                <c:pt idx="167">
                  <c:v>69.463195999999996</c:v>
                </c:pt>
                <c:pt idx="168">
                  <c:v>69.806683000000007</c:v>
                </c:pt>
                <c:pt idx="169">
                  <c:v>70.621244000000004</c:v>
                </c:pt>
                <c:pt idx="170">
                  <c:v>70.837152000000003</c:v>
                </c:pt>
                <c:pt idx="171">
                  <c:v>70.915666000000002</c:v>
                </c:pt>
                <c:pt idx="172">
                  <c:v>68.923433000000003</c:v>
                </c:pt>
                <c:pt idx="173">
                  <c:v>69.541709999999995</c:v>
                </c:pt>
                <c:pt idx="174">
                  <c:v>69.315985999999995</c:v>
                </c:pt>
                <c:pt idx="175">
                  <c:v>69.365058000000005</c:v>
                </c:pt>
                <c:pt idx="176">
                  <c:v>68.854736000000003</c:v>
                </c:pt>
                <c:pt idx="177">
                  <c:v>67.942036999999999</c:v>
                </c:pt>
                <c:pt idx="178">
                  <c:v>67.627990999999994</c:v>
                </c:pt>
                <c:pt idx="179">
                  <c:v>67.578918000000002</c:v>
                </c:pt>
                <c:pt idx="180">
                  <c:v>66.783990000000003</c:v>
                </c:pt>
                <c:pt idx="181">
                  <c:v>66.607337999999999</c:v>
                </c:pt>
                <c:pt idx="182">
                  <c:v>66.312916999999999</c:v>
                </c:pt>
                <c:pt idx="183">
                  <c:v>65.596494000000007</c:v>
                </c:pt>
                <c:pt idx="184">
                  <c:v>64.752500999999995</c:v>
                </c:pt>
                <c:pt idx="185">
                  <c:v>64.840823</c:v>
                </c:pt>
                <c:pt idx="186">
                  <c:v>65.046914999999998</c:v>
                </c:pt>
                <c:pt idx="187">
                  <c:v>65.302080000000004</c:v>
                </c:pt>
                <c:pt idx="188">
                  <c:v>64.536592999999996</c:v>
                </c:pt>
                <c:pt idx="189">
                  <c:v>64.742684999999994</c:v>
                </c:pt>
                <c:pt idx="190">
                  <c:v>63.702407999999998</c:v>
                </c:pt>
                <c:pt idx="191">
                  <c:v>62.691566999999999</c:v>
                </c:pt>
                <c:pt idx="192">
                  <c:v>62.259751000000001</c:v>
                </c:pt>
                <c:pt idx="193">
                  <c:v>62.622871000000004</c:v>
                </c:pt>
                <c:pt idx="194">
                  <c:v>61.237537000000003</c:v>
                </c:pt>
                <c:pt idx="195">
                  <c:v>60.993640999999997</c:v>
                </c:pt>
                <c:pt idx="196">
                  <c:v>60.818035000000002</c:v>
                </c:pt>
                <c:pt idx="197">
                  <c:v>61.266804</c:v>
                </c:pt>
                <c:pt idx="198">
                  <c:v>61.169246000000001</c:v>
                </c:pt>
                <c:pt idx="199">
                  <c:v>61.296073999999997</c:v>
                </c:pt>
                <c:pt idx="200">
                  <c:v>59.969276000000001</c:v>
                </c:pt>
                <c:pt idx="201">
                  <c:v>61.110709999999997</c:v>
                </c:pt>
                <c:pt idx="202">
                  <c:v>62.125320000000002</c:v>
                </c:pt>
                <c:pt idx="203">
                  <c:v>62.554580999999999</c:v>
                </c:pt>
                <c:pt idx="204">
                  <c:v>63.374068999999999</c:v>
                </c:pt>
                <c:pt idx="205">
                  <c:v>63.354560999999997</c:v>
                </c:pt>
                <c:pt idx="206">
                  <c:v>63.939911000000002</c:v>
                </c:pt>
                <c:pt idx="207">
                  <c:v>64.642334000000005</c:v>
                </c:pt>
                <c:pt idx="208">
                  <c:v>64.866714999999999</c:v>
                </c:pt>
                <c:pt idx="209">
                  <c:v>63.130172999999999</c:v>
                </c:pt>
                <c:pt idx="210">
                  <c:v>63.413094000000001</c:v>
                </c:pt>
                <c:pt idx="211">
                  <c:v>63.315536999999999</c:v>
                </c:pt>
                <c:pt idx="212">
                  <c:v>62.652138000000001</c:v>
                </c:pt>
                <c:pt idx="213">
                  <c:v>60.418044999999999</c:v>
                </c:pt>
                <c:pt idx="214">
                  <c:v>60.730232000000001</c:v>
                </c:pt>
                <c:pt idx="215">
                  <c:v>61.491188000000001</c:v>
                </c:pt>
                <c:pt idx="216">
                  <c:v>60.710720000000002</c:v>
                </c:pt>
                <c:pt idx="217">
                  <c:v>60.554625999999999</c:v>
                </c:pt>
                <c:pt idx="218">
                  <c:v>62.144832999999998</c:v>
                </c:pt>
                <c:pt idx="219">
                  <c:v>62.24239</c:v>
                </c:pt>
                <c:pt idx="220">
                  <c:v>61.774109000000003</c:v>
                </c:pt>
                <c:pt idx="221">
                  <c:v>62.359459000000001</c:v>
                </c:pt>
                <c:pt idx="222">
                  <c:v>60.661940999999999</c:v>
                </c:pt>
                <c:pt idx="223">
                  <c:v>58.730280999999998</c:v>
                </c:pt>
                <c:pt idx="224">
                  <c:v>58.066882999999997</c:v>
                </c:pt>
                <c:pt idx="225">
                  <c:v>59.588797999999997</c:v>
                </c:pt>
                <c:pt idx="226">
                  <c:v>59.530262</c:v>
                </c:pt>
                <c:pt idx="227">
                  <c:v>59.237586999999998</c:v>
                </c:pt>
                <c:pt idx="228">
                  <c:v>58.174197999999997</c:v>
                </c:pt>
                <c:pt idx="229">
                  <c:v>58.242488000000002</c:v>
                </c:pt>
                <c:pt idx="230">
                  <c:v>58.652233000000003</c:v>
                </c:pt>
                <c:pt idx="231">
                  <c:v>57.432749999999999</c:v>
                </c:pt>
                <c:pt idx="232">
                  <c:v>59.335144</c:v>
                </c:pt>
                <c:pt idx="233">
                  <c:v>60.642429</c:v>
                </c:pt>
                <c:pt idx="234">
                  <c:v>59.666843</c:v>
                </c:pt>
                <c:pt idx="235">
                  <c:v>60.203415</c:v>
                </c:pt>
                <c:pt idx="236">
                  <c:v>61.159489000000001</c:v>
                </c:pt>
                <c:pt idx="237">
                  <c:v>61.383873000000001</c:v>
                </c:pt>
                <c:pt idx="238">
                  <c:v>62.827744000000003</c:v>
                </c:pt>
                <c:pt idx="239">
                  <c:v>61.588749</c:v>
                </c:pt>
                <c:pt idx="240">
                  <c:v>61.998493000000003</c:v>
                </c:pt>
                <c:pt idx="241">
                  <c:v>61.666794000000003</c:v>
                </c:pt>
                <c:pt idx="242">
                  <c:v>61.247290999999997</c:v>
                </c:pt>
                <c:pt idx="243">
                  <c:v>61.959468999999999</c:v>
                </c:pt>
                <c:pt idx="244">
                  <c:v>59.783912000000001</c:v>
                </c:pt>
                <c:pt idx="245">
                  <c:v>61.891177999999996</c:v>
                </c:pt>
                <c:pt idx="246">
                  <c:v>61.442408999999998</c:v>
                </c:pt>
                <c:pt idx="247">
                  <c:v>62.076542000000003</c:v>
                </c:pt>
                <c:pt idx="248">
                  <c:v>63.696015000000003</c:v>
                </c:pt>
                <c:pt idx="249">
                  <c:v>65.510604999999998</c:v>
                </c:pt>
                <c:pt idx="250">
                  <c:v>66.681304999999995</c:v>
                </c:pt>
                <c:pt idx="251">
                  <c:v>65.393531999999993</c:v>
                </c:pt>
                <c:pt idx="252">
                  <c:v>67.110566000000006</c:v>
                </c:pt>
                <c:pt idx="253">
                  <c:v>67.822738999999999</c:v>
                </c:pt>
                <c:pt idx="254">
                  <c:v>67.666646999999998</c:v>
                </c:pt>
                <c:pt idx="255">
                  <c:v>67.113592999999995</c:v>
                </c:pt>
                <c:pt idx="256">
                  <c:v>66.919542000000007</c:v>
                </c:pt>
                <c:pt idx="257">
                  <c:v>66.938944000000006</c:v>
                </c:pt>
                <c:pt idx="258">
                  <c:v>66.279160000000005</c:v>
                </c:pt>
                <c:pt idx="259">
                  <c:v>66.017189999999999</c:v>
                </c:pt>
                <c:pt idx="260">
                  <c:v>65.629080999999999</c:v>
                </c:pt>
                <c:pt idx="261">
                  <c:v>67.220324000000005</c:v>
                </c:pt>
                <c:pt idx="262">
                  <c:v>68.607810000000001</c:v>
                </c:pt>
                <c:pt idx="263">
                  <c:v>68.132379999999998</c:v>
                </c:pt>
                <c:pt idx="264">
                  <c:v>66.599350999999999</c:v>
                </c:pt>
                <c:pt idx="265">
                  <c:v>65.609679</c:v>
                </c:pt>
                <c:pt idx="266">
                  <c:v>66.890434999999997</c:v>
                </c:pt>
                <c:pt idx="267">
                  <c:v>66.521727999999996</c:v>
                </c:pt>
                <c:pt idx="268">
                  <c:v>67.336759000000001</c:v>
                </c:pt>
                <c:pt idx="269">
                  <c:v>66.793402</c:v>
                </c:pt>
                <c:pt idx="270">
                  <c:v>67.055379000000002</c:v>
                </c:pt>
                <c:pt idx="271">
                  <c:v>64.474457000000001</c:v>
                </c:pt>
                <c:pt idx="272">
                  <c:v>65.764917999999994</c:v>
                </c:pt>
                <c:pt idx="273">
                  <c:v>66.230650999999995</c:v>
                </c:pt>
                <c:pt idx="274">
                  <c:v>65.017813000000004</c:v>
                </c:pt>
                <c:pt idx="275">
                  <c:v>65.832836999999998</c:v>
                </c:pt>
                <c:pt idx="276">
                  <c:v>66.056002000000007</c:v>
                </c:pt>
                <c:pt idx="277">
                  <c:v>65.803730000000002</c:v>
                </c:pt>
                <c:pt idx="278">
                  <c:v>65.968673999999993</c:v>
                </c:pt>
                <c:pt idx="279">
                  <c:v>65.803730000000002</c:v>
                </c:pt>
                <c:pt idx="280">
                  <c:v>64.949894999999998</c:v>
                </c:pt>
                <c:pt idx="281">
                  <c:v>65.599974000000003</c:v>
                </c:pt>
                <c:pt idx="282">
                  <c:v>63.775869</c:v>
                </c:pt>
                <c:pt idx="283">
                  <c:v>63.086970000000001</c:v>
                </c:pt>
                <c:pt idx="284">
                  <c:v>62.242840000000001</c:v>
                </c:pt>
                <c:pt idx="285">
                  <c:v>61.825623</c:v>
                </c:pt>
                <c:pt idx="286">
                  <c:v>62.330159999999999</c:v>
                </c:pt>
                <c:pt idx="287">
                  <c:v>63.116084000000001</c:v>
                </c:pt>
                <c:pt idx="288">
                  <c:v>63.057862999999998</c:v>
                </c:pt>
                <c:pt idx="289">
                  <c:v>63.504187000000002</c:v>
                </c:pt>
                <c:pt idx="290">
                  <c:v>63.601219999999998</c:v>
                </c:pt>
                <c:pt idx="291">
                  <c:v>63.669137999999997</c:v>
                </c:pt>
                <c:pt idx="292">
                  <c:v>64.115461999999994</c:v>
                </c:pt>
                <c:pt idx="293">
                  <c:v>63.795271</c:v>
                </c:pt>
                <c:pt idx="294">
                  <c:v>63.989322000000001</c:v>
                </c:pt>
                <c:pt idx="295">
                  <c:v>65.308890000000005</c:v>
                </c:pt>
                <c:pt idx="296">
                  <c:v>65.580563999999995</c:v>
                </c:pt>
                <c:pt idx="297">
                  <c:v>64.814057000000005</c:v>
                </c:pt>
                <c:pt idx="298">
                  <c:v>62.630949000000001</c:v>
                </c:pt>
                <c:pt idx="299">
                  <c:v>63.222814999999997</c:v>
                </c:pt>
                <c:pt idx="300">
                  <c:v>61.301676</c:v>
                </c:pt>
                <c:pt idx="301">
                  <c:v>60.651592999999998</c:v>
                </c:pt>
                <c:pt idx="302">
                  <c:v>61.990566999999999</c:v>
                </c:pt>
                <c:pt idx="303">
                  <c:v>63.145190999999997</c:v>
                </c:pt>
                <c:pt idx="304">
                  <c:v>62.572727999999998</c:v>
                </c:pt>
                <c:pt idx="305">
                  <c:v>61.728594000000001</c:v>
                </c:pt>
                <c:pt idx="306">
                  <c:v>60.234380999999999</c:v>
                </c:pt>
                <c:pt idx="307">
                  <c:v>60.486649</c:v>
                </c:pt>
                <c:pt idx="308">
                  <c:v>60.845647999999997</c:v>
                </c:pt>
                <c:pt idx="309">
                  <c:v>59.613404000000003</c:v>
                </c:pt>
                <c:pt idx="310">
                  <c:v>58.711053</c:v>
                </c:pt>
                <c:pt idx="311">
                  <c:v>58.749864000000002</c:v>
                </c:pt>
                <c:pt idx="312">
                  <c:v>58.099784999999997</c:v>
                </c:pt>
                <c:pt idx="313">
                  <c:v>60.127650000000003</c:v>
                </c:pt>
                <c:pt idx="314">
                  <c:v>60.379919000000001</c:v>
                </c:pt>
                <c:pt idx="315">
                  <c:v>58.264729000000003</c:v>
                </c:pt>
                <c:pt idx="316">
                  <c:v>57.440001000000002</c:v>
                </c:pt>
                <c:pt idx="317">
                  <c:v>56.838436000000002</c:v>
                </c:pt>
                <c:pt idx="318">
                  <c:v>55.401805000000003</c:v>
                </c:pt>
                <c:pt idx="319">
                  <c:v>58.082230000000003</c:v>
                </c:pt>
                <c:pt idx="320">
                  <c:v>59.586348999999998</c:v>
                </c:pt>
                <c:pt idx="321">
                  <c:v>59.528500000000001</c:v>
                </c:pt>
                <c:pt idx="322">
                  <c:v>59.865962000000003</c:v>
                </c:pt>
                <c:pt idx="323">
                  <c:v>60.473396000000001</c:v>
                </c:pt>
                <c:pt idx="324">
                  <c:v>62.035364000000001</c:v>
                </c:pt>
                <c:pt idx="325">
                  <c:v>59.962378000000001</c:v>
                </c:pt>
                <c:pt idx="326">
                  <c:v>59.403156000000003</c:v>
                </c:pt>
                <c:pt idx="327">
                  <c:v>57.937601000000001</c:v>
                </c:pt>
                <c:pt idx="328">
                  <c:v>57.050553000000001</c:v>
                </c:pt>
                <c:pt idx="329">
                  <c:v>57.098765</c:v>
                </c:pt>
                <c:pt idx="330">
                  <c:v>56.645598999999997</c:v>
                </c:pt>
                <c:pt idx="331">
                  <c:v>55.951388000000001</c:v>
                </c:pt>
                <c:pt idx="332">
                  <c:v>56.877003999999999</c:v>
                </c:pt>
                <c:pt idx="333">
                  <c:v>55.247537000000001</c:v>
                </c:pt>
                <c:pt idx="334">
                  <c:v>56.645598999999997</c:v>
                </c:pt>
                <c:pt idx="335">
                  <c:v>57.474795</c:v>
                </c:pt>
                <c:pt idx="336">
                  <c:v>56.115301000000002</c:v>
                </c:pt>
                <c:pt idx="337">
                  <c:v>57.33981</c:v>
                </c:pt>
                <c:pt idx="338">
                  <c:v>58.438974999999999</c:v>
                </c:pt>
                <c:pt idx="339">
                  <c:v>58.641452000000001</c:v>
                </c:pt>
                <c:pt idx="340">
                  <c:v>57.879748999999997</c:v>
                </c:pt>
                <c:pt idx="341">
                  <c:v>55.806762999999997</c:v>
                </c:pt>
                <c:pt idx="342">
                  <c:v>56.549182999999999</c:v>
                </c:pt>
                <c:pt idx="343">
                  <c:v>58.882497000000001</c:v>
                </c:pt>
                <c:pt idx="344">
                  <c:v>60.463752999999997</c:v>
                </c:pt>
                <c:pt idx="345">
                  <c:v>61.823250999999999</c:v>
                </c:pt>
                <c:pt idx="346">
                  <c:v>61.977516000000001</c:v>
                </c:pt>
                <c:pt idx="347">
                  <c:v>61.196531999999998</c:v>
                </c:pt>
                <c:pt idx="348">
                  <c:v>60.820501999999998</c:v>
                </c:pt>
                <c:pt idx="349">
                  <c:v>60.184139000000002</c:v>
                </c:pt>
                <c:pt idx="350">
                  <c:v>60.155214999999998</c:v>
                </c:pt>
                <c:pt idx="351">
                  <c:v>60.415543999999997</c:v>
                </c:pt>
                <c:pt idx="352">
                  <c:v>61.601486000000001</c:v>
                </c:pt>
                <c:pt idx="353">
                  <c:v>61.138680000000001</c:v>
                </c:pt>
                <c:pt idx="354">
                  <c:v>61.264023999999999</c:v>
                </c:pt>
                <c:pt idx="355">
                  <c:v>62.729574999999997</c:v>
                </c:pt>
                <c:pt idx="356">
                  <c:v>62.517454000000001</c:v>
                </c:pt>
                <c:pt idx="357">
                  <c:v>62.999544</c:v>
                </c:pt>
                <c:pt idx="358">
                  <c:v>63.288801999999997</c:v>
                </c:pt>
                <c:pt idx="359">
                  <c:v>62.151068000000002</c:v>
                </c:pt>
                <c:pt idx="360">
                  <c:v>62.565666</c:v>
                </c:pt>
                <c:pt idx="361">
                  <c:v>62.343908999999996</c:v>
                </c:pt>
                <c:pt idx="362">
                  <c:v>61.996803</c:v>
                </c:pt>
                <c:pt idx="363">
                  <c:v>63.616627000000001</c:v>
                </c:pt>
                <c:pt idx="364">
                  <c:v>65.795669000000004</c:v>
                </c:pt>
                <c:pt idx="365">
                  <c:v>66.885198000000003</c:v>
                </c:pt>
                <c:pt idx="366">
                  <c:v>66.403107000000006</c:v>
                </c:pt>
                <c:pt idx="367">
                  <c:v>67.463704000000007</c:v>
                </c:pt>
                <c:pt idx="368">
                  <c:v>66.808060999999995</c:v>
                </c:pt>
                <c:pt idx="369">
                  <c:v>66.894834000000003</c:v>
                </c:pt>
                <c:pt idx="370">
                  <c:v>66.798417999999998</c:v>
                </c:pt>
                <c:pt idx="371">
                  <c:v>67.550477000000001</c:v>
                </c:pt>
                <c:pt idx="372">
                  <c:v>67.164811</c:v>
                </c:pt>
                <c:pt idx="373">
                  <c:v>66.788774000000004</c:v>
                </c:pt>
                <c:pt idx="374">
                  <c:v>65.458207000000002</c:v>
                </c:pt>
                <c:pt idx="375">
                  <c:v>65.313579000000004</c:v>
                </c:pt>
                <c:pt idx="376">
                  <c:v>65.786033000000003</c:v>
                </c:pt>
                <c:pt idx="377">
                  <c:v>65.082177999999999</c:v>
                </c:pt>
                <c:pt idx="378">
                  <c:v>65.062897000000007</c:v>
                </c:pt>
                <c:pt idx="379">
                  <c:v>65.246087000000003</c:v>
                </c:pt>
                <c:pt idx="380">
                  <c:v>63.799815000000002</c:v>
                </c:pt>
                <c:pt idx="381">
                  <c:v>63.253289000000002</c:v>
                </c:pt>
                <c:pt idx="382">
                  <c:v>64.758634000000001</c:v>
                </c:pt>
                <c:pt idx="383">
                  <c:v>64.087457000000001</c:v>
                </c:pt>
                <c:pt idx="384">
                  <c:v>64.058693000000005</c:v>
                </c:pt>
                <c:pt idx="385">
                  <c:v>64.557282999999998</c:v>
                </c:pt>
                <c:pt idx="386">
                  <c:v>64.298398000000006</c:v>
                </c:pt>
                <c:pt idx="387">
                  <c:v>64.049109999999999</c:v>
                </c:pt>
                <c:pt idx="388">
                  <c:v>63.876522999999999</c:v>
                </c:pt>
                <c:pt idx="389">
                  <c:v>63.569701000000002</c:v>
                </c:pt>
                <c:pt idx="390">
                  <c:v>63.253289000000002</c:v>
                </c:pt>
                <c:pt idx="391">
                  <c:v>62.725935</c:v>
                </c:pt>
                <c:pt idx="392">
                  <c:v>62.591701</c:v>
                </c:pt>
                <c:pt idx="393">
                  <c:v>63.138227999999998</c:v>
                </c:pt>
                <c:pt idx="394">
                  <c:v>62.831406000000001</c:v>
                </c:pt>
                <c:pt idx="395">
                  <c:v>62.399940000000001</c:v>
                </c:pt>
                <c:pt idx="396">
                  <c:v>62.630054999999999</c:v>
                </c:pt>
                <c:pt idx="397">
                  <c:v>63.473813</c:v>
                </c:pt>
                <c:pt idx="398">
                  <c:v>63.061520999999999</c:v>
                </c:pt>
                <c:pt idx="399">
                  <c:v>62.994404000000003</c:v>
                </c:pt>
                <c:pt idx="400">
                  <c:v>63.090291000000001</c:v>
                </c:pt>
                <c:pt idx="401">
                  <c:v>63.742288000000002</c:v>
                </c:pt>
                <c:pt idx="402">
                  <c:v>61.939703999999999</c:v>
                </c:pt>
                <c:pt idx="403">
                  <c:v>66.302333000000004</c:v>
                </c:pt>
                <c:pt idx="404">
                  <c:v>65.583219</c:v>
                </c:pt>
                <c:pt idx="405">
                  <c:v>64.720281</c:v>
                </c:pt>
                <c:pt idx="406">
                  <c:v>65.487339000000006</c:v>
                </c:pt>
                <c:pt idx="407">
                  <c:v>66.053038000000001</c:v>
                </c:pt>
                <c:pt idx="408">
                  <c:v>66.235215999999994</c:v>
                </c:pt>
                <c:pt idx="409">
                  <c:v>65.458568</c:v>
                </c:pt>
                <c:pt idx="410">
                  <c:v>65.199690000000004</c:v>
                </c:pt>
                <c:pt idx="411">
                  <c:v>64.854515000000006</c:v>
                </c:pt>
                <c:pt idx="412">
                  <c:v>64.672336999999999</c:v>
                </c:pt>
                <c:pt idx="413">
                  <c:v>64.624399999999994</c:v>
                </c:pt>
                <c:pt idx="414">
                  <c:v>64.720281</c:v>
                </c:pt>
                <c:pt idx="415">
                  <c:v>65.305160999999998</c:v>
                </c:pt>
                <c:pt idx="416">
                  <c:v>64.173754000000002</c:v>
                </c:pt>
                <c:pt idx="417">
                  <c:v>62.371177000000003</c:v>
                </c:pt>
                <c:pt idx="418">
                  <c:v>62.006821000000002</c:v>
                </c:pt>
                <c:pt idx="419">
                  <c:v>62.351996999999997</c:v>
                </c:pt>
                <c:pt idx="420">
                  <c:v>62.630054999999999</c:v>
                </c:pt>
                <c:pt idx="421">
                  <c:v>61.997238000000003</c:v>
                </c:pt>
                <c:pt idx="422">
                  <c:v>61.105533000000001</c:v>
                </c:pt>
                <c:pt idx="423">
                  <c:v>61.642473000000003</c:v>
                </c:pt>
                <c:pt idx="424">
                  <c:v>61.882176999999999</c:v>
                </c:pt>
                <c:pt idx="425">
                  <c:v>62.476647999999997</c:v>
                </c:pt>
                <c:pt idx="426">
                  <c:v>63.090291000000001</c:v>
                </c:pt>
                <c:pt idx="427">
                  <c:v>63.282052</c:v>
                </c:pt>
                <c:pt idx="428">
                  <c:v>63.857342000000003</c:v>
                </c:pt>
                <c:pt idx="429">
                  <c:v>64.058693000000005</c:v>
                </c:pt>
                <c:pt idx="430">
                  <c:v>63.147818000000001</c:v>
                </c:pt>
                <c:pt idx="431">
                  <c:v>62.658817999999997</c:v>
                </c:pt>
                <c:pt idx="432">
                  <c:v>61.057592</c:v>
                </c:pt>
                <c:pt idx="433">
                  <c:v>60.817888000000004</c:v>
                </c:pt>
                <c:pt idx="434">
                  <c:v>61.393177999999999</c:v>
                </c:pt>
                <c:pt idx="435">
                  <c:v>61.316473999999999</c:v>
                </c:pt>
                <c:pt idx="436">
                  <c:v>61.978057999999997</c:v>
                </c:pt>
                <c:pt idx="437">
                  <c:v>60.846651000000001</c:v>
                </c:pt>
                <c:pt idx="438">
                  <c:v>60.904181999999999</c:v>
                </c:pt>
                <c:pt idx="439">
                  <c:v>60.405594999999998</c:v>
                </c:pt>
                <c:pt idx="440">
                  <c:v>60.405594999999998</c:v>
                </c:pt>
                <c:pt idx="441">
                  <c:v>60.626123</c:v>
                </c:pt>
                <c:pt idx="442">
                  <c:v>60.942534999999999</c:v>
                </c:pt>
                <c:pt idx="443">
                  <c:v>61.489061</c:v>
                </c:pt>
                <c:pt idx="444">
                  <c:v>62.690244999999997</c:v>
                </c:pt>
                <c:pt idx="445">
                  <c:v>62.213585000000002</c:v>
                </c:pt>
                <c:pt idx="446">
                  <c:v>61.965719999999997</c:v>
                </c:pt>
                <c:pt idx="447">
                  <c:v>61.679721999999998</c:v>
                </c:pt>
                <c:pt idx="448">
                  <c:v>62.623513000000003</c:v>
                </c:pt>
                <c:pt idx="449">
                  <c:v>64.425285000000002</c:v>
                </c:pt>
                <c:pt idx="450">
                  <c:v>64.596881999999994</c:v>
                </c:pt>
                <c:pt idx="451">
                  <c:v>65.130737999999994</c:v>
                </c:pt>
                <c:pt idx="452">
                  <c:v>65.273737999999994</c:v>
                </c:pt>
                <c:pt idx="453">
                  <c:v>64.463418000000004</c:v>
                </c:pt>
                <c:pt idx="454">
                  <c:v>64.854275000000001</c:v>
                </c:pt>
                <c:pt idx="455">
                  <c:v>63.748429000000002</c:v>
                </c:pt>
                <c:pt idx="456">
                  <c:v>63.538697999999997</c:v>
                </c:pt>
                <c:pt idx="457">
                  <c:v>62.537709999999997</c:v>
                </c:pt>
                <c:pt idx="458">
                  <c:v>62.470978000000002</c:v>
                </c:pt>
                <c:pt idx="459">
                  <c:v>63.262233999999999</c:v>
                </c:pt>
                <c:pt idx="460">
                  <c:v>62.080120999999998</c:v>
                </c:pt>
                <c:pt idx="461">
                  <c:v>62.966707999999997</c:v>
                </c:pt>
                <c:pt idx="462">
                  <c:v>62.604441999999999</c:v>
                </c:pt>
                <c:pt idx="463">
                  <c:v>59.029496999999999</c:v>
                </c:pt>
                <c:pt idx="464">
                  <c:v>59.391759</c:v>
                </c:pt>
                <c:pt idx="465">
                  <c:v>58.076177999999999</c:v>
                </c:pt>
                <c:pt idx="466">
                  <c:v>58.590971000000003</c:v>
                </c:pt>
                <c:pt idx="467">
                  <c:v>58.362177000000003</c:v>
                </c:pt>
                <c:pt idx="468">
                  <c:v>58.581439000000003</c:v>
                </c:pt>
                <c:pt idx="469">
                  <c:v>58.428908999999997</c:v>
                </c:pt>
                <c:pt idx="470">
                  <c:v>57.694853000000002</c:v>
                </c:pt>
                <c:pt idx="471">
                  <c:v>56.770131999999997</c:v>
                </c:pt>
                <c:pt idx="472">
                  <c:v>57.208658</c:v>
                </c:pt>
                <c:pt idx="473">
                  <c:v>57.294457000000001</c:v>
                </c:pt>
                <c:pt idx="474">
                  <c:v>57.237259999999999</c:v>
                </c:pt>
                <c:pt idx="475">
                  <c:v>56.703400000000002</c:v>
                </c:pt>
                <c:pt idx="476">
                  <c:v>56.541338000000003</c:v>
                </c:pt>
                <c:pt idx="477">
                  <c:v>57.037064000000001</c:v>
                </c:pt>
                <c:pt idx="478">
                  <c:v>56.102808000000003</c:v>
                </c:pt>
                <c:pt idx="479">
                  <c:v>56.884529999999998</c:v>
                </c:pt>
                <c:pt idx="480">
                  <c:v>57.418388999999998</c:v>
                </c:pt>
                <c:pt idx="481">
                  <c:v>56.474606000000001</c:v>
                </c:pt>
                <c:pt idx="482">
                  <c:v>57.065662000000003</c:v>
                </c:pt>
                <c:pt idx="483">
                  <c:v>57.418388999999998</c:v>
                </c:pt>
                <c:pt idx="484">
                  <c:v>57.456522999999997</c:v>
                </c:pt>
                <c:pt idx="485">
                  <c:v>58.285908999999997</c:v>
                </c:pt>
                <c:pt idx="486">
                  <c:v>58.467041999999999</c:v>
                </c:pt>
                <c:pt idx="487">
                  <c:v>59.096232000000001</c:v>
                </c:pt>
                <c:pt idx="488">
                  <c:v>59.544289999999997</c:v>
                </c:pt>
                <c:pt idx="489">
                  <c:v>59.172496000000002</c:v>
                </c:pt>
                <c:pt idx="490">
                  <c:v>59.191563000000002</c:v>
                </c:pt>
                <c:pt idx="491">
                  <c:v>59.058098999999999</c:v>
                </c:pt>
                <c:pt idx="492">
                  <c:v>59.534757999999997</c:v>
                </c:pt>
                <c:pt idx="493">
                  <c:v>59.401294</c:v>
                </c:pt>
                <c:pt idx="494">
                  <c:v>58.753036999999999</c:v>
                </c:pt>
                <c:pt idx="495">
                  <c:v>60.011417999999999</c:v>
                </c:pt>
                <c:pt idx="496">
                  <c:v>60.173479999999998</c:v>
                </c:pt>
                <c:pt idx="497">
                  <c:v>59.277361999999997</c:v>
                </c:pt>
                <c:pt idx="498">
                  <c:v>57.504187999999999</c:v>
                </c:pt>
                <c:pt idx="499">
                  <c:v>57.885517</c:v>
                </c:pt>
                <c:pt idx="500">
                  <c:v>56.474606000000001</c:v>
                </c:pt>
                <c:pt idx="501">
                  <c:v>55.750081999999999</c:v>
                </c:pt>
                <c:pt idx="502">
                  <c:v>55.845416</c:v>
                </c:pt>
                <c:pt idx="503">
                  <c:v>56.731999000000002</c:v>
                </c:pt>
                <c:pt idx="504">
                  <c:v>56.274405999999999</c:v>
                </c:pt>
                <c:pt idx="505">
                  <c:v>56.617601000000001</c:v>
                </c:pt>
                <c:pt idx="506">
                  <c:v>56.66527</c:v>
                </c:pt>
                <c:pt idx="507">
                  <c:v>56.447364</c:v>
                </c:pt>
                <c:pt idx="508">
                  <c:v>56.039971999999999</c:v>
                </c:pt>
                <c:pt idx="509">
                  <c:v>56.049444999999999</c:v>
                </c:pt>
                <c:pt idx="510">
                  <c:v>57.849547000000001</c:v>
                </c:pt>
                <c:pt idx="511">
                  <c:v>58.076926</c:v>
                </c:pt>
                <c:pt idx="512">
                  <c:v>57.593741999999999</c:v>
                </c:pt>
                <c:pt idx="513">
                  <c:v>56.077866</c:v>
                </c:pt>
                <c:pt idx="514">
                  <c:v>54.656734</c:v>
                </c:pt>
                <c:pt idx="515">
                  <c:v>55.471516999999999</c:v>
                </c:pt>
                <c:pt idx="516">
                  <c:v>55.661002000000003</c:v>
                </c:pt>
                <c:pt idx="517">
                  <c:v>56.542104000000002</c:v>
                </c:pt>
                <c:pt idx="518">
                  <c:v>56.163133999999999</c:v>
                </c:pt>
                <c:pt idx="519">
                  <c:v>56.816856999999999</c:v>
                </c:pt>
                <c:pt idx="520">
                  <c:v>57.480049000000001</c:v>
                </c:pt>
                <c:pt idx="521">
                  <c:v>57.461103999999999</c:v>
                </c:pt>
                <c:pt idx="522">
                  <c:v>55.793641000000001</c:v>
                </c:pt>
                <c:pt idx="523">
                  <c:v>55.926279000000001</c:v>
                </c:pt>
                <c:pt idx="524">
                  <c:v>56.125239999999998</c:v>
                </c:pt>
                <c:pt idx="525">
                  <c:v>55.945228</c:v>
                </c:pt>
                <c:pt idx="526">
                  <c:v>55.945228</c:v>
                </c:pt>
                <c:pt idx="527">
                  <c:v>55.765219000000002</c:v>
                </c:pt>
                <c:pt idx="528">
                  <c:v>55.443095999999997</c:v>
                </c:pt>
                <c:pt idx="529">
                  <c:v>55.774692000000002</c:v>
                </c:pt>
                <c:pt idx="530">
                  <c:v>55.708371999999997</c:v>
                </c:pt>
                <c:pt idx="531">
                  <c:v>55.528364000000003</c:v>
                </c:pt>
                <c:pt idx="532">
                  <c:v>55.717849000000001</c:v>
                </c:pt>
                <c:pt idx="533">
                  <c:v>55.613632000000003</c:v>
                </c:pt>
                <c:pt idx="534">
                  <c:v>55.357827999999998</c:v>
                </c:pt>
                <c:pt idx="535">
                  <c:v>54.903066000000003</c:v>
                </c:pt>
                <c:pt idx="536">
                  <c:v>54.760950999999999</c:v>
                </c:pt>
                <c:pt idx="537">
                  <c:v>55.528364000000003</c:v>
                </c:pt>
                <c:pt idx="538">
                  <c:v>55.632581000000002</c:v>
                </c:pt>
                <c:pt idx="539">
                  <c:v>55.717849000000001</c:v>
                </c:pt>
                <c:pt idx="540">
                  <c:v>55.253610999999999</c:v>
                </c:pt>
                <c:pt idx="541">
                  <c:v>55.386248999999999</c:v>
                </c:pt>
                <c:pt idx="542">
                  <c:v>54.779899999999998</c:v>
                </c:pt>
                <c:pt idx="543">
                  <c:v>54.798848999999997</c:v>
                </c:pt>
                <c:pt idx="544">
                  <c:v>54.760950999999999</c:v>
                </c:pt>
                <c:pt idx="545">
                  <c:v>55.130445000000002</c:v>
                </c:pt>
                <c:pt idx="546">
                  <c:v>55.878909</c:v>
                </c:pt>
                <c:pt idx="547">
                  <c:v>51.312337999999997</c:v>
                </c:pt>
                <c:pt idx="548">
                  <c:v>51.350236000000002</c:v>
                </c:pt>
                <c:pt idx="549">
                  <c:v>50.715462000000002</c:v>
                </c:pt>
                <c:pt idx="550">
                  <c:v>50.810206000000001</c:v>
                </c:pt>
                <c:pt idx="551">
                  <c:v>49.739618999999998</c:v>
                </c:pt>
                <c:pt idx="552">
                  <c:v>49.114320999999997</c:v>
                </c:pt>
                <c:pt idx="553">
                  <c:v>49.218538000000002</c:v>
                </c:pt>
                <c:pt idx="554">
                  <c:v>47.901623000000001</c:v>
                </c:pt>
                <c:pt idx="555">
                  <c:v>47.768980999999997</c:v>
                </c:pt>
                <c:pt idx="556">
                  <c:v>46.632078</c:v>
                </c:pt>
                <c:pt idx="557">
                  <c:v>46.385747000000002</c:v>
                </c:pt>
                <c:pt idx="558">
                  <c:v>46.347848999999997</c:v>
                </c:pt>
                <c:pt idx="559">
                  <c:v>46.508912000000002</c:v>
                </c:pt>
                <c:pt idx="560">
                  <c:v>47.636341999999999</c:v>
                </c:pt>
                <c:pt idx="561">
                  <c:v>46.897354999999997</c:v>
                </c:pt>
                <c:pt idx="562">
                  <c:v>47.570022999999999</c:v>
                </c:pt>
                <c:pt idx="563">
                  <c:v>47.153159000000002</c:v>
                </c:pt>
                <c:pt idx="564">
                  <c:v>48.422704000000003</c:v>
                </c:pt>
                <c:pt idx="565">
                  <c:v>48.176372000000001</c:v>
                </c:pt>
                <c:pt idx="566">
                  <c:v>47.570022999999999</c:v>
                </c:pt>
                <c:pt idx="567">
                  <c:v>47.873198000000002</c:v>
                </c:pt>
                <c:pt idx="568">
                  <c:v>48.147951999999997</c:v>
                </c:pt>
                <c:pt idx="569">
                  <c:v>48.646552</c:v>
                </c:pt>
                <c:pt idx="570">
                  <c:v>48.072688999999997</c:v>
                </c:pt>
                <c:pt idx="571">
                  <c:v>48.561883000000002</c:v>
                </c:pt>
                <c:pt idx="572">
                  <c:v>48.881740999999998</c:v>
                </c:pt>
                <c:pt idx="573">
                  <c:v>48.251435000000001</c:v>
                </c:pt>
                <c:pt idx="574">
                  <c:v>48.608919999999998</c:v>
                </c:pt>
                <c:pt idx="575">
                  <c:v>48.458399</c:v>
                </c:pt>
                <c:pt idx="576">
                  <c:v>48.091504999999998</c:v>
                </c:pt>
                <c:pt idx="577">
                  <c:v>47.865724999999998</c:v>
                </c:pt>
                <c:pt idx="578">
                  <c:v>48.119729999999997</c:v>
                </c:pt>
                <c:pt idx="579">
                  <c:v>46.990820999999997</c:v>
                </c:pt>
                <c:pt idx="580">
                  <c:v>47.282452999999997</c:v>
                </c:pt>
                <c:pt idx="581">
                  <c:v>47.677573000000002</c:v>
                </c:pt>
                <c:pt idx="582">
                  <c:v>48.053877</c:v>
                </c:pt>
                <c:pt idx="583">
                  <c:v>47.489421</c:v>
                </c:pt>
                <c:pt idx="584">
                  <c:v>48.157356999999998</c:v>
                </c:pt>
                <c:pt idx="585">
                  <c:v>48.091504999999998</c:v>
                </c:pt>
                <c:pt idx="586">
                  <c:v>47.555273</c:v>
                </c:pt>
                <c:pt idx="587">
                  <c:v>47.536458000000003</c:v>
                </c:pt>
                <c:pt idx="588">
                  <c:v>47.583499000000003</c:v>
                </c:pt>
                <c:pt idx="589">
                  <c:v>47.649351000000003</c:v>
                </c:pt>
                <c:pt idx="590">
                  <c:v>47.545867000000001</c:v>
                </c:pt>
                <c:pt idx="591">
                  <c:v>47.273046999999998</c:v>
                </c:pt>
                <c:pt idx="592">
                  <c:v>47.762241000000003</c:v>
                </c:pt>
                <c:pt idx="593">
                  <c:v>47.724609999999998</c:v>
                </c:pt>
                <c:pt idx="594">
                  <c:v>47.207194000000001</c:v>
                </c:pt>
                <c:pt idx="595">
                  <c:v>47.028452000000001</c:v>
                </c:pt>
                <c:pt idx="596">
                  <c:v>47.075488999999997</c:v>
                </c:pt>
                <c:pt idx="597">
                  <c:v>47.320084000000001</c:v>
                </c:pt>
                <c:pt idx="598">
                  <c:v>47.028452000000001</c:v>
                </c:pt>
                <c:pt idx="599">
                  <c:v>46.736815999999997</c:v>
                </c:pt>
                <c:pt idx="600">
                  <c:v>46.868521000000001</c:v>
                </c:pt>
                <c:pt idx="601">
                  <c:v>46.257027999999998</c:v>
                </c:pt>
                <c:pt idx="602">
                  <c:v>46.078285000000001</c:v>
                </c:pt>
                <c:pt idx="603">
                  <c:v>46.181769000000003</c:v>
                </c:pt>
                <c:pt idx="604">
                  <c:v>46.275843000000002</c:v>
                </c:pt>
                <c:pt idx="605">
                  <c:v>45.767837</c:v>
                </c:pt>
                <c:pt idx="606">
                  <c:v>46.548664000000002</c:v>
                </c:pt>
                <c:pt idx="607">
                  <c:v>46.435774000000002</c:v>
                </c:pt>
                <c:pt idx="608">
                  <c:v>47.019041999999999</c:v>
                </c:pt>
                <c:pt idx="609">
                  <c:v>46.859115000000003</c:v>
                </c:pt>
                <c:pt idx="610">
                  <c:v>47.621125999999997</c:v>
                </c:pt>
                <c:pt idx="611">
                  <c:v>48.091504999999998</c:v>
                </c:pt>
                <c:pt idx="612">
                  <c:v>47.988021000000003</c:v>
                </c:pt>
                <c:pt idx="613">
                  <c:v>46.849705999999998</c:v>
                </c:pt>
                <c:pt idx="614">
                  <c:v>46.463994999999997</c:v>
                </c:pt>
                <c:pt idx="615">
                  <c:v>46.529848000000001</c:v>
                </c:pt>
                <c:pt idx="616">
                  <c:v>46.398142999999997</c:v>
                </c:pt>
                <c:pt idx="617">
                  <c:v>46.209989999999998</c:v>
                </c:pt>
                <c:pt idx="618">
                  <c:v>46.021838000000002</c:v>
                </c:pt>
                <c:pt idx="619">
                  <c:v>46.209989999999998</c:v>
                </c:pt>
                <c:pt idx="620">
                  <c:v>45.551459999999999</c:v>
                </c:pt>
                <c:pt idx="621">
                  <c:v>45.908948000000002</c:v>
                </c:pt>
                <c:pt idx="622">
                  <c:v>45.824280000000002</c:v>
                </c:pt>
                <c:pt idx="623">
                  <c:v>46.172362999999997</c:v>
                </c:pt>
                <c:pt idx="624">
                  <c:v>45.739612000000001</c:v>
                </c:pt>
                <c:pt idx="625">
                  <c:v>45.636127999999999</c:v>
                </c:pt>
                <c:pt idx="626">
                  <c:v>45.081080999999998</c:v>
                </c:pt>
                <c:pt idx="627">
                  <c:v>45.024638000000003</c:v>
                </c:pt>
                <c:pt idx="628">
                  <c:v>45.165748999999998</c:v>
                </c:pt>
                <c:pt idx="629">
                  <c:v>45.570275000000002</c:v>
                </c:pt>
                <c:pt idx="630">
                  <c:v>45.382126999999997</c:v>
                </c:pt>
                <c:pt idx="631">
                  <c:v>45.269233</c:v>
                </c:pt>
                <c:pt idx="632">
                  <c:v>45.297455999999997</c:v>
                </c:pt>
                <c:pt idx="633">
                  <c:v>45.801696</c:v>
                </c:pt>
                <c:pt idx="634">
                  <c:v>46.268583</c:v>
                </c:pt>
                <c:pt idx="635">
                  <c:v>46.436663000000003</c:v>
                </c:pt>
                <c:pt idx="636">
                  <c:v>45.101363999999997</c:v>
                </c:pt>
                <c:pt idx="637">
                  <c:v>44.821232000000002</c:v>
                </c:pt>
                <c:pt idx="638">
                  <c:v>44.625140000000002</c:v>
                </c:pt>
                <c:pt idx="639">
                  <c:v>44.671827999999998</c:v>
                </c:pt>
                <c:pt idx="640">
                  <c:v>44.87726</c:v>
                </c:pt>
                <c:pt idx="641">
                  <c:v>44.316991999999999</c:v>
                </c:pt>
                <c:pt idx="642">
                  <c:v>44.139575999999998</c:v>
                </c:pt>
                <c:pt idx="643">
                  <c:v>43.971496000000002</c:v>
                </c:pt>
                <c:pt idx="644">
                  <c:v>43.775404000000002</c:v>
                </c:pt>
                <c:pt idx="645">
                  <c:v>43.850104000000002</c:v>
                </c:pt>
                <c:pt idx="646">
                  <c:v>43.803415999999999</c:v>
                </c:pt>
                <c:pt idx="647">
                  <c:v>43.504607999999998</c:v>
                </c:pt>
                <c:pt idx="648">
                  <c:v>44.120899999999999</c:v>
                </c:pt>
                <c:pt idx="649">
                  <c:v>44.083548</c:v>
                </c:pt>
                <c:pt idx="650">
                  <c:v>44.373019999999997</c:v>
                </c:pt>
                <c:pt idx="651">
                  <c:v>45.736331999999997</c:v>
                </c:pt>
                <c:pt idx="652">
                  <c:v>45.839047000000001</c:v>
                </c:pt>
                <c:pt idx="653">
                  <c:v>46.446002999999997</c:v>
                </c:pt>
                <c:pt idx="654">
                  <c:v>46.240571000000003</c:v>
                </c:pt>
                <c:pt idx="655">
                  <c:v>45.409511999999999</c:v>
                </c:pt>
                <c:pt idx="656">
                  <c:v>45.652292000000003</c:v>
                </c:pt>
                <c:pt idx="657">
                  <c:v>45.558914999999999</c:v>
                </c:pt>
                <c:pt idx="658">
                  <c:v>45.568252000000001</c:v>
                </c:pt>
                <c:pt idx="659">
                  <c:v>45.484211999999999</c:v>
                </c:pt>
                <c:pt idx="660">
                  <c:v>45.530900000000003</c:v>
                </c:pt>
                <c:pt idx="661">
                  <c:v>46.072490999999999</c:v>
                </c:pt>
                <c:pt idx="662">
                  <c:v>45.549576000000002</c:v>
                </c:pt>
                <c:pt idx="663">
                  <c:v>45.689642999999997</c:v>
                </c:pt>
                <c:pt idx="664">
                  <c:v>48.668387000000003</c:v>
                </c:pt>
                <c:pt idx="665">
                  <c:v>48.733750999999998</c:v>
                </c:pt>
                <c:pt idx="666">
                  <c:v>48.565671000000002</c:v>
                </c:pt>
                <c:pt idx="667">
                  <c:v>47.790638999999999</c:v>
                </c:pt>
                <c:pt idx="668">
                  <c:v>47.379778999999999</c:v>
                </c:pt>
                <c:pt idx="669">
                  <c:v>47.407791000000003</c:v>
                </c:pt>
                <c:pt idx="670">
                  <c:v>47.557195</c:v>
                </c:pt>
                <c:pt idx="671">
                  <c:v>46.716794999999998</c:v>
                </c:pt>
                <c:pt idx="672">
                  <c:v>46.502026999999998</c:v>
                </c:pt>
                <c:pt idx="673">
                  <c:v>46.240571000000003</c:v>
                </c:pt>
                <c:pt idx="674">
                  <c:v>46.772823000000002</c:v>
                </c:pt>
                <c:pt idx="675">
                  <c:v>46.053815</c:v>
                </c:pt>
                <c:pt idx="676">
                  <c:v>47.024943</c:v>
                </c:pt>
                <c:pt idx="677">
                  <c:v>47.155670999999998</c:v>
                </c:pt>
                <c:pt idx="678">
                  <c:v>47.351762999999998</c:v>
                </c:pt>
                <c:pt idx="679">
                  <c:v>47.575870999999999</c:v>
                </c:pt>
                <c:pt idx="680">
                  <c:v>47.613222999999998</c:v>
                </c:pt>
                <c:pt idx="681">
                  <c:v>47.165007000000003</c:v>
                </c:pt>
                <c:pt idx="682">
                  <c:v>46.184542999999998</c:v>
                </c:pt>
                <c:pt idx="683">
                  <c:v>45.857723</c:v>
                </c:pt>
                <c:pt idx="684">
                  <c:v>44.979971999999997</c:v>
                </c:pt>
                <c:pt idx="685">
                  <c:v>44.783880000000003</c:v>
                </c:pt>
                <c:pt idx="686">
                  <c:v>45.596266999999997</c:v>
                </c:pt>
                <c:pt idx="687">
                  <c:v>46.025803000000003</c:v>
                </c:pt>
                <c:pt idx="688">
                  <c:v>47.221035000000001</c:v>
                </c:pt>
                <c:pt idx="689">
                  <c:v>45.811034999999997</c:v>
                </c:pt>
                <c:pt idx="690">
                  <c:v>46.950239000000003</c:v>
                </c:pt>
                <c:pt idx="691">
                  <c:v>46.586067</c:v>
                </c:pt>
                <c:pt idx="692">
                  <c:v>47.501167000000002</c:v>
                </c:pt>
                <c:pt idx="693">
                  <c:v>48.173487000000002</c:v>
                </c:pt>
                <c:pt idx="694">
                  <c:v>48.098782999999997</c:v>
                </c:pt>
                <c:pt idx="695">
                  <c:v>48.172967999999997</c:v>
                </c:pt>
                <c:pt idx="696">
                  <c:v>48.052419</c:v>
                </c:pt>
                <c:pt idx="697">
                  <c:v>48.525340999999997</c:v>
                </c:pt>
                <c:pt idx="698">
                  <c:v>48.831347000000001</c:v>
                </c:pt>
                <c:pt idx="699">
                  <c:v>47.329129999999999</c:v>
                </c:pt>
                <c:pt idx="700">
                  <c:v>47.329129999999999</c:v>
                </c:pt>
                <c:pt idx="701">
                  <c:v>48.274971000000001</c:v>
                </c:pt>
                <c:pt idx="702">
                  <c:v>49.869916000000003</c:v>
                </c:pt>
                <c:pt idx="703">
                  <c:v>50.760122000000003</c:v>
                </c:pt>
                <c:pt idx="704">
                  <c:v>50.750847</c:v>
                </c:pt>
                <c:pt idx="705">
                  <c:v>50.741574999999997</c:v>
                </c:pt>
                <c:pt idx="706">
                  <c:v>50.073922000000003</c:v>
                </c:pt>
                <c:pt idx="707">
                  <c:v>50.240834999999997</c:v>
                </c:pt>
                <c:pt idx="708">
                  <c:v>51.223768999999997</c:v>
                </c:pt>
                <c:pt idx="709">
                  <c:v>51.770873000000002</c:v>
                </c:pt>
                <c:pt idx="710">
                  <c:v>52.058332</c:v>
                </c:pt>
                <c:pt idx="711">
                  <c:v>51.770873000000002</c:v>
                </c:pt>
                <c:pt idx="712">
                  <c:v>51.520502999999998</c:v>
                </c:pt>
                <c:pt idx="713">
                  <c:v>52.494162000000003</c:v>
                </c:pt>
                <c:pt idx="714">
                  <c:v>52.317974</c:v>
                </c:pt>
                <c:pt idx="715">
                  <c:v>49.601002999999999</c:v>
                </c:pt>
                <c:pt idx="716">
                  <c:v>49.860644999999998</c:v>
                </c:pt>
                <c:pt idx="717">
                  <c:v>50.027557999999999</c:v>
                </c:pt>
                <c:pt idx="718">
                  <c:v>49.675184999999999</c:v>
                </c:pt>
                <c:pt idx="719">
                  <c:v>49.777188000000002</c:v>
                </c:pt>
                <c:pt idx="720">
                  <c:v>50.361384999999999</c:v>
                </c:pt>
                <c:pt idx="721">
                  <c:v>50.203743000000003</c:v>
                </c:pt>
                <c:pt idx="722">
                  <c:v>49.934826000000001</c:v>
                </c:pt>
                <c:pt idx="723">
                  <c:v>49.573182000000003</c:v>
                </c:pt>
                <c:pt idx="724">
                  <c:v>50.658118999999999</c:v>
                </c:pt>
                <c:pt idx="725">
                  <c:v>50.417020000000001</c:v>
                </c:pt>
                <c:pt idx="726">
                  <c:v>49.601002999999999</c:v>
                </c:pt>
                <c:pt idx="727">
                  <c:v>49.007531</c:v>
                </c:pt>
                <c:pt idx="728">
                  <c:v>48.794254000000002</c:v>
                </c:pt>
                <c:pt idx="729">
                  <c:v>48.330607000000001</c:v>
                </c:pt>
                <c:pt idx="730">
                  <c:v>46.670752</c:v>
                </c:pt>
                <c:pt idx="731">
                  <c:v>45.418900999999998</c:v>
                </c:pt>
                <c:pt idx="732">
                  <c:v>45.010893000000003</c:v>
                </c:pt>
                <c:pt idx="733">
                  <c:v>45.381808999999997</c:v>
                </c:pt>
                <c:pt idx="734">
                  <c:v>45.103620999999997</c:v>
                </c:pt>
                <c:pt idx="735">
                  <c:v>46.336925000000001</c:v>
                </c:pt>
                <c:pt idx="736">
                  <c:v>46.819119000000001</c:v>
                </c:pt>
                <c:pt idx="737">
                  <c:v>46.568748999999997</c:v>
                </c:pt>
                <c:pt idx="738">
                  <c:v>47.356948000000003</c:v>
                </c:pt>
                <c:pt idx="739">
                  <c:v>46.105100999999998</c:v>
                </c:pt>
                <c:pt idx="740">
                  <c:v>47.236398000000001</c:v>
                </c:pt>
                <c:pt idx="741">
                  <c:v>50.027557999999999</c:v>
                </c:pt>
                <c:pt idx="742">
                  <c:v>50.825032</c:v>
                </c:pt>
                <c:pt idx="743">
                  <c:v>50.621026000000001</c:v>
                </c:pt>
                <c:pt idx="744">
                  <c:v>50.407749000000003</c:v>
                </c:pt>
                <c:pt idx="745">
                  <c:v>50.815756999999998</c:v>
                </c:pt>
                <c:pt idx="746">
                  <c:v>50.537568999999998</c:v>
                </c:pt>
                <c:pt idx="747">
                  <c:v>51.631777999999997</c:v>
                </c:pt>
                <c:pt idx="748">
                  <c:v>51.390678999999999</c:v>
                </c:pt>
                <c:pt idx="749">
                  <c:v>52.095424999999999</c:v>
                </c:pt>
                <c:pt idx="750">
                  <c:v>51.029034000000003</c:v>
                </c:pt>
                <c:pt idx="751">
                  <c:v>49.536088999999997</c:v>
                </c:pt>
                <c:pt idx="752">
                  <c:v>48.738619</c:v>
                </c:pt>
                <c:pt idx="753">
                  <c:v>48.812800000000003</c:v>
                </c:pt>
                <c:pt idx="754">
                  <c:v>49.007531</c:v>
                </c:pt>
                <c:pt idx="755">
                  <c:v>48.469701999999998</c:v>
                </c:pt>
                <c:pt idx="756">
                  <c:v>49.285722999999997</c:v>
                </c:pt>
                <c:pt idx="757">
                  <c:v>49.202264</c:v>
                </c:pt>
                <c:pt idx="758">
                  <c:v>48.953584999999997</c:v>
                </c:pt>
                <c:pt idx="759">
                  <c:v>49.368051999999999</c:v>
                </c:pt>
                <c:pt idx="760">
                  <c:v>48.999636000000002</c:v>
                </c:pt>
                <c:pt idx="761">
                  <c:v>49.119373000000003</c:v>
                </c:pt>
                <c:pt idx="762">
                  <c:v>49.156211999999996</c:v>
                </c:pt>
                <c:pt idx="763">
                  <c:v>49.589105000000004</c:v>
                </c:pt>
                <c:pt idx="764">
                  <c:v>48.437798000000001</c:v>
                </c:pt>
                <c:pt idx="765">
                  <c:v>47.065438</c:v>
                </c:pt>
                <c:pt idx="766">
                  <c:v>46.862810000000003</c:v>
                </c:pt>
                <c:pt idx="767">
                  <c:v>46.724651999999999</c:v>
                </c:pt>
                <c:pt idx="768">
                  <c:v>46.558863000000002</c:v>
                </c:pt>
                <c:pt idx="769">
                  <c:v>46.650970000000001</c:v>
                </c:pt>
                <c:pt idx="770">
                  <c:v>47.185175000000001</c:v>
                </c:pt>
                <c:pt idx="771">
                  <c:v>47.166753999999997</c:v>
                </c:pt>
                <c:pt idx="772">
                  <c:v>46.678600000000003</c:v>
                </c:pt>
                <c:pt idx="773">
                  <c:v>46.789124999999999</c:v>
                </c:pt>
                <c:pt idx="774">
                  <c:v>47.047020000000003</c:v>
                </c:pt>
                <c:pt idx="775">
                  <c:v>46.936492000000001</c:v>
                </c:pt>
                <c:pt idx="776">
                  <c:v>47.415436</c:v>
                </c:pt>
                <c:pt idx="777">
                  <c:v>47.323332999999998</c:v>
                </c:pt>
                <c:pt idx="778">
                  <c:v>47.590434000000002</c:v>
                </c:pt>
                <c:pt idx="779">
                  <c:v>47.783856</c:v>
                </c:pt>
                <c:pt idx="780">
                  <c:v>48.677267999999998</c:v>
                </c:pt>
                <c:pt idx="781">
                  <c:v>49.193055000000001</c:v>
                </c:pt>
                <c:pt idx="782">
                  <c:v>48.216745000000003</c:v>
                </c:pt>
                <c:pt idx="783">
                  <c:v>47.700961999999997</c:v>
                </c:pt>
                <c:pt idx="784">
                  <c:v>47.875959000000002</c:v>
                </c:pt>
                <c:pt idx="785">
                  <c:v>47.765434999999997</c:v>
                </c:pt>
                <c:pt idx="786">
                  <c:v>48.281218000000003</c:v>
                </c:pt>
                <c:pt idx="787">
                  <c:v>48.575955999999998</c:v>
                </c:pt>
                <c:pt idx="788">
                  <c:v>47.765434999999997</c:v>
                </c:pt>
                <c:pt idx="789">
                  <c:v>48.391745999999998</c:v>
                </c:pt>
                <c:pt idx="790">
                  <c:v>48.428589000000002</c:v>
                </c:pt>
                <c:pt idx="791">
                  <c:v>48.216745000000003</c:v>
                </c:pt>
                <c:pt idx="792">
                  <c:v>47.249648000000001</c:v>
                </c:pt>
                <c:pt idx="793">
                  <c:v>47.931223000000003</c:v>
                </c:pt>
                <c:pt idx="794">
                  <c:v>48.373325000000001</c:v>
                </c:pt>
                <c:pt idx="795">
                  <c:v>48.852269</c:v>
                </c:pt>
                <c:pt idx="796">
                  <c:v>48.336481999999997</c:v>
                </c:pt>
                <c:pt idx="797">
                  <c:v>48.373325000000001</c:v>
                </c:pt>
                <c:pt idx="798">
                  <c:v>48.935163000000003</c:v>
                </c:pt>
                <c:pt idx="799">
                  <c:v>49.110160999999998</c:v>
                </c:pt>
                <c:pt idx="800">
                  <c:v>47.912801999999999</c:v>
                </c:pt>
                <c:pt idx="801">
                  <c:v>44.919403000000003</c:v>
                </c:pt>
                <c:pt idx="802">
                  <c:v>45.472028999999999</c:v>
                </c:pt>
                <c:pt idx="803">
                  <c:v>45.094400999999998</c:v>
                </c:pt>
                <c:pt idx="804">
                  <c:v>45.803606000000002</c:v>
                </c:pt>
                <c:pt idx="805">
                  <c:v>45.379925999999998</c:v>
                </c:pt>
                <c:pt idx="806">
                  <c:v>45.794396999999996</c:v>
                </c:pt>
                <c:pt idx="807">
                  <c:v>45.748342000000001</c:v>
                </c:pt>
                <c:pt idx="808">
                  <c:v>44.947032999999998</c:v>
                </c:pt>
                <c:pt idx="809">
                  <c:v>43.648358999999999</c:v>
                </c:pt>
                <c:pt idx="810">
                  <c:v>43.906250999999997</c:v>
                </c:pt>
                <c:pt idx="811">
                  <c:v>43.915463000000003</c:v>
                </c:pt>
                <c:pt idx="812">
                  <c:v>44.062829999999998</c:v>
                </c:pt>
                <c:pt idx="813">
                  <c:v>42.745735000000003</c:v>
                </c:pt>
                <c:pt idx="814">
                  <c:v>42.920732000000001</c:v>
                </c:pt>
                <c:pt idx="815">
                  <c:v>43.307572999999998</c:v>
                </c:pt>
                <c:pt idx="816">
                  <c:v>43.768096</c:v>
                </c:pt>
                <c:pt idx="817">
                  <c:v>42.883893</c:v>
                </c:pt>
                <c:pt idx="818">
                  <c:v>43.224679000000002</c:v>
                </c:pt>
                <c:pt idx="819">
                  <c:v>43.187837999999999</c:v>
                </c:pt>
                <c:pt idx="820">
                  <c:v>42.310181999999998</c:v>
                </c:pt>
                <c:pt idx="821">
                  <c:v>42.237045999999999</c:v>
                </c:pt>
                <c:pt idx="822">
                  <c:v>42.904428000000003</c:v>
                </c:pt>
                <c:pt idx="823">
                  <c:v>42.611877</c:v>
                </c:pt>
                <c:pt idx="824">
                  <c:v>42.803863</c:v>
                </c:pt>
                <c:pt idx="825">
                  <c:v>42.557022000000003</c:v>
                </c:pt>
                <c:pt idx="826">
                  <c:v>42.767293000000002</c:v>
                </c:pt>
                <c:pt idx="827">
                  <c:v>43.452959</c:v>
                </c:pt>
                <c:pt idx="828">
                  <c:v>42.529597000000003</c:v>
                </c:pt>
                <c:pt idx="829">
                  <c:v>41.505668999999997</c:v>
                </c:pt>
                <c:pt idx="830">
                  <c:v>41.267969999999998</c:v>
                </c:pt>
                <c:pt idx="831">
                  <c:v>39.823501</c:v>
                </c:pt>
                <c:pt idx="832">
                  <c:v>39.933207000000003</c:v>
                </c:pt>
                <c:pt idx="833">
                  <c:v>39.549232000000003</c:v>
                </c:pt>
                <c:pt idx="834">
                  <c:v>38.872709999999998</c:v>
                </c:pt>
                <c:pt idx="835">
                  <c:v>38.671579999999999</c:v>
                </c:pt>
                <c:pt idx="836">
                  <c:v>38.296748999999998</c:v>
                </c:pt>
                <c:pt idx="837">
                  <c:v>38.141333000000003</c:v>
                </c:pt>
                <c:pt idx="838">
                  <c:v>38.388173000000002</c:v>
                </c:pt>
                <c:pt idx="839">
                  <c:v>38.141333000000003</c:v>
                </c:pt>
                <c:pt idx="840">
                  <c:v>38.113903999999998</c:v>
                </c:pt>
                <c:pt idx="841">
                  <c:v>38.205328000000002</c:v>
                </c:pt>
                <c:pt idx="842">
                  <c:v>38.42474</c:v>
                </c:pt>
                <c:pt idx="843">
                  <c:v>38.095618999999999</c:v>
                </c:pt>
                <c:pt idx="844">
                  <c:v>38.781286000000001</c:v>
                </c:pt>
                <c:pt idx="845">
                  <c:v>38.616728999999999</c:v>
                </c:pt>
                <c:pt idx="846">
                  <c:v>38.086478999999997</c:v>
                </c:pt>
                <c:pt idx="847">
                  <c:v>37.775643000000002</c:v>
                </c:pt>
                <c:pt idx="848">
                  <c:v>38.004198000000002</c:v>
                </c:pt>
                <c:pt idx="849">
                  <c:v>38.351604000000002</c:v>
                </c:pt>
                <c:pt idx="850">
                  <c:v>38.104762999999998</c:v>
                </c:pt>
                <c:pt idx="851">
                  <c:v>38.379029000000003</c:v>
                </c:pt>
                <c:pt idx="852">
                  <c:v>39.247540999999998</c:v>
                </c:pt>
                <c:pt idx="853">
                  <c:v>39.613230999999999</c:v>
                </c:pt>
                <c:pt idx="854">
                  <c:v>39.412101</c:v>
                </c:pt>
                <c:pt idx="855">
                  <c:v>39.942348000000003</c:v>
                </c:pt>
                <c:pt idx="856">
                  <c:v>40.225757999999999</c:v>
                </c:pt>
                <c:pt idx="857">
                  <c:v>39.988061000000002</c:v>
                </c:pt>
                <c:pt idx="858">
                  <c:v>40.353748000000003</c:v>
                </c:pt>
                <c:pt idx="859">
                  <c:v>39.878352</c:v>
                </c:pt>
                <c:pt idx="860">
                  <c:v>40.079481999999999</c:v>
                </c:pt>
                <c:pt idx="861">
                  <c:v>40.216616999999999</c:v>
                </c:pt>
                <c:pt idx="862">
                  <c:v>39.530951000000002</c:v>
                </c:pt>
                <c:pt idx="863">
                  <c:v>39.613230999999999</c:v>
                </c:pt>
                <c:pt idx="864">
                  <c:v>40.006343000000001</c:v>
                </c:pt>
                <c:pt idx="865">
                  <c:v>40.426887999999998</c:v>
                </c:pt>
                <c:pt idx="866">
                  <c:v>40.161762000000003</c:v>
                </c:pt>
                <c:pt idx="867">
                  <c:v>40.765149000000001</c:v>
                </c:pt>
                <c:pt idx="868">
                  <c:v>41.313679999999998</c:v>
                </c:pt>
                <c:pt idx="869">
                  <c:v>41.139978999999997</c:v>
                </c:pt>
                <c:pt idx="870">
                  <c:v>40.399458000000003</c:v>
                </c:pt>
                <c:pt idx="871">
                  <c:v>40.180047000000002</c:v>
                </c:pt>
                <c:pt idx="872">
                  <c:v>40.692008999999999</c:v>
                </c:pt>
                <c:pt idx="873">
                  <c:v>41.130839000000002</c:v>
                </c:pt>
                <c:pt idx="874">
                  <c:v>41.286254999999997</c:v>
                </c:pt>
                <c:pt idx="875">
                  <c:v>41.880499999999998</c:v>
                </c:pt>
                <c:pt idx="876">
                  <c:v>42.081626999999997</c:v>
                </c:pt>
                <c:pt idx="877">
                  <c:v>41.011989</c:v>
                </c:pt>
                <c:pt idx="878">
                  <c:v>40.719437999999997</c:v>
                </c:pt>
                <c:pt idx="879">
                  <c:v>40.198332000000001</c:v>
                </c:pt>
                <c:pt idx="880">
                  <c:v>40.390318000000001</c:v>
                </c:pt>
                <c:pt idx="881">
                  <c:v>39.604087</c:v>
                </c:pt>
                <c:pt idx="882">
                  <c:v>40.216616999999999</c:v>
                </c:pt>
                <c:pt idx="883">
                  <c:v>40.655442999999998</c:v>
                </c:pt>
                <c:pt idx="884">
                  <c:v>40.537520999999998</c:v>
                </c:pt>
                <c:pt idx="885">
                  <c:v>41.997923999999998</c:v>
                </c:pt>
                <c:pt idx="886">
                  <c:v>42.15213</c:v>
                </c:pt>
                <c:pt idx="887">
                  <c:v>40.981993000000003</c:v>
                </c:pt>
                <c:pt idx="888">
                  <c:v>41.245047999999997</c:v>
                </c:pt>
                <c:pt idx="889">
                  <c:v>41.480888</c:v>
                </c:pt>
                <c:pt idx="890">
                  <c:v>40.437745</c:v>
                </c:pt>
                <c:pt idx="891">
                  <c:v>41.771154000000003</c:v>
                </c:pt>
                <c:pt idx="892">
                  <c:v>42.496819000000002</c:v>
                </c:pt>
                <c:pt idx="893">
                  <c:v>42.124915999999999</c:v>
                </c:pt>
                <c:pt idx="894">
                  <c:v>42.451466000000003</c:v>
                </c:pt>
                <c:pt idx="895">
                  <c:v>42.787084999999998</c:v>
                </c:pt>
                <c:pt idx="896">
                  <c:v>42.242837000000002</c:v>
                </c:pt>
                <c:pt idx="897">
                  <c:v>42.895938000000001</c:v>
                </c:pt>
                <c:pt idx="898">
                  <c:v>42.914079999999998</c:v>
                </c:pt>
                <c:pt idx="899">
                  <c:v>43.086424000000001</c:v>
                </c:pt>
                <c:pt idx="900">
                  <c:v>42.632883</c:v>
                </c:pt>
                <c:pt idx="901">
                  <c:v>41.880003000000002</c:v>
                </c:pt>
                <c:pt idx="902">
                  <c:v>42.478681000000002</c:v>
                </c:pt>
                <c:pt idx="903">
                  <c:v>43.168061999999999</c:v>
                </c:pt>
                <c:pt idx="904">
                  <c:v>41.734870000000001</c:v>
                </c:pt>
                <c:pt idx="905">
                  <c:v>42.651024999999997</c:v>
                </c:pt>
                <c:pt idx="906">
                  <c:v>42.369827999999998</c:v>
                </c:pt>
                <c:pt idx="907">
                  <c:v>43.249699</c:v>
                </c:pt>
                <c:pt idx="908">
                  <c:v>42.995716999999999</c:v>
                </c:pt>
                <c:pt idx="909">
                  <c:v>42.632883</c:v>
                </c:pt>
                <c:pt idx="910">
                  <c:v>42.088634999999996</c:v>
                </c:pt>
                <c:pt idx="911">
                  <c:v>39.966061000000003</c:v>
                </c:pt>
                <c:pt idx="912">
                  <c:v>39.693933999999999</c:v>
                </c:pt>
                <c:pt idx="913">
                  <c:v>39.276676999999999</c:v>
                </c:pt>
                <c:pt idx="914">
                  <c:v>38.795923999999999</c:v>
                </c:pt>
                <c:pt idx="915">
                  <c:v>40.220042999999997</c:v>
                </c:pt>
                <c:pt idx="916">
                  <c:v>38.287956000000001</c:v>
                </c:pt>
                <c:pt idx="917">
                  <c:v>37.135961000000002</c:v>
                </c:pt>
                <c:pt idx="918">
                  <c:v>36.727777000000003</c:v>
                </c:pt>
                <c:pt idx="919">
                  <c:v>36.219808999999998</c:v>
                </c:pt>
                <c:pt idx="920">
                  <c:v>35.993039000000003</c:v>
                </c:pt>
                <c:pt idx="921">
                  <c:v>36.301447000000003</c:v>
                </c:pt>
                <c:pt idx="922">
                  <c:v>36.301447000000003</c:v>
                </c:pt>
                <c:pt idx="923">
                  <c:v>36.464722000000002</c:v>
                </c:pt>
                <c:pt idx="924">
                  <c:v>36.292374000000002</c:v>
                </c:pt>
                <c:pt idx="925">
                  <c:v>36.029322999999998</c:v>
                </c:pt>
                <c:pt idx="926">
                  <c:v>36.029322999999998</c:v>
                </c:pt>
                <c:pt idx="927">
                  <c:v>36.201667</c:v>
                </c:pt>
                <c:pt idx="928">
                  <c:v>36.537286999999999</c:v>
                </c:pt>
                <c:pt idx="929">
                  <c:v>36.482863999999999</c:v>
                </c:pt>
                <c:pt idx="930">
                  <c:v>37.598574999999997</c:v>
                </c:pt>
                <c:pt idx="931">
                  <c:v>38.369593999999999</c:v>
                </c:pt>
                <c:pt idx="932">
                  <c:v>38.033974000000001</c:v>
                </c:pt>
                <c:pt idx="933">
                  <c:v>37.326450999999999</c:v>
                </c:pt>
                <c:pt idx="934">
                  <c:v>36.782198999999999</c:v>
                </c:pt>
                <c:pt idx="935">
                  <c:v>37.018042999999999</c:v>
                </c:pt>
                <c:pt idx="936">
                  <c:v>37.244813999999998</c:v>
                </c:pt>
                <c:pt idx="937">
                  <c:v>36.963616999999999</c:v>
                </c:pt>
                <c:pt idx="938">
                  <c:v>37.571359999999999</c:v>
                </c:pt>
                <c:pt idx="939">
                  <c:v>37.462510999999999</c:v>
                </c:pt>
                <c:pt idx="940">
                  <c:v>37.362732000000001</c:v>
                </c:pt>
                <c:pt idx="941">
                  <c:v>37.036185000000003</c:v>
                </c:pt>
                <c:pt idx="942">
                  <c:v>36.945475000000002</c:v>
                </c:pt>
                <c:pt idx="943">
                  <c:v>36.836626000000003</c:v>
                </c:pt>
                <c:pt idx="944">
                  <c:v>36.990828</c:v>
                </c:pt>
                <c:pt idx="945">
                  <c:v>37.253883000000002</c:v>
                </c:pt>
                <c:pt idx="946">
                  <c:v>37.489725</c:v>
                </c:pt>
                <c:pt idx="947">
                  <c:v>37.004013</c:v>
                </c:pt>
                <c:pt idx="948">
                  <c:v>37.048985000000002</c:v>
                </c:pt>
                <c:pt idx="949">
                  <c:v>36.680204000000003</c:v>
                </c:pt>
                <c:pt idx="950">
                  <c:v>36.590259000000003</c:v>
                </c:pt>
                <c:pt idx="951">
                  <c:v>36.212482000000001</c:v>
                </c:pt>
                <c:pt idx="952">
                  <c:v>36.329413000000002</c:v>
                </c:pt>
                <c:pt idx="953">
                  <c:v>35.717776999999998</c:v>
                </c:pt>
                <c:pt idx="954">
                  <c:v>35.861691</c:v>
                </c:pt>
                <c:pt idx="955">
                  <c:v>35.384974999999997</c:v>
                </c:pt>
                <c:pt idx="956">
                  <c:v>34.971221999999997</c:v>
                </c:pt>
                <c:pt idx="957">
                  <c:v>35.043177</c:v>
                </c:pt>
                <c:pt idx="958">
                  <c:v>34.611434000000003</c:v>
                </c:pt>
                <c:pt idx="959">
                  <c:v>34.620431000000004</c:v>
                </c:pt>
                <c:pt idx="960">
                  <c:v>34.377575</c:v>
                </c:pt>
                <c:pt idx="961">
                  <c:v>33.747948000000001</c:v>
                </c:pt>
                <c:pt idx="962">
                  <c:v>33.640013000000003</c:v>
                </c:pt>
                <c:pt idx="963">
                  <c:v>33.756940999999998</c:v>
                </c:pt>
                <c:pt idx="964">
                  <c:v>33.963818000000003</c:v>
                </c:pt>
                <c:pt idx="965">
                  <c:v>33.792921</c:v>
                </c:pt>
                <c:pt idx="966">
                  <c:v>33.226256999999997</c:v>
                </c:pt>
                <c:pt idx="967">
                  <c:v>33.415146999999997</c:v>
                </c:pt>
                <c:pt idx="968">
                  <c:v>33.253242999999998</c:v>
                </c:pt>
                <c:pt idx="969">
                  <c:v>33.370170999999999</c:v>
                </c:pt>
                <c:pt idx="970">
                  <c:v>32.731551000000003</c:v>
                </c:pt>
                <c:pt idx="971">
                  <c:v>32.686579000000002</c:v>
                </c:pt>
                <c:pt idx="972">
                  <c:v>33.190280999999999</c:v>
                </c:pt>
                <c:pt idx="973">
                  <c:v>33.001390000000001</c:v>
                </c:pt>
                <c:pt idx="974">
                  <c:v>33.001390000000001</c:v>
                </c:pt>
                <c:pt idx="975">
                  <c:v>33.226256999999997</c:v>
                </c:pt>
                <c:pt idx="976">
                  <c:v>32.902451999999997</c:v>
                </c:pt>
                <c:pt idx="977">
                  <c:v>32.902451999999997</c:v>
                </c:pt>
                <c:pt idx="978">
                  <c:v>32.488695</c:v>
                </c:pt>
                <c:pt idx="979">
                  <c:v>32.848483000000002</c:v>
                </c:pt>
                <c:pt idx="980">
                  <c:v>33.217263000000003</c:v>
                </c:pt>
                <c:pt idx="981">
                  <c:v>33.307209</c:v>
                </c:pt>
                <c:pt idx="982">
                  <c:v>32.8215</c:v>
                </c:pt>
                <c:pt idx="983">
                  <c:v>32.875466000000003</c:v>
                </c:pt>
                <c:pt idx="984">
                  <c:v>32.839486000000001</c:v>
                </c:pt>
                <c:pt idx="985">
                  <c:v>32.848483000000002</c:v>
                </c:pt>
                <c:pt idx="986">
                  <c:v>33.199274000000003</c:v>
                </c:pt>
                <c:pt idx="987">
                  <c:v>32.506684999999997</c:v>
                </c:pt>
                <c:pt idx="988">
                  <c:v>32.938428000000002</c:v>
                </c:pt>
                <c:pt idx="989">
                  <c:v>32.866472000000002</c:v>
                </c:pt>
                <c:pt idx="990">
                  <c:v>32.749541000000001</c:v>
                </c:pt>
                <c:pt idx="991">
                  <c:v>33.001390000000001</c:v>
                </c:pt>
                <c:pt idx="992">
                  <c:v>32.209862999999999</c:v>
                </c:pt>
                <c:pt idx="993">
                  <c:v>31.391349000000002</c:v>
                </c:pt>
                <c:pt idx="994">
                  <c:v>31.346373</c:v>
                </c:pt>
                <c:pt idx="995">
                  <c:v>30.995581999999999</c:v>
                </c:pt>
                <c:pt idx="996">
                  <c:v>30.824684999999999</c:v>
                </c:pt>
                <c:pt idx="997">
                  <c:v>30.878654000000001</c:v>
                </c:pt>
                <c:pt idx="998">
                  <c:v>30.851668</c:v>
                </c:pt>
                <c:pt idx="999">
                  <c:v>30.779713000000001</c:v>
                </c:pt>
                <c:pt idx="1000">
                  <c:v>30.698761000000001</c:v>
                </c:pt>
                <c:pt idx="1001">
                  <c:v>30.662780999999999</c:v>
                </c:pt>
                <c:pt idx="1002">
                  <c:v>30.294</c:v>
                </c:pt>
                <c:pt idx="1003">
                  <c:v>30.123103</c:v>
                </c:pt>
                <c:pt idx="1004">
                  <c:v>30.042151</c:v>
                </c:pt>
                <c:pt idx="1005">
                  <c:v>29.997174999999999</c:v>
                </c:pt>
                <c:pt idx="1006">
                  <c:v>29.898237000000002</c:v>
                </c:pt>
                <c:pt idx="1007">
                  <c:v>29.421517999999999</c:v>
                </c:pt>
                <c:pt idx="1008">
                  <c:v>28.998768999999999</c:v>
                </c:pt>
                <c:pt idx="1009">
                  <c:v>28.384803000000002</c:v>
                </c:pt>
                <c:pt idx="1010">
                  <c:v>28.598355999999999</c:v>
                </c:pt>
                <c:pt idx="1011">
                  <c:v>28.785214</c:v>
                </c:pt>
                <c:pt idx="1012">
                  <c:v>28.883092999999999</c:v>
                </c:pt>
                <c:pt idx="1013">
                  <c:v>28.972076000000001</c:v>
                </c:pt>
                <c:pt idx="1014">
                  <c:v>28.980972000000001</c:v>
                </c:pt>
                <c:pt idx="1015">
                  <c:v>28.980972000000001</c:v>
                </c:pt>
                <c:pt idx="1016">
                  <c:v>29.381385999999999</c:v>
                </c:pt>
                <c:pt idx="1017">
                  <c:v>29.185627</c:v>
                </c:pt>
                <c:pt idx="1018">
                  <c:v>29.123341</c:v>
                </c:pt>
                <c:pt idx="1019">
                  <c:v>29.176731</c:v>
                </c:pt>
                <c:pt idx="1020">
                  <c:v>29.550447999999999</c:v>
                </c:pt>
                <c:pt idx="1021">
                  <c:v>29.425875000000001</c:v>
                </c:pt>
                <c:pt idx="1022">
                  <c:v>29.194527000000001</c:v>
                </c:pt>
                <c:pt idx="1023">
                  <c:v>28.972076000000001</c:v>
                </c:pt>
                <c:pt idx="1024">
                  <c:v>29.114445</c:v>
                </c:pt>
                <c:pt idx="1025">
                  <c:v>29.176731</c:v>
                </c:pt>
                <c:pt idx="1026">
                  <c:v>29.096647999999998</c:v>
                </c:pt>
                <c:pt idx="1027">
                  <c:v>29.069952000000001</c:v>
                </c:pt>
                <c:pt idx="1028">
                  <c:v>29.034362000000002</c:v>
                </c:pt>
                <c:pt idx="1029">
                  <c:v>29.203423999999998</c:v>
                </c:pt>
                <c:pt idx="1030">
                  <c:v>29.123341</c:v>
                </c:pt>
                <c:pt idx="1031">
                  <c:v>29.016566000000001</c:v>
                </c:pt>
                <c:pt idx="1032">
                  <c:v>29.123341</c:v>
                </c:pt>
                <c:pt idx="1033">
                  <c:v>29.025462000000001</c:v>
                </c:pt>
                <c:pt idx="1034">
                  <c:v>28.838604</c:v>
                </c:pt>
                <c:pt idx="1035">
                  <c:v>28.607256</c:v>
                </c:pt>
                <c:pt idx="1036">
                  <c:v>28.500477</c:v>
                </c:pt>
                <c:pt idx="1037">
                  <c:v>28.215738999999999</c:v>
                </c:pt>
                <c:pt idx="1038">
                  <c:v>27.414914</c:v>
                </c:pt>
                <c:pt idx="1039">
                  <c:v>28.011084</c:v>
                </c:pt>
                <c:pt idx="1040">
                  <c:v>28.358108999999999</c:v>
                </c:pt>
                <c:pt idx="1041">
                  <c:v>28.420396</c:v>
                </c:pt>
                <c:pt idx="1042">
                  <c:v>28.678438</c:v>
                </c:pt>
                <c:pt idx="1043">
                  <c:v>28.580559000000001</c:v>
                </c:pt>
                <c:pt idx="1044">
                  <c:v>29.025462000000001</c:v>
                </c:pt>
                <c:pt idx="1045">
                  <c:v>29.603836999999999</c:v>
                </c:pt>
                <c:pt idx="1046">
                  <c:v>29.443671999999999</c:v>
                </c:pt>
                <c:pt idx="1047">
                  <c:v>29.523755000000001</c:v>
                </c:pt>
                <c:pt idx="1048">
                  <c:v>29.790696000000001</c:v>
                </c:pt>
                <c:pt idx="1049">
                  <c:v>29.586041000000002</c:v>
                </c:pt>
                <c:pt idx="1050">
                  <c:v>29.915268000000001</c:v>
                </c:pt>
                <c:pt idx="1051">
                  <c:v>30.013147</c:v>
                </c:pt>
                <c:pt idx="1052">
                  <c:v>29.408079000000001</c:v>
                </c:pt>
                <c:pt idx="1053">
                  <c:v>29.577144000000001</c:v>
                </c:pt>
                <c:pt idx="1054">
                  <c:v>30.288988</c:v>
                </c:pt>
                <c:pt idx="1055">
                  <c:v>30.084333000000001</c:v>
                </c:pt>
                <c:pt idx="1056">
                  <c:v>30.511438999999999</c:v>
                </c:pt>
                <c:pt idx="1057">
                  <c:v>30.591522000000001</c:v>
                </c:pt>
                <c:pt idx="1058">
                  <c:v>30.369071000000002</c:v>
                </c:pt>
                <c:pt idx="1059">
                  <c:v>30.191109000000001</c:v>
                </c:pt>
                <c:pt idx="1060">
                  <c:v>29.443671999999999</c:v>
                </c:pt>
                <c:pt idx="1061">
                  <c:v>29.319099999999999</c:v>
                </c:pt>
                <c:pt idx="1062">
                  <c:v>29.594937000000002</c:v>
                </c:pt>
                <c:pt idx="1063">
                  <c:v>29.568244</c:v>
                </c:pt>
                <c:pt idx="1064">
                  <c:v>29.861882000000001</c:v>
                </c:pt>
                <c:pt idx="1065">
                  <c:v>29.933064000000002</c:v>
                </c:pt>
                <c:pt idx="1066">
                  <c:v>29.977554000000001</c:v>
                </c:pt>
                <c:pt idx="1067">
                  <c:v>29.861882000000001</c:v>
                </c:pt>
                <c:pt idx="1068">
                  <c:v>29.906372000000001</c:v>
                </c:pt>
                <c:pt idx="1069">
                  <c:v>29.871136</c:v>
                </c:pt>
                <c:pt idx="1070">
                  <c:v>29.730193</c:v>
                </c:pt>
                <c:pt idx="1071">
                  <c:v>29.818280999999999</c:v>
                </c:pt>
                <c:pt idx="1072">
                  <c:v>29.650912000000002</c:v>
                </c:pt>
                <c:pt idx="1073">
                  <c:v>29.923991000000001</c:v>
                </c:pt>
                <c:pt idx="1074">
                  <c:v>29.835899000000001</c:v>
                </c:pt>
                <c:pt idx="1075">
                  <c:v>29.606867999999999</c:v>
                </c:pt>
                <c:pt idx="1076">
                  <c:v>29.139994999999999</c:v>
                </c:pt>
                <c:pt idx="1077">
                  <c:v>28.981434</c:v>
                </c:pt>
                <c:pt idx="1078">
                  <c:v>28.981434</c:v>
                </c:pt>
                <c:pt idx="1079">
                  <c:v>29.131184000000001</c:v>
                </c:pt>
                <c:pt idx="1080">
                  <c:v>29.280937999999999</c:v>
                </c:pt>
                <c:pt idx="1081">
                  <c:v>29.694956000000001</c:v>
                </c:pt>
                <c:pt idx="1082">
                  <c:v>29.598057000000001</c:v>
                </c:pt>
                <c:pt idx="1083">
                  <c:v>29.562823999999999</c:v>
                </c:pt>
                <c:pt idx="1084">
                  <c:v>29.192847</c:v>
                </c:pt>
                <c:pt idx="1085">
                  <c:v>29.33379</c:v>
                </c:pt>
                <c:pt idx="1086">
                  <c:v>29.509969000000002</c:v>
                </c:pt>
                <c:pt idx="1087">
                  <c:v>29.139994999999999</c:v>
                </c:pt>
                <c:pt idx="1088">
                  <c:v>29.192847</c:v>
                </c:pt>
                <c:pt idx="1089">
                  <c:v>29.078329</c:v>
                </c:pt>
                <c:pt idx="1090">
                  <c:v>28.955005</c:v>
                </c:pt>
                <c:pt idx="1091">
                  <c:v>28.981434</c:v>
                </c:pt>
                <c:pt idx="1092">
                  <c:v>29.034285000000001</c:v>
                </c:pt>
                <c:pt idx="1093">
                  <c:v>28.972622999999999</c:v>
                </c:pt>
                <c:pt idx="1094">
                  <c:v>28.690736999999999</c:v>
                </c:pt>
                <c:pt idx="1095">
                  <c:v>28.320762999999999</c:v>
                </c:pt>
                <c:pt idx="1096">
                  <c:v>28.021256999999999</c:v>
                </c:pt>
                <c:pt idx="1097">
                  <c:v>27.853888000000001</c:v>
                </c:pt>
                <c:pt idx="1098">
                  <c:v>27.92436</c:v>
                </c:pt>
                <c:pt idx="1099">
                  <c:v>27.809842</c:v>
                </c:pt>
                <c:pt idx="1100">
                  <c:v>28.118155999999999</c:v>
                </c:pt>
                <c:pt idx="1101">
                  <c:v>28.082919</c:v>
                </c:pt>
                <c:pt idx="1102">
                  <c:v>27.950785</c:v>
                </c:pt>
                <c:pt idx="1103">
                  <c:v>27.809842</c:v>
                </c:pt>
                <c:pt idx="1104">
                  <c:v>27.950785</c:v>
                </c:pt>
                <c:pt idx="1105">
                  <c:v>27.986021999999998</c:v>
                </c:pt>
                <c:pt idx="1106">
                  <c:v>28.276714999999999</c:v>
                </c:pt>
                <c:pt idx="1107">
                  <c:v>28.664311000000001</c:v>
                </c:pt>
                <c:pt idx="1108">
                  <c:v>28.708355000000001</c:v>
                </c:pt>
                <c:pt idx="1109">
                  <c:v>28.752399</c:v>
                </c:pt>
                <c:pt idx="1110">
                  <c:v>28.673119</c:v>
                </c:pt>
                <c:pt idx="1111">
                  <c:v>31.359846000000001</c:v>
                </c:pt>
                <c:pt idx="1112">
                  <c:v>31.359846000000001</c:v>
                </c:pt>
                <c:pt idx="1113">
                  <c:v>31.386275999999999</c:v>
                </c:pt>
                <c:pt idx="1114">
                  <c:v>31.756250000000001</c:v>
                </c:pt>
                <c:pt idx="1115">
                  <c:v>31.536026</c:v>
                </c:pt>
                <c:pt idx="1116">
                  <c:v>30.787267</c:v>
                </c:pt>
                <c:pt idx="1117">
                  <c:v>30.593468999999999</c:v>
                </c:pt>
                <c:pt idx="1118">
                  <c:v>30.804884999999999</c:v>
                </c:pt>
                <c:pt idx="1119">
                  <c:v>31.201284999999999</c:v>
                </c:pt>
                <c:pt idx="1120">
                  <c:v>31.844341</c:v>
                </c:pt>
                <c:pt idx="1121">
                  <c:v>31.791485999999999</c:v>
                </c:pt>
                <c:pt idx="1122">
                  <c:v>31.694586999999999</c:v>
                </c:pt>
                <c:pt idx="1123">
                  <c:v>31.210096</c:v>
                </c:pt>
                <c:pt idx="1124">
                  <c:v>31.157240999999999</c:v>
                </c:pt>
                <c:pt idx="1125">
                  <c:v>30.752030000000001</c:v>
                </c:pt>
                <c:pt idx="1126">
                  <c:v>30.470144000000001</c:v>
                </c:pt>
                <c:pt idx="1127">
                  <c:v>30.584662000000002</c:v>
                </c:pt>
                <c:pt idx="1128">
                  <c:v>30.848928999999998</c:v>
                </c:pt>
                <c:pt idx="1129">
                  <c:v>30.487763000000001</c:v>
                </c:pt>
                <c:pt idx="1130">
                  <c:v>30.628706000000001</c:v>
                </c:pt>
                <c:pt idx="1131">
                  <c:v>30.752030000000001</c:v>
                </c:pt>
                <c:pt idx="1132">
                  <c:v>31.456744</c:v>
                </c:pt>
                <c:pt idx="1133">
                  <c:v>31.369486999999999</c:v>
                </c:pt>
                <c:pt idx="1134">
                  <c:v>30.610337999999999</c:v>
                </c:pt>
                <c:pt idx="1135">
                  <c:v>30.619062</c:v>
                </c:pt>
                <c:pt idx="1136">
                  <c:v>30.121687999999999</c:v>
                </c:pt>
                <c:pt idx="1137">
                  <c:v>29.781379999999999</c:v>
                </c:pt>
                <c:pt idx="1138">
                  <c:v>30.854661</c:v>
                </c:pt>
                <c:pt idx="1139">
                  <c:v>30.357286999999999</c:v>
                </c:pt>
                <c:pt idx="1140">
                  <c:v>30.313658</c:v>
                </c:pt>
                <c:pt idx="1141">
                  <c:v>30.392191</c:v>
                </c:pt>
                <c:pt idx="1142">
                  <c:v>30.174043999999999</c:v>
                </c:pt>
                <c:pt idx="1143">
                  <c:v>29.868637</c:v>
                </c:pt>
                <c:pt idx="1144">
                  <c:v>30.147864999999999</c:v>
                </c:pt>
                <c:pt idx="1145">
                  <c:v>29.851185000000001</c:v>
                </c:pt>
                <c:pt idx="1146">
                  <c:v>29.886088999999998</c:v>
                </c:pt>
                <c:pt idx="1147">
                  <c:v>29.825008</c:v>
                </c:pt>
                <c:pt idx="1148">
                  <c:v>29.990798999999999</c:v>
                </c:pt>
                <c:pt idx="1149">
                  <c:v>29.886088999999998</c:v>
                </c:pt>
                <c:pt idx="1150">
                  <c:v>29.702846999999998</c:v>
                </c:pt>
                <c:pt idx="1151">
                  <c:v>29.580684999999999</c:v>
                </c:pt>
                <c:pt idx="1152">
                  <c:v>29.371262999999999</c:v>
                </c:pt>
                <c:pt idx="1153">
                  <c:v>29.083310999999998</c:v>
                </c:pt>
                <c:pt idx="1154">
                  <c:v>29.092036</c:v>
                </c:pt>
                <c:pt idx="1155">
                  <c:v>29.214196999999999</c:v>
                </c:pt>
                <c:pt idx="1156">
                  <c:v>29.092036</c:v>
                </c:pt>
                <c:pt idx="1157">
                  <c:v>28.873888999999998</c:v>
                </c:pt>
                <c:pt idx="1158">
                  <c:v>28.786632000000001</c:v>
                </c:pt>
                <c:pt idx="1159">
                  <c:v>28.376515000000001</c:v>
                </c:pt>
                <c:pt idx="1160">
                  <c:v>28.647017999999999</c:v>
                </c:pt>
                <c:pt idx="1161">
                  <c:v>28.542304999999999</c:v>
                </c:pt>
                <c:pt idx="1162">
                  <c:v>28.551033</c:v>
                </c:pt>
                <c:pt idx="1163">
                  <c:v>28.577209</c:v>
                </c:pt>
                <c:pt idx="1164">
                  <c:v>28.812808</c:v>
                </c:pt>
                <c:pt idx="1165">
                  <c:v>28.777903999999999</c:v>
                </c:pt>
                <c:pt idx="1166">
                  <c:v>28.716823000000002</c:v>
                </c:pt>
                <c:pt idx="1167">
                  <c:v>28.891341000000001</c:v>
                </c:pt>
                <c:pt idx="1168">
                  <c:v>28.961145999999999</c:v>
                </c:pt>
                <c:pt idx="1169">
                  <c:v>28.629566000000001</c:v>
                </c:pt>
                <c:pt idx="1170">
                  <c:v>28.978598000000002</c:v>
                </c:pt>
                <c:pt idx="1171">
                  <c:v>29.196745</c:v>
                </c:pt>
                <c:pt idx="1172">
                  <c:v>29.118212</c:v>
                </c:pt>
                <c:pt idx="1173">
                  <c:v>29.231649000000001</c:v>
                </c:pt>
                <c:pt idx="1174">
                  <c:v>29.222925</c:v>
                </c:pt>
                <c:pt idx="1175">
                  <c:v>29.249101</c:v>
                </c:pt>
                <c:pt idx="1176">
                  <c:v>29.118212</c:v>
                </c:pt>
                <c:pt idx="1177">
                  <c:v>29.074584000000002</c:v>
                </c:pt>
                <c:pt idx="1178">
                  <c:v>29.45852</c:v>
                </c:pt>
                <c:pt idx="1179">
                  <c:v>29.920994</c:v>
                </c:pt>
                <c:pt idx="1180">
                  <c:v>29.641766000000001</c:v>
                </c:pt>
                <c:pt idx="1181">
                  <c:v>29.615586</c:v>
                </c:pt>
                <c:pt idx="1182">
                  <c:v>29.868637</c:v>
                </c:pt>
                <c:pt idx="1183">
                  <c:v>29.606862</c:v>
                </c:pt>
                <c:pt idx="1184">
                  <c:v>29.292729999999999</c:v>
                </c:pt>
                <c:pt idx="1185">
                  <c:v>29.135663999999998</c:v>
                </c:pt>
                <c:pt idx="1186">
                  <c:v>28.734275</c:v>
                </c:pt>
                <c:pt idx="1187">
                  <c:v>28.393967</c:v>
                </c:pt>
                <c:pt idx="1188">
                  <c:v>28.402691000000001</c:v>
                </c:pt>
                <c:pt idx="1189">
                  <c:v>28.437595999999999</c:v>
                </c:pt>
                <c:pt idx="1190">
                  <c:v>28.332885999999998</c:v>
                </c:pt>
                <c:pt idx="1191">
                  <c:v>28.830259999999999</c:v>
                </c:pt>
                <c:pt idx="1192">
                  <c:v>29.388715000000001</c:v>
                </c:pt>
                <c:pt idx="1193">
                  <c:v>29.406167</c:v>
                </c:pt>
                <c:pt idx="1194">
                  <c:v>29.554504999999999</c:v>
                </c:pt>
                <c:pt idx="1195">
                  <c:v>29.275278</c:v>
                </c:pt>
                <c:pt idx="1196">
                  <c:v>29.154342</c:v>
                </c:pt>
                <c:pt idx="1197">
                  <c:v>28.990214999999999</c:v>
                </c:pt>
                <c:pt idx="1198">
                  <c:v>29.085234</c:v>
                </c:pt>
                <c:pt idx="1199">
                  <c:v>29.085234</c:v>
                </c:pt>
                <c:pt idx="1200">
                  <c:v>29.016128999999999</c:v>
                </c:pt>
                <c:pt idx="1201">
                  <c:v>28.471914000000002</c:v>
                </c:pt>
                <c:pt idx="1202">
                  <c:v>28.420086000000001</c:v>
                </c:pt>
                <c:pt idx="1203">
                  <c:v>28.610126999999999</c:v>
                </c:pt>
                <c:pt idx="1204">
                  <c:v>28.575576000000002</c:v>
                </c:pt>
                <c:pt idx="1205">
                  <c:v>28.636043999999998</c:v>
                </c:pt>
                <c:pt idx="1206">
                  <c:v>28.661957999999998</c:v>
                </c:pt>
                <c:pt idx="1207">
                  <c:v>28.705148999999999</c:v>
                </c:pt>
                <c:pt idx="1208">
                  <c:v>28.981574999999999</c:v>
                </c:pt>
                <c:pt idx="1209">
                  <c:v>28.869275999999999</c:v>
                </c:pt>
                <c:pt idx="1210">
                  <c:v>28.549658999999998</c:v>
                </c:pt>
                <c:pt idx="1211">
                  <c:v>28.428723000000002</c:v>
                </c:pt>
                <c:pt idx="1212">
                  <c:v>28.316424000000001</c:v>
                </c:pt>
                <c:pt idx="1213">
                  <c:v>28.057274</c:v>
                </c:pt>
                <c:pt idx="1214">
                  <c:v>27.927702</c:v>
                </c:pt>
                <c:pt idx="1215">
                  <c:v>28.437360000000002</c:v>
                </c:pt>
                <c:pt idx="1216">
                  <c:v>28.152297000000001</c:v>
                </c:pt>
                <c:pt idx="1217">
                  <c:v>28.195488000000001</c:v>
                </c:pt>
                <c:pt idx="1218">
                  <c:v>27.789484999999999</c:v>
                </c:pt>
                <c:pt idx="1219">
                  <c:v>28.031361</c:v>
                </c:pt>
                <c:pt idx="1220">
                  <c:v>28.204128000000001</c:v>
                </c:pt>
                <c:pt idx="1221">
                  <c:v>28.160933</c:v>
                </c:pt>
                <c:pt idx="1222">
                  <c:v>27.944974999999999</c:v>
                </c:pt>
                <c:pt idx="1223">
                  <c:v>27.841315999999999</c:v>
                </c:pt>
                <c:pt idx="1224">
                  <c:v>27.919060999999999</c:v>
                </c:pt>
                <c:pt idx="1225">
                  <c:v>28.610126999999999</c:v>
                </c:pt>
                <c:pt idx="1226">
                  <c:v>27.677188999999998</c:v>
                </c:pt>
                <c:pt idx="1227">
                  <c:v>27.530338</c:v>
                </c:pt>
                <c:pt idx="1228">
                  <c:v>27.513061</c:v>
                </c:pt>
                <c:pt idx="1229">
                  <c:v>27.633997000000001</c:v>
                </c:pt>
                <c:pt idx="1230">
                  <c:v>27.556252000000001</c:v>
                </c:pt>
                <c:pt idx="1231">
                  <c:v>27.633997000000001</c:v>
                </c:pt>
                <c:pt idx="1232">
                  <c:v>27.711743999999999</c:v>
                </c:pt>
                <c:pt idx="1233">
                  <c:v>27.772212</c:v>
                </c:pt>
                <c:pt idx="1234">
                  <c:v>27.754933999999999</c:v>
                </c:pt>
                <c:pt idx="1235">
                  <c:v>27.867229999999999</c:v>
                </c:pt>
                <c:pt idx="1236">
                  <c:v>27.910425</c:v>
                </c:pt>
                <c:pt idx="1237">
                  <c:v>28.014084</c:v>
                </c:pt>
                <c:pt idx="1238">
                  <c:v>27.849957</c:v>
                </c:pt>
                <c:pt idx="1239">
                  <c:v>27.858592999999999</c:v>
                </c:pt>
                <c:pt idx="1240">
                  <c:v>27.893148</c:v>
                </c:pt>
                <c:pt idx="1241">
                  <c:v>28.057274</c:v>
                </c:pt>
                <c:pt idx="1242">
                  <c:v>28.247319000000001</c:v>
                </c:pt>
                <c:pt idx="1243">
                  <c:v>27.858592999999999</c:v>
                </c:pt>
                <c:pt idx="1244">
                  <c:v>28.048638</c:v>
                </c:pt>
                <c:pt idx="1245">
                  <c:v>28.204128000000001</c:v>
                </c:pt>
                <c:pt idx="1246">
                  <c:v>28.255956000000001</c:v>
                </c:pt>
                <c:pt idx="1247">
                  <c:v>29.137065</c:v>
                </c:pt>
                <c:pt idx="1248">
                  <c:v>29.128428</c:v>
                </c:pt>
                <c:pt idx="1249">
                  <c:v>29.197533</c:v>
                </c:pt>
                <c:pt idx="1250">
                  <c:v>29.473959000000001</c:v>
                </c:pt>
                <c:pt idx="1251">
                  <c:v>29.456682000000001</c:v>
                </c:pt>
                <c:pt idx="1252">
                  <c:v>29.905875000000002</c:v>
                </c:pt>
                <c:pt idx="1253">
                  <c:v>29.292555</c:v>
                </c:pt>
                <c:pt idx="1254">
                  <c:v>29.560344000000001</c:v>
                </c:pt>
                <c:pt idx="1255">
                  <c:v>29.508513000000001</c:v>
                </c:pt>
                <c:pt idx="1256">
                  <c:v>29.664003000000001</c:v>
                </c:pt>
                <c:pt idx="1257">
                  <c:v>29.949065999999998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6A-40E2-A5FD-094758DB8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228752"/>
        <c:axId val="611229408"/>
      </c:lineChart>
      <c:dateAx>
        <c:axId val="61122875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229408"/>
        <c:crosses val="autoZero"/>
        <c:auto val="1"/>
        <c:lblOffset val="100"/>
        <c:baseTimeUnit val="days"/>
      </c:dateAx>
      <c:valAx>
        <c:axId val="61122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22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Cardinal Health Inc.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CAH!$B$1</c:f>
              <c:strCache>
                <c:ptCount val="1"/>
                <c:pt idx="0">
                  <c:v>CAH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CAH!$A$2:$A$1259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CAH!$B$2:$B$1259</c:f>
              <c:numCache>
                <c:formatCode>General</c:formatCode>
                <c:ptCount val="1258"/>
                <c:pt idx="0">
                  <c:v>71.970000999999996</c:v>
                </c:pt>
                <c:pt idx="1">
                  <c:v>72.349997999999999</c:v>
                </c:pt>
                <c:pt idx="2">
                  <c:v>72.101005000000001</c:v>
                </c:pt>
                <c:pt idx="3">
                  <c:v>72.617783000000003</c:v>
                </c:pt>
                <c:pt idx="4">
                  <c:v>72.428956999999997</c:v>
                </c:pt>
                <c:pt idx="5">
                  <c:v>71.663725999999997</c:v>
                </c:pt>
                <c:pt idx="6">
                  <c:v>72.170570999999995</c:v>
                </c:pt>
                <c:pt idx="7">
                  <c:v>72.896049000000005</c:v>
                </c:pt>
                <c:pt idx="8">
                  <c:v>73.243881999999999</c:v>
                </c:pt>
                <c:pt idx="9">
                  <c:v>73.303516000000002</c:v>
                </c:pt>
                <c:pt idx="10">
                  <c:v>72.548216999999994</c:v>
                </c:pt>
                <c:pt idx="11">
                  <c:v>72.021497999999994</c:v>
                </c:pt>
                <c:pt idx="12">
                  <c:v>73.293575000000004</c:v>
                </c:pt>
                <c:pt idx="13">
                  <c:v>73.02525</c:v>
                </c:pt>
                <c:pt idx="14">
                  <c:v>72.587969999999999</c:v>
                </c:pt>
                <c:pt idx="15">
                  <c:v>70.669914000000006</c:v>
                </c:pt>
                <c:pt idx="16">
                  <c:v>70.063688999999997</c:v>
                </c:pt>
                <c:pt idx="17">
                  <c:v>70.977992999999998</c:v>
                </c:pt>
                <c:pt idx="18">
                  <c:v>71.653784999999999</c:v>
                </c:pt>
                <c:pt idx="19">
                  <c:v>70.391648000000004</c:v>
                </c:pt>
                <c:pt idx="20">
                  <c:v>70.491028</c:v>
                </c:pt>
                <c:pt idx="21">
                  <c:v>70.570535000000007</c:v>
                </c:pt>
                <c:pt idx="22">
                  <c:v>70.550653999999994</c:v>
                </c:pt>
                <c:pt idx="23">
                  <c:v>71.127066999999997</c:v>
                </c:pt>
                <c:pt idx="24">
                  <c:v>70.669914000000006</c:v>
                </c:pt>
                <c:pt idx="25">
                  <c:v>70.113382000000001</c:v>
                </c:pt>
                <c:pt idx="26">
                  <c:v>69.695976000000002</c:v>
                </c:pt>
                <c:pt idx="27">
                  <c:v>69.815235999999999</c:v>
                </c:pt>
                <c:pt idx="28">
                  <c:v>70.332014999999998</c:v>
                </c:pt>
                <c:pt idx="29">
                  <c:v>71.196633000000006</c:v>
                </c:pt>
                <c:pt idx="30">
                  <c:v>70.391648000000004</c:v>
                </c:pt>
                <c:pt idx="31">
                  <c:v>70.948179999999994</c:v>
                </c:pt>
                <c:pt idx="32">
                  <c:v>71.902237999999997</c:v>
                </c:pt>
                <c:pt idx="33">
                  <c:v>70.928307000000004</c:v>
                </c:pt>
                <c:pt idx="34">
                  <c:v>71.276139999999998</c:v>
                </c:pt>
                <c:pt idx="35">
                  <c:v>68.821425000000005</c:v>
                </c:pt>
                <c:pt idx="36">
                  <c:v>64.94556</c:v>
                </c:pt>
                <c:pt idx="37">
                  <c:v>65.591538999999997</c:v>
                </c:pt>
                <c:pt idx="38">
                  <c:v>64.766672999999997</c:v>
                </c:pt>
                <c:pt idx="39">
                  <c:v>64.975373000000005</c:v>
                </c:pt>
                <c:pt idx="40">
                  <c:v>68.235079999999996</c:v>
                </c:pt>
                <c:pt idx="41">
                  <c:v>66.476029999999994</c:v>
                </c:pt>
                <c:pt idx="42">
                  <c:v>68.264893000000001</c:v>
                </c:pt>
                <c:pt idx="43">
                  <c:v>67.082255000000004</c:v>
                </c:pt>
                <c:pt idx="44">
                  <c:v>74.33708</c:v>
                </c:pt>
                <c:pt idx="45">
                  <c:v>73.939554000000001</c:v>
                </c:pt>
                <c:pt idx="46">
                  <c:v>74.446399999999997</c:v>
                </c:pt>
                <c:pt idx="47">
                  <c:v>75.142065000000002</c:v>
                </c:pt>
                <c:pt idx="48">
                  <c:v>74.684911999999997</c:v>
                </c:pt>
                <c:pt idx="49">
                  <c:v>75.112251999999998</c:v>
                </c:pt>
                <c:pt idx="50">
                  <c:v>74.744539000000003</c:v>
                </c:pt>
                <c:pt idx="51">
                  <c:v>75.261324999999999</c:v>
                </c:pt>
                <c:pt idx="52">
                  <c:v>74.496086000000005</c:v>
                </c:pt>
                <c:pt idx="53">
                  <c:v>74.804164999999998</c:v>
                </c:pt>
                <c:pt idx="54">
                  <c:v>74.873731000000006</c:v>
                </c:pt>
                <c:pt idx="55">
                  <c:v>75.320950999999994</c:v>
                </c:pt>
                <c:pt idx="56">
                  <c:v>74.853859</c:v>
                </c:pt>
                <c:pt idx="57">
                  <c:v>75.996742999999995</c:v>
                </c:pt>
                <c:pt idx="58">
                  <c:v>75.927176000000003</c:v>
                </c:pt>
                <c:pt idx="59">
                  <c:v>76.235254999999995</c:v>
                </c:pt>
                <c:pt idx="60">
                  <c:v>75.410390000000007</c:v>
                </c:pt>
                <c:pt idx="61">
                  <c:v>75.221570999999997</c:v>
                </c:pt>
                <c:pt idx="62">
                  <c:v>75.320950999999994</c:v>
                </c:pt>
                <c:pt idx="63">
                  <c:v>77.219126000000003</c:v>
                </c:pt>
                <c:pt idx="64">
                  <c:v>76.424081999999999</c:v>
                </c:pt>
                <c:pt idx="65">
                  <c:v>77.329445000000007</c:v>
                </c:pt>
                <c:pt idx="66">
                  <c:v>77.210869000000002</c:v>
                </c:pt>
                <c:pt idx="67">
                  <c:v>75.965849000000006</c:v>
                </c:pt>
                <c:pt idx="68">
                  <c:v>76.736580000000004</c:v>
                </c:pt>
                <c:pt idx="69">
                  <c:v>76.637763000000007</c:v>
                </c:pt>
                <c:pt idx="70">
                  <c:v>75.936206999999996</c:v>
                </c:pt>
                <c:pt idx="71">
                  <c:v>75.056790000000007</c:v>
                </c:pt>
                <c:pt idx="72">
                  <c:v>75.659537</c:v>
                </c:pt>
                <c:pt idx="73">
                  <c:v>76.084424999999996</c:v>
                </c:pt>
                <c:pt idx="74">
                  <c:v>75.689178999999996</c:v>
                </c:pt>
                <c:pt idx="75">
                  <c:v>74.365116</c:v>
                </c:pt>
                <c:pt idx="76">
                  <c:v>77.161460000000005</c:v>
                </c:pt>
                <c:pt idx="77">
                  <c:v>79.028993999999997</c:v>
                </c:pt>
                <c:pt idx="78">
                  <c:v>77.872900000000001</c:v>
                </c:pt>
                <c:pt idx="79">
                  <c:v>79.750309999999999</c:v>
                </c:pt>
                <c:pt idx="80">
                  <c:v>80.194963000000001</c:v>
                </c:pt>
                <c:pt idx="81">
                  <c:v>79.849119000000002</c:v>
                </c:pt>
                <c:pt idx="82">
                  <c:v>78.781966999999995</c:v>
                </c:pt>
                <c:pt idx="83">
                  <c:v>78.752317000000005</c:v>
                </c:pt>
                <c:pt idx="84">
                  <c:v>78.722674999999995</c:v>
                </c:pt>
                <c:pt idx="85">
                  <c:v>78.772082999999995</c:v>
                </c:pt>
                <c:pt idx="86">
                  <c:v>78.821483999999998</c:v>
                </c:pt>
                <c:pt idx="87">
                  <c:v>78.406480000000002</c:v>
                </c:pt>
                <c:pt idx="88">
                  <c:v>78.416363000000004</c:v>
                </c:pt>
                <c:pt idx="89">
                  <c:v>80.115913000000006</c:v>
                </c:pt>
                <c:pt idx="90">
                  <c:v>81.044730000000001</c:v>
                </c:pt>
                <c:pt idx="91">
                  <c:v>81.173190000000005</c:v>
                </c:pt>
                <c:pt idx="92">
                  <c:v>80.748301999999995</c:v>
                </c:pt>
                <c:pt idx="93">
                  <c:v>81.439976000000001</c:v>
                </c:pt>
                <c:pt idx="94">
                  <c:v>81.795696000000007</c:v>
                </c:pt>
                <c:pt idx="95">
                  <c:v>81.696886000000006</c:v>
                </c:pt>
                <c:pt idx="96">
                  <c:v>82.200823999999997</c:v>
                </c:pt>
                <c:pt idx="97">
                  <c:v>82.605945000000006</c:v>
                </c:pt>
                <c:pt idx="98">
                  <c:v>82.615827999999993</c:v>
                </c:pt>
                <c:pt idx="99">
                  <c:v>82.556544000000002</c:v>
                </c:pt>
                <c:pt idx="100">
                  <c:v>82.803572000000003</c:v>
                </c:pt>
                <c:pt idx="101">
                  <c:v>82.783805000000001</c:v>
                </c:pt>
                <c:pt idx="102">
                  <c:v>83.356909999999999</c:v>
                </c:pt>
                <c:pt idx="103">
                  <c:v>82.586185999999998</c:v>
                </c:pt>
                <c:pt idx="104">
                  <c:v>83.633579999999995</c:v>
                </c:pt>
                <c:pt idx="105">
                  <c:v>83.910248999999993</c:v>
                </c:pt>
                <c:pt idx="106">
                  <c:v>81.430099999999996</c:v>
                </c:pt>
                <c:pt idx="107">
                  <c:v>82.605945000000006</c:v>
                </c:pt>
                <c:pt idx="108">
                  <c:v>81.578310000000002</c:v>
                </c:pt>
                <c:pt idx="109">
                  <c:v>82.349035000000001</c:v>
                </c:pt>
                <c:pt idx="110">
                  <c:v>82.645470000000003</c:v>
                </c:pt>
                <c:pt idx="111">
                  <c:v>81.874746000000002</c:v>
                </c:pt>
                <c:pt idx="112">
                  <c:v>82.003197999999998</c:v>
                </c:pt>
                <c:pt idx="113">
                  <c:v>81.627718999999999</c:v>
                </c:pt>
                <c:pt idx="114">
                  <c:v>82.299633999999998</c:v>
                </c:pt>
                <c:pt idx="115">
                  <c:v>81.835221000000004</c:v>
                </c:pt>
                <c:pt idx="116">
                  <c:v>82.220583000000005</c:v>
                </c:pt>
                <c:pt idx="117">
                  <c:v>81.380691999999996</c:v>
                </c:pt>
                <c:pt idx="118">
                  <c:v>81.983439000000004</c:v>
                </c:pt>
                <c:pt idx="119">
                  <c:v>81.301641000000004</c:v>
                </c:pt>
                <c:pt idx="120">
                  <c:v>80.797702999999998</c:v>
                </c:pt>
                <c:pt idx="121">
                  <c:v>80.096146000000005</c:v>
                </c:pt>
                <c:pt idx="122">
                  <c:v>79.424232000000003</c:v>
                </c:pt>
                <c:pt idx="123">
                  <c:v>78.495413999999997</c:v>
                </c:pt>
                <c:pt idx="124">
                  <c:v>79.038870000000003</c:v>
                </c:pt>
                <c:pt idx="125">
                  <c:v>77.299802</c:v>
                </c:pt>
                <c:pt idx="126">
                  <c:v>77.359087000000002</c:v>
                </c:pt>
                <c:pt idx="127">
                  <c:v>77.082417000000007</c:v>
                </c:pt>
                <c:pt idx="128">
                  <c:v>76.370976999999996</c:v>
                </c:pt>
                <c:pt idx="129">
                  <c:v>74.089429999999993</c:v>
                </c:pt>
                <c:pt idx="130">
                  <c:v>72.380356000000006</c:v>
                </c:pt>
                <c:pt idx="131">
                  <c:v>73.892987000000005</c:v>
                </c:pt>
                <c:pt idx="132">
                  <c:v>76.731624999999994</c:v>
                </c:pt>
                <c:pt idx="133">
                  <c:v>75.670817</c:v>
                </c:pt>
                <c:pt idx="134">
                  <c:v>75.523481000000004</c:v>
                </c:pt>
                <c:pt idx="135">
                  <c:v>75.120772000000002</c:v>
                </c:pt>
                <c:pt idx="136">
                  <c:v>74.168009999999995</c:v>
                </c:pt>
                <c:pt idx="137">
                  <c:v>75.179703000000003</c:v>
                </c:pt>
                <c:pt idx="138">
                  <c:v>75.317214000000007</c:v>
                </c:pt>
                <c:pt idx="139">
                  <c:v>76.544999000000004</c:v>
                </c:pt>
                <c:pt idx="140">
                  <c:v>76.810197000000002</c:v>
                </c:pt>
                <c:pt idx="141">
                  <c:v>77.134333999999996</c:v>
                </c:pt>
                <c:pt idx="142">
                  <c:v>77.880829000000006</c:v>
                </c:pt>
                <c:pt idx="143">
                  <c:v>78.244255999999993</c:v>
                </c:pt>
                <c:pt idx="144">
                  <c:v>78.578209999999999</c:v>
                </c:pt>
                <c:pt idx="145">
                  <c:v>78.990744000000007</c:v>
                </c:pt>
                <c:pt idx="146">
                  <c:v>78.371943000000002</c:v>
                </c:pt>
                <c:pt idx="147">
                  <c:v>78.470163999999997</c:v>
                </c:pt>
                <c:pt idx="148">
                  <c:v>77.320959999999999</c:v>
                </c:pt>
                <c:pt idx="149">
                  <c:v>77.546868000000003</c:v>
                </c:pt>
                <c:pt idx="150">
                  <c:v>76.761089999999996</c:v>
                </c:pt>
                <c:pt idx="151">
                  <c:v>75.916374000000005</c:v>
                </c:pt>
                <c:pt idx="152">
                  <c:v>75.366328999999993</c:v>
                </c:pt>
                <c:pt idx="153">
                  <c:v>76.083350999999993</c:v>
                </c:pt>
                <c:pt idx="154">
                  <c:v>75.376146000000006</c:v>
                </c:pt>
                <c:pt idx="155">
                  <c:v>76.034244000000001</c:v>
                </c:pt>
                <c:pt idx="156">
                  <c:v>75.955663999999999</c:v>
                </c:pt>
                <c:pt idx="157">
                  <c:v>76.446777999999995</c:v>
                </c:pt>
                <c:pt idx="158">
                  <c:v>75.729748000000001</c:v>
                </c:pt>
                <c:pt idx="159">
                  <c:v>76.014595</c:v>
                </c:pt>
                <c:pt idx="160">
                  <c:v>74.894856000000004</c:v>
                </c:pt>
                <c:pt idx="161">
                  <c:v>75.631527000000006</c:v>
                </c:pt>
                <c:pt idx="162">
                  <c:v>75.592236999999997</c:v>
                </c:pt>
                <c:pt idx="163">
                  <c:v>77.075402999999994</c:v>
                </c:pt>
                <c:pt idx="164">
                  <c:v>77.075402999999994</c:v>
                </c:pt>
                <c:pt idx="165">
                  <c:v>75.484190999999996</c:v>
                </c:pt>
                <c:pt idx="166">
                  <c:v>77.153982999999997</c:v>
                </c:pt>
                <c:pt idx="167">
                  <c:v>76.132464999999996</c:v>
                </c:pt>
                <c:pt idx="168">
                  <c:v>77.831715000000003</c:v>
                </c:pt>
                <c:pt idx="169">
                  <c:v>78.087096000000003</c:v>
                </c:pt>
                <c:pt idx="170">
                  <c:v>77.065578000000002</c:v>
                </c:pt>
                <c:pt idx="171">
                  <c:v>77.114693000000003</c:v>
                </c:pt>
                <c:pt idx="172">
                  <c:v>85.001979000000006</c:v>
                </c:pt>
                <c:pt idx="173">
                  <c:v>85.041269</c:v>
                </c:pt>
                <c:pt idx="174">
                  <c:v>84.815353999999999</c:v>
                </c:pt>
                <c:pt idx="175">
                  <c:v>85.365405999999993</c:v>
                </c:pt>
                <c:pt idx="176">
                  <c:v>85.277001999999996</c:v>
                </c:pt>
                <c:pt idx="177">
                  <c:v>85.650245999999996</c:v>
                </c:pt>
                <c:pt idx="178">
                  <c:v>84.068859000000003</c:v>
                </c:pt>
                <c:pt idx="179">
                  <c:v>83.066990000000004</c:v>
                </c:pt>
                <c:pt idx="180">
                  <c:v>82.752677000000006</c:v>
                </c:pt>
                <c:pt idx="181">
                  <c:v>82.418723</c:v>
                </c:pt>
                <c:pt idx="182">
                  <c:v>82.379433000000006</c:v>
                </c:pt>
                <c:pt idx="183">
                  <c:v>81.092709999999997</c:v>
                </c:pt>
                <c:pt idx="184">
                  <c:v>80.739108000000002</c:v>
                </c:pt>
                <c:pt idx="185">
                  <c:v>81.524893000000006</c:v>
                </c:pt>
                <c:pt idx="186">
                  <c:v>82.271388000000002</c:v>
                </c:pt>
                <c:pt idx="187">
                  <c:v>82.566051999999999</c:v>
                </c:pt>
                <c:pt idx="188">
                  <c:v>79.864925999999997</c:v>
                </c:pt>
                <c:pt idx="189">
                  <c:v>81.65258</c:v>
                </c:pt>
                <c:pt idx="190">
                  <c:v>80.699825000000004</c:v>
                </c:pt>
                <c:pt idx="191">
                  <c:v>80.493550999999997</c:v>
                </c:pt>
                <c:pt idx="192">
                  <c:v>80.326573999999994</c:v>
                </c:pt>
                <c:pt idx="193">
                  <c:v>79.985742000000002</c:v>
                </c:pt>
                <c:pt idx="194">
                  <c:v>78.959278999999995</c:v>
                </c:pt>
                <c:pt idx="195">
                  <c:v>79.653368</c:v>
                </c:pt>
                <c:pt idx="196">
                  <c:v>79.457847000000001</c:v>
                </c:pt>
                <c:pt idx="197">
                  <c:v>79.340541999999999</c:v>
                </c:pt>
                <c:pt idx="198">
                  <c:v>79.037486999999999</c:v>
                </c:pt>
                <c:pt idx="199">
                  <c:v>79.047264999999996</c:v>
                </c:pt>
                <c:pt idx="200">
                  <c:v>77.952370999999999</c:v>
                </c:pt>
                <c:pt idx="201">
                  <c:v>79.281881999999996</c:v>
                </c:pt>
                <c:pt idx="202">
                  <c:v>78.626903999999996</c:v>
                </c:pt>
                <c:pt idx="203">
                  <c:v>81.735614999999996</c:v>
                </c:pt>
                <c:pt idx="204">
                  <c:v>81.999559000000005</c:v>
                </c:pt>
                <c:pt idx="205">
                  <c:v>80.474532999999994</c:v>
                </c:pt>
                <c:pt idx="206">
                  <c:v>81.315253999999996</c:v>
                </c:pt>
                <c:pt idx="207">
                  <c:v>80.855789999999999</c:v>
                </c:pt>
                <c:pt idx="208">
                  <c:v>82.263509999999997</c:v>
                </c:pt>
                <c:pt idx="209">
                  <c:v>81.637857999999994</c:v>
                </c:pt>
                <c:pt idx="210">
                  <c:v>81.735614999999996</c:v>
                </c:pt>
                <c:pt idx="211">
                  <c:v>81.295705999999996</c:v>
                </c:pt>
                <c:pt idx="212">
                  <c:v>81.021977000000007</c:v>
                </c:pt>
                <c:pt idx="213">
                  <c:v>79.868430000000004</c:v>
                </c:pt>
                <c:pt idx="214">
                  <c:v>81.168616</c:v>
                </c:pt>
                <c:pt idx="215">
                  <c:v>80.816686000000004</c:v>
                </c:pt>
                <c:pt idx="216">
                  <c:v>80.298568000000003</c:v>
                </c:pt>
                <c:pt idx="217">
                  <c:v>79.379638999999997</c:v>
                </c:pt>
                <c:pt idx="218">
                  <c:v>79.633812000000006</c:v>
                </c:pt>
                <c:pt idx="219">
                  <c:v>79.017938999999998</c:v>
                </c:pt>
                <c:pt idx="220">
                  <c:v>79.184126000000006</c:v>
                </c:pt>
                <c:pt idx="221">
                  <c:v>79.164576999999994</c:v>
                </c:pt>
                <c:pt idx="222">
                  <c:v>77.981696999999997</c:v>
                </c:pt>
                <c:pt idx="223">
                  <c:v>77.082323000000002</c:v>
                </c:pt>
                <c:pt idx="224">
                  <c:v>75.391110999999995</c:v>
                </c:pt>
                <c:pt idx="225">
                  <c:v>76.466449999999995</c:v>
                </c:pt>
                <c:pt idx="226">
                  <c:v>74.931646000000001</c:v>
                </c:pt>
                <c:pt idx="227">
                  <c:v>74.452633000000006</c:v>
                </c:pt>
                <c:pt idx="228">
                  <c:v>74.892542000000006</c:v>
                </c:pt>
                <c:pt idx="229">
                  <c:v>74.882763999999995</c:v>
                </c:pt>
                <c:pt idx="230">
                  <c:v>75.596401999999998</c:v>
                </c:pt>
                <c:pt idx="231">
                  <c:v>75.987437</c:v>
                </c:pt>
                <c:pt idx="232">
                  <c:v>78.011031000000003</c:v>
                </c:pt>
                <c:pt idx="233">
                  <c:v>79.545833999999999</c:v>
                </c:pt>
                <c:pt idx="234">
                  <c:v>77.228961999999996</c:v>
                </c:pt>
                <c:pt idx="235">
                  <c:v>79.917311999999995</c:v>
                </c:pt>
                <c:pt idx="236">
                  <c:v>80.855789999999999</c:v>
                </c:pt>
                <c:pt idx="237">
                  <c:v>79.379638999999997</c:v>
                </c:pt>
                <c:pt idx="238">
                  <c:v>79.760895000000005</c:v>
                </c:pt>
                <c:pt idx="239">
                  <c:v>78.284751999999997</c:v>
                </c:pt>
                <c:pt idx="240">
                  <c:v>78.480266</c:v>
                </c:pt>
                <c:pt idx="241">
                  <c:v>79.751125000000002</c:v>
                </c:pt>
                <c:pt idx="242">
                  <c:v>79.418743000000006</c:v>
                </c:pt>
                <c:pt idx="243">
                  <c:v>79.946637999999993</c:v>
                </c:pt>
                <c:pt idx="244">
                  <c:v>76.417567000000005</c:v>
                </c:pt>
                <c:pt idx="245">
                  <c:v>78.099008999999995</c:v>
                </c:pt>
                <c:pt idx="246">
                  <c:v>77.492906000000005</c:v>
                </c:pt>
                <c:pt idx="247">
                  <c:v>81.980009999999993</c:v>
                </c:pt>
                <c:pt idx="248">
                  <c:v>83.094453000000001</c:v>
                </c:pt>
                <c:pt idx="249">
                  <c:v>85.284233999999998</c:v>
                </c:pt>
                <c:pt idx="250">
                  <c:v>87.669535999999994</c:v>
                </c:pt>
                <c:pt idx="251">
                  <c:v>85.978316000000007</c:v>
                </c:pt>
                <c:pt idx="252">
                  <c:v>87.268724000000006</c:v>
                </c:pt>
                <c:pt idx="253">
                  <c:v>88.510256999999996</c:v>
                </c:pt>
                <c:pt idx="254">
                  <c:v>88.434979999999996</c:v>
                </c:pt>
                <c:pt idx="255">
                  <c:v>88.084548999999996</c:v>
                </c:pt>
                <c:pt idx="256">
                  <c:v>87.325284999999994</c:v>
                </c:pt>
                <c:pt idx="257">
                  <c:v>87.266881999999995</c:v>
                </c:pt>
                <c:pt idx="258">
                  <c:v>86.507617999999994</c:v>
                </c:pt>
                <c:pt idx="259">
                  <c:v>85.709416000000004</c:v>
                </c:pt>
                <c:pt idx="260">
                  <c:v>84.307692000000003</c:v>
                </c:pt>
                <c:pt idx="261">
                  <c:v>85.621803999999997</c:v>
                </c:pt>
                <c:pt idx="262">
                  <c:v>85.874894999999995</c:v>
                </c:pt>
                <c:pt idx="263">
                  <c:v>84.375831000000005</c:v>
                </c:pt>
                <c:pt idx="264">
                  <c:v>84.220080999999993</c:v>
                </c:pt>
                <c:pt idx="265">
                  <c:v>83.616566000000006</c:v>
                </c:pt>
                <c:pt idx="266">
                  <c:v>84.823601999999994</c:v>
                </c:pt>
                <c:pt idx="267">
                  <c:v>85.183768999999998</c:v>
                </c:pt>
                <c:pt idx="268">
                  <c:v>86.196123999999998</c:v>
                </c:pt>
                <c:pt idx="269">
                  <c:v>86.381068999999997</c:v>
                </c:pt>
                <c:pt idx="270">
                  <c:v>86.089048000000005</c:v>
                </c:pt>
                <c:pt idx="271">
                  <c:v>84.005934999999994</c:v>
                </c:pt>
                <c:pt idx="272">
                  <c:v>84.969616000000002</c:v>
                </c:pt>
                <c:pt idx="273">
                  <c:v>86.546554999999998</c:v>
                </c:pt>
                <c:pt idx="274">
                  <c:v>84.541309999999996</c:v>
                </c:pt>
                <c:pt idx="275">
                  <c:v>84.969616000000002</c:v>
                </c:pt>
                <c:pt idx="276">
                  <c:v>84.667859000000007</c:v>
                </c:pt>
                <c:pt idx="277">
                  <c:v>84.453705999999997</c:v>
                </c:pt>
                <c:pt idx="278">
                  <c:v>85.008554000000004</c:v>
                </c:pt>
                <c:pt idx="279">
                  <c:v>85.261636999999993</c:v>
                </c:pt>
                <c:pt idx="280">
                  <c:v>85.037755000000004</c:v>
                </c:pt>
                <c:pt idx="281">
                  <c:v>86.244791000000006</c:v>
                </c:pt>
                <c:pt idx="282">
                  <c:v>84.414769000000007</c:v>
                </c:pt>
                <c:pt idx="283">
                  <c:v>83.898858000000004</c:v>
                </c:pt>
                <c:pt idx="284">
                  <c:v>83.227198000000001</c:v>
                </c:pt>
                <c:pt idx="285">
                  <c:v>83.217461999999998</c:v>
                </c:pt>
                <c:pt idx="286">
                  <c:v>84.901477</c:v>
                </c:pt>
                <c:pt idx="287">
                  <c:v>85.689943</c:v>
                </c:pt>
                <c:pt idx="288">
                  <c:v>85.339511999999999</c:v>
                </c:pt>
                <c:pt idx="289">
                  <c:v>86.147451000000004</c:v>
                </c:pt>
                <c:pt idx="290">
                  <c:v>85.855422000000004</c:v>
                </c:pt>
                <c:pt idx="291">
                  <c:v>84.278491000000002</c:v>
                </c:pt>
                <c:pt idx="292">
                  <c:v>84.074073999999996</c:v>
                </c:pt>
                <c:pt idx="293">
                  <c:v>83.859921</c:v>
                </c:pt>
                <c:pt idx="294">
                  <c:v>80.014916999999997</c:v>
                </c:pt>
                <c:pt idx="295">
                  <c:v>80.803389999999993</c:v>
                </c:pt>
                <c:pt idx="296">
                  <c:v>80.628174999999999</c:v>
                </c:pt>
                <c:pt idx="297">
                  <c:v>79.907841000000005</c:v>
                </c:pt>
                <c:pt idx="298">
                  <c:v>78.661867000000001</c:v>
                </c:pt>
                <c:pt idx="299">
                  <c:v>78.009680000000003</c:v>
                </c:pt>
                <c:pt idx="300">
                  <c:v>75.683211999999997</c:v>
                </c:pt>
                <c:pt idx="301">
                  <c:v>75.955768000000006</c:v>
                </c:pt>
                <c:pt idx="302">
                  <c:v>76.637164999999996</c:v>
                </c:pt>
                <c:pt idx="303">
                  <c:v>78.068082000000004</c:v>
                </c:pt>
                <c:pt idx="304">
                  <c:v>77.999943000000002</c:v>
                </c:pt>
                <c:pt idx="305">
                  <c:v>77.036261999999994</c:v>
                </c:pt>
                <c:pt idx="306">
                  <c:v>76.520352000000003</c:v>
                </c:pt>
                <c:pt idx="307">
                  <c:v>77.951277000000005</c:v>
                </c:pt>
                <c:pt idx="308">
                  <c:v>77.951277000000005</c:v>
                </c:pt>
                <c:pt idx="309">
                  <c:v>76.578755000000001</c:v>
                </c:pt>
                <c:pt idx="310">
                  <c:v>75.634538000000006</c:v>
                </c:pt>
                <c:pt idx="311">
                  <c:v>75.488532000000006</c:v>
                </c:pt>
                <c:pt idx="312">
                  <c:v>76.033642999999998</c:v>
                </c:pt>
                <c:pt idx="313">
                  <c:v>77.435366999999999</c:v>
                </c:pt>
                <c:pt idx="314">
                  <c:v>76.530088000000006</c:v>
                </c:pt>
                <c:pt idx="315">
                  <c:v>75.069962000000004</c:v>
                </c:pt>
                <c:pt idx="316">
                  <c:v>74.777934000000002</c:v>
                </c:pt>
                <c:pt idx="317">
                  <c:v>74.680593000000002</c:v>
                </c:pt>
                <c:pt idx="318">
                  <c:v>74.693247999999997</c:v>
                </c:pt>
                <c:pt idx="319">
                  <c:v>77.008039999999994</c:v>
                </c:pt>
                <c:pt idx="320">
                  <c:v>78.867621</c:v>
                </c:pt>
                <c:pt idx="321">
                  <c:v>79.458427</c:v>
                </c:pt>
                <c:pt idx="322">
                  <c:v>78.935417999999999</c:v>
                </c:pt>
                <c:pt idx="323">
                  <c:v>80.388217999999995</c:v>
                </c:pt>
                <c:pt idx="324">
                  <c:v>80.998390000000001</c:v>
                </c:pt>
                <c:pt idx="325">
                  <c:v>82.102517000000006</c:v>
                </c:pt>
                <c:pt idx="326">
                  <c:v>82.673955000000007</c:v>
                </c:pt>
                <c:pt idx="327">
                  <c:v>82.402766999999997</c:v>
                </c:pt>
                <c:pt idx="328">
                  <c:v>81.656993</c:v>
                </c:pt>
                <c:pt idx="329">
                  <c:v>82.334969999999998</c:v>
                </c:pt>
                <c:pt idx="330">
                  <c:v>80.397904999999994</c:v>
                </c:pt>
                <c:pt idx="331">
                  <c:v>78.683598000000003</c:v>
                </c:pt>
                <c:pt idx="332">
                  <c:v>79.661817999999997</c:v>
                </c:pt>
                <c:pt idx="333">
                  <c:v>78.015315000000001</c:v>
                </c:pt>
                <c:pt idx="334">
                  <c:v>78.596433000000005</c:v>
                </c:pt>
                <c:pt idx="335">
                  <c:v>79.080699999999993</c:v>
                </c:pt>
                <c:pt idx="336">
                  <c:v>77.705385000000007</c:v>
                </c:pt>
                <c:pt idx="337">
                  <c:v>79.681184999999999</c:v>
                </c:pt>
                <c:pt idx="338">
                  <c:v>80.765945000000002</c:v>
                </c:pt>
                <c:pt idx="339">
                  <c:v>81.056506999999996</c:v>
                </c:pt>
                <c:pt idx="340">
                  <c:v>80.920912999999999</c:v>
                </c:pt>
                <c:pt idx="341">
                  <c:v>76.920868999999996</c:v>
                </c:pt>
                <c:pt idx="342">
                  <c:v>76.494719000000003</c:v>
                </c:pt>
                <c:pt idx="343">
                  <c:v>78.063737000000003</c:v>
                </c:pt>
                <c:pt idx="344">
                  <c:v>79.671504999999996</c:v>
                </c:pt>
                <c:pt idx="345">
                  <c:v>82.586783999999994</c:v>
                </c:pt>
                <c:pt idx="346">
                  <c:v>82.131579000000002</c:v>
                </c:pt>
                <c:pt idx="347">
                  <c:v>81.686048</c:v>
                </c:pt>
                <c:pt idx="348">
                  <c:v>81.618251000000001</c:v>
                </c:pt>
                <c:pt idx="349">
                  <c:v>81.550454000000002</c:v>
                </c:pt>
                <c:pt idx="350">
                  <c:v>82.373712999999995</c:v>
                </c:pt>
                <c:pt idx="351">
                  <c:v>83.187276999999995</c:v>
                </c:pt>
                <c:pt idx="352">
                  <c:v>83.032314999999997</c:v>
                </c:pt>
                <c:pt idx="353">
                  <c:v>82.402766999999997</c:v>
                </c:pt>
                <c:pt idx="354">
                  <c:v>82.112205000000003</c:v>
                </c:pt>
                <c:pt idx="355">
                  <c:v>83.555316000000005</c:v>
                </c:pt>
                <c:pt idx="356">
                  <c:v>83.051682999999997</c:v>
                </c:pt>
                <c:pt idx="357">
                  <c:v>83.119479999999996</c:v>
                </c:pt>
                <c:pt idx="358">
                  <c:v>82.305915999999996</c:v>
                </c:pt>
                <c:pt idx="359">
                  <c:v>80.717515000000006</c:v>
                </c:pt>
                <c:pt idx="360">
                  <c:v>81.695734999999999</c:v>
                </c:pt>
                <c:pt idx="361">
                  <c:v>81.046819999999997</c:v>
                </c:pt>
                <c:pt idx="362">
                  <c:v>79.700559999999996</c:v>
                </c:pt>
                <c:pt idx="363">
                  <c:v>80.669093000000004</c:v>
                </c:pt>
                <c:pt idx="364">
                  <c:v>81.618251000000001</c:v>
                </c:pt>
                <c:pt idx="365">
                  <c:v>84.088012000000006</c:v>
                </c:pt>
                <c:pt idx="366">
                  <c:v>83.477839000000003</c:v>
                </c:pt>
                <c:pt idx="367">
                  <c:v>83.855565999999996</c:v>
                </c:pt>
                <c:pt idx="368">
                  <c:v>84.029903000000004</c:v>
                </c:pt>
                <c:pt idx="369">
                  <c:v>84.281716000000003</c:v>
                </c:pt>
                <c:pt idx="370">
                  <c:v>83.874933999999996</c:v>
                </c:pt>
                <c:pt idx="371">
                  <c:v>83.458465000000004</c:v>
                </c:pt>
                <c:pt idx="372">
                  <c:v>83.410042000000004</c:v>
                </c:pt>
                <c:pt idx="373">
                  <c:v>82.790182000000001</c:v>
                </c:pt>
                <c:pt idx="374">
                  <c:v>81.511718999999999</c:v>
                </c:pt>
                <c:pt idx="375">
                  <c:v>80.775632000000002</c:v>
                </c:pt>
                <c:pt idx="376">
                  <c:v>82.325282999999999</c:v>
                </c:pt>
                <c:pt idx="377">
                  <c:v>81.879759000000007</c:v>
                </c:pt>
                <c:pt idx="378">
                  <c:v>81.841016999999994</c:v>
                </c:pt>
                <c:pt idx="379">
                  <c:v>82.276853000000003</c:v>
                </c:pt>
                <c:pt idx="380">
                  <c:v>81.017764999999997</c:v>
                </c:pt>
                <c:pt idx="381">
                  <c:v>81.104929999999996</c:v>
                </c:pt>
                <c:pt idx="382">
                  <c:v>82.948049999999995</c:v>
                </c:pt>
                <c:pt idx="383">
                  <c:v>83.565122000000002</c:v>
                </c:pt>
                <c:pt idx="384">
                  <c:v>83.912226000000004</c:v>
                </c:pt>
                <c:pt idx="385">
                  <c:v>86.033417</c:v>
                </c:pt>
                <c:pt idx="386">
                  <c:v>86.640844999999999</c:v>
                </c:pt>
                <c:pt idx="387">
                  <c:v>86.650488999999993</c:v>
                </c:pt>
                <c:pt idx="388">
                  <c:v>86.631201000000004</c:v>
                </c:pt>
                <c:pt idx="389">
                  <c:v>86.766184999999993</c:v>
                </c:pt>
                <c:pt idx="390">
                  <c:v>85.927357000000001</c:v>
                </c:pt>
                <c:pt idx="391">
                  <c:v>85.107802000000007</c:v>
                </c:pt>
                <c:pt idx="392">
                  <c:v>85.695949999999996</c:v>
                </c:pt>
                <c:pt idx="393">
                  <c:v>86.457649000000004</c:v>
                </c:pt>
                <c:pt idx="394">
                  <c:v>85.589889999999997</c:v>
                </c:pt>
                <c:pt idx="395">
                  <c:v>84.519660999999999</c:v>
                </c:pt>
                <c:pt idx="396">
                  <c:v>84.837834000000001</c:v>
                </c:pt>
                <c:pt idx="397">
                  <c:v>84.886044999999996</c:v>
                </c:pt>
                <c:pt idx="398">
                  <c:v>84.471449000000007</c:v>
                </c:pt>
                <c:pt idx="399">
                  <c:v>84.866758000000004</c:v>
                </c:pt>
                <c:pt idx="400">
                  <c:v>84.876401999999999</c:v>
                </c:pt>
                <c:pt idx="401">
                  <c:v>85.252430000000004</c:v>
                </c:pt>
                <c:pt idx="402">
                  <c:v>85.011386000000002</c:v>
                </c:pt>
                <c:pt idx="403">
                  <c:v>84.953536999999997</c:v>
                </c:pt>
                <c:pt idx="404">
                  <c:v>85.512760999999998</c:v>
                </c:pt>
                <c:pt idx="405">
                  <c:v>84.452162000000001</c:v>
                </c:pt>
                <c:pt idx="406">
                  <c:v>85.329565000000002</c:v>
                </c:pt>
                <c:pt idx="407">
                  <c:v>85.483836999999994</c:v>
                </c:pt>
                <c:pt idx="408">
                  <c:v>84.914968999999999</c:v>
                </c:pt>
                <c:pt idx="409">
                  <c:v>84.172556999999998</c:v>
                </c:pt>
                <c:pt idx="410">
                  <c:v>84.702849999999998</c:v>
                </c:pt>
                <c:pt idx="411">
                  <c:v>84.413601</c:v>
                </c:pt>
                <c:pt idx="412">
                  <c:v>84.847476999999998</c:v>
                </c:pt>
                <c:pt idx="413">
                  <c:v>83.381933000000004</c:v>
                </c:pt>
                <c:pt idx="414">
                  <c:v>83.073397</c:v>
                </c:pt>
                <c:pt idx="415">
                  <c:v>83.266229999999993</c:v>
                </c:pt>
                <c:pt idx="416">
                  <c:v>83.545840999999996</c:v>
                </c:pt>
                <c:pt idx="417">
                  <c:v>81.945306000000002</c:v>
                </c:pt>
                <c:pt idx="418">
                  <c:v>81.723550000000003</c:v>
                </c:pt>
                <c:pt idx="419">
                  <c:v>81.540353999999994</c:v>
                </c:pt>
                <c:pt idx="420">
                  <c:v>82.562377999999995</c:v>
                </c:pt>
                <c:pt idx="421">
                  <c:v>82.485248999999996</c:v>
                </c:pt>
                <c:pt idx="422">
                  <c:v>81.31859</c:v>
                </c:pt>
                <c:pt idx="423">
                  <c:v>85.715237000000002</c:v>
                </c:pt>
                <c:pt idx="424">
                  <c:v>87.238636999999997</c:v>
                </c:pt>
                <c:pt idx="425">
                  <c:v>86.322665000000001</c:v>
                </c:pt>
                <c:pt idx="426">
                  <c:v>88.106388999999993</c:v>
                </c:pt>
                <c:pt idx="427">
                  <c:v>88.222093000000001</c:v>
                </c:pt>
                <c:pt idx="428">
                  <c:v>88.222093000000001</c:v>
                </c:pt>
                <c:pt idx="429">
                  <c:v>87.113288999999995</c:v>
                </c:pt>
                <c:pt idx="430">
                  <c:v>86.910813000000005</c:v>
                </c:pt>
                <c:pt idx="431">
                  <c:v>86.341953000000004</c:v>
                </c:pt>
                <c:pt idx="432">
                  <c:v>86.448013000000003</c:v>
                </c:pt>
                <c:pt idx="433">
                  <c:v>86.920456999999999</c:v>
                </c:pt>
                <c:pt idx="434">
                  <c:v>87.065084999999996</c:v>
                </c:pt>
                <c:pt idx="435">
                  <c:v>86.409445000000005</c:v>
                </c:pt>
                <c:pt idx="436">
                  <c:v>87.277197000000001</c:v>
                </c:pt>
                <c:pt idx="437">
                  <c:v>86.669769000000002</c:v>
                </c:pt>
                <c:pt idx="438">
                  <c:v>86.959024999999997</c:v>
                </c:pt>
                <c:pt idx="439">
                  <c:v>86.717980999999995</c:v>
                </c:pt>
                <c:pt idx="440">
                  <c:v>86.708337</c:v>
                </c:pt>
                <c:pt idx="441">
                  <c:v>86.390157000000002</c:v>
                </c:pt>
                <c:pt idx="442">
                  <c:v>85.667024999999995</c:v>
                </c:pt>
                <c:pt idx="443">
                  <c:v>87.036152999999999</c:v>
                </c:pt>
                <c:pt idx="444">
                  <c:v>87.547173000000001</c:v>
                </c:pt>
                <c:pt idx="445">
                  <c:v>86.531886999999998</c:v>
                </c:pt>
                <c:pt idx="446">
                  <c:v>85.619410999999999</c:v>
                </c:pt>
                <c:pt idx="447">
                  <c:v>85.494547999999995</c:v>
                </c:pt>
                <c:pt idx="448">
                  <c:v>85.917164999999997</c:v>
                </c:pt>
                <c:pt idx="449">
                  <c:v>86.752807000000004</c:v>
                </c:pt>
                <c:pt idx="450">
                  <c:v>87.646077000000005</c:v>
                </c:pt>
                <c:pt idx="451">
                  <c:v>86.368602999999993</c:v>
                </c:pt>
                <c:pt idx="452">
                  <c:v>86.810434999999998</c:v>
                </c:pt>
                <c:pt idx="453">
                  <c:v>86.013221000000001</c:v>
                </c:pt>
                <c:pt idx="454">
                  <c:v>86.426238999999995</c:v>
                </c:pt>
                <c:pt idx="455">
                  <c:v>84.639698999999993</c:v>
                </c:pt>
                <c:pt idx="456">
                  <c:v>84.985480999999993</c:v>
                </c:pt>
                <c:pt idx="457">
                  <c:v>83.823263999999995</c:v>
                </c:pt>
                <c:pt idx="458">
                  <c:v>83.506303000000003</c:v>
                </c:pt>
                <c:pt idx="459">
                  <c:v>84.505229</c:v>
                </c:pt>
                <c:pt idx="460">
                  <c:v>83.573537999999999</c:v>
                </c:pt>
                <c:pt idx="461">
                  <c:v>85.436912000000007</c:v>
                </c:pt>
                <c:pt idx="462">
                  <c:v>85.513754000000006</c:v>
                </c:pt>
                <c:pt idx="463">
                  <c:v>84.937453000000005</c:v>
                </c:pt>
                <c:pt idx="464">
                  <c:v>85.984399999999994</c:v>
                </c:pt>
                <c:pt idx="465">
                  <c:v>84.514827999999994</c:v>
                </c:pt>
                <c:pt idx="466">
                  <c:v>84.687719999999999</c:v>
                </c:pt>
                <c:pt idx="467">
                  <c:v>84.81259</c:v>
                </c:pt>
                <c:pt idx="468">
                  <c:v>85.725066999999996</c:v>
                </c:pt>
                <c:pt idx="469">
                  <c:v>84.620485000000002</c:v>
                </c:pt>
                <c:pt idx="470">
                  <c:v>83.621559000000005</c:v>
                </c:pt>
                <c:pt idx="471">
                  <c:v>82.766710000000003</c:v>
                </c:pt>
                <c:pt idx="472">
                  <c:v>82.814738000000006</c:v>
                </c:pt>
                <c:pt idx="473">
                  <c:v>82.997236000000001</c:v>
                </c:pt>
                <c:pt idx="474">
                  <c:v>82.680267999999998</c:v>
                </c:pt>
                <c:pt idx="475">
                  <c:v>82.641846999999999</c:v>
                </c:pt>
                <c:pt idx="476">
                  <c:v>82.689868000000004</c:v>
                </c:pt>
                <c:pt idx="477">
                  <c:v>81.758184</c:v>
                </c:pt>
                <c:pt idx="478">
                  <c:v>80.893727999999996</c:v>
                </c:pt>
                <c:pt idx="479">
                  <c:v>82.094358999999997</c:v>
                </c:pt>
                <c:pt idx="480">
                  <c:v>81.095433</c:v>
                </c:pt>
                <c:pt idx="481">
                  <c:v>80.557552999999999</c:v>
                </c:pt>
                <c:pt idx="482">
                  <c:v>80.125321</c:v>
                </c:pt>
                <c:pt idx="483">
                  <c:v>79.549019999999999</c:v>
                </c:pt>
                <c:pt idx="484">
                  <c:v>79.904409000000001</c:v>
                </c:pt>
                <c:pt idx="485">
                  <c:v>81.470028999999997</c:v>
                </c:pt>
                <c:pt idx="486">
                  <c:v>82.017516999999998</c:v>
                </c:pt>
                <c:pt idx="487">
                  <c:v>81.354765999999998</c:v>
                </c:pt>
                <c:pt idx="488">
                  <c:v>81.402794</c:v>
                </c:pt>
                <c:pt idx="489">
                  <c:v>80.173349000000002</c:v>
                </c:pt>
                <c:pt idx="490">
                  <c:v>80.605574000000004</c:v>
                </c:pt>
                <c:pt idx="491">
                  <c:v>78.703778</c:v>
                </c:pt>
                <c:pt idx="492">
                  <c:v>78.511672000000004</c:v>
                </c:pt>
                <c:pt idx="493">
                  <c:v>79.011139</c:v>
                </c:pt>
                <c:pt idx="494">
                  <c:v>77.656824</c:v>
                </c:pt>
                <c:pt idx="495">
                  <c:v>78.713378000000006</c:v>
                </c:pt>
                <c:pt idx="496">
                  <c:v>79.241658000000001</c:v>
                </c:pt>
                <c:pt idx="497">
                  <c:v>79.539411999999999</c:v>
                </c:pt>
                <c:pt idx="498">
                  <c:v>80.528730999999993</c:v>
                </c:pt>
                <c:pt idx="499">
                  <c:v>81.220296000000005</c:v>
                </c:pt>
                <c:pt idx="500">
                  <c:v>78.790220000000005</c:v>
                </c:pt>
                <c:pt idx="501">
                  <c:v>76.062388999999996</c:v>
                </c:pt>
                <c:pt idx="502">
                  <c:v>76.888424000000001</c:v>
                </c:pt>
                <c:pt idx="503">
                  <c:v>77.330256000000006</c:v>
                </c:pt>
                <c:pt idx="504">
                  <c:v>77.541567999999998</c:v>
                </c:pt>
                <c:pt idx="505">
                  <c:v>78.588515000000001</c:v>
                </c:pt>
                <c:pt idx="506">
                  <c:v>77.615526000000003</c:v>
                </c:pt>
                <c:pt idx="507">
                  <c:v>78.275468000000004</c:v>
                </c:pt>
                <c:pt idx="508">
                  <c:v>78.495453999999995</c:v>
                </c:pt>
                <c:pt idx="509">
                  <c:v>78.351985999999997</c:v>
                </c:pt>
                <c:pt idx="510">
                  <c:v>79.384947999999994</c:v>
                </c:pt>
                <c:pt idx="511">
                  <c:v>79.423207000000005</c:v>
                </c:pt>
                <c:pt idx="512">
                  <c:v>78.820649000000003</c:v>
                </c:pt>
                <c:pt idx="513">
                  <c:v>77.137303000000003</c:v>
                </c:pt>
                <c:pt idx="514">
                  <c:v>75.654810999999995</c:v>
                </c:pt>
                <c:pt idx="515">
                  <c:v>76.104341000000005</c:v>
                </c:pt>
                <c:pt idx="516">
                  <c:v>75.846103999999997</c:v>
                </c:pt>
                <c:pt idx="517">
                  <c:v>76.965142999999998</c:v>
                </c:pt>
                <c:pt idx="518">
                  <c:v>76.974709000000004</c:v>
                </c:pt>
                <c:pt idx="519">
                  <c:v>77.749427999999995</c:v>
                </c:pt>
                <c:pt idx="520">
                  <c:v>78.897159000000002</c:v>
                </c:pt>
                <c:pt idx="521">
                  <c:v>78.648488999999998</c:v>
                </c:pt>
                <c:pt idx="522">
                  <c:v>78.648488999999998</c:v>
                </c:pt>
                <c:pt idx="523">
                  <c:v>78.380678000000003</c:v>
                </c:pt>
                <c:pt idx="524">
                  <c:v>78.552837999999994</c:v>
                </c:pt>
                <c:pt idx="525">
                  <c:v>78.428503000000006</c:v>
                </c:pt>
                <c:pt idx="526">
                  <c:v>78.610230000000001</c:v>
                </c:pt>
                <c:pt idx="527">
                  <c:v>77.950280000000006</c:v>
                </c:pt>
                <c:pt idx="528">
                  <c:v>77.452932000000004</c:v>
                </c:pt>
                <c:pt idx="529">
                  <c:v>77.443365999999997</c:v>
                </c:pt>
                <c:pt idx="530">
                  <c:v>76.085215000000005</c:v>
                </c:pt>
                <c:pt idx="531">
                  <c:v>75.434832</c:v>
                </c:pt>
                <c:pt idx="532">
                  <c:v>76.257375999999994</c:v>
                </c:pt>
                <c:pt idx="533">
                  <c:v>77.481623999999996</c:v>
                </c:pt>
                <c:pt idx="534">
                  <c:v>76.859932999999998</c:v>
                </c:pt>
                <c:pt idx="535">
                  <c:v>76.850367000000006</c:v>
                </c:pt>
                <c:pt idx="536">
                  <c:v>77.146870000000007</c:v>
                </c:pt>
                <c:pt idx="537">
                  <c:v>76.745157000000006</c:v>
                </c:pt>
                <c:pt idx="538">
                  <c:v>76.133032999999998</c:v>
                </c:pt>
                <c:pt idx="539">
                  <c:v>75.645244000000005</c:v>
                </c:pt>
                <c:pt idx="540">
                  <c:v>74.860958999999994</c:v>
                </c:pt>
                <c:pt idx="541">
                  <c:v>76.133032999999998</c:v>
                </c:pt>
                <c:pt idx="542">
                  <c:v>75.473090999999997</c:v>
                </c:pt>
                <c:pt idx="543">
                  <c:v>76.046957000000006</c:v>
                </c:pt>
                <c:pt idx="544">
                  <c:v>75.157461999999995</c:v>
                </c:pt>
                <c:pt idx="545">
                  <c:v>75.061819</c:v>
                </c:pt>
                <c:pt idx="546">
                  <c:v>74.784448999999995</c:v>
                </c:pt>
                <c:pt idx="547">
                  <c:v>74.679239999999993</c:v>
                </c:pt>
                <c:pt idx="548">
                  <c:v>75.071377999999996</c:v>
                </c:pt>
                <c:pt idx="549">
                  <c:v>74.994867999999997</c:v>
                </c:pt>
                <c:pt idx="550">
                  <c:v>73.741919999999993</c:v>
                </c:pt>
                <c:pt idx="551">
                  <c:v>73.120228999999995</c:v>
                </c:pt>
                <c:pt idx="552">
                  <c:v>72.689831999999996</c:v>
                </c:pt>
                <c:pt idx="553">
                  <c:v>72.527237999999997</c:v>
                </c:pt>
                <c:pt idx="554">
                  <c:v>70.882150999999993</c:v>
                </c:pt>
                <c:pt idx="555">
                  <c:v>70.413494999999998</c:v>
                </c:pt>
                <c:pt idx="556">
                  <c:v>68.988387000000003</c:v>
                </c:pt>
                <c:pt idx="557">
                  <c:v>70.040481999999997</c:v>
                </c:pt>
                <c:pt idx="558">
                  <c:v>71.331682000000001</c:v>
                </c:pt>
                <c:pt idx="559">
                  <c:v>70.690865000000002</c:v>
                </c:pt>
                <c:pt idx="560">
                  <c:v>72.230734999999996</c:v>
                </c:pt>
                <c:pt idx="561">
                  <c:v>72.115966</c:v>
                </c:pt>
                <c:pt idx="562">
                  <c:v>73.321089000000001</c:v>
                </c:pt>
                <c:pt idx="563">
                  <c:v>71.245598000000001</c:v>
                </c:pt>
                <c:pt idx="564">
                  <c:v>72.508105</c:v>
                </c:pt>
                <c:pt idx="565">
                  <c:v>72.842866999999998</c:v>
                </c:pt>
                <c:pt idx="566">
                  <c:v>71.781211999999996</c:v>
                </c:pt>
                <c:pt idx="567">
                  <c:v>71.331682000000001</c:v>
                </c:pt>
                <c:pt idx="568">
                  <c:v>71.656869</c:v>
                </c:pt>
                <c:pt idx="569">
                  <c:v>72.335944999999995</c:v>
                </c:pt>
                <c:pt idx="570">
                  <c:v>72.055712</c:v>
                </c:pt>
                <c:pt idx="571">
                  <c:v>72.512727999999996</c:v>
                </c:pt>
                <c:pt idx="572">
                  <c:v>73.940893000000003</c:v>
                </c:pt>
                <c:pt idx="573">
                  <c:v>72.227091999999999</c:v>
                </c:pt>
                <c:pt idx="574">
                  <c:v>72.236615</c:v>
                </c:pt>
                <c:pt idx="575">
                  <c:v>72.446072999999998</c:v>
                </c:pt>
                <c:pt idx="576">
                  <c:v>71.808160999999998</c:v>
                </c:pt>
                <c:pt idx="577">
                  <c:v>71.370191000000005</c:v>
                </c:pt>
                <c:pt idx="578">
                  <c:v>71.931939999999997</c:v>
                </c:pt>
                <c:pt idx="579">
                  <c:v>71.370191000000005</c:v>
                </c:pt>
                <c:pt idx="580">
                  <c:v>71.779599000000005</c:v>
                </c:pt>
                <c:pt idx="581">
                  <c:v>71.655827000000002</c:v>
                </c:pt>
                <c:pt idx="582">
                  <c:v>71.865291999999997</c:v>
                </c:pt>
                <c:pt idx="583">
                  <c:v>71.684388999999996</c:v>
                </c:pt>
                <c:pt idx="584">
                  <c:v>71.798644999999993</c:v>
                </c:pt>
                <c:pt idx="585">
                  <c:v>71.712951000000004</c:v>
                </c:pt>
                <c:pt idx="586">
                  <c:v>70.741802000000007</c:v>
                </c:pt>
                <c:pt idx="587">
                  <c:v>70.808448999999996</c:v>
                </c:pt>
                <c:pt idx="588">
                  <c:v>70.294308999999998</c:v>
                </c:pt>
                <c:pt idx="589">
                  <c:v>70.170529999999999</c:v>
                </c:pt>
                <c:pt idx="590">
                  <c:v>69.761122</c:v>
                </c:pt>
                <c:pt idx="591">
                  <c:v>69.189857000000003</c:v>
                </c:pt>
                <c:pt idx="592">
                  <c:v>69.808730999999995</c:v>
                </c:pt>
                <c:pt idx="593">
                  <c:v>69.932501999999999</c:v>
                </c:pt>
                <c:pt idx="594">
                  <c:v>69.437408000000005</c:v>
                </c:pt>
                <c:pt idx="595">
                  <c:v>69.599265000000003</c:v>
                </c:pt>
                <c:pt idx="596">
                  <c:v>69.008960999999999</c:v>
                </c:pt>
                <c:pt idx="597">
                  <c:v>69.12321</c:v>
                </c:pt>
                <c:pt idx="598">
                  <c:v>68.751887999999994</c:v>
                </c:pt>
                <c:pt idx="599">
                  <c:v>68.009242999999998</c:v>
                </c:pt>
                <c:pt idx="600">
                  <c:v>68.675717000000006</c:v>
                </c:pt>
                <c:pt idx="601">
                  <c:v>68.437689000000006</c:v>
                </c:pt>
                <c:pt idx="602">
                  <c:v>67.618874000000005</c:v>
                </c:pt>
                <c:pt idx="603">
                  <c:v>67.828339</c:v>
                </c:pt>
                <c:pt idx="604">
                  <c:v>67.542710999999997</c:v>
                </c:pt>
                <c:pt idx="605">
                  <c:v>66.647724999999994</c:v>
                </c:pt>
                <c:pt idx="606">
                  <c:v>66.980962000000005</c:v>
                </c:pt>
                <c:pt idx="607">
                  <c:v>67.285636999999994</c:v>
                </c:pt>
                <c:pt idx="608">
                  <c:v>66.914314000000005</c:v>
                </c:pt>
                <c:pt idx="609">
                  <c:v>68.904229000000001</c:v>
                </c:pt>
                <c:pt idx="610">
                  <c:v>68.218708000000007</c:v>
                </c:pt>
                <c:pt idx="611">
                  <c:v>69.266028000000006</c:v>
                </c:pt>
                <c:pt idx="612">
                  <c:v>68.837581</c:v>
                </c:pt>
                <c:pt idx="613">
                  <c:v>69.066085999999999</c:v>
                </c:pt>
                <c:pt idx="614">
                  <c:v>68.761410999999995</c:v>
                </c:pt>
                <c:pt idx="615">
                  <c:v>68.961353000000003</c:v>
                </c:pt>
                <c:pt idx="616">
                  <c:v>68.028282000000004</c:v>
                </c:pt>
                <c:pt idx="617">
                  <c:v>67.333245000000005</c:v>
                </c:pt>
                <c:pt idx="618">
                  <c:v>66.714371999999997</c:v>
                </c:pt>
                <c:pt idx="619">
                  <c:v>67.656959000000001</c:v>
                </c:pt>
                <c:pt idx="620">
                  <c:v>67.199950000000001</c:v>
                </c:pt>
                <c:pt idx="621">
                  <c:v>67.599834999999999</c:v>
                </c:pt>
                <c:pt idx="622">
                  <c:v>67.609358</c:v>
                </c:pt>
                <c:pt idx="623">
                  <c:v>67.257075</c:v>
                </c:pt>
                <c:pt idx="624">
                  <c:v>67.104741000000004</c:v>
                </c:pt>
                <c:pt idx="625">
                  <c:v>67.133302999999998</c:v>
                </c:pt>
                <c:pt idx="626">
                  <c:v>66.876228999999995</c:v>
                </c:pt>
                <c:pt idx="627">
                  <c:v>66.428736000000001</c:v>
                </c:pt>
                <c:pt idx="628">
                  <c:v>67.009523999999999</c:v>
                </c:pt>
                <c:pt idx="629">
                  <c:v>67.038093000000003</c:v>
                </c:pt>
                <c:pt idx="630">
                  <c:v>66.257356000000001</c:v>
                </c:pt>
                <c:pt idx="631">
                  <c:v>66.285925000000006</c:v>
                </c:pt>
                <c:pt idx="632">
                  <c:v>65.276683000000006</c:v>
                </c:pt>
                <c:pt idx="633">
                  <c:v>65.847954999999999</c:v>
                </c:pt>
                <c:pt idx="634">
                  <c:v>65.588029000000006</c:v>
                </c:pt>
                <c:pt idx="635">
                  <c:v>65.891193999999999</c:v>
                </c:pt>
                <c:pt idx="636">
                  <c:v>65.000641999999999</c:v>
                </c:pt>
                <c:pt idx="637">
                  <c:v>65.209069999999997</c:v>
                </c:pt>
                <c:pt idx="638">
                  <c:v>65.493284000000003</c:v>
                </c:pt>
                <c:pt idx="639">
                  <c:v>65.085903999999999</c:v>
                </c:pt>
                <c:pt idx="640">
                  <c:v>65.123801</c:v>
                </c:pt>
                <c:pt idx="641">
                  <c:v>64.631159999999994</c:v>
                </c:pt>
                <c:pt idx="642">
                  <c:v>64.053248999999994</c:v>
                </c:pt>
                <c:pt idx="643">
                  <c:v>64.185884000000001</c:v>
                </c:pt>
                <c:pt idx="644">
                  <c:v>64.346939000000006</c:v>
                </c:pt>
                <c:pt idx="645">
                  <c:v>66.251200999999995</c:v>
                </c:pt>
                <c:pt idx="646">
                  <c:v>66.345939000000001</c:v>
                </c:pt>
                <c:pt idx="647">
                  <c:v>66.990167</c:v>
                </c:pt>
                <c:pt idx="648">
                  <c:v>67.047008000000005</c:v>
                </c:pt>
                <c:pt idx="649">
                  <c:v>66.999643000000006</c:v>
                </c:pt>
                <c:pt idx="650">
                  <c:v>67.312284000000005</c:v>
                </c:pt>
                <c:pt idx="651">
                  <c:v>67.359649000000005</c:v>
                </c:pt>
                <c:pt idx="652">
                  <c:v>66.838587000000004</c:v>
                </c:pt>
                <c:pt idx="653">
                  <c:v>66.914372999999998</c:v>
                </c:pt>
                <c:pt idx="654">
                  <c:v>67.369124999999997</c:v>
                </c:pt>
                <c:pt idx="655">
                  <c:v>65.796448999999996</c:v>
                </c:pt>
                <c:pt idx="656">
                  <c:v>65.550132000000005</c:v>
                </c:pt>
                <c:pt idx="657">
                  <c:v>64.934325000000001</c:v>
                </c:pt>
                <c:pt idx="658">
                  <c:v>64.214303999999998</c:v>
                </c:pt>
                <c:pt idx="659">
                  <c:v>63.844822000000001</c:v>
                </c:pt>
                <c:pt idx="660">
                  <c:v>62.717421999999999</c:v>
                </c:pt>
                <c:pt idx="661">
                  <c:v>63.049014999999997</c:v>
                </c:pt>
                <c:pt idx="662">
                  <c:v>62.291097999999998</c:v>
                </c:pt>
                <c:pt idx="663">
                  <c:v>61.514235999999997</c:v>
                </c:pt>
                <c:pt idx="664">
                  <c:v>61.788980000000002</c:v>
                </c:pt>
                <c:pt idx="665">
                  <c:v>62.679532000000002</c:v>
                </c:pt>
                <c:pt idx="666">
                  <c:v>61.599497</c:v>
                </c:pt>
                <c:pt idx="667">
                  <c:v>61.021594</c:v>
                </c:pt>
                <c:pt idx="668">
                  <c:v>60.538421999999997</c:v>
                </c:pt>
                <c:pt idx="669">
                  <c:v>60.472104999999999</c:v>
                </c:pt>
                <c:pt idx="670">
                  <c:v>60.841586999999997</c:v>
                </c:pt>
                <c:pt idx="671">
                  <c:v>60.614210999999997</c:v>
                </c:pt>
                <c:pt idx="672">
                  <c:v>60.443680000000001</c:v>
                </c:pt>
                <c:pt idx="673">
                  <c:v>61.694243</c:v>
                </c:pt>
                <c:pt idx="674">
                  <c:v>65.853297999999995</c:v>
                </c:pt>
                <c:pt idx="675">
                  <c:v>66.146986999999996</c:v>
                </c:pt>
                <c:pt idx="676">
                  <c:v>64.943800999999993</c:v>
                </c:pt>
                <c:pt idx="677">
                  <c:v>63.664814999999997</c:v>
                </c:pt>
                <c:pt idx="678">
                  <c:v>65.000641999999999</c:v>
                </c:pt>
                <c:pt idx="679">
                  <c:v>65.322753000000006</c:v>
                </c:pt>
                <c:pt idx="680">
                  <c:v>65.237491000000006</c:v>
                </c:pt>
                <c:pt idx="681">
                  <c:v>65.038539</c:v>
                </c:pt>
                <c:pt idx="682">
                  <c:v>64.545890999999997</c:v>
                </c:pt>
                <c:pt idx="683">
                  <c:v>64.441676999999999</c:v>
                </c:pt>
                <c:pt idx="684">
                  <c:v>63.674290999999997</c:v>
                </c:pt>
                <c:pt idx="685">
                  <c:v>63.210070000000002</c:v>
                </c:pt>
                <c:pt idx="686">
                  <c:v>62.660580000000003</c:v>
                </c:pt>
                <c:pt idx="687">
                  <c:v>63.655346000000002</c:v>
                </c:pt>
                <c:pt idx="688">
                  <c:v>65.796448999999996</c:v>
                </c:pt>
                <c:pt idx="689">
                  <c:v>64.119567000000004</c:v>
                </c:pt>
                <c:pt idx="690">
                  <c:v>64.451153000000005</c:v>
                </c:pt>
                <c:pt idx="691">
                  <c:v>65.379600999999994</c:v>
                </c:pt>
                <c:pt idx="692">
                  <c:v>67.558600999999996</c:v>
                </c:pt>
                <c:pt idx="693">
                  <c:v>66.582786999999996</c:v>
                </c:pt>
                <c:pt idx="694">
                  <c:v>66.061724999999996</c:v>
                </c:pt>
                <c:pt idx="695">
                  <c:v>66.298574000000002</c:v>
                </c:pt>
                <c:pt idx="696">
                  <c:v>66.014353</c:v>
                </c:pt>
                <c:pt idx="697">
                  <c:v>65.215699000000001</c:v>
                </c:pt>
                <c:pt idx="698">
                  <c:v>66.328723999999994</c:v>
                </c:pt>
                <c:pt idx="699">
                  <c:v>67.102181000000002</c:v>
                </c:pt>
                <c:pt idx="700">
                  <c:v>66.158940000000001</c:v>
                </c:pt>
                <c:pt idx="701">
                  <c:v>66.253263000000004</c:v>
                </c:pt>
                <c:pt idx="702">
                  <c:v>67.677559000000002</c:v>
                </c:pt>
                <c:pt idx="703">
                  <c:v>68.035988000000003</c:v>
                </c:pt>
                <c:pt idx="704">
                  <c:v>69.281065999999996</c:v>
                </c:pt>
                <c:pt idx="705">
                  <c:v>68.564207999999994</c:v>
                </c:pt>
                <c:pt idx="706">
                  <c:v>68.186909999999997</c:v>
                </c:pt>
                <c:pt idx="707">
                  <c:v>68.366128000000003</c:v>
                </c:pt>
                <c:pt idx="708">
                  <c:v>68.422719999999998</c:v>
                </c:pt>
                <c:pt idx="709">
                  <c:v>68.422719999999998</c:v>
                </c:pt>
                <c:pt idx="710">
                  <c:v>68.356694000000005</c:v>
                </c:pt>
                <c:pt idx="711">
                  <c:v>68.196343999999996</c:v>
                </c:pt>
                <c:pt idx="712">
                  <c:v>68.441581999999997</c:v>
                </c:pt>
                <c:pt idx="713">
                  <c:v>69.045255999999995</c:v>
                </c:pt>
                <c:pt idx="714">
                  <c:v>69.365961999999996</c:v>
                </c:pt>
                <c:pt idx="715">
                  <c:v>67.422887000000003</c:v>
                </c:pt>
                <c:pt idx="716">
                  <c:v>67.470044999999999</c:v>
                </c:pt>
                <c:pt idx="717">
                  <c:v>67.753020000000006</c:v>
                </c:pt>
                <c:pt idx="718">
                  <c:v>67.545506000000003</c:v>
                </c:pt>
                <c:pt idx="719">
                  <c:v>67.913369000000003</c:v>
                </c:pt>
                <c:pt idx="720">
                  <c:v>67.696421000000001</c:v>
                </c:pt>
                <c:pt idx="721">
                  <c:v>67.677559000000002</c:v>
                </c:pt>
                <c:pt idx="722">
                  <c:v>67.451183</c:v>
                </c:pt>
                <c:pt idx="723">
                  <c:v>66.913535999999993</c:v>
                </c:pt>
                <c:pt idx="724">
                  <c:v>66.781482999999994</c:v>
                </c:pt>
                <c:pt idx="725">
                  <c:v>66.281559000000001</c:v>
                </c:pt>
                <c:pt idx="726">
                  <c:v>65.951425999999998</c:v>
                </c:pt>
                <c:pt idx="727">
                  <c:v>65.526970000000006</c:v>
                </c:pt>
                <c:pt idx="728">
                  <c:v>65.611857999999998</c:v>
                </c:pt>
                <c:pt idx="729">
                  <c:v>62.876463999999999</c:v>
                </c:pt>
                <c:pt idx="730">
                  <c:v>63.706513999999999</c:v>
                </c:pt>
                <c:pt idx="731">
                  <c:v>62.508594000000002</c:v>
                </c:pt>
                <c:pt idx="732">
                  <c:v>61.659681999999997</c:v>
                </c:pt>
                <c:pt idx="733">
                  <c:v>61.838892999999999</c:v>
                </c:pt>
                <c:pt idx="734">
                  <c:v>62.027546000000001</c:v>
                </c:pt>
                <c:pt idx="735">
                  <c:v>64.159266000000002</c:v>
                </c:pt>
                <c:pt idx="736">
                  <c:v>65.045914999999994</c:v>
                </c:pt>
                <c:pt idx="737">
                  <c:v>62.678376999999998</c:v>
                </c:pt>
                <c:pt idx="738">
                  <c:v>63.565026000000003</c:v>
                </c:pt>
                <c:pt idx="739">
                  <c:v>61.555925000000002</c:v>
                </c:pt>
                <c:pt idx="740">
                  <c:v>61.70684</c:v>
                </c:pt>
                <c:pt idx="741">
                  <c:v>63.159432000000002</c:v>
                </c:pt>
                <c:pt idx="742">
                  <c:v>64.093238999999997</c:v>
                </c:pt>
                <c:pt idx="743">
                  <c:v>64.140404000000004</c:v>
                </c:pt>
                <c:pt idx="744">
                  <c:v>63.838566999999998</c:v>
                </c:pt>
                <c:pt idx="745">
                  <c:v>64.083811999999995</c:v>
                </c:pt>
                <c:pt idx="746">
                  <c:v>64.055515999999997</c:v>
                </c:pt>
                <c:pt idx="747">
                  <c:v>64.329049999999995</c:v>
                </c:pt>
                <c:pt idx="748">
                  <c:v>64.093238999999997</c:v>
                </c:pt>
                <c:pt idx="749">
                  <c:v>65.385481999999996</c:v>
                </c:pt>
                <c:pt idx="750">
                  <c:v>64.310187999999997</c:v>
                </c:pt>
                <c:pt idx="751">
                  <c:v>63.225459000000001</c:v>
                </c:pt>
                <c:pt idx="752">
                  <c:v>63.715949000000002</c:v>
                </c:pt>
                <c:pt idx="753">
                  <c:v>62.942490999999997</c:v>
                </c:pt>
                <c:pt idx="754">
                  <c:v>62.999082999999999</c:v>
                </c:pt>
                <c:pt idx="755">
                  <c:v>62.376541000000003</c:v>
                </c:pt>
                <c:pt idx="756">
                  <c:v>63.017944999999997</c:v>
                </c:pt>
                <c:pt idx="757">
                  <c:v>63.263190000000002</c:v>
                </c:pt>
                <c:pt idx="758">
                  <c:v>63.043411999999996</c:v>
                </c:pt>
                <c:pt idx="759">
                  <c:v>63.362670000000001</c:v>
                </c:pt>
                <c:pt idx="760">
                  <c:v>63.024635000000004</c:v>
                </c:pt>
                <c:pt idx="761">
                  <c:v>62.902563000000001</c:v>
                </c:pt>
                <c:pt idx="762">
                  <c:v>62.498798999999998</c:v>
                </c:pt>
                <c:pt idx="763">
                  <c:v>62.695985</c:v>
                </c:pt>
                <c:pt idx="764">
                  <c:v>62.695985</c:v>
                </c:pt>
                <c:pt idx="765">
                  <c:v>61.390796999999999</c:v>
                </c:pt>
                <c:pt idx="766">
                  <c:v>61.616159000000003</c:v>
                </c:pt>
                <c:pt idx="767">
                  <c:v>61.672494999999998</c:v>
                </c:pt>
                <c:pt idx="768">
                  <c:v>62.132595999999999</c:v>
                </c:pt>
                <c:pt idx="769">
                  <c:v>62.188940000000002</c:v>
                </c:pt>
                <c:pt idx="770">
                  <c:v>62.179547999999997</c:v>
                </c:pt>
                <c:pt idx="771">
                  <c:v>60.348523999999998</c:v>
                </c:pt>
                <c:pt idx="772">
                  <c:v>60.029273000000003</c:v>
                </c:pt>
                <c:pt idx="773">
                  <c:v>59.090288000000001</c:v>
                </c:pt>
                <c:pt idx="774">
                  <c:v>59.343814000000002</c:v>
                </c:pt>
                <c:pt idx="775">
                  <c:v>60.780462999999997</c:v>
                </c:pt>
                <c:pt idx="776">
                  <c:v>60.677174000000001</c:v>
                </c:pt>
                <c:pt idx="777">
                  <c:v>60.658389999999997</c:v>
                </c:pt>
                <c:pt idx="778">
                  <c:v>60.536324999999998</c:v>
                </c:pt>
                <c:pt idx="779">
                  <c:v>60.940089</c:v>
                </c:pt>
                <c:pt idx="780">
                  <c:v>61.137273999999998</c:v>
                </c:pt>
                <c:pt idx="781">
                  <c:v>61.052762000000001</c:v>
                </c:pt>
                <c:pt idx="782">
                  <c:v>61.362628999999998</c:v>
                </c:pt>
                <c:pt idx="783">
                  <c:v>60.827407999999998</c:v>
                </c:pt>
                <c:pt idx="784">
                  <c:v>60.977649</c:v>
                </c:pt>
                <c:pt idx="785">
                  <c:v>60.780462999999997</c:v>
                </c:pt>
                <c:pt idx="786">
                  <c:v>60.883744999999998</c:v>
                </c:pt>
                <c:pt idx="787">
                  <c:v>60.573884999999997</c:v>
                </c:pt>
                <c:pt idx="788">
                  <c:v>60.029273000000003</c:v>
                </c:pt>
                <c:pt idx="789">
                  <c:v>59.156016999999999</c:v>
                </c:pt>
                <c:pt idx="790">
                  <c:v>59.118456999999999</c:v>
                </c:pt>
                <c:pt idx="791">
                  <c:v>58.498727000000002</c:v>
                </c:pt>
                <c:pt idx="792">
                  <c:v>57.109031000000002</c:v>
                </c:pt>
                <c:pt idx="793">
                  <c:v>57.512794</c:v>
                </c:pt>
                <c:pt idx="794">
                  <c:v>56.864896000000002</c:v>
                </c:pt>
                <c:pt idx="795">
                  <c:v>58.029235</c:v>
                </c:pt>
                <c:pt idx="796">
                  <c:v>56.573810000000002</c:v>
                </c:pt>
                <c:pt idx="797">
                  <c:v>55.080824</c:v>
                </c:pt>
                <c:pt idx="798">
                  <c:v>52.282651000000001</c:v>
                </c:pt>
                <c:pt idx="799">
                  <c:v>52.723975000000003</c:v>
                </c:pt>
                <c:pt idx="800">
                  <c:v>52.160581999999998</c:v>
                </c:pt>
                <c:pt idx="801">
                  <c:v>51.597192999999997</c:v>
                </c:pt>
                <c:pt idx="802">
                  <c:v>51.662922000000002</c:v>
                </c:pt>
                <c:pt idx="803">
                  <c:v>51.465736</c:v>
                </c:pt>
                <c:pt idx="804">
                  <c:v>51.569020999999999</c:v>
                </c:pt>
                <c:pt idx="805">
                  <c:v>52.188754000000003</c:v>
                </c:pt>
                <c:pt idx="806">
                  <c:v>52.508006000000002</c:v>
                </c:pt>
                <c:pt idx="807">
                  <c:v>53.137127</c:v>
                </c:pt>
                <c:pt idx="808">
                  <c:v>52.151193999999997</c:v>
                </c:pt>
                <c:pt idx="809">
                  <c:v>51.249769999999998</c:v>
                </c:pt>
                <c:pt idx="810">
                  <c:v>51.531464999999997</c:v>
                </c:pt>
                <c:pt idx="811">
                  <c:v>51.334274999999998</c:v>
                </c:pt>
                <c:pt idx="812">
                  <c:v>51.362447000000003</c:v>
                </c:pt>
                <c:pt idx="813">
                  <c:v>49.719223999999997</c:v>
                </c:pt>
                <c:pt idx="814">
                  <c:v>49.953969999999998</c:v>
                </c:pt>
                <c:pt idx="815">
                  <c:v>50.573700000000002</c:v>
                </c:pt>
                <c:pt idx="816">
                  <c:v>50.564307999999997</c:v>
                </c:pt>
                <c:pt idx="817">
                  <c:v>50.235664999999997</c:v>
                </c:pt>
                <c:pt idx="818">
                  <c:v>49.963358999999997</c:v>
                </c:pt>
                <c:pt idx="819">
                  <c:v>49.841293</c:v>
                </c:pt>
                <c:pt idx="820">
                  <c:v>48.968038</c:v>
                </c:pt>
                <c:pt idx="821">
                  <c:v>49.090102999999999</c:v>
                </c:pt>
                <c:pt idx="822">
                  <c:v>48.843152000000003</c:v>
                </c:pt>
                <c:pt idx="823">
                  <c:v>48.917836999999999</c:v>
                </c:pt>
                <c:pt idx="824">
                  <c:v>48.917836999999999</c:v>
                </c:pt>
                <c:pt idx="825">
                  <c:v>49.711350000000003</c:v>
                </c:pt>
                <c:pt idx="826">
                  <c:v>49.888722999999999</c:v>
                </c:pt>
                <c:pt idx="827">
                  <c:v>49.898060000000001</c:v>
                </c:pt>
                <c:pt idx="828">
                  <c:v>49.776698000000003</c:v>
                </c:pt>
                <c:pt idx="829">
                  <c:v>50.010084999999997</c:v>
                </c:pt>
                <c:pt idx="830">
                  <c:v>49.711350000000003</c:v>
                </c:pt>
                <c:pt idx="831">
                  <c:v>49.496634999999998</c:v>
                </c:pt>
                <c:pt idx="832">
                  <c:v>49.33793</c:v>
                </c:pt>
                <c:pt idx="833">
                  <c:v>48.731127000000001</c:v>
                </c:pt>
                <c:pt idx="834">
                  <c:v>47.732233000000001</c:v>
                </c:pt>
                <c:pt idx="835">
                  <c:v>47.424160999999998</c:v>
                </c:pt>
                <c:pt idx="836">
                  <c:v>47.041407</c:v>
                </c:pt>
                <c:pt idx="837">
                  <c:v>46.836024999999999</c:v>
                </c:pt>
                <c:pt idx="838">
                  <c:v>46.901376999999997</c:v>
                </c:pt>
                <c:pt idx="839">
                  <c:v>46.882705999999999</c:v>
                </c:pt>
                <c:pt idx="840">
                  <c:v>46.938715999999999</c:v>
                </c:pt>
                <c:pt idx="841">
                  <c:v>46.938715999999999</c:v>
                </c:pt>
                <c:pt idx="842">
                  <c:v>46.695996000000001</c:v>
                </c:pt>
                <c:pt idx="843">
                  <c:v>46.705328999999999</c:v>
                </c:pt>
                <c:pt idx="844">
                  <c:v>47.582864999999998</c:v>
                </c:pt>
                <c:pt idx="845">
                  <c:v>47.834923000000003</c:v>
                </c:pt>
                <c:pt idx="846">
                  <c:v>47.237451</c:v>
                </c:pt>
                <c:pt idx="847">
                  <c:v>46.938715999999999</c:v>
                </c:pt>
                <c:pt idx="848">
                  <c:v>47.676219000000003</c:v>
                </c:pt>
                <c:pt idx="849">
                  <c:v>47.732233000000001</c:v>
                </c:pt>
                <c:pt idx="850">
                  <c:v>47.909604999999999</c:v>
                </c:pt>
                <c:pt idx="851">
                  <c:v>48.068309999999997</c:v>
                </c:pt>
                <c:pt idx="852">
                  <c:v>48.759132000000001</c:v>
                </c:pt>
                <c:pt idx="853">
                  <c:v>48.721789999999999</c:v>
                </c:pt>
                <c:pt idx="854">
                  <c:v>48.170997</c:v>
                </c:pt>
                <c:pt idx="855">
                  <c:v>48.142992</c:v>
                </c:pt>
                <c:pt idx="856">
                  <c:v>48.096314999999997</c:v>
                </c:pt>
                <c:pt idx="857">
                  <c:v>47.741567000000003</c:v>
                </c:pt>
                <c:pt idx="858">
                  <c:v>48.021630000000002</c:v>
                </c:pt>
                <c:pt idx="859">
                  <c:v>48.114986999999999</c:v>
                </c:pt>
                <c:pt idx="860">
                  <c:v>47.713560999999999</c:v>
                </c:pt>
                <c:pt idx="861">
                  <c:v>47.694890000000001</c:v>
                </c:pt>
                <c:pt idx="862">
                  <c:v>46.761344000000001</c:v>
                </c:pt>
                <c:pt idx="863">
                  <c:v>46.910710999999999</c:v>
                </c:pt>
                <c:pt idx="864">
                  <c:v>47.218783000000002</c:v>
                </c:pt>
                <c:pt idx="865">
                  <c:v>47.666885000000001</c:v>
                </c:pt>
                <c:pt idx="866">
                  <c:v>46.369252000000003</c:v>
                </c:pt>
                <c:pt idx="867">
                  <c:v>46.546627999999998</c:v>
                </c:pt>
                <c:pt idx="868">
                  <c:v>46.845362999999999</c:v>
                </c:pt>
                <c:pt idx="869">
                  <c:v>47.162768999999997</c:v>
                </c:pt>
                <c:pt idx="870">
                  <c:v>47.162768999999997</c:v>
                </c:pt>
                <c:pt idx="871">
                  <c:v>46.826690999999997</c:v>
                </c:pt>
                <c:pt idx="872">
                  <c:v>46.257227999999998</c:v>
                </c:pt>
                <c:pt idx="873">
                  <c:v>45.949159000000002</c:v>
                </c:pt>
                <c:pt idx="874">
                  <c:v>46.434604</c:v>
                </c:pt>
                <c:pt idx="875">
                  <c:v>46.313242000000002</c:v>
                </c:pt>
                <c:pt idx="876">
                  <c:v>46.247894000000002</c:v>
                </c:pt>
                <c:pt idx="877">
                  <c:v>45.547733999999998</c:v>
                </c:pt>
                <c:pt idx="878">
                  <c:v>44.819564999999997</c:v>
                </c:pt>
                <c:pt idx="879">
                  <c:v>44.380800999999998</c:v>
                </c:pt>
                <c:pt idx="880">
                  <c:v>44.418143000000001</c:v>
                </c:pt>
                <c:pt idx="881">
                  <c:v>44.156748</c:v>
                </c:pt>
                <c:pt idx="882">
                  <c:v>43.895356</c:v>
                </c:pt>
                <c:pt idx="883">
                  <c:v>44.427477000000003</c:v>
                </c:pt>
                <c:pt idx="884">
                  <c:v>44.063395</c:v>
                </c:pt>
                <c:pt idx="885">
                  <c:v>44.548839000000001</c:v>
                </c:pt>
                <c:pt idx="886">
                  <c:v>44.462952000000001</c:v>
                </c:pt>
                <c:pt idx="887">
                  <c:v>43.266264</c:v>
                </c:pt>
                <c:pt idx="888">
                  <c:v>43.210607000000003</c:v>
                </c:pt>
                <c:pt idx="889">
                  <c:v>43.813586000000001</c:v>
                </c:pt>
                <c:pt idx="890">
                  <c:v>43.66516</c:v>
                </c:pt>
                <c:pt idx="891">
                  <c:v>44.871122999999997</c:v>
                </c:pt>
                <c:pt idx="892">
                  <c:v>45.232911999999999</c:v>
                </c:pt>
                <c:pt idx="893">
                  <c:v>44.759804000000003</c:v>
                </c:pt>
                <c:pt idx="894">
                  <c:v>44.370187000000001</c:v>
                </c:pt>
                <c:pt idx="895">
                  <c:v>44.435122999999997</c:v>
                </c:pt>
                <c:pt idx="896">
                  <c:v>43.748649999999998</c:v>
                </c:pt>
                <c:pt idx="897">
                  <c:v>43.590949000000002</c:v>
                </c:pt>
                <c:pt idx="898">
                  <c:v>43.451797999999997</c:v>
                </c:pt>
                <c:pt idx="899">
                  <c:v>43.507458999999997</c:v>
                </c:pt>
                <c:pt idx="900">
                  <c:v>42.793157000000001</c:v>
                </c:pt>
                <c:pt idx="901">
                  <c:v>42.691113000000001</c:v>
                </c:pt>
                <c:pt idx="902">
                  <c:v>43.127116999999998</c:v>
                </c:pt>
                <c:pt idx="903">
                  <c:v>43.813586000000001</c:v>
                </c:pt>
                <c:pt idx="904">
                  <c:v>43.563116999999998</c:v>
                </c:pt>
                <c:pt idx="905">
                  <c:v>44.221756999999997</c:v>
                </c:pt>
                <c:pt idx="906">
                  <c:v>43.683714000000002</c:v>
                </c:pt>
                <c:pt idx="907">
                  <c:v>43.859969</c:v>
                </c:pt>
                <c:pt idx="908">
                  <c:v>43.757925</c:v>
                </c:pt>
                <c:pt idx="909">
                  <c:v>43.757925</c:v>
                </c:pt>
                <c:pt idx="910">
                  <c:v>44.147545999999998</c:v>
                </c:pt>
                <c:pt idx="911">
                  <c:v>44.490780999999998</c:v>
                </c:pt>
                <c:pt idx="912">
                  <c:v>44.546441999999999</c:v>
                </c:pt>
                <c:pt idx="913">
                  <c:v>44.333080000000002</c:v>
                </c:pt>
                <c:pt idx="914">
                  <c:v>43.600223999999997</c:v>
                </c:pt>
                <c:pt idx="915">
                  <c:v>43.386862000000001</c:v>
                </c:pt>
                <c:pt idx="916">
                  <c:v>42.913750999999998</c:v>
                </c:pt>
                <c:pt idx="917">
                  <c:v>42.820985999999998</c:v>
                </c:pt>
                <c:pt idx="918">
                  <c:v>43.006518999999997</c:v>
                </c:pt>
                <c:pt idx="919">
                  <c:v>42.700387999999997</c:v>
                </c:pt>
                <c:pt idx="920">
                  <c:v>43.015794</c:v>
                </c:pt>
                <c:pt idx="921">
                  <c:v>43.090009000000002</c:v>
                </c:pt>
                <c:pt idx="922">
                  <c:v>42.635452000000001</c:v>
                </c:pt>
                <c:pt idx="923">
                  <c:v>43.034348000000001</c:v>
                </c:pt>
                <c:pt idx="924">
                  <c:v>42.820985999999998</c:v>
                </c:pt>
                <c:pt idx="925">
                  <c:v>40.761569999999999</c:v>
                </c:pt>
                <c:pt idx="926">
                  <c:v>41.021318000000001</c:v>
                </c:pt>
                <c:pt idx="927">
                  <c:v>40.817231</c:v>
                </c:pt>
                <c:pt idx="928">
                  <c:v>40.798676999999998</c:v>
                </c:pt>
                <c:pt idx="929">
                  <c:v>41.021318000000001</c:v>
                </c:pt>
                <c:pt idx="930">
                  <c:v>41.179018999999997</c:v>
                </c:pt>
                <c:pt idx="931">
                  <c:v>40.631697000000003</c:v>
                </c:pt>
                <c:pt idx="932">
                  <c:v>40.242080000000001</c:v>
                </c:pt>
                <c:pt idx="933">
                  <c:v>39.954503000000003</c:v>
                </c:pt>
                <c:pt idx="934">
                  <c:v>39.611268000000003</c:v>
                </c:pt>
                <c:pt idx="935">
                  <c:v>39.509224000000003</c:v>
                </c:pt>
                <c:pt idx="936">
                  <c:v>40.000884999999997</c:v>
                </c:pt>
                <c:pt idx="937">
                  <c:v>39.898842000000002</c:v>
                </c:pt>
                <c:pt idx="938">
                  <c:v>40.140036000000002</c:v>
                </c:pt>
                <c:pt idx="939">
                  <c:v>40.353399000000003</c:v>
                </c:pt>
                <c:pt idx="940">
                  <c:v>39.843184000000001</c:v>
                </c:pt>
                <c:pt idx="941">
                  <c:v>39.778247999999998</c:v>
                </c:pt>
                <c:pt idx="942">
                  <c:v>39.676203999999998</c:v>
                </c:pt>
                <c:pt idx="943">
                  <c:v>39.379351999999997</c:v>
                </c:pt>
                <c:pt idx="944">
                  <c:v>39.453563000000003</c:v>
                </c:pt>
                <c:pt idx="945">
                  <c:v>39.314416000000001</c:v>
                </c:pt>
                <c:pt idx="946">
                  <c:v>39.008285000000001</c:v>
                </c:pt>
                <c:pt idx="947">
                  <c:v>38.822750999999997</c:v>
                </c:pt>
                <c:pt idx="948">
                  <c:v>38.609389</c:v>
                </c:pt>
                <c:pt idx="949">
                  <c:v>38.692878999999998</c:v>
                </c:pt>
                <c:pt idx="950">
                  <c:v>38.873773999999997</c:v>
                </c:pt>
                <c:pt idx="951">
                  <c:v>38.753962999999999</c:v>
                </c:pt>
                <c:pt idx="952">
                  <c:v>38.790827999999998</c:v>
                </c:pt>
                <c:pt idx="953">
                  <c:v>38.680235000000003</c:v>
                </c:pt>
                <c:pt idx="954">
                  <c:v>38.836908000000001</c:v>
                </c:pt>
                <c:pt idx="955">
                  <c:v>39.030447000000002</c:v>
                </c:pt>
                <c:pt idx="956">
                  <c:v>42.514158999999999</c:v>
                </c:pt>
                <c:pt idx="957">
                  <c:v>42.928887000000003</c:v>
                </c:pt>
                <c:pt idx="958">
                  <c:v>43.398910000000001</c:v>
                </c:pt>
                <c:pt idx="959">
                  <c:v>43.168506000000001</c:v>
                </c:pt>
                <c:pt idx="960">
                  <c:v>43.159291000000003</c:v>
                </c:pt>
                <c:pt idx="961">
                  <c:v>43.113207000000003</c:v>
                </c:pt>
                <c:pt idx="962">
                  <c:v>42.652399000000003</c:v>
                </c:pt>
                <c:pt idx="963">
                  <c:v>42.292968999999999</c:v>
                </c:pt>
                <c:pt idx="964">
                  <c:v>42.504941000000002</c:v>
                </c:pt>
                <c:pt idx="965">
                  <c:v>42.652399000000003</c:v>
                </c:pt>
                <c:pt idx="966">
                  <c:v>42.624752000000001</c:v>
                </c:pt>
                <c:pt idx="967">
                  <c:v>42.864370999999998</c:v>
                </c:pt>
                <c:pt idx="968">
                  <c:v>42.587885999999997</c:v>
                </c:pt>
                <c:pt idx="969">
                  <c:v>42.633966000000001</c:v>
                </c:pt>
                <c:pt idx="970">
                  <c:v>42.108645000000003</c:v>
                </c:pt>
                <c:pt idx="971">
                  <c:v>41.675488000000001</c:v>
                </c:pt>
                <c:pt idx="972">
                  <c:v>41.988838000000001</c:v>
                </c:pt>
                <c:pt idx="973">
                  <c:v>41.915106999999999</c:v>
                </c:pt>
                <c:pt idx="974">
                  <c:v>42.458860999999999</c:v>
                </c:pt>
                <c:pt idx="975">
                  <c:v>42.818289999999998</c:v>
                </c:pt>
                <c:pt idx="976">
                  <c:v>43.039479999999998</c:v>
                </c:pt>
                <c:pt idx="977">
                  <c:v>42.394348000000001</c:v>
                </c:pt>
                <c:pt idx="978">
                  <c:v>41.878241000000003</c:v>
                </c:pt>
                <c:pt idx="979">
                  <c:v>41.970405</c:v>
                </c:pt>
                <c:pt idx="980">
                  <c:v>41.675488000000001</c:v>
                </c:pt>
                <c:pt idx="981">
                  <c:v>41.638623000000003</c:v>
                </c:pt>
                <c:pt idx="982">
                  <c:v>41.279192999999999</c:v>
                </c:pt>
                <c:pt idx="983">
                  <c:v>40.735439</c:v>
                </c:pt>
                <c:pt idx="984">
                  <c:v>41.177815000000002</c:v>
                </c:pt>
                <c:pt idx="985">
                  <c:v>40.237766000000001</c:v>
                </c:pt>
                <c:pt idx="986">
                  <c:v>40.440522000000001</c:v>
                </c:pt>
                <c:pt idx="987">
                  <c:v>40.376009000000003</c:v>
                </c:pt>
                <c:pt idx="988">
                  <c:v>41.177815000000002</c:v>
                </c:pt>
                <c:pt idx="989">
                  <c:v>41.454298999999999</c:v>
                </c:pt>
                <c:pt idx="990">
                  <c:v>41.140948999999999</c:v>
                </c:pt>
                <c:pt idx="991">
                  <c:v>41.380571000000003</c:v>
                </c:pt>
                <c:pt idx="992">
                  <c:v>41.223894999999999</c:v>
                </c:pt>
                <c:pt idx="993">
                  <c:v>41.528030000000001</c:v>
                </c:pt>
                <c:pt idx="994">
                  <c:v>41.076436000000001</c:v>
                </c:pt>
                <c:pt idx="995">
                  <c:v>41.140948999999999</c:v>
                </c:pt>
                <c:pt idx="996">
                  <c:v>40.698574000000001</c:v>
                </c:pt>
                <c:pt idx="997">
                  <c:v>40.302278000000001</c:v>
                </c:pt>
                <c:pt idx="998">
                  <c:v>40.081093000000003</c:v>
                </c:pt>
                <c:pt idx="999">
                  <c:v>39.804605000000002</c:v>
                </c:pt>
                <c:pt idx="1000">
                  <c:v>39.684797000000003</c:v>
                </c:pt>
                <c:pt idx="1001">
                  <c:v>39.620283999999998</c:v>
                </c:pt>
                <c:pt idx="1002">
                  <c:v>39.297716999999999</c:v>
                </c:pt>
                <c:pt idx="1003">
                  <c:v>39.104177999999997</c:v>
                </c:pt>
                <c:pt idx="1004">
                  <c:v>39.104177999999997</c:v>
                </c:pt>
                <c:pt idx="1005">
                  <c:v>39.122610999999999</c:v>
                </c:pt>
                <c:pt idx="1006">
                  <c:v>38.514344000000001</c:v>
                </c:pt>
                <c:pt idx="1007">
                  <c:v>38.422179999999997</c:v>
                </c:pt>
                <c:pt idx="1008">
                  <c:v>37.952157999999997</c:v>
                </c:pt>
                <c:pt idx="1009">
                  <c:v>37.528215000000003</c:v>
                </c:pt>
                <c:pt idx="1010">
                  <c:v>37.855387999999998</c:v>
                </c:pt>
                <c:pt idx="1011">
                  <c:v>38.139189999999999</c:v>
                </c:pt>
                <c:pt idx="1012">
                  <c:v>38.239894999999997</c:v>
                </c:pt>
                <c:pt idx="1013">
                  <c:v>38.477919999999997</c:v>
                </c:pt>
                <c:pt idx="1014">
                  <c:v>38.734257999999997</c:v>
                </c:pt>
                <c:pt idx="1015">
                  <c:v>38.459609</c:v>
                </c:pt>
                <c:pt idx="1016">
                  <c:v>39.045524</c:v>
                </c:pt>
                <c:pt idx="1017">
                  <c:v>38.743411999999999</c:v>
                </c:pt>
                <c:pt idx="1018">
                  <c:v>38.743411999999999</c:v>
                </c:pt>
                <c:pt idx="1019">
                  <c:v>38.368062000000002</c:v>
                </c:pt>
                <c:pt idx="1020">
                  <c:v>38.340598999999997</c:v>
                </c:pt>
                <c:pt idx="1021">
                  <c:v>38.450456000000003</c:v>
                </c:pt>
                <c:pt idx="1022">
                  <c:v>37.809615000000001</c:v>
                </c:pt>
                <c:pt idx="1023">
                  <c:v>37.443421999999998</c:v>
                </c:pt>
                <c:pt idx="1024">
                  <c:v>37.022295</c:v>
                </c:pt>
                <c:pt idx="1025">
                  <c:v>36.976520999999998</c:v>
                </c:pt>
                <c:pt idx="1026">
                  <c:v>36.985678</c:v>
                </c:pt>
                <c:pt idx="1027">
                  <c:v>37.077226000000003</c:v>
                </c:pt>
                <c:pt idx="1028">
                  <c:v>37.031452000000002</c:v>
                </c:pt>
                <c:pt idx="1029">
                  <c:v>36.894126999999997</c:v>
                </c:pt>
                <c:pt idx="1030">
                  <c:v>36.509625</c:v>
                </c:pt>
                <c:pt idx="1031">
                  <c:v>36.198359000000004</c:v>
                </c:pt>
                <c:pt idx="1032">
                  <c:v>36.344836999999998</c:v>
                </c:pt>
                <c:pt idx="1033">
                  <c:v>36.610329</c:v>
                </c:pt>
                <c:pt idx="1034">
                  <c:v>36.280752999999997</c:v>
                </c:pt>
                <c:pt idx="1035">
                  <c:v>35.987797</c:v>
                </c:pt>
                <c:pt idx="1036">
                  <c:v>36.280752999999997</c:v>
                </c:pt>
                <c:pt idx="1037">
                  <c:v>36.042724</c:v>
                </c:pt>
                <c:pt idx="1038">
                  <c:v>36.033571000000002</c:v>
                </c:pt>
                <c:pt idx="1039">
                  <c:v>35.969487000000001</c:v>
                </c:pt>
                <c:pt idx="1040">
                  <c:v>36.445540999999999</c:v>
                </c:pt>
                <c:pt idx="1041">
                  <c:v>36.527934999999999</c:v>
                </c:pt>
                <c:pt idx="1042">
                  <c:v>36.619481999999998</c:v>
                </c:pt>
                <c:pt idx="1043">
                  <c:v>36.674413000000001</c:v>
                </c:pt>
                <c:pt idx="1044">
                  <c:v>37.269477000000002</c:v>
                </c:pt>
                <c:pt idx="1045">
                  <c:v>37.077226000000003</c:v>
                </c:pt>
                <c:pt idx="1046">
                  <c:v>37.058914999999999</c:v>
                </c:pt>
                <c:pt idx="1047">
                  <c:v>37.626516000000002</c:v>
                </c:pt>
                <c:pt idx="1048">
                  <c:v>37.809615000000001</c:v>
                </c:pt>
                <c:pt idx="1049">
                  <c:v>37.653982999999997</c:v>
                </c:pt>
                <c:pt idx="1050">
                  <c:v>37.013142000000002</c:v>
                </c:pt>
                <c:pt idx="1051">
                  <c:v>37.434265000000003</c:v>
                </c:pt>
                <c:pt idx="1052">
                  <c:v>37.242013999999998</c:v>
                </c:pt>
                <c:pt idx="1053">
                  <c:v>37.296944000000003</c:v>
                </c:pt>
                <c:pt idx="1054">
                  <c:v>38.056795999999999</c:v>
                </c:pt>
                <c:pt idx="1055">
                  <c:v>37.772993999999997</c:v>
                </c:pt>
                <c:pt idx="1056">
                  <c:v>38.212431000000002</c:v>
                </c:pt>
                <c:pt idx="1057">
                  <c:v>38.111727000000002</c:v>
                </c:pt>
                <c:pt idx="1058">
                  <c:v>38.496229999999997</c:v>
                </c:pt>
                <c:pt idx="1059">
                  <c:v>38.093417000000002</c:v>
                </c:pt>
                <c:pt idx="1060">
                  <c:v>37.434265000000003</c:v>
                </c:pt>
                <c:pt idx="1061">
                  <c:v>37.452575000000003</c:v>
                </c:pt>
                <c:pt idx="1062">
                  <c:v>37.351871000000003</c:v>
                </c:pt>
                <c:pt idx="1063">
                  <c:v>37.5899</c:v>
                </c:pt>
                <c:pt idx="1064">
                  <c:v>37.397644999999997</c:v>
                </c:pt>
                <c:pt idx="1065">
                  <c:v>37.095536000000003</c:v>
                </c:pt>
                <c:pt idx="1066">
                  <c:v>37.214550000000003</c:v>
                </c:pt>
                <c:pt idx="1067">
                  <c:v>36.473004000000003</c:v>
                </c:pt>
                <c:pt idx="1068">
                  <c:v>36.289906000000002</c:v>
                </c:pt>
                <c:pt idx="1069">
                  <c:v>36.161738999999997</c:v>
                </c:pt>
                <c:pt idx="1070">
                  <c:v>35.676530999999997</c:v>
                </c:pt>
                <c:pt idx="1071">
                  <c:v>36.280752999999997</c:v>
                </c:pt>
                <c:pt idx="1072">
                  <c:v>35.650896000000003</c:v>
                </c:pt>
                <c:pt idx="1073">
                  <c:v>35.532604999999997</c:v>
                </c:pt>
                <c:pt idx="1074">
                  <c:v>35.396118000000001</c:v>
                </c:pt>
                <c:pt idx="1075">
                  <c:v>35.132238999999998</c:v>
                </c:pt>
                <c:pt idx="1076">
                  <c:v>35.077641999999997</c:v>
                </c:pt>
                <c:pt idx="1077">
                  <c:v>34.831961999999997</c:v>
                </c:pt>
                <c:pt idx="1078">
                  <c:v>35.123137999999997</c:v>
                </c:pt>
                <c:pt idx="1079">
                  <c:v>34.786465999999997</c:v>
                </c:pt>
                <c:pt idx="1080">
                  <c:v>34.913854999999998</c:v>
                </c:pt>
                <c:pt idx="1081">
                  <c:v>34.386099999999999</c:v>
                </c:pt>
                <c:pt idx="1082">
                  <c:v>34.349702000000001</c:v>
                </c:pt>
                <c:pt idx="1083">
                  <c:v>34.677275999999999</c:v>
                </c:pt>
                <c:pt idx="1084">
                  <c:v>34.804665</c:v>
                </c:pt>
                <c:pt idx="1085">
                  <c:v>34.859262000000001</c:v>
                </c:pt>
                <c:pt idx="1086">
                  <c:v>35.659993999999998</c:v>
                </c:pt>
                <c:pt idx="1087">
                  <c:v>35.468910000000001</c:v>
                </c:pt>
                <c:pt idx="1088">
                  <c:v>36.114956999999997</c:v>
                </c:pt>
                <c:pt idx="1089">
                  <c:v>35.987568000000003</c:v>
                </c:pt>
                <c:pt idx="1090">
                  <c:v>36.005766999999999</c:v>
                </c:pt>
                <c:pt idx="1091">
                  <c:v>36.424332</c:v>
                </c:pt>
                <c:pt idx="1092">
                  <c:v>36.023966000000001</c:v>
                </c:pt>
                <c:pt idx="1093">
                  <c:v>36.205952000000003</c:v>
                </c:pt>
                <c:pt idx="1094">
                  <c:v>36.142257000000001</c:v>
                </c:pt>
                <c:pt idx="1095">
                  <c:v>35.987568000000003</c:v>
                </c:pt>
                <c:pt idx="1096">
                  <c:v>36.051262000000001</c:v>
                </c:pt>
                <c:pt idx="1097">
                  <c:v>36.269646000000002</c:v>
                </c:pt>
                <c:pt idx="1098">
                  <c:v>36.451631999999996</c:v>
                </c:pt>
                <c:pt idx="1099">
                  <c:v>36.124057999999998</c:v>
                </c:pt>
                <c:pt idx="1100">
                  <c:v>36.278744000000003</c:v>
                </c:pt>
                <c:pt idx="1101">
                  <c:v>36.224150000000002</c:v>
                </c:pt>
                <c:pt idx="1102">
                  <c:v>36.187753000000001</c:v>
                </c:pt>
                <c:pt idx="1103">
                  <c:v>36.378836</c:v>
                </c:pt>
                <c:pt idx="1104">
                  <c:v>36.642716</c:v>
                </c:pt>
                <c:pt idx="1105">
                  <c:v>36.579020999999997</c:v>
                </c:pt>
                <c:pt idx="1106">
                  <c:v>36.169553999999998</c:v>
                </c:pt>
                <c:pt idx="1107">
                  <c:v>36.08766</c:v>
                </c:pt>
                <c:pt idx="1108">
                  <c:v>35.596299000000002</c:v>
                </c:pt>
                <c:pt idx="1109">
                  <c:v>35.705492999999997</c:v>
                </c:pt>
                <c:pt idx="1110">
                  <c:v>37.206868999999998</c:v>
                </c:pt>
                <c:pt idx="1111">
                  <c:v>38.699145999999999</c:v>
                </c:pt>
                <c:pt idx="1112">
                  <c:v>39.208705999999999</c:v>
                </c:pt>
                <c:pt idx="1113">
                  <c:v>39.408890999999997</c:v>
                </c:pt>
                <c:pt idx="1114">
                  <c:v>38.526262000000003</c:v>
                </c:pt>
                <c:pt idx="1115">
                  <c:v>38.280580999999998</c:v>
                </c:pt>
                <c:pt idx="1116">
                  <c:v>38.335177999999999</c:v>
                </c:pt>
                <c:pt idx="1117">
                  <c:v>38.362475000000003</c:v>
                </c:pt>
                <c:pt idx="1118">
                  <c:v>38.653651000000004</c:v>
                </c:pt>
                <c:pt idx="1119">
                  <c:v>39.217804000000001</c:v>
                </c:pt>
                <c:pt idx="1120">
                  <c:v>39.581775999999998</c:v>
                </c:pt>
                <c:pt idx="1121">
                  <c:v>39.18141</c:v>
                </c:pt>
                <c:pt idx="1122">
                  <c:v>38.890234</c:v>
                </c:pt>
                <c:pt idx="1123">
                  <c:v>38.480766000000003</c:v>
                </c:pt>
                <c:pt idx="1124">
                  <c:v>38.680948000000001</c:v>
                </c:pt>
                <c:pt idx="1125">
                  <c:v>38.225985000000001</c:v>
                </c:pt>
                <c:pt idx="1126">
                  <c:v>38.526262000000003</c:v>
                </c:pt>
                <c:pt idx="1127">
                  <c:v>38.835636999999998</c:v>
                </c:pt>
                <c:pt idx="1128">
                  <c:v>38.744646000000003</c:v>
                </c:pt>
                <c:pt idx="1129">
                  <c:v>38.007604000000001</c:v>
                </c:pt>
                <c:pt idx="1130">
                  <c:v>38.735543999999997</c:v>
                </c:pt>
                <c:pt idx="1131">
                  <c:v>39.026719999999997</c:v>
                </c:pt>
                <c:pt idx="1132">
                  <c:v>38.580858999999997</c:v>
                </c:pt>
                <c:pt idx="1133">
                  <c:v>38.216887</c:v>
                </c:pt>
                <c:pt idx="1134">
                  <c:v>37.270563000000003</c:v>
                </c:pt>
                <c:pt idx="1135">
                  <c:v>36.697311999999997</c:v>
                </c:pt>
                <c:pt idx="1136">
                  <c:v>36.790123000000001</c:v>
                </c:pt>
                <c:pt idx="1137">
                  <c:v>36.790123000000001</c:v>
                </c:pt>
                <c:pt idx="1138">
                  <c:v>37.703772000000001</c:v>
                </c:pt>
                <c:pt idx="1139">
                  <c:v>37.577128000000002</c:v>
                </c:pt>
                <c:pt idx="1140">
                  <c:v>38.165117000000002</c:v>
                </c:pt>
                <c:pt idx="1141">
                  <c:v>38.545051000000001</c:v>
                </c:pt>
                <c:pt idx="1142">
                  <c:v>38.508865999999998</c:v>
                </c:pt>
                <c:pt idx="1143">
                  <c:v>38.418407000000002</c:v>
                </c:pt>
                <c:pt idx="1144">
                  <c:v>37.830415000000002</c:v>
                </c:pt>
                <c:pt idx="1145">
                  <c:v>37.577128000000002</c:v>
                </c:pt>
                <c:pt idx="1146">
                  <c:v>37.803277999999999</c:v>
                </c:pt>
                <c:pt idx="1147">
                  <c:v>37.522851000000003</c:v>
                </c:pt>
                <c:pt idx="1148">
                  <c:v>37.902785000000002</c:v>
                </c:pt>
                <c:pt idx="1149">
                  <c:v>37.739955999999999</c:v>
                </c:pt>
                <c:pt idx="1150">
                  <c:v>37.522851000000003</c:v>
                </c:pt>
                <c:pt idx="1151">
                  <c:v>37.124827000000003</c:v>
                </c:pt>
                <c:pt idx="1152">
                  <c:v>36.672527000000002</c:v>
                </c:pt>
                <c:pt idx="1153">
                  <c:v>36.663479000000002</c:v>
                </c:pt>
                <c:pt idx="1154">
                  <c:v>37.432392</c:v>
                </c:pt>
                <c:pt idx="1155">
                  <c:v>37.233378999999999</c:v>
                </c:pt>
                <c:pt idx="1156">
                  <c:v>37.721863999999997</c:v>
                </c:pt>
                <c:pt idx="1157">
                  <c:v>37.694724000000001</c:v>
                </c:pt>
                <c:pt idx="1158">
                  <c:v>37.513806000000002</c:v>
                </c:pt>
                <c:pt idx="1159">
                  <c:v>37.088642999999998</c:v>
                </c:pt>
                <c:pt idx="1160">
                  <c:v>37.314793000000002</c:v>
                </c:pt>
                <c:pt idx="1161">
                  <c:v>37.405251999999997</c:v>
                </c:pt>
                <c:pt idx="1162">
                  <c:v>37.052458000000001</c:v>
                </c:pt>
                <c:pt idx="1163">
                  <c:v>37.549987999999999</c:v>
                </c:pt>
                <c:pt idx="1164">
                  <c:v>38.101795000000003</c:v>
                </c:pt>
                <c:pt idx="1165">
                  <c:v>38.201301000000001</c:v>
                </c:pt>
                <c:pt idx="1166">
                  <c:v>38.680739000000003</c:v>
                </c:pt>
                <c:pt idx="1167">
                  <c:v>38.436500000000002</c:v>
                </c:pt>
                <c:pt idx="1168">
                  <c:v>38.210349000000001</c:v>
                </c:pt>
                <c:pt idx="1169">
                  <c:v>38.201301000000001</c:v>
                </c:pt>
                <c:pt idx="1170">
                  <c:v>38.915937</c:v>
                </c:pt>
                <c:pt idx="1171">
                  <c:v>38.771200999999998</c:v>
                </c:pt>
                <c:pt idx="1172">
                  <c:v>38.626465000000003</c:v>
                </c:pt>
                <c:pt idx="1173">
                  <c:v>39.196365</c:v>
                </c:pt>
                <c:pt idx="1174">
                  <c:v>38.373173999999999</c:v>
                </c:pt>
                <c:pt idx="1175">
                  <c:v>38.400314999999999</c:v>
                </c:pt>
                <c:pt idx="1176">
                  <c:v>38.237485999999997</c:v>
                </c:pt>
                <c:pt idx="1177">
                  <c:v>38.273671</c:v>
                </c:pt>
                <c:pt idx="1178">
                  <c:v>37.911828999999997</c:v>
                </c:pt>
                <c:pt idx="1179">
                  <c:v>37.640450000000001</c:v>
                </c:pt>
                <c:pt idx="1180">
                  <c:v>37.305748000000001</c:v>
                </c:pt>
                <c:pt idx="1181">
                  <c:v>37.450484000000003</c:v>
                </c:pt>
                <c:pt idx="1182">
                  <c:v>37.586171999999998</c:v>
                </c:pt>
                <c:pt idx="1183">
                  <c:v>37.242423000000002</c:v>
                </c:pt>
                <c:pt idx="1184">
                  <c:v>37.242423000000002</c:v>
                </c:pt>
                <c:pt idx="1185">
                  <c:v>37.721863999999997</c:v>
                </c:pt>
                <c:pt idx="1186">
                  <c:v>36.708711999999998</c:v>
                </c:pt>
                <c:pt idx="1187">
                  <c:v>36.663479000000002</c:v>
                </c:pt>
                <c:pt idx="1188">
                  <c:v>37.360022000000001</c:v>
                </c:pt>
                <c:pt idx="1189">
                  <c:v>37.323836999999997</c:v>
                </c:pt>
                <c:pt idx="1190">
                  <c:v>37.079597999999997</c:v>
                </c:pt>
                <c:pt idx="1191">
                  <c:v>37.658541999999997</c:v>
                </c:pt>
                <c:pt idx="1192">
                  <c:v>37.785186000000003</c:v>
                </c:pt>
                <c:pt idx="1193">
                  <c:v>38.336993</c:v>
                </c:pt>
                <c:pt idx="1194">
                  <c:v>38.192256999999998</c:v>
                </c:pt>
                <c:pt idx="1195">
                  <c:v>38.680739000000003</c:v>
                </c:pt>
                <c:pt idx="1196">
                  <c:v>38.997351000000002</c:v>
                </c:pt>
                <c:pt idx="1197">
                  <c:v>38.988303000000002</c:v>
                </c:pt>
                <c:pt idx="1198">
                  <c:v>38.825474999999997</c:v>
                </c:pt>
                <c:pt idx="1199">
                  <c:v>38.983781</c:v>
                </c:pt>
                <c:pt idx="1200">
                  <c:v>38.956775</c:v>
                </c:pt>
                <c:pt idx="1201">
                  <c:v>37.966655000000003</c:v>
                </c:pt>
                <c:pt idx="1202">
                  <c:v>37.381582000000002</c:v>
                </c:pt>
                <c:pt idx="1203">
                  <c:v>37.273569999999999</c:v>
                </c:pt>
                <c:pt idx="1204">
                  <c:v>36.742505000000001</c:v>
                </c:pt>
                <c:pt idx="1205">
                  <c:v>37.111550000000001</c:v>
                </c:pt>
                <c:pt idx="1206">
                  <c:v>37.435589999999998</c:v>
                </c:pt>
                <c:pt idx="1207">
                  <c:v>37.534602999999997</c:v>
                </c:pt>
                <c:pt idx="1208">
                  <c:v>37.417588000000002</c:v>
                </c:pt>
                <c:pt idx="1209">
                  <c:v>37.651617999999999</c:v>
                </c:pt>
                <c:pt idx="1210">
                  <c:v>37.633616000000004</c:v>
                </c:pt>
                <c:pt idx="1211">
                  <c:v>38.002661000000003</c:v>
                </c:pt>
                <c:pt idx="1212">
                  <c:v>37.579608</c:v>
                </c:pt>
                <c:pt idx="1213">
                  <c:v>36.949530000000003</c:v>
                </c:pt>
                <c:pt idx="1214">
                  <c:v>37.264569999999999</c:v>
                </c:pt>
                <c:pt idx="1215">
                  <c:v>37.273569999999999</c:v>
                </c:pt>
                <c:pt idx="1216">
                  <c:v>36.940530000000003</c:v>
                </c:pt>
                <c:pt idx="1217">
                  <c:v>37.435589999999998</c:v>
                </c:pt>
                <c:pt idx="1218">
                  <c:v>37.399585000000002</c:v>
                </c:pt>
                <c:pt idx="1219">
                  <c:v>37.894644999999997</c:v>
                </c:pt>
                <c:pt idx="1220">
                  <c:v>37.651617999999999</c:v>
                </c:pt>
                <c:pt idx="1221">
                  <c:v>37.849640000000001</c:v>
                </c:pt>
                <c:pt idx="1222">
                  <c:v>37.390585000000002</c:v>
                </c:pt>
                <c:pt idx="1223">
                  <c:v>36.976534999999998</c:v>
                </c:pt>
                <c:pt idx="1224">
                  <c:v>37.174557</c:v>
                </c:pt>
                <c:pt idx="1225">
                  <c:v>37.372582999999999</c:v>
                </c:pt>
                <c:pt idx="1226">
                  <c:v>37.624612999999997</c:v>
                </c:pt>
                <c:pt idx="1227">
                  <c:v>37.354579999999999</c:v>
                </c:pt>
                <c:pt idx="1228">
                  <c:v>37.858643000000001</c:v>
                </c:pt>
                <c:pt idx="1229">
                  <c:v>38.137675000000002</c:v>
                </c:pt>
                <c:pt idx="1230">
                  <c:v>37.696623000000002</c:v>
                </c:pt>
                <c:pt idx="1231">
                  <c:v>37.921650999999997</c:v>
                </c:pt>
                <c:pt idx="1232">
                  <c:v>38.263689999999997</c:v>
                </c:pt>
                <c:pt idx="1233">
                  <c:v>38.173679999999997</c:v>
                </c:pt>
                <c:pt idx="1234">
                  <c:v>37.624612999999997</c:v>
                </c:pt>
                <c:pt idx="1235">
                  <c:v>37.849640000000001</c:v>
                </c:pt>
                <c:pt idx="1236">
                  <c:v>38.002661000000003</c:v>
                </c:pt>
                <c:pt idx="1237">
                  <c:v>38.776755999999999</c:v>
                </c:pt>
                <c:pt idx="1238">
                  <c:v>38.731748000000003</c:v>
                </c:pt>
                <c:pt idx="1239">
                  <c:v>38.344700000000003</c:v>
                </c:pt>
                <c:pt idx="1240">
                  <c:v>38.110672999999998</c:v>
                </c:pt>
                <c:pt idx="1241">
                  <c:v>37.912647999999997</c:v>
                </c:pt>
                <c:pt idx="1242">
                  <c:v>37.876646000000001</c:v>
                </c:pt>
                <c:pt idx="1243">
                  <c:v>37.669617000000002</c:v>
                </c:pt>
                <c:pt idx="1244">
                  <c:v>37.804634999999998</c:v>
                </c:pt>
                <c:pt idx="1245">
                  <c:v>38.380704999999999</c:v>
                </c:pt>
                <c:pt idx="1246">
                  <c:v>38.443713000000002</c:v>
                </c:pt>
                <c:pt idx="1247">
                  <c:v>38.065668000000002</c:v>
                </c:pt>
                <c:pt idx="1248">
                  <c:v>37.579608</c:v>
                </c:pt>
                <c:pt idx="1249">
                  <c:v>37.129553000000001</c:v>
                </c:pt>
                <c:pt idx="1250">
                  <c:v>37.678620000000002</c:v>
                </c:pt>
                <c:pt idx="1251">
                  <c:v>37.426591000000002</c:v>
                </c:pt>
                <c:pt idx="1252">
                  <c:v>37.264569999999999</c:v>
                </c:pt>
                <c:pt idx="1253">
                  <c:v>37.120553000000001</c:v>
                </c:pt>
                <c:pt idx="1254">
                  <c:v>37.408588000000002</c:v>
                </c:pt>
                <c:pt idx="1255">
                  <c:v>36.814515</c:v>
                </c:pt>
                <c:pt idx="1256">
                  <c:v>37.084547999999998</c:v>
                </c:pt>
                <c:pt idx="1257">
                  <c:v>37.336576999999998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75-46F3-B62B-BBF2E1958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606392"/>
        <c:axId val="423600160"/>
      </c:lineChart>
      <c:dateAx>
        <c:axId val="4236063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00160"/>
        <c:crosses val="autoZero"/>
        <c:auto val="1"/>
        <c:lblOffset val="100"/>
        <c:baseTimeUnit val="days"/>
      </c:dateAx>
      <c:valAx>
        <c:axId val="42360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06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Agilent Technologies Inc.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A!$A$2:$A$1259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A!$B$2:$B$1259</c:f>
              <c:numCache>
                <c:formatCode>General</c:formatCode>
                <c:ptCount val="1258"/>
                <c:pt idx="0">
                  <c:v>45.560001</c:v>
                </c:pt>
                <c:pt idx="1">
                  <c:v>45.639999000000003</c:v>
                </c:pt>
                <c:pt idx="2">
                  <c:v>45.588002000000003</c:v>
                </c:pt>
                <c:pt idx="3">
                  <c:v>46.375717999999999</c:v>
                </c:pt>
                <c:pt idx="4">
                  <c:v>46.066614999999999</c:v>
                </c:pt>
                <c:pt idx="5">
                  <c:v>45.83728</c:v>
                </c:pt>
                <c:pt idx="6">
                  <c:v>45.907077000000001</c:v>
                </c:pt>
                <c:pt idx="7">
                  <c:v>46.076585000000001</c:v>
                </c:pt>
                <c:pt idx="8">
                  <c:v>45.298838000000003</c:v>
                </c:pt>
                <c:pt idx="9">
                  <c:v>45.777451999999997</c:v>
                </c:pt>
                <c:pt idx="10">
                  <c:v>46.425576999999997</c:v>
                </c:pt>
                <c:pt idx="11">
                  <c:v>46.006787000000003</c:v>
                </c:pt>
                <c:pt idx="12">
                  <c:v>46.256065</c:v>
                </c:pt>
                <c:pt idx="13">
                  <c:v>46.006787000000003</c:v>
                </c:pt>
                <c:pt idx="14">
                  <c:v>46.166325000000001</c:v>
                </c:pt>
                <c:pt idx="15">
                  <c:v>45.667769</c:v>
                </c:pt>
                <c:pt idx="16">
                  <c:v>44.860109999999999</c:v>
                </c:pt>
                <c:pt idx="17">
                  <c:v>44.710540999999999</c:v>
                </c:pt>
                <c:pt idx="18">
                  <c:v>44.401434999999999</c:v>
                </c:pt>
                <c:pt idx="19">
                  <c:v>43.902878000000001</c:v>
                </c:pt>
                <c:pt idx="20">
                  <c:v>43.085245999999998</c:v>
                </c:pt>
                <c:pt idx="21">
                  <c:v>43.853023999999998</c:v>
                </c:pt>
                <c:pt idx="22">
                  <c:v>44.351579999999998</c:v>
                </c:pt>
                <c:pt idx="23">
                  <c:v>43.474119999999999</c:v>
                </c:pt>
                <c:pt idx="24">
                  <c:v>44.760396</c:v>
                </c:pt>
                <c:pt idx="25">
                  <c:v>44.521090999999998</c:v>
                </c:pt>
                <c:pt idx="26">
                  <c:v>44.331637000000001</c:v>
                </c:pt>
                <c:pt idx="27">
                  <c:v>44.840167000000001</c:v>
                </c:pt>
                <c:pt idx="28">
                  <c:v>44.909965</c:v>
                </c:pt>
                <c:pt idx="29">
                  <c:v>45.807364</c:v>
                </c:pt>
                <c:pt idx="30">
                  <c:v>46.046672999999998</c:v>
                </c:pt>
                <c:pt idx="31">
                  <c:v>45.268926</c:v>
                </c:pt>
                <c:pt idx="32">
                  <c:v>45.199128000000002</c:v>
                </c:pt>
                <c:pt idx="33">
                  <c:v>46.236122999999999</c:v>
                </c:pt>
                <c:pt idx="34">
                  <c:v>46.894216999999998</c:v>
                </c:pt>
                <c:pt idx="35">
                  <c:v>45.807364</c:v>
                </c:pt>
                <c:pt idx="36">
                  <c:v>45.488287999999997</c:v>
                </c:pt>
                <c:pt idx="37">
                  <c:v>45.578028000000003</c:v>
                </c:pt>
                <c:pt idx="38">
                  <c:v>44.192042000000001</c:v>
                </c:pt>
                <c:pt idx="39">
                  <c:v>43.533948000000002</c:v>
                </c:pt>
                <c:pt idx="40">
                  <c:v>43.135100999999999</c:v>
                </c:pt>
                <c:pt idx="41">
                  <c:v>43.364440000000002</c:v>
                </c:pt>
                <c:pt idx="42">
                  <c:v>43.444206999999999</c:v>
                </c:pt>
                <c:pt idx="43">
                  <c:v>43.095219</c:v>
                </c:pt>
                <c:pt idx="44">
                  <c:v>43.254756999999998</c:v>
                </c:pt>
                <c:pt idx="45">
                  <c:v>43.244784000000003</c:v>
                </c:pt>
                <c:pt idx="46">
                  <c:v>43.384379000000003</c:v>
                </c:pt>
                <c:pt idx="47">
                  <c:v>45.717624000000001</c:v>
                </c:pt>
                <c:pt idx="48">
                  <c:v>45.438433000000003</c:v>
                </c:pt>
                <c:pt idx="49">
                  <c:v>45.917046999999997</c:v>
                </c:pt>
                <c:pt idx="50">
                  <c:v>45.887135000000001</c:v>
                </c:pt>
                <c:pt idx="51">
                  <c:v>45.308807000000002</c:v>
                </c:pt>
                <c:pt idx="52">
                  <c:v>45.019647999999997</c:v>
                </c:pt>
                <c:pt idx="53">
                  <c:v>44.949849999999998</c:v>
                </c:pt>
                <c:pt idx="54">
                  <c:v>45.029617000000002</c:v>
                </c:pt>
                <c:pt idx="55">
                  <c:v>45.338723000000002</c:v>
                </c:pt>
                <c:pt idx="56">
                  <c:v>45.558086000000003</c:v>
                </c:pt>
                <c:pt idx="57">
                  <c:v>47.552311000000003</c:v>
                </c:pt>
                <c:pt idx="58">
                  <c:v>47.243209</c:v>
                </c:pt>
                <c:pt idx="59">
                  <c:v>47.163437999999999</c:v>
                </c:pt>
                <c:pt idx="60">
                  <c:v>47.013872999999997</c:v>
                </c:pt>
                <c:pt idx="61">
                  <c:v>46.694797999999999</c:v>
                </c:pt>
                <c:pt idx="62">
                  <c:v>47.003900000000002</c:v>
                </c:pt>
                <c:pt idx="63">
                  <c:v>46.954045000000001</c:v>
                </c:pt>
                <c:pt idx="64">
                  <c:v>46.161338999999998</c:v>
                </c:pt>
                <c:pt idx="65">
                  <c:v>46.927213999999999</c:v>
                </c:pt>
                <c:pt idx="66">
                  <c:v>46.449786000000003</c:v>
                </c:pt>
                <c:pt idx="67">
                  <c:v>46.320481000000001</c:v>
                </c:pt>
                <c:pt idx="68">
                  <c:v>46.360267999999998</c:v>
                </c:pt>
                <c:pt idx="69">
                  <c:v>46.419944000000001</c:v>
                </c:pt>
                <c:pt idx="70">
                  <c:v>45.793322000000003</c:v>
                </c:pt>
                <c:pt idx="71">
                  <c:v>45.465088999999999</c:v>
                </c:pt>
                <c:pt idx="72">
                  <c:v>44.709161999999999</c:v>
                </c:pt>
                <c:pt idx="73">
                  <c:v>44.550020000000004</c:v>
                </c:pt>
                <c:pt idx="74">
                  <c:v>45.196534999999997</c:v>
                </c:pt>
                <c:pt idx="75">
                  <c:v>44.619644000000001</c:v>
                </c:pt>
                <c:pt idx="76">
                  <c:v>44.659430999999998</c:v>
                </c:pt>
                <c:pt idx="77">
                  <c:v>45.504874999999998</c:v>
                </c:pt>
                <c:pt idx="78">
                  <c:v>44.639538000000002</c:v>
                </c:pt>
                <c:pt idx="79">
                  <c:v>46.768070999999999</c:v>
                </c:pt>
                <c:pt idx="80">
                  <c:v>46.857588999999997</c:v>
                </c:pt>
                <c:pt idx="81">
                  <c:v>46.698445999999997</c:v>
                </c:pt>
                <c:pt idx="82">
                  <c:v>46.748178000000003</c:v>
                </c:pt>
                <c:pt idx="83">
                  <c:v>46.738233000000001</c:v>
                </c:pt>
                <c:pt idx="84">
                  <c:v>46.728284000000002</c:v>
                </c:pt>
                <c:pt idx="85">
                  <c:v>46.887427000000002</c:v>
                </c:pt>
                <c:pt idx="86">
                  <c:v>47.364854999999999</c:v>
                </c:pt>
                <c:pt idx="87">
                  <c:v>47.066462999999999</c:v>
                </c:pt>
                <c:pt idx="88">
                  <c:v>47.006782999999999</c:v>
                </c:pt>
                <c:pt idx="89">
                  <c:v>46.449786000000003</c:v>
                </c:pt>
                <c:pt idx="90">
                  <c:v>47.563783999999998</c:v>
                </c:pt>
                <c:pt idx="91">
                  <c:v>47.325071999999999</c:v>
                </c:pt>
                <c:pt idx="92">
                  <c:v>47.364854999999999</c:v>
                </c:pt>
                <c:pt idx="93">
                  <c:v>46.469678999999999</c:v>
                </c:pt>
                <c:pt idx="94">
                  <c:v>48.170515999999999</c:v>
                </c:pt>
                <c:pt idx="95">
                  <c:v>48.021318000000001</c:v>
                </c:pt>
                <c:pt idx="96">
                  <c:v>48.180461000000001</c:v>
                </c:pt>
                <c:pt idx="97">
                  <c:v>47.882069000000001</c:v>
                </c:pt>
                <c:pt idx="98">
                  <c:v>47.872123999999999</c:v>
                </c:pt>
                <c:pt idx="99">
                  <c:v>47.255443</c:v>
                </c:pt>
                <c:pt idx="100">
                  <c:v>47.195766999999996</c:v>
                </c:pt>
                <c:pt idx="101">
                  <c:v>46.976945000000001</c:v>
                </c:pt>
                <c:pt idx="102">
                  <c:v>47.235554</c:v>
                </c:pt>
                <c:pt idx="103">
                  <c:v>46.579090000000001</c:v>
                </c:pt>
                <c:pt idx="104">
                  <c:v>46.837696000000001</c:v>
                </c:pt>
                <c:pt idx="105">
                  <c:v>46.927213999999999</c:v>
                </c:pt>
                <c:pt idx="106">
                  <c:v>47.613515</c:v>
                </c:pt>
                <c:pt idx="107">
                  <c:v>47.852231000000003</c:v>
                </c:pt>
                <c:pt idx="108">
                  <c:v>47.255443</c:v>
                </c:pt>
                <c:pt idx="109">
                  <c:v>47.006782999999999</c:v>
                </c:pt>
                <c:pt idx="110">
                  <c:v>46.698445999999997</c:v>
                </c:pt>
                <c:pt idx="111">
                  <c:v>45.892785000000003</c:v>
                </c:pt>
                <c:pt idx="112">
                  <c:v>46.33043</c:v>
                </c:pt>
                <c:pt idx="113">
                  <c:v>46.419944000000001</c:v>
                </c:pt>
                <c:pt idx="114">
                  <c:v>46.758122</c:v>
                </c:pt>
                <c:pt idx="115">
                  <c:v>46.728284000000002</c:v>
                </c:pt>
                <c:pt idx="116">
                  <c:v>46.549249000000003</c:v>
                </c:pt>
                <c:pt idx="117">
                  <c:v>46.419944000000001</c:v>
                </c:pt>
                <c:pt idx="118">
                  <c:v>46.549249000000003</c:v>
                </c:pt>
                <c:pt idx="119">
                  <c:v>46.161338999999998</c:v>
                </c:pt>
                <c:pt idx="120">
                  <c:v>46.280695000000001</c:v>
                </c:pt>
                <c:pt idx="121">
                  <c:v>45.156751999999997</c:v>
                </c:pt>
                <c:pt idx="122">
                  <c:v>45.236320999999997</c:v>
                </c:pt>
                <c:pt idx="123">
                  <c:v>44.181998999999998</c:v>
                </c:pt>
                <c:pt idx="124">
                  <c:v>44.231734000000003</c:v>
                </c:pt>
                <c:pt idx="125">
                  <c:v>43.515591000000001</c:v>
                </c:pt>
                <c:pt idx="126">
                  <c:v>44.361035000000001</c:v>
                </c:pt>
                <c:pt idx="127">
                  <c:v>44.122323000000002</c:v>
                </c:pt>
                <c:pt idx="128">
                  <c:v>43.411154000000003</c:v>
                </c:pt>
                <c:pt idx="129">
                  <c:v>42.766337999999998</c:v>
                </c:pt>
                <c:pt idx="130">
                  <c:v>41.923112000000003</c:v>
                </c:pt>
                <c:pt idx="131">
                  <c:v>43.768284999999999</c:v>
                </c:pt>
                <c:pt idx="132">
                  <c:v>46.307878000000002</c:v>
                </c:pt>
                <c:pt idx="133">
                  <c:v>45.663058999999997</c:v>
                </c:pt>
                <c:pt idx="134">
                  <c:v>45.792023</c:v>
                </c:pt>
                <c:pt idx="135">
                  <c:v>45.772182000000001</c:v>
                </c:pt>
                <c:pt idx="136">
                  <c:v>44.998401000000001</c:v>
                </c:pt>
                <c:pt idx="137">
                  <c:v>45.008319999999998</c:v>
                </c:pt>
                <c:pt idx="138">
                  <c:v>44.581747999999997</c:v>
                </c:pt>
                <c:pt idx="139">
                  <c:v>44.551988000000001</c:v>
                </c:pt>
                <c:pt idx="140">
                  <c:v>44.561906999999998</c:v>
                </c:pt>
                <c:pt idx="141">
                  <c:v>44.998401000000001</c:v>
                </c:pt>
                <c:pt idx="142">
                  <c:v>45.722582000000003</c:v>
                </c:pt>
                <c:pt idx="143">
                  <c:v>45.782105000000001</c:v>
                </c:pt>
                <c:pt idx="144">
                  <c:v>45.385292</c:v>
                </c:pt>
                <c:pt idx="145">
                  <c:v>45.494416000000001</c:v>
                </c:pt>
                <c:pt idx="146">
                  <c:v>45.355531999999997</c:v>
                </c:pt>
                <c:pt idx="147">
                  <c:v>45.534098</c:v>
                </c:pt>
                <c:pt idx="148">
                  <c:v>45.583697999999998</c:v>
                </c:pt>
                <c:pt idx="149">
                  <c:v>45.524175</c:v>
                </c:pt>
                <c:pt idx="150">
                  <c:v>45.454732999999997</c:v>
                </c:pt>
                <c:pt idx="151">
                  <c:v>45.147202999999998</c:v>
                </c:pt>
                <c:pt idx="152">
                  <c:v>45.057921</c:v>
                </c:pt>
                <c:pt idx="153">
                  <c:v>44.671030000000002</c:v>
                </c:pt>
                <c:pt idx="154">
                  <c:v>44.214697999999999</c:v>
                </c:pt>
                <c:pt idx="155">
                  <c:v>44.532147000000002</c:v>
                </c:pt>
                <c:pt idx="156">
                  <c:v>44.20478</c:v>
                </c:pt>
                <c:pt idx="157">
                  <c:v>43.966690999999997</c:v>
                </c:pt>
                <c:pt idx="158">
                  <c:v>44.055973999999999</c:v>
                </c:pt>
                <c:pt idx="159">
                  <c:v>42.597690999999998</c:v>
                </c:pt>
                <c:pt idx="160">
                  <c:v>42.280242000000001</c:v>
                </c:pt>
                <c:pt idx="161">
                  <c:v>42.389366000000003</c:v>
                </c:pt>
                <c:pt idx="162">
                  <c:v>42.121518000000002</c:v>
                </c:pt>
                <c:pt idx="163">
                  <c:v>41.665185999999999</c:v>
                </c:pt>
                <c:pt idx="164">
                  <c:v>41.000529</c:v>
                </c:pt>
                <c:pt idx="165">
                  <c:v>41.099730000000001</c:v>
                </c:pt>
                <c:pt idx="166">
                  <c:v>40.633476000000002</c:v>
                </c:pt>
                <c:pt idx="167">
                  <c:v>40.196984999999998</c:v>
                </c:pt>
                <c:pt idx="168">
                  <c:v>40.911245999999998</c:v>
                </c:pt>
                <c:pt idx="169">
                  <c:v>41.377496999999998</c:v>
                </c:pt>
                <c:pt idx="170">
                  <c:v>40.593794000000003</c:v>
                </c:pt>
                <c:pt idx="171">
                  <c:v>40.851723</c:v>
                </c:pt>
                <c:pt idx="172">
                  <c:v>41.248536000000001</c:v>
                </c:pt>
                <c:pt idx="173">
                  <c:v>40.990606</c:v>
                </c:pt>
                <c:pt idx="174">
                  <c:v>41.298136999999997</c:v>
                </c:pt>
                <c:pt idx="175">
                  <c:v>41.46678</c:v>
                </c:pt>
                <c:pt idx="176">
                  <c:v>41.595744000000003</c:v>
                </c:pt>
                <c:pt idx="177">
                  <c:v>41.189013000000003</c:v>
                </c:pt>
                <c:pt idx="178">
                  <c:v>41.069971000000002</c:v>
                </c:pt>
                <c:pt idx="179">
                  <c:v>40.980688000000001</c:v>
                </c:pt>
                <c:pt idx="180">
                  <c:v>40.583874999999999</c:v>
                </c:pt>
                <c:pt idx="181">
                  <c:v>40.454909999999998</c:v>
                </c:pt>
                <c:pt idx="182">
                  <c:v>40.365628000000001</c:v>
                </c:pt>
                <c:pt idx="183">
                  <c:v>39.433121999999997</c:v>
                </c:pt>
                <c:pt idx="184">
                  <c:v>39.095832999999999</c:v>
                </c:pt>
                <c:pt idx="185">
                  <c:v>39.224797000000002</c:v>
                </c:pt>
                <c:pt idx="186">
                  <c:v>39.155355999999998</c:v>
                </c:pt>
                <c:pt idx="187">
                  <c:v>39.919218000000001</c:v>
                </c:pt>
                <c:pt idx="188">
                  <c:v>38.947026999999999</c:v>
                </c:pt>
                <c:pt idx="189">
                  <c:v>39.691048000000002</c:v>
                </c:pt>
                <c:pt idx="190">
                  <c:v>39.988660000000003</c:v>
                </c:pt>
                <c:pt idx="191">
                  <c:v>39.418238000000002</c:v>
                </c:pt>
                <c:pt idx="192">
                  <c:v>39.685313000000001</c:v>
                </c:pt>
                <c:pt idx="193">
                  <c:v>39.724881000000003</c:v>
                </c:pt>
                <c:pt idx="194">
                  <c:v>39.091816000000001</c:v>
                </c:pt>
                <c:pt idx="195">
                  <c:v>39.002791000000002</c:v>
                </c:pt>
                <c:pt idx="196">
                  <c:v>39.042358</c:v>
                </c:pt>
                <c:pt idx="197">
                  <c:v>39.447915999999999</c:v>
                </c:pt>
                <c:pt idx="198">
                  <c:v>39.220407999999999</c:v>
                </c:pt>
                <c:pt idx="199">
                  <c:v>39.754555000000003</c:v>
                </c:pt>
                <c:pt idx="200">
                  <c:v>38.864308000000001</c:v>
                </c:pt>
                <c:pt idx="201">
                  <c:v>38.557665999999998</c:v>
                </c:pt>
                <c:pt idx="202">
                  <c:v>37.875143000000001</c:v>
                </c:pt>
                <c:pt idx="203">
                  <c:v>38.597233000000003</c:v>
                </c:pt>
                <c:pt idx="204">
                  <c:v>38.804957000000002</c:v>
                </c:pt>
                <c:pt idx="205">
                  <c:v>37.5685</c:v>
                </c:pt>
                <c:pt idx="206">
                  <c:v>37.716875999999999</c:v>
                </c:pt>
                <c:pt idx="207">
                  <c:v>37.677309000000001</c:v>
                </c:pt>
                <c:pt idx="208">
                  <c:v>39.002791000000002</c:v>
                </c:pt>
                <c:pt idx="209">
                  <c:v>38.913766000000003</c:v>
                </c:pt>
                <c:pt idx="210">
                  <c:v>38.775283000000002</c:v>
                </c:pt>
                <c:pt idx="211">
                  <c:v>38.617016999999997</c:v>
                </c:pt>
                <c:pt idx="212">
                  <c:v>38.171892</c:v>
                </c:pt>
                <c:pt idx="213">
                  <c:v>36.945324999999997</c:v>
                </c:pt>
                <c:pt idx="214">
                  <c:v>37.182726000000002</c:v>
                </c:pt>
                <c:pt idx="215">
                  <c:v>37.222293999999998</c:v>
                </c:pt>
                <c:pt idx="216">
                  <c:v>37.073917000000002</c:v>
                </c:pt>
                <c:pt idx="217">
                  <c:v>36.767274999999998</c:v>
                </c:pt>
                <c:pt idx="218">
                  <c:v>37.617958000000002</c:v>
                </c:pt>
                <c:pt idx="219">
                  <c:v>37.034350000000003</c:v>
                </c:pt>
                <c:pt idx="220">
                  <c:v>36.787058999999999</c:v>
                </c:pt>
                <c:pt idx="221">
                  <c:v>37.459690999999999</c:v>
                </c:pt>
                <c:pt idx="222">
                  <c:v>36.678254000000003</c:v>
                </c:pt>
                <c:pt idx="223">
                  <c:v>35.827570999999999</c:v>
                </c:pt>
                <c:pt idx="224">
                  <c:v>34.947214000000002</c:v>
                </c:pt>
                <c:pt idx="225">
                  <c:v>35.461576999999998</c:v>
                </c:pt>
                <c:pt idx="226">
                  <c:v>34.986778000000001</c:v>
                </c:pt>
                <c:pt idx="227">
                  <c:v>34.422953999999997</c:v>
                </c:pt>
                <c:pt idx="228">
                  <c:v>35.649521</c:v>
                </c:pt>
                <c:pt idx="229">
                  <c:v>37.014566000000002</c:v>
                </c:pt>
                <c:pt idx="230">
                  <c:v>36.787058999999999</c:v>
                </c:pt>
                <c:pt idx="231">
                  <c:v>36.66836</c:v>
                </c:pt>
                <c:pt idx="232">
                  <c:v>37.281641</c:v>
                </c:pt>
                <c:pt idx="233">
                  <c:v>37.242077999999999</c:v>
                </c:pt>
                <c:pt idx="234">
                  <c:v>35.718761999999998</c:v>
                </c:pt>
                <c:pt idx="235">
                  <c:v>36.648575999999998</c:v>
                </c:pt>
                <c:pt idx="236">
                  <c:v>37.103591000000002</c:v>
                </c:pt>
                <c:pt idx="237">
                  <c:v>37.202509999999997</c:v>
                </c:pt>
                <c:pt idx="238">
                  <c:v>37.5685</c:v>
                </c:pt>
                <c:pt idx="239">
                  <c:v>36.826625999999997</c:v>
                </c:pt>
                <c:pt idx="240">
                  <c:v>36.856299999999997</c:v>
                </c:pt>
                <c:pt idx="241">
                  <c:v>36.796951999999997</c:v>
                </c:pt>
                <c:pt idx="242">
                  <c:v>36.707926999999998</c:v>
                </c:pt>
                <c:pt idx="243">
                  <c:v>37.202509999999997</c:v>
                </c:pt>
                <c:pt idx="244">
                  <c:v>36.460636000000001</c:v>
                </c:pt>
                <c:pt idx="245">
                  <c:v>37.776223999999999</c:v>
                </c:pt>
                <c:pt idx="246">
                  <c:v>37.528933000000002</c:v>
                </c:pt>
                <c:pt idx="247">
                  <c:v>38.171892</c:v>
                </c:pt>
                <c:pt idx="248">
                  <c:v>38.577449000000001</c:v>
                </c:pt>
                <c:pt idx="249">
                  <c:v>40.288705</c:v>
                </c:pt>
                <c:pt idx="250">
                  <c:v>40.110655000000001</c:v>
                </c:pt>
                <c:pt idx="251">
                  <c:v>40.249136999999997</c:v>
                </c:pt>
                <c:pt idx="252">
                  <c:v>41.357005000000001</c:v>
                </c:pt>
                <c:pt idx="253">
                  <c:v>41.599348999999997</c:v>
                </c:pt>
                <c:pt idx="254">
                  <c:v>41.786780999999998</c:v>
                </c:pt>
                <c:pt idx="255">
                  <c:v>41.214627999999998</c:v>
                </c:pt>
                <c:pt idx="256">
                  <c:v>41.569757000000003</c:v>
                </c:pt>
                <c:pt idx="257">
                  <c:v>41.204765000000002</c:v>
                </c:pt>
                <c:pt idx="258">
                  <c:v>40.662208</c:v>
                </c:pt>
                <c:pt idx="259">
                  <c:v>40.277486000000003</c:v>
                </c:pt>
                <c:pt idx="260">
                  <c:v>39.557361</c:v>
                </c:pt>
                <c:pt idx="261">
                  <c:v>40.228160000000003</c:v>
                </c:pt>
                <c:pt idx="262">
                  <c:v>40.869365000000002</c:v>
                </c:pt>
                <c:pt idx="263">
                  <c:v>40.257756000000001</c:v>
                </c:pt>
                <c:pt idx="264">
                  <c:v>39.705333000000003</c:v>
                </c:pt>
                <c:pt idx="265">
                  <c:v>39.646143000000002</c:v>
                </c:pt>
                <c:pt idx="266">
                  <c:v>40.691800999999998</c:v>
                </c:pt>
                <c:pt idx="267">
                  <c:v>40.425454000000002</c:v>
                </c:pt>
                <c:pt idx="268">
                  <c:v>40.612881999999999</c:v>
                </c:pt>
                <c:pt idx="269">
                  <c:v>40.149244000000003</c:v>
                </c:pt>
                <c:pt idx="270">
                  <c:v>40.543829000000002</c:v>
                </c:pt>
                <c:pt idx="271">
                  <c:v>39.606687999999998</c:v>
                </c:pt>
                <c:pt idx="272">
                  <c:v>39.873030999999997</c:v>
                </c:pt>
                <c:pt idx="273">
                  <c:v>40.504373000000001</c:v>
                </c:pt>
                <c:pt idx="274">
                  <c:v>41.254086999999998</c:v>
                </c:pt>
                <c:pt idx="275">
                  <c:v>41.402059000000001</c:v>
                </c:pt>
                <c:pt idx="276">
                  <c:v>40.780583</c:v>
                </c:pt>
                <c:pt idx="277">
                  <c:v>40.119647999999998</c:v>
                </c:pt>
                <c:pt idx="278">
                  <c:v>39.488309000000001</c:v>
                </c:pt>
                <c:pt idx="279">
                  <c:v>38.748457999999999</c:v>
                </c:pt>
                <c:pt idx="280">
                  <c:v>37.979013999999999</c:v>
                </c:pt>
                <c:pt idx="281">
                  <c:v>38.807647000000003</c:v>
                </c:pt>
                <c:pt idx="282">
                  <c:v>37.860638999999999</c:v>
                </c:pt>
                <c:pt idx="283">
                  <c:v>36.824848000000003</c:v>
                </c:pt>
                <c:pt idx="284">
                  <c:v>36.272424999999998</c:v>
                </c:pt>
                <c:pt idx="285">
                  <c:v>36.982683000000002</c:v>
                </c:pt>
                <c:pt idx="286">
                  <c:v>37.150381000000003</c:v>
                </c:pt>
                <c:pt idx="287">
                  <c:v>37.466050000000003</c:v>
                </c:pt>
                <c:pt idx="288">
                  <c:v>37.406860999999999</c:v>
                </c:pt>
                <c:pt idx="289">
                  <c:v>37.623885000000001</c:v>
                </c:pt>
                <c:pt idx="290">
                  <c:v>37.78172</c:v>
                </c:pt>
                <c:pt idx="291">
                  <c:v>37.821179000000001</c:v>
                </c:pt>
                <c:pt idx="292">
                  <c:v>37.752127000000002</c:v>
                </c:pt>
                <c:pt idx="293">
                  <c:v>38.067796000000001</c:v>
                </c:pt>
                <c:pt idx="294">
                  <c:v>37.249026000000001</c:v>
                </c:pt>
                <c:pt idx="295">
                  <c:v>37.189841000000001</c:v>
                </c:pt>
                <c:pt idx="296">
                  <c:v>37.012276</c:v>
                </c:pt>
                <c:pt idx="297">
                  <c:v>36.548634999999997</c:v>
                </c:pt>
                <c:pt idx="298">
                  <c:v>36.331614000000002</c:v>
                </c:pt>
                <c:pt idx="299">
                  <c:v>36.607824000000001</c:v>
                </c:pt>
                <c:pt idx="300">
                  <c:v>35.601627000000001</c:v>
                </c:pt>
                <c:pt idx="301">
                  <c:v>35.414199000000004</c:v>
                </c:pt>
                <c:pt idx="302">
                  <c:v>35.828513999999998</c:v>
                </c:pt>
                <c:pt idx="303">
                  <c:v>35.739730999999999</c:v>
                </c:pt>
                <c:pt idx="304">
                  <c:v>35.295819999999999</c:v>
                </c:pt>
                <c:pt idx="305">
                  <c:v>35.098529999999997</c:v>
                </c:pt>
                <c:pt idx="306">
                  <c:v>34.575699</c:v>
                </c:pt>
                <c:pt idx="307">
                  <c:v>35.147852</c:v>
                </c:pt>
                <c:pt idx="308">
                  <c:v>35.502980999999998</c:v>
                </c:pt>
                <c:pt idx="309">
                  <c:v>35.739730999999999</c:v>
                </c:pt>
                <c:pt idx="310">
                  <c:v>35.522706999999997</c:v>
                </c:pt>
                <c:pt idx="311">
                  <c:v>35.059069999999998</c:v>
                </c:pt>
                <c:pt idx="312">
                  <c:v>34.427731000000001</c:v>
                </c:pt>
                <c:pt idx="313">
                  <c:v>34.861775999999999</c:v>
                </c:pt>
                <c:pt idx="314">
                  <c:v>34.200839999999999</c:v>
                </c:pt>
                <c:pt idx="315">
                  <c:v>33.283428999999998</c:v>
                </c:pt>
                <c:pt idx="316">
                  <c:v>33.865445000000001</c:v>
                </c:pt>
                <c:pt idx="317">
                  <c:v>33.283428999999998</c:v>
                </c:pt>
                <c:pt idx="318">
                  <c:v>32.918433</c:v>
                </c:pt>
                <c:pt idx="319">
                  <c:v>33.983820000000001</c:v>
                </c:pt>
                <c:pt idx="320">
                  <c:v>33.983818999999997</c:v>
                </c:pt>
                <c:pt idx="321">
                  <c:v>34.377265000000001</c:v>
                </c:pt>
                <c:pt idx="322">
                  <c:v>34.475625000000001</c:v>
                </c:pt>
                <c:pt idx="323">
                  <c:v>35.105136000000002</c:v>
                </c:pt>
                <c:pt idx="324">
                  <c:v>35.154319999999998</c:v>
                </c:pt>
                <c:pt idx="325">
                  <c:v>35.803503999999997</c:v>
                </c:pt>
                <c:pt idx="326">
                  <c:v>35.921537000000001</c:v>
                </c:pt>
                <c:pt idx="327">
                  <c:v>35.557600999999998</c:v>
                </c:pt>
                <c:pt idx="328">
                  <c:v>34.967430999999998</c:v>
                </c:pt>
                <c:pt idx="329">
                  <c:v>35.370711999999997</c:v>
                </c:pt>
                <c:pt idx="330">
                  <c:v>35.272353000000003</c:v>
                </c:pt>
                <c:pt idx="331">
                  <c:v>34.957597</c:v>
                </c:pt>
                <c:pt idx="332">
                  <c:v>35.616616</c:v>
                </c:pt>
                <c:pt idx="333">
                  <c:v>34.485463000000003</c:v>
                </c:pt>
                <c:pt idx="334">
                  <c:v>35.164155000000001</c:v>
                </c:pt>
                <c:pt idx="335">
                  <c:v>34.947758999999998</c:v>
                </c:pt>
                <c:pt idx="336">
                  <c:v>34.180542000000003</c:v>
                </c:pt>
                <c:pt idx="337">
                  <c:v>35.714979</c:v>
                </c:pt>
                <c:pt idx="338">
                  <c:v>35.911698999999999</c:v>
                </c:pt>
                <c:pt idx="339">
                  <c:v>36.039569</c:v>
                </c:pt>
                <c:pt idx="340">
                  <c:v>35.036284000000002</c:v>
                </c:pt>
                <c:pt idx="341">
                  <c:v>33.796934</c:v>
                </c:pt>
                <c:pt idx="342">
                  <c:v>34.111688999999998</c:v>
                </c:pt>
                <c:pt idx="343">
                  <c:v>35.636288</c:v>
                </c:pt>
                <c:pt idx="344">
                  <c:v>36.895311</c:v>
                </c:pt>
                <c:pt idx="345">
                  <c:v>37.77073</c:v>
                </c:pt>
                <c:pt idx="346">
                  <c:v>38.380569000000001</c:v>
                </c:pt>
                <c:pt idx="347">
                  <c:v>38.183844999999998</c:v>
                </c:pt>
                <c:pt idx="348">
                  <c:v>38.016632999999999</c:v>
                </c:pt>
                <c:pt idx="349">
                  <c:v>37.928108000000002</c:v>
                </c:pt>
                <c:pt idx="350">
                  <c:v>38.252698000000002</c:v>
                </c:pt>
                <c:pt idx="351">
                  <c:v>38.774011000000002</c:v>
                </c:pt>
                <c:pt idx="352">
                  <c:v>39.806807999999997</c:v>
                </c:pt>
                <c:pt idx="353">
                  <c:v>39.334674</c:v>
                </c:pt>
                <c:pt idx="354">
                  <c:v>39.462541000000002</c:v>
                </c:pt>
                <c:pt idx="355">
                  <c:v>40.052711000000002</c:v>
                </c:pt>
                <c:pt idx="356">
                  <c:v>39.954346999999999</c:v>
                </c:pt>
                <c:pt idx="357">
                  <c:v>40.328121000000003</c:v>
                </c:pt>
                <c:pt idx="358">
                  <c:v>40.278941000000003</c:v>
                </c:pt>
                <c:pt idx="359">
                  <c:v>40.298614000000001</c:v>
                </c:pt>
                <c:pt idx="360">
                  <c:v>39.737954999999999</c:v>
                </c:pt>
                <c:pt idx="361">
                  <c:v>39.787134999999999</c:v>
                </c:pt>
                <c:pt idx="362">
                  <c:v>38.960900000000002</c:v>
                </c:pt>
                <c:pt idx="363">
                  <c:v>38.665816999999997</c:v>
                </c:pt>
                <c:pt idx="364">
                  <c:v>39.590412000000001</c:v>
                </c:pt>
                <c:pt idx="365">
                  <c:v>39.669103</c:v>
                </c:pt>
                <c:pt idx="366">
                  <c:v>38.921554999999998</c:v>
                </c:pt>
                <c:pt idx="367">
                  <c:v>39.403526999999997</c:v>
                </c:pt>
                <c:pt idx="368">
                  <c:v>39.295329000000002</c:v>
                </c:pt>
                <c:pt idx="369">
                  <c:v>39.678936999999998</c:v>
                </c:pt>
                <c:pt idx="370">
                  <c:v>39.472378999999997</c:v>
                </c:pt>
                <c:pt idx="371">
                  <c:v>39.826481000000001</c:v>
                </c:pt>
                <c:pt idx="372">
                  <c:v>39.305163</c:v>
                </c:pt>
                <c:pt idx="373">
                  <c:v>38.754342999999999</c:v>
                </c:pt>
                <c:pt idx="374">
                  <c:v>38.282204999999998</c:v>
                </c:pt>
                <c:pt idx="375">
                  <c:v>38.114992999999998</c:v>
                </c:pt>
                <c:pt idx="376">
                  <c:v>39.137951000000001</c:v>
                </c:pt>
                <c:pt idx="377">
                  <c:v>38.714996999999997</c:v>
                </c:pt>
                <c:pt idx="378">
                  <c:v>38.931393</c:v>
                </c:pt>
                <c:pt idx="379">
                  <c:v>38.616633999999998</c:v>
                </c:pt>
                <c:pt idx="380">
                  <c:v>37.947780000000002</c:v>
                </c:pt>
                <c:pt idx="381">
                  <c:v>38.105158000000003</c:v>
                </c:pt>
                <c:pt idx="382">
                  <c:v>39.364181000000002</c:v>
                </c:pt>
                <c:pt idx="383">
                  <c:v>39.295324999999998</c:v>
                </c:pt>
                <c:pt idx="384">
                  <c:v>39.432687000000001</c:v>
                </c:pt>
                <c:pt idx="385">
                  <c:v>38.853803999999997</c:v>
                </c:pt>
                <c:pt idx="386">
                  <c:v>39.059849999999997</c:v>
                </c:pt>
                <c:pt idx="387">
                  <c:v>38.74588</c:v>
                </c:pt>
                <c:pt idx="388">
                  <c:v>39.148153999999998</c:v>
                </c:pt>
                <c:pt idx="389">
                  <c:v>38.853803999999997</c:v>
                </c:pt>
                <c:pt idx="390">
                  <c:v>39.040225999999997</c:v>
                </c:pt>
                <c:pt idx="391">
                  <c:v>38.775314000000002</c:v>
                </c:pt>
                <c:pt idx="392">
                  <c:v>39.089283000000002</c:v>
                </c:pt>
                <c:pt idx="393">
                  <c:v>39.766280000000002</c:v>
                </c:pt>
                <c:pt idx="394">
                  <c:v>39.75647</c:v>
                </c:pt>
                <c:pt idx="395">
                  <c:v>39.364006000000003</c:v>
                </c:pt>
                <c:pt idx="396">
                  <c:v>39.197211000000003</c:v>
                </c:pt>
                <c:pt idx="397">
                  <c:v>39.550427999999997</c:v>
                </c:pt>
                <c:pt idx="398">
                  <c:v>39.776094000000001</c:v>
                </c:pt>
                <c:pt idx="399">
                  <c:v>40.325538999999999</c:v>
                </c:pt>
                <c:pt idx="400">
                  <c:v>40.335352999999998</c:v>
                </c:pt>
                <c:pt idx="401">
                  <c:v>40.148930999999997</c:v>
                </c:pt>
                <c:pt idx="402">
                  <c:v>40.413843</c:v>
                </c:pt>
                <c:pt idx="403">
                  <c:v>40.963293</c:v>
                </c:pt>
                <c:pt idx="404">
                  <c:v>41.807088</c:v>
                </c:pt>
                <c:pt idx="405">
                  <c:v>41.267451999999999</c:v>
                </c:pt>
                <c:pt idx="406">
                  <c:v>41.699159999999999</c:v>
                </c:pt>
                <c:pt idx="407">
                  <c:v>41.522551999999997</c:v>
                </c:pt>
                <c:pt idx="408">
                  <c:v>41.807088</c:v>
                </c:pt>
                <c:pt idx="409">
                  <c:v>41.571609000000002</c:v>
                </c:pt>
                <c:pt idx="410">
                  <c:v>41.826711000000003</c:v>
                </c:pt>
                <c:pt idx="411">
                  <c:v>41.247829000000003</c:v>
                </c:pt>
                <c:pt idx="412">
                  <c:v>41.257638999999998</c:v>
                </c:pt>
                <c:pt idx="413">
                  <c:v>41.022162999999999</c:v>
                </c:pt>
                <c:pt idx="414">
                  <c:v>41.120277000000002</c:v>
                </c:pt>
                <c:pt idx="415">
                  <c:v>41.816898000000002</c:v>
                </c:pt>
                <c:pt idx="416">
                  <c:v>41.699159999999999</c:v>
                </c:pt>
                <c:pt idx="417">
                  <c:v>41.012349999999998</c:v>
                </c:pt>
                <c:pt idx="418">
                  <c:v>40.806308000000001</c:v>
                </c:pt>
                <c:pt idx="419">
                  <c:v>40.806308000000001</c:v>
                </c:pt>
                <c:pt idx="420">
                  <c:v>41.149711000000003</c:v>
                </c:pt>
                <c:pt idx="421">
                  <c:v>41.041786999999999</c:v>
                </c:pt>
                <c:pt idx="422">
                  <c:v>40.590451999999999</c:v>
                </c:pt>
                <c:pt idx="423">
                  <c:v>41.169334999999997</c:v>
                </c:pt>
                <c:pt idx="424">
                  <c:v>41.385190000000001</c:v>
                </c:pt>
                <c:pt idx="425">
                  <c:v>41.188958</c:v>
                </c:pt>
                <c:pt idx="426">
                  <c:v>41.689349999999997</c:v>
                </c:pt>
                <c:pt idx="427">
                  <c:v>41.816898000000002</c:v>
                </c:pt>
                <c:pt idx="428">
                  <c:v>41.905202000000003</c:v>
                </c:pt>
                <c:pt idx="429">
                  <c:v>42.081811000000002</c:v>
                </c:pt>
                <c:pt idx="430">
                  <c:v>42.376156999999999</c:v>
                </c:pt>
                <c:pt idx="431">
                  <c:v>42.170115000000003</c:v>
                </c:pt>
                <c:pt idx="432">
                  <c:v>42.31729</c:v>
                </c:pt>
                <c:pt idx="433">
                  <c:v>42.562578999999999</c:v>
                </c:pt>
                <c:pt idx="434">
                  <c:v>42.258419000000004</c:v>
                </c:pt>
                <c:pt idx="435">
                  <c:v>42.228985999999999</c:v>
                </c:pt>
                <c:pt idx="436">
                  <c:v>42.729374</c:v>
                </c:pt>
                <c:pt idx="437">
                  <c:v>41.689349999999997</c:v>
                </c:pt>
                <c:pt idx="438">
                  <c:v>41.463681000000001</c:v>
                </c:pt>
                <c:pt idx="439">
                  <c:v>41.640289000000003</c:v>
                </c:pt>
                <c:pt idx="440">
                  <c:v>41.139901000000002</c:v>
                </c:pt>
                <c:pt idx="441">
                  <c:v>41.257638999999998</c:v>
                </c:pt>
                <c:pt idx="442">
                  <c:v>40.610075000000002</c:v>
                </c:pt>
                <c:pt idx="443">
                  <c:v>40.767060000000001</c:v>
                </c:pt>
                <c:pt idx="444">
                  <c:v>40.933858999999998</c:v>
                </c:pt>
                <c:pt idx="445">
                  <c:v>40.335352999999998</c:v>
                </c:pt>
                <c:pt idx="446">
                  <c:v>39.834964999999997</c:v>
                </c:pt>
                <c:pt idx="447">
                  <c:v>39.942627999999999</c:v>
                </c:pt>
                <c:pt idx="448">
                  <c:v>40.216676</c:v>
                </c:pt>
                <c:pt idx="449">
                  <c:v>41.303083999999998</c:v>
                </c:pt>
                <c:pt idx="450">
                  <c:v>41.312869999999997</c:v>
                </c:pt>
                <c:pt idx="451">
                  <c:v>41.312869999999997</c:v>
                </c:pt>
                <c:pt idx="452">
                  <c:v>41.224783000000002</c:v>
                </c:pt>
                <c:pt idx="453">
                  <c:v>40.696263000000002</c:v>
                </c:pt>
                <c:pt idx="454">
                  <c:v>40.921374</c:v>
                </c:pt>
                <c:pt idx="455">
                  <c:v>40.001350000000002</c:v>
                </c:pt>
                <c:pt idx="456">
                  <c:v>40.226461</c:v>
                </c:pt>
                <c:pt idx="457">
                  <c:v>39.981774999999999</c:v>
                </c:pt>
                <c:pt idx="458">
                  <c:v>39.766452999999998</c:v>
                </c:pt>
                <c:pt idx="459">
                  <c:v>40.852862000000002</c:v>
                </c:pt>
                <c:pt idx="460">
                  <c:v>40.647323</c:v>
                </c:pt>
                <c:pt idx="461">
                  <c:v>41.322659999999999</c:v>
                </c:pt>
                <c:pt idx="462">
                  <c:v>41.107334000000002</c:v>
                </c:pt>
                <c:pt idx="463">
                  <c:v>41.361806999999999</c:v>
                </c:pt>
                <c:pt idx="464">
                  <c:v>41.792456999999999</c:v>
                </c:pt>
                <c:pt idx="465">
                  <c:v>41.312869999999997</c:v>
                </c:pt>
                <c:pt idx="466">
                  <c:v>41.459684000000003</c:v>
                </c:pt>
                <c:pt idx="467">
                  <c:v>41.303083999999998</c:v>
                </c:pt>
                <c:pt idx="468">
                  <c:v>41.166060000000002</c:v>
                </c:pt>
                <c:pt idx="469">
                  <c:v>40.843071999999999</c:v>
                </c:pt>
                <c:pt idx="470">
                  <c:v>41.058397999999997</c:v>
                </c:pt>
                <c:pt idx="471">
                  <c:v>40.275402</c:v>
                </c:pt>
                <c:pt idx="472">
                  <c:v>40.657111999999998</c:v>
                </c:pt>
                <c:pt idx="473">
                  <c:v>39.658791000000001</c:v>
                </c:pt>
                <c:pt idx="474">
                  <c:v>39.296655999999999</c:v>
                </c:pt>
                <c:pt idx="475">
                  <c:v>39.169418</c:v>
                </c:pt>
                <c:pt idx="476">
                  <c:v>38.494084000000001</c:v>
                </c:pt>
                <c:pt idx="477">
                  <c:v>38.826853999999997</c:v>
                </c:pt>
                <c:pt idx="478">
                  <c:v>38.210247000000003</c:v>
                </c:pt>
                <c:pt idx="479">
                  <c:v>38.503869999999999</c:v>
                </c:pt>
                <c:pt idx="480">
                  <c:v>38.689830000000001</c:v>
                </c:pt>
                <c:pt idx="481">
                  <c:v>38.278759000000001</c:v>
                </c:pt>
                <c:pt idx="482">
                  <c:v>38.777918</c:v>
                </c:pt>
                <c:pt idx="483">
                  <c:v>37.867683999999997</c:v>
                </c:pt>
                <c:pt idx="484">
                  <c:v>36.967238999999999</c:v>
                </c:pt>
                <c:pt idx="485">
                  <c:v>37.642572000000001</c:v>
                </c:pt>
                <c:pt idx="486">
                  <c:v>37.192349999999998</c:v>
                </c:pt>
                <c:pt idx="487">
                  <c:v>37.926409999999997</c:v>
                </c:pt>
                <c:pt idx="488">
                  <c:v>38.317909999999998</c:v>
                </c:pt>
                <c:pt idx="489">
                  <c:v>37.985135999999997</c:v>
                </c:pt>
                <c:pt idx="490">
                  <c:v>38.807282999999998</c:v>
                </c:pt>
                <c:pt idx="491">
                  <c:v>37.348948999999998</c:v>
                </c:pt>
                <c:pt idx="492">
                  <c:v>37.123837999999999</c:v>
                </c:pt>
                <c:pt idx="493">
                  <c:v>37.437036999999997</c:v>
                </c:pt>
                <c:pt idx="494">
                  <c:v>37.202136000000003</c:v>
                </c:pt>
                <c:pt idx="495">
                  <c:v>38.229821999999999</c:v>
                </c:pt>
                <c:pt idx="496">
                  <c:v>38.709406000000001</c:v>
                </c:pt>
                <c:pt idx="497">
                  <c:v>39.257505000000002</c:v>
                </c:pt>
                <c:pt idx="498">
                  <c:v>39.727302999999999</c:v>
                </c:pt>
                <c:pt idx="499">
                  <c:v>40.020926000000003</c:v>
                </c:pt>
                <c:pt idx="500">
                  <c:v>38.856219000000003</c:v>
                </c:pt>
                <c:pt idx="501">
                  <c:v>38.347270999999999</c:v>
                </c:pt>
                <c:pt idx="502">
                  <c:v>38.954092000000003</c:v>
                </c:pt>
                <c:pt idx="503">
                  <c:v>39.697941</c:v>
                </c:pt>
                <c:pt idx="504">
                  <c:v>39.971984999999997</c:v>
                </c:pt>
                <c:pt idx="505">
                  <c:v>40.391818000000001</c:v>
                </c:pt>
                <c:pt idx="506">
                  <c:v>40.352767</c:v>
                </c:pt>
                <c:pt idx="507">
                  <c:v>40.401584</c:v>
                </c:pt>
                <c:pt idx="508">
                  <c:v>40.157494999999997</c:v>
                </c:pt>
                <c:pt idx="509">
                  <c:v>40.391818000000001</c:v>
                </c:pt>
                <c:pt idx="510">
                  <c:v>40.889761999999997</c:v>
                </c:pt>
                <c:pt idx="511">
                  <c:v>40.401584</c:v>
                </c:pt>
                <c:pt idx="512">
                  <c:v>39.737662</c:v>
                </c:pt>
                <c:pt idx="513">
                  <c:v>38.819885999999997</c:v>
                </c:pt>
                <c:pt idx="514">
                  <c:v>37.560389999999998</c:v>
                </c:pt>
                <c:pt idx="515">
                  <c:v>37.765424000000003</c:v>
                </c:pt>
                <c:pt idx="516">
                  <c:v>38.780833999999999</c:v>
                </c:pt>
                <c:pt idx="517">
                  <c:v>39.659551999999998</c:v>
                </c:pt>
                <c:pt idx="518">
                  <c:v>39.386173999999997</c:v>
                </c:pt>
                <c:pt idx="519">
                  <c:v>40.421111000000003</c:v>
                </c:pt>
                <c:pt idx="520">
                  <c:v>40.528506999999998</c:v>
                </c:pt>
                <c:pt idx="521">
                  <c:v>41.299829000000003</c:v>
                </c:pt>
                <c:pt idx="522">
                  <c:v>41.270539999999997</c:v>
                </c:pt>
                <c:pt idx="523">
                  <c:v>41.231484000000002</c:v>
                </c:pt>
                <c:pt idx="524">
                  <c:v>40.987395999999997</c:v>
                </c:pt>
                <c:pt idx="525">
                  <c:v>40.606617999999997</c:v>
                </c:pt>
                <c:pt idx="526">
                  <c:v>41.729427999999999</c:v>
                </c:pt>
                <c:pt idx="527">
                  <c:v>41.729427999999999</c:v>
                </c:pt>
                <c:pt idx="528">
                  <c:v>41.700135000000003</c:v>
                </c:pt>
                <c:pt idx="529">
                  <c:v>41.251012000000003</c:v>
                </c:pt>
                <c:pt idx="530">
                  <c:v>41.251012000000003</c:v>
                </c:pt>
                <c:pt idx="531">
                  <c:v>40.284419</c:v>
                </c:pt>
                <c:pt idx="532">
                  <c:v>39.835296</c:v>
                </c:pt>
                <c:pt idx="533">
                  <c:v>39.835296</c:v>
                </c:pt>
                <c:pt idx="534">
                  <c:v>40.264895000000003</c:v>
                </c:pt>
                <c:pt idx="535">
                  <c:v>40.587090000000003</c:v>
                </c:pt>
                <c:pt idx="536">
                  <c:v>40.469929</c:v>
                </c:pt>
                <c:pt idx="537">
                  <c:v>40.469929</c:v>
                </c:pt>
                <c:pt idx="538">
                  <c:v>40.674962000000001</c:v>
                </c:pt>
                <c:pt idx="539">
                  <c:v>40.548034999999999</c:v>
                </c:pt>
                <c:pt idx="540">
                  <c:v>39.962223000000002</c:v>
                </c:pt>
                <c:pt idx="541">
                  <c:v>40.391818000000001</c:v>
                </c:pt>
                <c:pt idx="542">
                  <c:v>39.181139999999999</c:v>
                </c:pt>
                <c:pt idx="543">
                  <c:v>39.229956999999999</c:v>
                </c:pt>
                <c:pt idx="544">
                  <c:v>39.874350999999997</c:v>
                </c:pt>
                <c:pt idx="545">
                  <c:v>38.607239</c:v>
                </c:pt>
                <c:pt idx="546">
                  <c:v>37.936781000000003</c:v>
                </c:pt>
                <c:pt idx="547">
                  <c:v>38.062494000000001</c:v>
                </c:pt>
                <c:pt idx="548">
                  <c:v>38.174236000000001</c:v>
                </c:pt>
                <c:pt idx="549">
                  <c:v>37.706311999999997</c:v>
                </c:pt>
                <c:pt idx="550">
                  <c:v>37.748216999999997</c:v>
                </c:pt>
                <c:pt idx="551">
                  <c:v>37.510761000000002</c:v>
                </c:pt>
                <c:pt idx="552">
                  <c:v>37.049821000000001</c:v>
                </c:pt>
                <c:pt idx="553">
                  <c:v>37.713296</c:v>
                </c:pt>
                <c:pt idx="554">
                  <c:v>36.560943000000002</c:v>
                </c:pt>
                <c:pt idx="555">
                  <c:v>36.505071999999998</c:v>
                </c:pt>
                <c:pt idx="556">
                  <c:v>36.113973000000001</c:v>
                </c:pt>
                <c:pt idx="557">
                  <c:v>36.169843999999998</c:v>
                </c:pt>
                <c:pt idx="558">
                  <c:v>36.169843999999998</c:v>
                </c:pt>
                <c:pt idx="559">
                  <c:v>36.868237000000001</c:v>
                </c:pt>
                <c:pt idx="560">
                  <c:v>37.461872999999997</c:v>
                </c:pt>
                <c:pt idx="561">
                  <c:v>38.432642000000001</c:v>
                </c:pt>
                <c:pt idx="562">
                  <c:v>39.431344000000003</c:v>
                </c:pt>
                <c:pt idx="563">
                  <c:v>38.411687999999998</c:v>
                </c:pt>
                <c:pt idx="564">
                  <c:v>39.50817</c:v>
                </c:pt>
                <c:pt idx="565">
                  <c:v>39.745621</c:v>
                </c:pt>
                <c:pt idx="566">
                  <c:v>38.991357999999998</c:v>
                </c:pt>
                <c:pt idx="567">
                  <c:v>39.249763999999999</c:v>
                </c:pt>
                <c:pt idx="568">
                  <c:v>39.794508999999998</c:v>
                </c:pt>
                <c:pt idx="569">
                  <c:v>39.913238999999997</c:v>
                </c:pt>
                <c:pt idx="570">
                  <c:v>39.459282000000002</c:v>
                </c:pt>
                <c:pt idx="571">
                  <c:v>39.639468999999998</c:v>
                </c:pt>
                <c:pt idx="572">
                  <c:v>40.385019</c:v>
                </c:pt>
                <c:pt idx="573">
                  <c:v>39.702178000000004</c:v>
                </c:pt>
                <c:pt idx="574">
                  <c:v>40.099339999999998</c:v>
                </c:pt>
                <c:pt idx="575">
                  <c:v>40.587083999999997</c:v>
                </c:pt>
                <c:pt idx="576">
                  <c:v>40.691600000000001</c:v>
                </c:pt>
                <c:pt idx="577">
                  <c:v>41.033017000000001</c:v>
                </c:pt>
                <c:pt idx="578">
                  <c:v>40.350178999999997</c:v>
                </c:pt>
                <c:pt idx="579">
                  <c:v>40.357146</c:v>
                </c:pt>
                <c:pt idx="580">
                  <c:v>40.830952000000003</c:v>
                </c:pt>
                <c:pt idx="581">
                  <c:v>40.127212999999998</c:v>
                </c:pt>
                <c:pt idx="582">
                  <c:v>40.196888999999999</c:v>
                </c:pt>
                <c:pt idx="583">
                  <c:v>40.029663999999997</c:v>
                </c:pt>
                <c:pt idx="584">
                  <c:v>40.169020000000003</c:v>
                </c:pt>
                <c:pt idx="585">
                  <c:v>40.357146</c:v>
                </c:pt>
                <c:pt idx="586">
                  <c:v>40.196888999999999</c:v>
                </c:pt>
                <c:pt idx="587">
                  <c:v>40.454695000000001</c:v>
                </c:pt>
                <c:pt idx="588">
                  <c:v>40.461661999999997</c:v>
                </c:pt>
                <c:pt idx="589">
                  <c:v>39.827599999999997</c:v>
                </c:pt>
                <c:pt idx="590">
                  <c:v>39.820632000000003</c:v>
                </c:pt>
                <c:pt idx="591">
                  <c:v>39.980890000000002</c:v>
                </c:pt>
                <c:pt idx="592">
                  <c:v>40.308371999999999</c:v>
                </c:pt>
                <c:pt idx="593">
                  <c:v>40.231729000000001</c:v>
                </c:pt>
                <c:pt idx="594">
                  <c:v>40.162049000000003</c:v>
                </c:pt>
                <c:pt idx="595">
                  <c:v>40.405920999999999</c:v>
                </c:pt>
                <c:pt idx="596">
                  <c:v>40.642825000000002</c:v>
                </c:pt>
                <c:pt idx="597">
                  <c:v>40.803083000000001</c:v>
                </c:pt>
                <c:pt idx="598">
                  <c:v>40.775210000000001</c:v>
                </c:pt>
                <c:pt idx="599">
                  <c:v>40.120246000000002</c:v>
                </c:pt>
                <c:pt idx="600">
                  <c:v>38.754567000000002</c:v>
                </c:pt>
                <c:pt idx="601">
                  <c:v>38.169279000000003</c:v>
                </c:pt>
                <c:pt idx="602">
                  <c:v>37.862698000000002</c:v>
                </c:pt>
                <c:pt idx="603">
                  <c:v>38.461920999999997</c:v>
                </c:pt>
                <c:pt idx="604">
                  <c:v>38.489794000000003</c:v>
                </c:pt>
                <c:pt idx="605">
                  <c:v>38.357405</c:v>
                </c:pt>
                <c:pt idx="606">
                  <c:v>38.733665999999999</c:v>
                </c:pt>
                <c:pt idx="607">
                  <c:v>38.489794000000003</c:v>
                </c:pt>
                <c:pt idx="608">
                  <c:v>39.200504000000002</c:v>
                </c:pt>
                <c:pt idx="609">
                  <c:v>39.068114999999999</c:v>
                </c:pt>
                <c:pt idx="610">
                  <c:v>39.082050000000002</c:v>
                </c:pt>
                <c:pt idx="611">
                  <c:v>39.562826000000001</c:v>
                </c:pt>
                <c:pt idx="612">
                  <c:v>39.040242999999997</c:v>
                </c:pt>
                <c:pt idx="613">
                  <c:v>39.221406000000002</c:v>
                </c:pt>
                <c:pt idx="614">
                  <c:v>39.388629999999999</c:v>
                </c:pt>
                <c:pt idx="615">
                  <c:v>39.604633</c:v>
                </c:pt>
                <c:pt idx="616">
                  <c:v>40.043599</c:v>
                </c:pt>
                <c:pt idx="617">
                  <c:v>40.217790999999998</c:v>
                </c:pt>
                <c:pt idx="618">
                  <c:v>39.514052</c:v>
                </c:pt>
                <c:pt idx="619">
                  <c:v>39.123857000000001</c:v>
                </c:pt>
                <c:pt idx="620">
                  <c:v>38.427084999999998</c:v>
                </c:pt>
                <c:pt idx="621">
                  <c:v>39.688243999999997</c:v>
                </c:pt>
                <c:pt idx="622">
                  <c:v>39.479211999999997</c:v>
                </c:pt>
                <c:pt idx="623">
                  <c:v>39.590694999999997</c:v>
                </c:pt>
                <c:pt idx="624">
                  <c:v>39.437404999999998</c:v>
                </c:pt>
                <c:pt idx="625">
                  <c:v>39.360760999999997</c:v>
                </c:pt>
                <c:pt idx="626">
                  <c:v>39.646436999999999</c:v>
                </c:pt>
                <c:pt idx="627">
                  <c:v>39.820632000000003</c:v>
                </c:pt>
                <c:pt idx="628">
                  <c:v>40.496502</c:v>
                </c:pt>
                <c:pt idx="629">
                  <c:v>40.733407</c:v>
                </c:pt>
                <c:pt idx="630">
                  <c:v>40.447727999999998</c:v>
                </c:pt>
                <c:pt idx="631">
                  <c:v>40.587083999999997</c:v>
                </c:pt>
                <c:pt idx="632">
                  <c:v>40.022697000000001</c:v>
                </c:pt>
                <c:pt idx="633">
                  <c:v>40.064500000000002</c:v>
                </c:pt>
                <c:pt idx="634">
                  <c:v>40.195497000000003</c:v>
                </c:pt>
                <c:pt idx="635">
                  <c:v>40.299773999999999</c:v>
                </c:pt>
                <c:pt idx="636">
                  <c:v>40.077317000000001</c:v>
                </c:pt>
                <c:pt idx="637">
                  <c:v>40.397100000000002</c:v>
                </c:pt>
                <c:pt idx="638">
                  <c:v>40.855921000000002</c:v>
                </c:pt>
                <c:pt idx="639">
                  <c:v>40.751643999999999</c:v>
                </c:pt>
                <c:pt idx="640">
                  <c:v>41.203513000000001</c:v>
                </c:pt>
                <c:pt idx="641">
                  <c:v>40.925438</c:v>
                </c:pt>
                <c:pt idx="642">
                  <c:v>40.543089000000002</c:v>
                </c:pt>
                <c:pt idx="643">
                  <c:v>40.668219999999998</c:v>
                </c:pt>
                <c:pt idx="644">
                  <c:v>40.598703</c:v>
                </c:pt>
                <c:pt idx="645">
                  <c:v>40.953246999999998</c:v>
                </c:pt>
                <c:pt idx="646">
                  <c:v>40.939340999999999</c:v>
                </c:pt>
                <c:pt idx="647">
                  <c:v>41.210464999999999</c:v>
                </c:pt>
                <c:pt idx="648">
                  <c:v>41.022764000000002</c:v>
                </c:pt>
                <c:pt idx="649">
                  <c:v>40.737737000000003</c:v>
                </c:pt>
                <c:pt idx="650">
                  <c:v>39.938279000000001</c:v>
                </c:pt>
                <c:pt idx="651">
                  <c:v>39.778387000000002</c:v>
                </c:pt>
                <c:pt idx="652">
                  <c:v>39.548974999999999</c:v>
                </c:pt>
                <c:pt idx="653">
                  <c:v>39.583734999999997</c:v>
                </c:pt>
                <c:pt idx="654">
                  <c:v>39.597638000000003</c:v>
                </c:pt>
                <c:pt idx="655">
                  <c:v>39.701915</c:v>
                </c:pt>
                <c:pt idx="656">
                  <c:v>39.124913999999997</c:v>
                </c:pt>
                <c:pt idx="657">
                  <c:v>39.055396999999999</c:v>
                </c:pt>
                <c:pt idx="658">
                  <c:v>38.610478999999998</c:v>
                </c:pt>
                <c:pt idx="659">
                  <c:v>38.228126000000003</c:v>
                </c:pt>
                <c:pt idx="660">
                  <c:v>37.755401999999997</c:v>
                </c:pt>
                <c:pt idx="661">
                  <c:v>38.214222999999997</c:v>
                </c:pt>
                <c:pt idx="662">
                  <c:v>38.255935000000001</c:v>
                </c:pt>
                <c:pt idx="663">
                  <c:v>37.880536999999997</c:v>
                </c:pt>
                <c:pt idx="664">
                  <c:v>38.825985000000003</c:v>
                </c:pt>
                <c:pt idx="665">
                  <c:v>39.507263000000002</c:v>
                </c:pt>
                <c:pt idx="666">
                  <c:v>39.215288999999999</c:v>
                </c:pt>
                <c:pt idx="667">
                  <c:v>38.506200999999997</c:v>
                </c:pt>
                <c:pt idx="668">
                  <c:v>38.443635999999998</c:v>
                </c:pt>
                <c:pt idx="669">
                  <c:v>38.255935000000001</c:v>
                </c:pt>
                <c:pt idx="670">
                  <c:v>38.242032000000002</c:v>
                </c:pt>
                <c:pt idx="671">
                  <c:v>38.464489999999998</c:v>
                </c:pt>
                <c:pt idx="672">
                  <c:v>37.915294000000003</c:v>
                </c:pt>
                <c:pt idx="673">
                  <c:v>37.866630999999998</c:v>
                </c:pt>
                <c:pt idx="674">
                  <c:v>37.567701</c:v>
                </c:pt>
                <c:pt idx="675">
                  <c:v>37.053266000000001</c:v>
                </c:pt>
                <c:pt idx="676">
                  <c:v>37.352195000000002</c:v>
                </c:pt>
                <c:pt idx="677">
                  <c:v>37.811017</c:v>
                </c:pt>
                <c:pt idx="678">
                  <c:v>38.429729000000002</c:v>
                </c:pt>
                <c:pt idx="679">
                  <c:v>38.242032000000002</c:v>
                </c:pt>
                <c:pt idx="680">
                  <c:v>38.214222999999997</c:v>
                </c:pt>
                <c:pt idx="681">
                  <c:v>38.019570999999999</c:v>
                </c:pt>
                <c:pt idx="682">
                  <c:v>37.991765999999998</c:v>
                </c:pt>
                <c:pt idx="683">
                  <c:v>37.317439</c:v>
                </c:pt>
                <c:pt idx="684">
                  <c:v>36.921182999999999</c:v>
                </c:pt>
                <c:pt idx="685">
                  <c:v>36.601399999999998</c:v>
                </c:pt>
                <c:pt idx="686">
                  <c:v>36.684820000000002</c:v>
                </c:pt>
                <c:pt idx="687">
                  <c:v>37.574657000000002</c:v>
                </c:pt>
                <c:pt idx="688">
                  <c:v>38.631332999999998</c:v>
                </c:pt>
                <c:pt idx="689">
                  <c:v>37.906953000000001</c:v>
                </c:pt>
                <c:pt idx="690">
                  <c:v>37.691966999999998</c:v>
                </c:pt>
                <c:pt idx="691">
                  <c:v>38.538041</c:v>
                </c:pt>
                <c:pt idx="692">
                  <c:v>39.25235</c:v>
                </c:pt>
                <c:pt idx="693">
                  <c:v>39.300896000000002</c:v>
                </c:pt>
                <c:pt idx="694">
                  <c:v>39.085909999999998</c:v>
                </c:pt>
                <c:pt idx="695">
                  <c:v>38.780768000000002</c:v>
                </c:pt>
                <c:pt idx="696">
                  <c:v>37.927756000000002</c:v>
                </c:pt>
                <c:pt idx="697">
                  <c:v>37.927756000000002</c:v>
                </c:pt>
                <c:pt idx="698">
                  <c:v>38.260640000000002</c:v>
                </c:pt>
                <c:pt idx="699">
                  <c:v>38.253706000000001</c:v>
                </c:pt>
                <c:pt idx="700">
                  <c:v>38.323054999999997</c:v>
                </c:pt>
                <c:pt idx="701">
                  <c:v>38.898662999999999</c:v>
                </c:pt>
                <c:pt idx="702">
                  <c:v>39.321702999999999</c:v>
                </c:pt>
                <c:pt idx="703">
                  <c:v>39.273156999999998</c:v>
                </c:pt>
                <c:pt idx="704">
                  <c:v>39.384117000000003</c:v>
                </c:pt>
                <c:pt idx="705">
                  <c:v>38.697546000000003</c:v>
                </c:pt>
                <c:pt idx="706">
                  <c:v>38.447884000000002</c:v>
                </c:pt>
                <c:pt idx="707">
                  <c:v>38.732222</c:v>
                </c:pt>
                <c:pt idx="708">
                  <c:v>39.571361000000003</c:v>
                </c:pt>
                <c:pt idx="709">
                  <c:v>39.432662999999998</c:v>
                </c:pt>
                <c:pt idx="710">
                  <c:v>40.327281999999997</c:v>
                </c:pt>
                <c:pt idx="711">
                  <c:v>40.514529000000003</c:v>
                </c:pt>
                <c:pt idx="712">
                  <c:v>40.757257000000003</c:v>
                </c:pt>
                <c:pt idx="713">
                  <c:v>40.084558000000001</c:v>
                </c:pt>
                <c:pt idx="714">
                  <c:v>40.070684999999997</c:v>
                </c:pt>
                <c:pt idx="715">
                  <c:v>39.328637000000001</c:v>
                </c:pt>
                <c:pt idx="716">
                  <c:v>39.481208000000002</c:v>
                </c:pt>
                <c:pt idx="717">
                  <c:v>39.085909999999998</c:v>
                </c:pt>
                <c:pt idx="718">
                  <c:v>39.599102999999999</c:v>
                </c:pt>
                <c:pt idx="719">
                  <c:v>39.453467000000003</c:v>
                </c:pt>
                <c:pt idx="720">
                  <c:v>39.356375999999997</c:v>
                </c:pt>
                <c:pt idx="721">
                  <c:v>39.072040999999999</c:v>
                </c:pt>
                <c:pt idx="722">
                  <c:v>39.730870000000003</c:v>
                </c:pt>
                <c:pt idx="723">
                  <c:v>38.794637000000002</c:v>
                </c:pt>
                <c:pt idx="724">
                  <c:v>38.246771000000003</c:v>
                </c:pt>
                <c:pt idx="725">
                  <c:v>38.316119999999998</c:v>
                </c:pt>
                <c:pt idx="726">
                  <c:v>41.665748000000001</c:v>
                </c:pt>
                <c:pt idx="727">
                  <c:v>41.533980999999997</c:v>
                </c:pt>
                <c:pt idx="728">
                  <c:v>41.423020999999999</c:v>
                </c:pt>
                <c:pt idx="729">
                  <c:v>40.923696999999997</c:v>
                </c:pt>
                <c:pt idx="730">
                  <c:v>41.208035000000002</c:v>
                </c:pt>
                <c:pt idx="731">
                  <c:v>40.424373000000003</c:v>
                </c:pt>
                <c:pt idx="732">
                  <c:v>39.827961000000002</c:v>
                </c:pt>
                <c:pt idx="733">
                  <c:v>40.091493</c:v>
                </c:pt>
                <c:pt idx="734">
                  <c:v>38.940274000000002</c:v>
                </c:pt>
                <c:pt idx="735">
                  <c:v>40.327281999999997</c:v>
                </c:pt>
                <c:pt idx="736">
                  <c:v>41.270449999999997</c:v>
                </c:pt>
                <c:pt idx="737">
                  <c:v>39.980531999999997</c:v>
                </c:pt>
                <c:pt idx="738">
                  <c:v>40.292608999999999</c:v>
                </c:pt>
                <c:pt idx="739">
                  <c:v>40.431306999999997</c:v>
                </c:pt>
                <c:pt idx="740">
                  <c:v>40.133102999999998</c:v>
                </c:pt>
                <c:pt idx="741">
                  <c:v>41.242708</c:v>
                </c:pt>
                <c:pt idx="742">
                  <c:v>42.255225000000003</c:v>
                </c:pt>
                <c:pt idx="743">
                  <c:v>42.199745</c:v>
                </c:pt>
                <c:pt idx="744">
                  <c:v>42.102654000000001</c:v>
                </c:pt>
                <c:pt idx="745">
                  <c:v>41.957017</c:v>
                </c:pt>
                <c:pt idx="746">
                  <c:v>41.846057000000002</c:v>
                </c:pt>
                <c:pt idx="747">
                  <c:v>41.527045999999999</c:v>
                </c:pt>
                <c:pt idx="748">
                  <c:v>40.868217000000001</c:v>
                </c:pt>
                <c:pt idx="749">
                  <c:v>40.868217000000001</c:v>
                </c:pt>
                <c:pt idx="750">
                  <c:v>40.507595000000002</c:v>
                </c:pt>
                <c:pt idx="751">
                  <c:v>40.493726000000002</c:v>
                </c:pt>
                <c:pt idx="752">
                  <c:v>39.841830999999999</c:v>
                </c:pt>
                <c:pt idx="753">
                  <c:v>39.280092000000003</c:v>
                </c:pt>
                <c:pt idx="754">
                  <c:v>39.474274000000001</c:v>
                </c:pt>
                <c:pt idx="755">
                  <c:v>38.981884000000001</c:v>
                </c:pt>
                <c:pt idx="756">
                  <c:v>39.661518000000001</c:v>
                </c:pt>
                <c:pt idx="757">
                  <c:v>39.751674000000001</c:v>
                </c:pt>
                <c:pt idx="758">
                  <c:v>39.647649000000001</c:v>
                </c:pt>
                <c:pt idx="759">
                  <c:v>39.757224000000001</c:v>
                </c:pt>
                <c:pt idx="760">
                  <c:v>39.598084999999998</c:v>
                </c:pt>
                <c:pt idx="761">
                  <c:v>39.812576999999997</c:v>
                </c:pt>
                <c:pt idx="762">
                  <c:v>39.411268</c:v>
                </c:pt>
                <c:pt idx="763">
                  <c:v>39.701872000000002</c:v>
                </c:pt>
                <c:pt idx="764">
                  <c:v>40.054746999999999</c:v>
                </c:pt>
                <c:pt idx="765">
                  <c:v>39.003039999999999</c:v>
                </c:pt>
                <c:pt idx="766">
                  <c:v>38.221181999999999</c:v>
                </c:pt>
                <c:pt idx="767">
                  <c:v>38.165829000000002</c:v>
                </c:pt>
                <c:pt idx="768">
                  <c:v>38.235019000000001</c:v>
                </c:pt>
                <c:pt idx="769">
                  <c:v>37.944414999999999</c:v>
                </c:pt>
                <c:pt idx="770">
                  <c:v>38.290371</c:v>
                </c:pt>
                <c:pt idx="771">
                  <c:v>38.096635999999997</c:v>
                </c:pt>
                <c:pt idx="772">
                  <c:v>37.937496000000003</c:v>
                </c:pt>
                <c:pt idx="773">
                  <c:v>37.017254999999999</c:v>
                </c:pt>
                <c:pt idx="774">
                  <c:v>37.072606999999998</c:v>
                </c:pt>
                <c:pt idx="775">
                  <c:v>36.622864</c:v>
                </c:pt>
                <c:pt idx="776">
                  <c:v>36.816600000000001</c:v>
                </c:pt>
                <c:pt idx="777">
                  <c:v>37.065688999999999</c:v>
                </c:pt>
                <c:pt idx="778">
                  <c:v>37.231746000000001</c:v>
                </c:pt>
                <c:pt idx="779">
                  <c:v>37.121040999999998</c:v>
                </c:pt>
                <c:pt idx="780">
                  <c:v>36.747410000000002</c:v>
                </c:pt>
                <c:pt idx="781">
                  <c:v>37.259425</c:v>
                </c:pt>
                <c:pt idx="782">
                  <c:v>37.432400999999999</c:v>
                </c:pt>
                <c:pt idx="783">
                  <c:v>37.038013999999997</c:v>
                </c:pt>
                <c:pt idx="784">
                  <c:v>37.238664999999997</c:v>
                </c:pt>
                <c:pt idx="785">
                  <c:v>37.397807999999998</c:v>
                </c:pt>
                <c:pt idx="786">
                  <c:v>38.006689999999999</c:v>
                </c:pt>
                <c:pt idx="787">
                  <c:v>34.969197999999999</c:v>
                </c:pt>
                <c:pt idx="788">
                  <c:v>35.42586</c:v>
                </c:pt>
                <c:pt idx="789">
                  <c:v>35.42586</c:v>
                </c:pt>
                <c:pt idx="790">
                  <c:v>35.495049000000002</c:v>
                </c:pt>
                <c:pt idx="791">
                  <c:v>35.135255999999998</c:v>
                </c:pt>
                <c:pt idx="792">
                  <c:v>34.630159999999997</c:v>
                </c:pt>
                <c:pt idx="793">
                  <c:v>35.315154</c:v>
                </c:pt>
                <c:pt idx="794">
                  <c:v>35.432777999999999</c:v>
                </c:pt>
                <c:pt idx="795">
                  <c:v>35.432777999999999</c:v>
                </c:pt>
                <c:pt idx="796">
                  <c:v>35.356665999999997</c:v>
                </c:pt>
                <c:pt idx="797">
                  <c:v>35.121419000000003</c:v>
                </c:pt>
                <c:pt idx="798">
                  <c:v>35.391263000000002</c:v>
                </c:pt>
                <c:pt idx="799">
                  <c:v>35.771816000000001</c:v>
                </c:pt>
                <c:pt idx="800">
                  <c:v>35.626514</c:v>
                </c:pt>
                <c:pt idx="801">
                  <c:v>35.88944</c:v>
                </c:pt>
                <c:pt idx="802">
                  <c:v>35.370507000000003</c:v>
                </c:pt>
                <c:pt idx="803">
                  <c:v>35.045305999999997</c:v>
                </c:pt>
                <c:pt idx="804">
                  <c:v>35.301313999999998</c:v>
                </c:pt>
                <c:pt idx="805">
                  <c:v>35.972470999999999</c:v>
                </c:pt>
                <c:pt idx="806">
                  <c:v>36.664380000000001</c:v>
                </c:pt>
                <c:pt idx="807">
                  <c:v>36.429132000000003</c:v>
                </c:pt>
                <c:pt idx="808">
                  <c:v>35.674948000000001</c:v>
                </c:pt>
                <c:pt idx="809">
                  <c:v>35.204448999999997</c:v>
                </c:pt>
                <c:pt idx="810">
                  <c:v>35.536565000000003</c:v>
                </c:pt>
                <c:pt idx="811">
                  <c:v>35.605755000000002</c:v>
                </c:pt>
                <c:pt idx="812">
                  <c:v>35.280557999999999</c:v>
                </c:pt>
                <c:pt idx="813">
                  <c:v>34.560969999999998</c:v>
                </c:pt>
                <c:pt idx="814">
                  <c:v>34.685513</c:v>
                </c:pt>
                <c:pt idx="815">
                  <c:v>35.377426</c:v>
                </c:pt>
                <c:pt idx="816">
                  <c:v>35.827168999999998</c:v>
                </c:pt>
                <c:pt idx="817">
                  <c:v>35.328992</c:v>
                </c:pt>
                <c:pt idx="818">
                  <c:v>35.681866999999997</c:v>
                </c:pt>
                <c:pt idx="819">
                  <c:v>35.910195999999999</c:v>
                </c:pt>
                <c:pt idx="820">
                  <c:v>35.460456000000001</c:v>
                </c:pt>
                <c:pt idx="821">
                  <c:v>35.723382000000001</c:v>
                </c:pt>
                <c:pt idx="822">
                  <c:v>35.958627999999997</c:v>
                </c:pt>
                <c:pt idx="823">
                  <c:v>35.779144000000002</c:v>
                </c:pt>
                <c:pt idx="824">
                  <c:v>35.620370999999999</c:v>
                </c:pt>
                <c:pt idx="825">
                  <c:v>35.668694000000002</c:v>
                </c:pt>
                <c:pt idx="826">
                  <c:v>36.000048</c:v>
                </c:pt>
                <c:pt idx="827">
                  <c:v>35.192376000000003</c:v>
                </c:pt>
                <c:pt idx="828">
                  <c:v>34.046447999999998</c:v>
                </c:pt>
                <c:pt idx="829">
                  <c:v>33.735804999999999</c:v>
                </c:pt>
                <c:pt idx="830">
                  <c:v>33.646062999999998</c:v>
                </c:pt>
                <c:pt idx="831">
                  <c:v>33.452776999999998</c:v>
                </c:pt>
                <c:pt idx="832">
                  <c:v>33.563226999999998</c:v>
                </c:pt>
                <c:pt idx="833">
                  <c:v>33.797933</c:v>
                </c:pt>
                <c:pt idx="834">
                  <c:v>33.514904999999999</c:v>
                </c:pt>
                <c:pt idx="835">
                  <c:v>33.100715000000001</c:v>
                </c:pt>
                <c:pt idx="836">
                  <c:v>32.741751000000001</c:v>
                </c:pt>
                <c:pt idx="837">
                  <c:v>32.914327999999998</c:v>
                </c:pt>
                <c:pt idx="838">
                  <c:v>33.045490000000001</c:v>
                </c:pt>
                <c:pt idx="839">
                  <c:v>32.396591000000001</c:v>
                </c:pt>
                <c:pt idx="840">
                  <c:v>32.196399</c:v>
                </c:pt>
                <c:pt idx="841">
                  <c:v>32.306849</c:v>
                </c:pt>
                <c:pt idx="842">
                  <c:v>32.265428999999997</c:v>
                </c:pt>
                <c:pt idx="843">
                  <c:v>32.424202000000001</c:v>
                </c:pt>
                <c:pt idx="844">
                  <c:v>32.859102999999998</c:v>
                </c:pt>
                <c:pt idx="845">
                  <c:v>32.914327999999998</c:v>
                </c:pt>
                <c:pt idx="846">
                  <c:v>33.114521000000003</c:v>
                </c:pt>
                <c:pt idx="847">
                  <c:v>32.368977000000001</c:v>
                </c:pt>
                <c:pt idx="848">
                  <c:v>32.465622000000003</c:v>
                </c:pt>
                <c:pt idx="849">
                  <c:v>32.058334000000002</c:v>
                </c:pt>
                <c:pt idx="850">
                  <c:v>32.299945999999998</c:v>
                </c:pt>
                <c:pt idx="851">
                  <c:v>32.417299</c:v>
                </c:pt>
                <c:pt idx="852">
                  <c:v>32.106656999999998</c:v>
                </c:pt>
                <c:pt idx="853">
                  <c:v>32.389688</c:v>
                </c:pt>
                <c:pt idx="854">
                  <c:v>32.065237000000003</c:v>
                </c:pt>
                <c:pt idx="855">
                  <c:v>31.906465000000001</c:v>
                </c:pt>
                <c:pt idx="856">
                  <c:v>31.651046999999998</c:v>
                </c:pt>
                <c:pt idx="857">
                  <c:v>31.947883999999998</c:v>
                </c:pt>
                <c:pt idx="858">
                  <c:v>31.809819999999998</c:v>
                </c:pt>
                <c:pt idx="859">
                  <c:v>31.713175</c:v>
                </c:pt>
                <c:pt idx="860">
                  <c:v>32.016914999999997</c:v>
                </c:pt>
                <c:pt idx="861">
                  <c:v>31.782209000000002</c:v>
                </c:pt>
                <c:pt idx="862">
                  <c:v>30.877893</c:v>
                </c:pt>
                <c:pt idx="863">
                  <c:v>30.960732</c:v>
                </c:pt>
                <c:pt idx="864">
                  <c:v>31.298984999999998</c:v>
                </c:pt>
                <c:pt idx="865">
                  <c:v>31.478469</c:v>
                </c:pt>
                <c:pt idx="866">
                  <c:v>32.210203999999997</c:v>
                </c:pt>
                <c:pt idx="867">
                  <c:v>32.279237999999999</c:v>
                </c:pt>
                <c:pt idx="868">
                  <c:v>32.079045999999998</c:v>
                </c:pt>
                <c:pt idx="869">
                  <c:v>32.306849</c:v>
                </c:pt>
                <c:pt idx="870">
                  <c:v>31.892658999999998</c:v>
                </c:pt>
                <c:pt idx="871">
                  <c:v>31.685563999999999</c:v>
                </c:pt>
                <c:pt idx="872">
                  <c:v>31.485372000000002</c:v>
                </c:pt>
                <c:pt idx="873">
                  <c:v>31.692467000000001</c:v>
                </c:pt>
                <c:pt idx="874">
                  <c:v>31.830532000000002</c:v>
                </c:pt>
                <c:pt idx="875">
                  <c:v>31.582017</c:v>
                </c:pt>
                <c:pt idx="876">
                  <c:v>31.561305000000001</c:v>
                </c:pt>
                <c:pt idx="877">
                  <c:v>31.278276999999999</c:v>
                </c:pt>
                <c:pt idx="878">
                  <c:v>30.788150999999999</c:v>
                </c:pt>
                <c:pt idx="879">
                  <c:v>30.622475000000001</c:v>
                </c:pt>
                <c:pt idx="880">
                  <c:v>30.532733</c:v>
                </c:pt>
                <c:pt idx="881">
                  <c:v>29.800996999999999</c:v>
                </c:pt>
                <c:pt idx="882">
                  <c:v>29.745771999999999</c:v>
                </c:pt>
                <c:pt idx="883">
                  <c:v>30.090931000000001</c:v>
                </c:pt>
                <c:pt idx="884">
                  <c:v>29.517966999999999</c:v>
                </c:pt>
                <c:pt idx="885">
                  <c:v>29.656026000000001</c:v>
                </c:pt>
                <c:pt idx="886">
                  <c:v>29.146615000000001</c:v>
                </c:pt>
                <c:pt idx="887">
                  <c:v>29.242989999999999</c:v>
                </c:pt>
                <c:pt idx="888">
                  <c:v>29.125962999999999</c:v>
                </c:pt>
                <c:pt idx="889">
                  <c:v>29.587185999999999</c:v>
                </c:pt>
                <c:pt idx="890">
                  <c:v>29.132846000000001</c:v>
                </c:pt>
                <c:pt idx="891">
                  <c:v>29.958919999999999</c:v>
                </c:pt>
                <c:pt idx="892">
                  <c:v>30.840064999999999</c:v>
                </c:pt>
                <c:pt idx="893">
                  <c:v>30.550937999999999</c:v>
                </c:pt>
                <c:pt idx="894">
                  <c:v>30.289349000000001</c:v>
                </c:pt>
                <c:pt idx="895">
                  <c:v>30.626662</c:v>
                </c:pt>
                <c:pt idx="896">
                  <c:v>30.234278</c:v>
                </c:pt>
                <c:pt idx="897">
                  <c:v>30.564706999999999</c:v>
                </c:pt>
                <c:pt idx="898">
                  <c:v>30.791876999999999</c:v>
                </c:pt>
                <c:pt idx="899">
                  <c:v>31.081004</c:v>
                </c:pt>
                <c:pt idx="900">
                  <c:v>30.984628000000001</c:v>
                </c:pt>
                <c:pt idx="901">
                  <c:v>30.654197</c:v>
                </c:pt>
                <c:pt idx="902">
                  <c:v>31.266867999999999</c:v>
                </c:pt>
                <c:pt idx="903">
                  <c:v>31.328825999999999</c:v>
                </c:pt>
                <c:pt idx="904">
                  <c:v>31.287521999999999</c:v>
                </c:pt>
                <c:pt idx="905">
                  <c:v>31.700558000000001</c:v>
                </c:pt>
                <c:pt idx="906">
                  <c:v>31.700558000000001</c:v>
                </c:pt>
                <c:pt idx="907">
                  <c:v>31.962147000000002</c:v>
                </c:pt>
                <c:pt idx="908">
                  <c:v>31.383897000000001</c:v>
                </c:pt>
                <c:pt idx="909">
                  <c:v>31.487155999999999</c:v>
                </c:pt>
                <c:pt idx="910">
                  <c:v>31.831351000000002</c:v>
                </c:pt>
                <c:pt idx="911">
                  <c:v>32.182431999999999</c:v>
                </c:pt>
                <c:pt idx="912">
                  <c:v>31.900192000000001</c:v>
                </c:pt>
                <c:pt idx="913">
                  <c:v>31.363243000000001</c:v>
                </c:pt>
                <c:pt idx="914">
                  <c:v>30.970858</c:v>
                </c:pt>
                <c:pt idx="915">
                  <c:v>31.445851999999999</c:v>
                </c:pt>
                <c:pt idx="916">
                  <c:v>30.268697</c:v>
                </c:pt>
                <c:pt idx="917">
                  <c:v>29.628491</c:v>
                </c:pt>
                <c:pt idx="918">
                  <c:v>30.034642999999999</c:v>
                </c:pt>
                <c:pt idx="919">
                  <c:v>29.711096999999999</c:v>
                </c:pt>
                <c:pt idx="920">
                  <c:v>29.559650999999999</c:v>
                </c:pt>
                <c:pt idx="921">
                  <c:v>29.187919000000001</c:v>
                </c:pt>
                <c:pt idx="922">
                  <c:v>28.912561</c:v>
                </c:pt>
                <c:pt idx="923">
                  <c:v>28.602782000000001</c:v>
                </c:pt>
                <c:pt idx="924">
                  <c:v>28.554594000000002</c:v>
                </c:pt>
                <c:pt idx="925">
                  <c:v>28.437569</c:v>
                </c:pt>
                <c:pt idx="926">
                  <c:v>28.527059000000001</c:v>
                </c:pt>
                <c:pt idx="927">
                  <c:v>28.540828000000001</c:v>
                </c:pt>
                <c:pt idx="928">
                  <c:v>28.430685</c:v>
                </c:pt>
                <c:pt idx="929">
                  <c:v>29.415087</c:v>
                </c:pt>
                <c:pt idx="930">
                  <c:v>29.497696000000001</c:v>
                </c:pt>
                <c:pt idx="931">
                  <c:v>29.332481000000001</c:v>
                </c:pt>
                <c:pt idx="932">
                  <c:v>28.809301999999999</c:v>
                </c:pt>
                <c:pt idx="933">
                  <c:v>28.912561</c:v>
                </c:pt>
                <c:pt idx="934">
                  <c:v>28.795532999999999</c:v>
                </c:pt>
                <c:pt idx="935">
                  <c:v>29.043355999999999</c:v>
                </c:pt>
                <c:pt idx="936">
                  <c:v>29.869427999999999</c:v>
                </c:pt>
                <c:pt idx="937">
                  <c:v>29.628491</c:v>
                </c:pt>
                <c:pt idx="938">
                  <c:v>30.805644000000001</c:v>
                </c:pt>
                <c:pt idx="939">
                  <c:v>30.192972999999999</c:v>
                </c:pt>
                <c:pt idx="940">
                  <c:v>29.091543000000001</c:v>
                </c:pt>
                <c:pt idx="941">
                  <c:v>28.671621999999999</c:v>
                </c:pt>
                <c:pt idx="942">
                  <c:v>28.678505999999999</c:v>
                </c:pt>
                <c:pt idx="943">
                  <c:v>28.595898999999999</c:v>
                </c:pt>
                <c:pt idx="944">
                  <c:v>28.506409000000001</c:v>
                </c:pt>
                <c:pt idx="945">
                  <c:v>27.893736000000001</c:v>
                </c:pt>
                <c:pt idx="946">
                  <c:v>27.990112</c:v>
                </c:pt>
                <c:pt idx="947">
                  <c:v>28.175979000000002</c:v>
                </c:pt>
                <c:pt idx="948">
                  <c:v>28.891908999999998</c:v>
                </c:pt>
                <c:pt idx="949">
                  <c:v>28.891905999999999</c:v>
                </c:pt>
                <c:pt idx="950">
                  <c:v>28.706569999999999</c:v>
                </c:pt>
                <c:pt idx="951">
                  <c:v>28.232932000000002</c:v>
                </c:pt>
                <c:pt idx="952">
                  <c:v>28.315303</c:v>
                </c:pt>
                <c:pt idx="953">
                  <c:v>28.589876</c:v>
                </c:pt>
                <c:pt idx="954">
                  <c:v>29.31063</c:v>
                </c:pt>
                <c:pt idx="955">
                  <c:v>28.830127999999998</c:v>
                </c:pt>
                <c:pt idx="956">
                  <c:v>29.207666</c:v>
                </c:pt>
                <c:pt idx="957">
                  <c:v>29.523423000000001</c:v>
                </c:pt>
                <c:pt idx="958">
                  <c:v>29.736218000000001</c:v>
                </c:pt>
                <c:pt idx="959">
                  <c:v>29.516559000000001</c:v>
                </c:pt>
                <c:pt idx="960">
                  <c:v>29.255714000000001</c:v>
                </c:pt>
                <c:pt idx="961">
                  <c:v>29.386137999999999</c:v>
                </c:pt>
                <c:pt idx="962">
                  <c:v>29.537153</c:v>
                </c:pt>
                <c:pt idx="963">
                  <c:v>29.688168000000001</c:v>
                </c:pt>
                <c:pt idx="964">
                  <c:v>29.681301999999999</c:v>
                </c:pt>
                <c:pt idx="965">
                  <c:v>29.283173000000001</c:v>
                </c:pt>
                <c:pt idx="966">
                  <c:v>28.850719999999999</c:v>
                </c:pt>
                <c:pt idx="967">
                  <c:v>28.782077999999998</c:v>
                </c:pt>
                <c:pt idx="968">
                  <c:v>28.473182000000001</c:v>
                </c:pt>
                <c:pt idx="969">
                  <c:v>28.64479</c:v>
                </c:pt>
                <c:pt idx="970">
                  <c:v>28.123104000000001</c:v>
                </c:pt>
                <c:pt idx="971">
                  <c:v>28.342759999999998</c:v>
                </c:pt>
                <c:pt idx="972">
                  <c:v>28.692841000000001</c:v>
                </c:pt>
                <c:pt idx="973">
                  <c:v>28.576149000000001</c:v>
                </c:pt>
                <c:pt idx="974">
                  <c:v>28.994871</c:v>
                </c:pt>
                <c:pt idx="975">
                  <c:v>29.523423000000001</c:v>
                </c:pt>
                <c:pt idx="976">
                  <c:v>29.001735</c:v>
                </c:pt>
                <c:pt idx="977">
                  <c:v>30.601120999999999</c:v>
                </c:pt>
                <c:pt idx="978">
                  <c:v>30.717814000000001</c:v>
                </c:pt>
                <c:pt idx="979">
                  <c:v>30.628578999999998</c:v>
                </c:pt>
                <c:pt idx="980">
                  <c:v>30.614849</c:v>
                </c:pt>
                <c:pt idx="981">
                  <c:v>30.944337999999998</c:v>
                </c:pt>
                <c:pt idx="982">
                  <c:v>30.896287999999998</c:v>
                </c:pt>
                <c:pt idx="983">
                  <c:v>30.951201999999999</c:v>
                </c:pt>
                <c:pt idx="984">
                  <c:v>30.889424000000002</c:v>
                </c:pt>
                <c:pt idx="985">
                  <c:v>30.381463</c:v>
                </c:pt>
                <c:pt idx="986">
                  <c:v>31.088488999999999</c:v>
                </c:pt>
                <c:pt idx="987">
                  <c:v>30.738409000000001</c:v>
                </c:pt>
                <c:pt idx="988">
                  <c:v>30.477564000000001</c:v>
                </c:pt>
                <c:pt idx="989">
                  <c:v>30.642306000000001</c:v>
                </c:pt>
                <c:pt idx="990">
                  <c:v>31.012979999999999</c:v>
                </c:pt>
                <c:pt idx="991">
                  <c:v>31.088488999999999</c:v>
                </c:pt>
                <c:pt idx="992">
                  <c:v>30.656036</c:v>
                </c:pt>
                <c:pt idx="993">
                  <c:v>30.408919999999998</c:v>
                </c:pt>
                <c:pt idx="994">
                  <c:v>30.642306000000001</c:v>
                </c:pt>
                <c:pt idx="995">
                  <c:v>30.305955000000001</c:v>
                </c:pt>
                <c:pt idx="996">
                  <c:v>30.113754</c:v>
                </c:pt>
                <c:pt idx="997">
                  <c:v>29.550879999999999</c:v>
                </c:pt>
                <c:pt idx="998">
                  <c:v>29.681301999999999</c:v>
                </c:pt>
                <c:pt idx="999">
                  <c:v>29.887231</c:v>
                </c:pt>
                <c:pt idx="1000">
                  <c:v>29.811726</c:v>
                </c:pt>
                <c:pt idx="1001">
                  <c:v>29.976468000000001</c:v>
                </c:pt>
                <c:pt idx="1002">
                  <c:v>29.756810000000002</c:v>
                </c:pt>
                <c:pt idx="1003">
                  <c:v>28.974277000000001</c:v>
                </c:pt>
                <c:pt idx="1004">
                  <c:v>29.207666</c:v>
                </c:pt>
                <c:pt idx="1005">
                  <c:v>29.420459000000001</c:v>
                </c:pt>
                <c:pt idx="1006">
                  <c:v>28.850719999999999</c:v>
                </c:pt>
                <c:pt idx="1007">
                  <c:v>28.747755000000002</c:v>
                </c:pt>
                <c:pt idx="1008">
                  <c:v>28.102509999999999</c:v>
                </c:pt>
                <c:pt idx="1009">
                  <c:v>27.340572000000002</c:v>
                </c:pt>
                <c:pt idx="1010">
                  <c:v>27.896581000000001</c:v>
                </c:pt>
                <c:pt idx="1011">
                  <c:v>27.999545999999999</c:v>
                </c:pt>
                <c:pt idx="1012">
                  <c:v>28.122800999999999</c:v>
                </c:pt>
                <c:pt idx="1013">
                  <c:v>28.109107000000002</c:v>
                </c:pt>
                <c:pt idx="1014">
                  <c:v>28.321380000000001</c:v>
                </c:pt>
                <c:pt idx="1015">
                  <c:v>27.794119999999999</c:v>
                </c:pt>
                <c:pt idx="1016">
                  <c:v>28.341923000000001</c:v>
                </c:pt>
                <c:pt idx="1017">
                  <c:v>27.896833000000001</c:v>
                </c:pt>
                <c:pt idx="1018">
                  <c:v>27.287403000000001</c:v>
                </c:pt>
                <c:pt idx="1019">
                  <c:v>27.253166</c:v>
                </c:pt>
                <c:pt idx="1020">
                  <c:v>27.739339999999999</c:v>
                </c:pt>
                <c:pt idx="1021">
                  <c:v>27.18469</c:v>
                </c:pt>
                <c:pt idx="1022">
                  <c:v>26.404071999999999</c:v>
                </c:pt>
                <c:pt idx="1023">
                  <c:v>25.890508000000001</c:v>
                </c:pt>
                <c:pt idx="1024">
                  <c:v>26.239732</c:v>
                </c:pt>
                <c:pt idx="1025">
                  <c:v>26.472548</c:v>
                </c:pt>
                <c:pt idx="1026">
                  <c:v>26.109628000000001</c:v>
                </c:pt>
                <c:pt idx="1027">
                  <c:v>25.965831000000001</c:v>
                </c:pt>
                <c:pt idx="1028">
                  <c:v>26.219189</c:v>
                </c:pt>
                <c:pt idx="1029">
                  <c:v>26.253426000000001</c:v>
                </c:pt>
                <c:pt idx="1030">
                  <c:v>26.000067999999999</c:v>
                </c:pt>
                <c:pt idx="1031">
                  <c:v>25.568674000000001</c:v>
                </c:pt>
                <c:pt idx="1032">
                  <c:v>25.657691</c:v>
                </c:pt>
                <c:pt idx="1033">
                  <c:v>25.253686999999999</c:v>
                </c:pt>
                <c:pt idx="1034">
                  <c:v>24.541543999999998</c:v>
                </c:pt>
                <c:pt idx="1035">
                  <c:v>24.842835000000001</c:v>
                </c:pt>
                <c:pt idx="1036">
                  <c:v>25.685082000000001</c:v>
                </c:pt>
                <c:pt idx="1037">
                  <c:v>24.521000999999998</c:v>
                </c:pt>
                <c:pt idx="1038">
                  <c:v>24.479917</c:v>
                </c:pt>
                <c:pt idx="1039">
                  <c:v>24.746970000000001</c:v>
                </c:pt>
                <c:pt idx="1040">
                  <c:v>24.877074</c:v>
                </c:pt>
                <c:pt idx="1041">
                  <c:v>25.212603000000001</c:v>
                </c:pt>
                <c:pt idx="1042">
                  <c:v>25.274228999999998</c:v>
                </c:pt>
                <c:pt idx="1043">
                  <c:v>25.253686999999999</c:v>
                </c:pt>
                <c:pt idx="1044">
                  <c:v>25.733014000000001</c:v>
                </c:pt>
                <c:pt idx="1045">
                  <c:v>26.212342</c:v>
                </c:pt>
                <c:pt idx="1046">
                  <c:v>25.753556</c:v>
                </c:pt>
                <c:pt idx="1047">
                  <c:v>25.335858000000002</c:v>
                </c:pt>
                <c:pt idx="1048">
                  <c:v>25.404332</c:v>
                </c:pt>
                <c:pt idx="1049">
                  <c:v>24.644257</c:v>
                </c:pt>
                <c:pt idx="1050">
                  <c:v>24.610019999999999</c:v>
                </c:pt>
                <c:pt idx="1051">
                  <c:v>24.726429</c:v>
                </c:pt>
                <c:pt idx="1052">
                  <c:v>24.548390999999999</c:v>
                </c:pt>
                <c:pt idx="1053">
                  <c:v>24.315576</c:v>
                </c:pt>
                <c:pt idx="1054">
                  <c:v>24.651105999999999</c:v>
                </c:pt>
                <c:pt idx="1055">
                  <c:v>24.479917</c:v>
                </c:pt>
                <c:pt idx="1056">
                  <c:v>25.089347</c:v>
                </c:pt>
                <c:pt idx="1057">
                  <c:v>26.061696999999999</c:v>
                </c:pt>
                <c:pt idx="1058">
                  <c:v>25.958981999999999</c:v>
                </c:pt>
                <c:pt idx="1059">
                  <c:v>25.459114</c:v>
                </c:pt>
                <c:pt idx="1060">
                  <c:v>25.486504</c:v>
                </c:pt>
                <c:pt idx="1061">
                  <c:v>25.767251999999999</c:v>
                </c:pt>
                <c:pt idx="1062">
                  <c:v>25.616606999999998</c:v>
                </c:pt>
                <c:pt idx="1063">
                  <c:v>26.123324</c:v>
                </c:pt>
                <c:pt idx="1064">
                  <c:v>26.472548</c:v>
                </c:pt>
                <c:pt idx="1065">
                  <c:v>26.609497999999999</c:v>
                </c:pt>
                <c:pt idx="1066">
                  <c:v>26.842314999999999</c:v>
                </c:pt>
                <c:pt idx="1067">
                  <c:v>26.691669000000001</c:v>
                </c:pt>
                <c:pt idx="1068">
                  <c:v>26.616347000000001</c:v>
                </c:pt>
                <c:pt idx="1069">
                  <c:v>26.609497999999999</c:v>
                </c:pt>
                <c:pt idx="1070">
                  <c:v>26.328748999999998</c:v>
                </c:pt>
                <c:pt idx="1071">
                  <c:v>26.349292999999999</c:v>
                </c:pt>
                <c:pt idx="1072">
                  <c:v>26.137568999999999</c:v>
                </c:pt>
                <c:pt idx="1073">
                  <c:v>26.171719</c:v>
                </c:pt>
                <c:pt idx="1074">
                  <c:v>26.424420999999999</c:v>
                </c:pt>
                <c:pt idx="1075">
                  <c:v>26.636143000000001</c:v>
                </c:pt>
                <c:pt idx="1076">
                  <c:v>26.793227999999999</c:v>
                </c:pt>
                <c:pt idx="1077">
                  <c:v>27.237164</c:v>
                </c:pt>
                <c:pt idx="1078">
                  <c:v>27.011780999999999</c:v>
                </c:pt>
                <c:pt idx="1079">
                  <c:v>27.066419</c:v>
                </c:pt>
                <c:pt idx="1080">
                  <c:v>27.134716999999998</c:v>
                </c:pt>
                <c:pt idx="1081">
                  <c:v>26.212696000000001</c:v>
                </c:pt>
                <c:pt idx="1082">
                  <c:v>25.604845999999998</c:v>
                </c:pt>
                <c:pt idx="1083">
                  <c:v>25.837057999999999</c:v>
                </c:pt>
                <c:pt idx="1084">
                  <c:v>26.130739999999999</c:v>
                </c:pt>
                <c:pt idx="1085">
                  <c:v>26.240015</c:v>
                </c:pt>
                <c:pt idx="1086">
                  <c:v>25.598016999999999</c:v>
                </c:pt>
                <c:pt idx="1087">
                  <c:v>25.092614000000001</c:v>
                </c:pt>
                <c:pt idx="1088">
                  <c:v>25.304335999999999</c:v>
                </c:pt>
                <c:pt idx="1089">
                  <c:v>25.379463999999999</c:v>
                </c:pt>
                <c:pt idx="1090">
                  <c:v>25.297507</c:v>
                </c:pt>
                <c:pt idx="1091">
                  <c:v>25.379463999999999</c:v>
                </c:pt>
                <c:pt idx="1092">
                  <c:v>25.236038000000001</c:v>
                </c:pt>
                <c:pt idx="1093">
                  <c:v>25.570698</c:v>
                </c:pt>
                <c:pt idx="1094">
                  <c:v>25.850719000000002</c:v>
                </c:pt>
                <c:pt idx="1095">
                  <c:v>25.591186</c:v>
                </c:pt>
                <c:pt idx="1096">
                  <c:v>25.584357000000001</c:v>
                </c:pt>
                <c:pt idx="1097">
                  <c:v>25.358974</c:v>
                </c:pt>
                <c:pt idx="1098">
                  <c:v>25.051634</c:v>
                </c:pt>
                <c:pt idx="1099">
                  <c:v>25.420442999999999</c:v>
                </c:pt>
                <c:pt idx="1100">
                  <c:v>25.372634000000001</c:v>
                </c:pt>
                <c:pt idx="1101">
                  <c:v>27.64695</c:v>
                </c:pt>
                <c:pt idx="1102">
                  <c:v>27.653780999999999</c:v>
                </c:pt>
                <c:pt idx="1103">
                  <c:v>27.578654</c:v>
                </c:pt>
                <c:pt idx="1104">
                  <c:v>27.681100000000001</c:v>
                </c:pt>
                <c:pt idx="1105">
                  <c:v>27.865504000000001</c:v>
                </c:pt>
                <c:pt idx="1106">
                  <c:v>27.769886</c:v>
                </c:pt>
                <c:pt idx="1107">
                  <c:v>27.489865999999999</c:v>
                </c:pt>
                <c:pt idx="1108">
                  <c:v>26.793227999999999</c:v>
                </c:pt>
                <c:pt idx="1109">
                  <c:v>26.711271</c:v>
                </c:pt>
                <c:pt idx="1110">
                  <c:v>25.782420999999999</c:v>
                </c:pt>
                <c:pt idx="1111">
                  <c:v>26.076101999999999</c:v>
                </c:pt>
                <c:pt idx="1112">
                  <c:v>26.151229000000001</c:v>
                </c:pt>
                <c:pt idx="1113">
                  <c:v>26.076101999999999</c:v>
                </c:pt>
                <c:pt idx="1114">
                  <c:v>25.912185999999998</c:v>
                </c:pt>
                <c:pt idx="1115">
                  <c:v>25.003826</c:v>
                </c:pt>
                <c:pt idx="1116">
                  <c:v>24.682825000000001</c:v>
                </c:pt>
                <c:pt idx="1117">
                  <c:v>24.320848000000002</c:v>
                </c:pt>
                <c:pt idx="1118">
                  <c:v>25.058463</c:v>
                </c:pt>
                <c:pt idx="1119">
                  <c:v>25.652654999999999</c:v>
                </c:pt>
                <c:pt idx="1120">
                  <c:v>26.267334000000002</c:v>
                </c:pt>
                <c:pt idx="1121">
                  <c:v>26.199038000000002</c:v>
                </c:pt>
                <c:pt idx="1122">
                  <c:v>25.502400000000002</c:v>
                </c:pt>
                <c:pt idx="1123">
                  <c:v>25.154081000000001</c:v>
                </c:pt>
                <c:pt idx="1124">
                  <c:v>25.297507</c:v>
                </c:pt>
                <c:pt idx="1125">
                  <c:v>24.942357999999999</c:v>
                </c:pt>
                <c:pt idx="1126">
                  <c:v>25.399953</c:v>
                </c:pt>
                <c:pt idx="1127">
                  <c:v>25.604845999999998</c:v>
                </c:pt>
                <c:pt idx="1128">
                  <c:v>25.693633999999999</c:v>
                </c:pt>
                <c:pt idx="1129">
                  <c:v>25.932676000000001</c:v>
                </c:pt>
                <c:pt idx="1130">
                  <c:v>26.888845</c:v>
                </c:pt>
                <c:pt idx="1131">
                  <c:v>27.004951999999999</c:v>
                </c:pt>
                <c:pt idx="1132">
                  <c:v>26.574676</c:v>
                </c:pt>
                <c:pt idx="1133">
                  <c:v>26.800059000000001</c:v>
                </c:pt>
                <c:pt idx="1134">
                  <c:v>25.693632999999998</c:v>
                </c:pt>
                <c:pt idx="1135">
                  <c:v>26.122768000000001</c:v>
                </c:pt>
                <c:pt idx="1136">
                  <c:v>25.877548999999998</c:v>
                </c:pt>
                <c:pt idx="1137">
                  <c:v>25.652764000000001</c:v>
                </c:pt>
                <c:pt idx="1138">
                  <c:v>26.585963</c:v>
                </c:pt>
                <c:pt idx="1139">
                  <c:v>26.647266999999999</c:v>
                </c:pt>
                <c:pt idx="1140">
                  <c:v>27.682642999999999</c:v>
                </c:pt>
                <c:pt idx="1141">
                  <c:v>28.030038999999999</c:v>
                </c:pt>
                <c:pt idx="1142">
                  <c:v>27.348870000000002</c:v>
                </c:pt>
                <c:pt idx="1143">
                  <c:v>27.253508</c:v>
                </c:pt>
                <c:pt idx="1144">
                  <c:v>26.803937000000001</c:v>
                </c:pt>
                <c:pt idx="1145">
                  <c:v>26.565528</c:v>
                </c:pt>
                <c:pt idx="1146">
                  <c:v>26.885677000000001</c:v>
                </c:pt>
                <c:pt idx="1147">
                  <c:v>26.551905000000001</c:v>
                </c:pt>
                <c:pt idx="1148">
                  <c:v>26.974228</c:v>
                </c:pt>
                <c:pt idx="1149">
                  <c:v>27.219448</c:v>
                </c:pt>
                <c:pt idx="1150">
                  <c:v>27.090026999999999</c:v>
                </c:pt>
                <c:pt idx="1151">
                  <c:v>26.081899</c:v>
                </c:pt>
                <c:pt idx="1152">
                  <c:v>25.775375</c:v>
                </c:pt>
                <c:pt idx="1153">
                  <c:v>26.034217999999999</c:v>
                </c:pt>
                <c:pt idx="1154">
                  <c:v>27.696265</c:v>
                </c:pt>
                <c:pt idx="1155">
                  <c:v>28.166270999999998</c:v>
                </c:pt>
                <c:pt idx="1156">
                  <c:v>28.731641</c:v>
                </c:pt>
                <c:pt idx="1157">
                  <c:v>27.934674999999999</c:v>
                </c:pt>
                <c:pt idx="1158">
                  <c:v>27.941486000000001</c:v>
                </c:pt>
                <c:pt idx="1159">
                  <c:v>27.771194000000001</c:v>
                </c:pt>
                <c:pt idx="1160">
                  <c:v>27.580468</c:v>
                </c:pt>
                <c:pt idx="1161">
                  <c:v>27.239884</c:v>
                </c:pt>
                <c:pt idx="1162">
                  <c:v>26.381613000000002</c:v>
                </c:pt>
                <c:pt idx="1163">
                  <c:v>26.994662999999999</c:v>
                </c:pt>
                <c:pt idx="1164">
                  <c:v>27.083216</c:v>
                </c:pt>
                <c:pt idx="1165">
                  <c:v>27.594090000000001</c:v>
                </c:pt>
                <c:pt idx="1166">
                  <c:v>26.497409999999999</c:v>
                </c:pt>
                <c:pt idx="1167">
                  <c:v>26.872053000000001</c:v>
                </c:pt>
                <c:pt idx="1168">
                  <c:v>27.069590999999999</c:v>
                </c:pt>
                <c:pt idx="1169">
                  <c:v>27.199013000000001</c:v>
                </c:pt>
                <c:pt idx="1170">
                  <c:v>27.430610999999999</c:v>
                </c:pt>
                <c:pt idx="1171">
                  <c:v>27.8325</c:v>
                </c:pt>
                <c:pt idx="1172">
                  <c:v>27.934674999999999</c:v>
                </c:pt>
                <c:pt idx="1173">
                  <c:v>28.752075000000001</c:v>
                </c:pt>
                <c:pt idx="1174">
                  <c:v>29.317443999999998</c:v>
                </c:pt>
                <c:pt idx="1175">
                  <c:v>29.269762</c:v>
                </c:pt>
                <c:pt idx="1176">
                  <c:v>28.731641</c:v>
                </c:pt>
                <c:pt idx="1177">
                  <c:v>28.990483999999999</c:v>
                </c:pt>
                <c:pt idx="1178">
                  <c:v>28.602218000000001</c:v>
                </c:pt>
                <c:pt idx="1179">
                  <c:v>28.050471999999999</c:v>
                </c:pt>
                <c:pt idx="1180">
                  <c:v>27.110461999999998</c:v>
                </c:pt>
                <c:pt idx="1181">
                  <c:v>28.111778000000001</c:v>
                </c:pt>
                <c:pt idx="1182">
                  <c:v>28.677146</c:v>
                </c:pt>
                <c:pt idx="1183">
                  <c:v>28.554535999999999</c:v>
                </c:pt>
                <c:pt idx="1184">
                  <c:v>28.827003000000001</c:v>
                </c:pt>
                <c:pt idx="1185">
                  <c:v>29.051787999999998</c:v>
                </c:pt>
                <c:pt idx="1186">
                  <c:v>28.602218000000001</c:v>
                </c:pt>
                <c:pt idx="1187">
                  <c:v>28.77251</c:v>
                </c:pt>
                <c:pt idx="1188">
                  <c:v>29.651216000000002</c:v>
                </c:pt>
                <c:pt idx="1189">
                  <c:v>28.929178</c:v>
                </c:pt>
                <c:pt idx="1190">
                  <c:v>28.813381</c:v>
                </c:pt>
                <c:pt idx="1191">
                  <c:v>29.664840000000002</c:v>
                </c:pt>
                <c:pt idx="1192">
                  <c:v>30.495861999999999</c:v>
                </c:pt>
                <c:pt idx="1193">
                  <c:v>29.794260999999999</c:v>
                </c:pt>
                <c:pt idx="1194">
                  <c:v>30.536733000000002</c:v>
                </c:pt>
                <c:pt idx="1195">
                  <c:v>30.563980999999998</c:v>
                </c:pt>
                <c:pt idx="1196">
                  <c:v>30.318760000000001</c:v>
                </c:pt>
                <c:pt idx="1197">
                  <c:v>30.216584999999998</c:v>
                </c:pt>
                <c:pt idx="1198">
                  <c:v>30.304938</c:v>
                </c:pt>
                <c:pt idx="1199">
                  <c:v>31.038945999999999</c:v>
                </c:pt>
                <c:pt idx="1200">
                  <c:v>30.617570000000001</c:v>
                </c:pt>
                <c:pt idx="1201">
                  <c:v>30.107844</c:v>
                </c:pt>
                <c:pt idx="1202">
                  <c:v>29.706859000000001</c:v>
                </c:pt>
                <c:pt idx="1203">
                  <c:v>30.393291999999999</c:v>
                </c:pt>
                <c:pt idx="1204">
                  <c:v>30.468050000000002</c:v>
                </c:pt>
                <c:pt idx="1205">
                  <c:v>30.828256</c:v>
                </c:pt>
                <c:pt idx="1206">
                  <c:v>31.004963</c:v>
                </c:pt>
                <c:pt idx="1207">
                  <c:v>31.168074000000001</c:v>
                </c:pt>
                <c:pt idx="1208">
                  <c:v>30.563199000000001</c:v>
                </c:pt>
                <c:pt idx="1209">
                  <c:v>30.658349000000001</c:v>
                </c:pt>
                <c:pt idx="1210">
                  <c:v>29.645693000000001</c:v>
                </c:pt>
                <c:pt idx="1211">
                  <c:v>30.277753000000001</c:v>
                </c:pt>
                <c:pt idx="1212">
                  <c:v>30.094252000000001</c:v>
                </c:pt>
                <c:pt idx="1213">
                  <c:v>29.536950000000001</c:v>
                </c:pt>
                <c:pt idx="1214">
                  <c:v>28.734981000000001</c:v>
                </c:pt>
                <c:pt idx="1215">
                  <c:v>29.074798999999999</c:v>
                </c:pt>
                <c:pt idx="1216">
                  <c:v>29.713654999999999</c:v>
                </c:pt>
                <c:pt idx="1217">
                  <c:v>30.012695000000001</c:v>
                </c:pt>
                <c:pt idx="1218">
                  <c:v>29.645693000000001</c:v>
                </c:pt>
                <c:pt idx="1219">
                  <c:v>29.652488999999999</c:v>
                </c:pt>
                <c:pt idx="1220">
                  <c:v>29.46219</c:v>
                </c:pt>
                <c:pt idx="1221">
                  <c:v>29.237909999999999</c:v>
                </c:pt>
                <c:pt idx="1222">
                  <c:v>29.502969</c:v>
                </c:pt>
                <c:pt idx="1223">
                  <c:v>29.034020000000002</c:v>
                </c:pt>
                <c:pt idx="1224">
                  <c:v>28.95926</c:v>
                </c:pt>
                <c:pt idx="1225">
                  <c:v>29.319468000000001</c:v>
                </c:pt>
                <c:pt idx="1226">
                  <c:v>29.788415000000001</c:v>
                </c:pt>
                <c:pt idx="1227">
                  <c:v>29.659285000000001</c:v>
                </c:pt>
                <c:pt idx="1228">
                  <c:v>29.754434</c:v>
                </c:pt>
                <c:pt idx="1229">
                  <c:v>29.795213</c:v>
                </c:pt>
                <c:pt idx="1230">
                  <c:v>29.999103000000002</c:v>
                </c:pt>
                <c:pt idx="1231">
                  <c:v>30.644756999999998</c:v>
                </c:pt>
                <c:pt idx="1232">
                  <c:v>30.563199000000001</c:v>
                </c:pt>
                <c:pt idx="1233">
                  <c:v>30.311734000000001</c:v>
                </c:pt>
                <c:pt idx="1234">
                  <c:v>30.352512999999998</c:v>
                </c:pt>
                <c:pt idx="1235">
                  <c:v>30.773885</c:v>
                </c:pt>
                <c:pt idx="1236">
                  <c:v>29.713654999999999</c:v>
                </c:pt>
                <c:pt idx="1237">
                  <c:v>30.033083999999999</c:v>
                </c:pt>
                <c:pt idx="1238">
                  <c:v>28.864111000000001</c:v>
                </c:pt>
                <c:pt idx="1239">
                  <c:v>29.33306</c:v>
                </c:pt>
                <c:pt idx="1240">
                  <c:v>29.006834999999999</c:v>
                </c:pt>
                <c:pt idx="1241">
                  <c:v>28.993243</c:v>
                </c:pt>
                <c:pt idx="1242">
                  <c:v>29.937935</c:v>
                </c:pt>
                <c:pt idx="1243">
                  <c:v>28.952463999999999</c:v>
                </c:pt>
                <c:pt idx="1244">
                  <c:v>27.865047000000001</c:v>
                </c:pt>
                <c:pt idx="1245">
                  <c:v>27.865047000000001</c:v>
                </c:pt>
                <c:pt idx="1246">
                  <c:v>28.442739</c:v>
                </c:pt>
                <c:pt idx="1247">
                  <c:v>28.048549999999999</c:v>
                </c:pt>
                <c:pt idx="1248">
                  <c:v>27.178616000000002</c:v>
                </c:pt>
                <c:pt idx="1249">
                  <c:v>26.546555999999999</c:v>
                </c:pt>
                <c:pt idx="1250">
                  <c:v>26.859186999999999</c:v>
                </c:pt>
                <c:pt idx="1251">
                  <c:v>26.451405999999999</c:v>
                </c:pt>
                <c:pt idx="1252">
                  <c:v>26.573740999999998</c:v>
                </c:pt>
                <c:pt idx="1253">
                  <c:v>26.084402999999998</c:v>
                </c:pt>
                <c:pt idx="1254">
                  <c:v>25.418361000000001</c:v>
                </c:pt>
                <c:pt idx="1255">
                  <c:v>25.146507</c:v>
                </c:pt>
                <c:pt idx="1256">
                  <c:v>24.596001999999999</c:v>
                </c:pt>
                <c:pt idx="1257">
                  <c:v>24.793096999999999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99-46FD-B91C-3D6A8FD94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985608"/>
        <c:axId val="442984296"/>
      </c:lineChart>
      <c:dateAx>
        <c:axId val="4429856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84296"/>
        <c:crosses val="autoZero"/>
        <c:auto val="1"/>
        <c:lblOffset val="100"/>
        <c:baseTimeUnit val="days"/>
      </c:dateAx>
      <c:valAx>
        <c:axId val="44298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85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Abbott Laboratories </a:t>
            </a:r>
          </a:p>
        </c:rich>
      </c:tx>
      <c:layout>
        <c:manualLayout>
          <c:xMode val="edge"/>
          <c:yMode val="edge"/>
          <c:x val="0.2524930008748906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ABT!$B$1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ABT!$A$2:$A$1259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ABT!$B$2:$B$1259</c:f>
              <c:numCache>
                <c:formatCode>General</c:formatCode>
                <c:ptCount val="1258"/>
                <c:pt idx="0">
                  <c:v>38.163485000000001</c:v>
                </c:pt>
                <c:pt idx="1">
                  <c:v>38.064127999999997</c:v>
                </c:pt>
                <c:pt idx="2">
                  <c:v>37.974705999999998</c:v>
                </c:pt>
                <c:pt idx="3">
                  <c:v>38.352263999999998</c:v>
                </c:pt>
                <c:pt idx="4">
                  <c:v>38.173419000000003</c:v>
                </c:pt>
                <c:pt idx="5">
                  <c:v>38.044255999999997</c:v>
                </c:pt>
                <c:pt idx="6">
                  <c:v>37.994577999999997</c:v>
                </c:pt>
                <c:pt idx="7">
                  <c:v>37.944896</c:v>
                </c:pt>
                <c:pt idx="8">
                  <c:v>38.093933999999997</c:v>
                </c:pt>
                <c:pt idx="9">
                  <c:v>37.855473000000003</c:v>
                </c:pt>
                <c:pt idx="10">
                  <c:v>38.680148000000003</c:v>
                </c:pt>
                <c:pt idx="11">
                  <c:v>38.570853</c:v>
                </c:pt>
                <c:pt idx="12">
                  <c:v>39.186872999999999</c:v>
                </c:pt>
                <c:pt idx="13">
                  <c:v>38.948416000000002</c:v>
                </c:pt>
                <c:pt idx="14">
                  <c:v>38.948416000000002</c:v>
                </c:pt>
                <c:pt idx="15">
                  <c:v>38.431752000000003</c:v>
                </c:pt>
                <c:pt idx="16">
                  <c:v>38.233035000000001</c:v>
                </c:pt>
                <c:pt idx="17">
                  <c:v>38.173419000000003</c:v>
                </c:pt>
                <c:pt idx="18">
                  <c:v>38.183357000000001</c:v>
                </c:pt>
                <c:pt idx="19">
                  <c:v>37.656759999999998</c:v>
                </c:pt>
                <c:pt idx="20">
                  <c:v>37.358682000000002</c:v>
                </c:pt>
                <c:pt idx="21">
                  <c:v>37.825667000000003</c:v>
                </c:pt>
                <c:pt idx="22">
                  <c:v>38.481431000000001</c:v>
                </c:pt>
                <c:pt idx="23">
                  <c:v>38.491368999999999</c:v>
                </c:pt>
                <c:pt idx="24">
                  <c:v>38.908670999999998</c:v>
                </c:pt>
                <c:pt idx="25">
                  <c:v>38.729826000000003</c:v>
                </c:pt>
                <c:pt idx="26">
                  <c:v>37.855473000000003</c:v>
                </c:pt>
                <c:pt idx="27">
                  <c:v>39.504818999999998</c:v>
                </c:pt>
                <c:pt idx="28">
                  <c:v>39.584307000000003</c:v>
                </c:pt>
                <c:pt idx="29">
                  <c:v>40.130777000000002</c:v>
                </c:pt>
                <c:pt idx="30">
                  <c:v>39.693601999999998</c:v>
                </c:pt>
                <c:pt idx="31">
                  <c:v>39.554501000000002</c:v>
                </c:pt>
                <c:pt idx="32">
                  <c:v>38.948416000000002</c:v>
                </c:pt>
                <c:pt idx="33">
                  <c:v>39.882381000000002</c:v>
                </c:pt>
                <c:pt idx="34">
                  <c:v>40.349366000000003</c:v>
                </c:pt>
                <c:pt idx="35">
                  <c:v>39.812831000000003</c:v>
                </c:pt>
                <c:pt idx="36">
                  <c:v>39.574373000000001</c:v>
                </c:pt>
                <c:pt idx="37">
                  <c:v>39.604179999999999</c:v>
                </c:pt>
                <c:pt idx="38">
                  <c:v>38.839120999999999</c:v>
                </c:pt>
                <c:pt idx="39">
                  <c:v>38.133679000000001</c:v>
                </c:pt>
                <c:pt idx="40">
                  <c:v>38.451625</c:v>
                </c:pt>
                <c:pt idx="41">
                  <c:v>38.799377</c:v>
                </c:pt>
                <c:pt idx="42">
                  <c:v>38.988160000000001</c:v>
                </c:pt>
                <c:pt idx="43">
                  <c:v>39.286234</c:v>
                </c:pt>
                <c:pt idx="44">
                  <c:v>40.031419999999997</c:v>
                </c:pt>
                <c:pt idx="45">
                  <c:v>39.703536</c:v>
                </c:pt>
                <c:pt idx="46">
                  <c:v>39.93206</c:v>
                </c:pt>
                <c:pt idx="47">
                  <c:v>40.150649000000001</c:v>
                </c:pt>
                <c:pt idx="48">
                  <c:v>40.240071</c:v>
                </c:pt>
                <c:pt idx="49">
                  <c:v>40.478532999999999</c:v>
                </c:pt>
                <c:pt idx="50">
                  <c:v>39.753214999999997</c:v>
                </c:pt>
                <c:pt idx="51">
                  <c:v>40.905769999999997</c:v>
                </c:pt>
                <c:pt idx="52">
                  <c:v>40.329493999999997</c:v>
                </c:pt>
                <c:pt idx="53">
                  <c:v>40.528210999999999</c:v>
                </c:pt>
                <c:pt idx="54">
                  <c:v>40.716990000000003</c:v>
                </c:pt>
                <c:pt idx="55">
                  <c:v>40.716990000000003</c:v>
                </c:pt>
                <c:pt idx="56">
                  <c:v>40.637501999999998</c:v>
                </c:pt>
                <c:pt idx="57">
                  <c:v>42.947797999999999</c:v>
                </c:pt>
                <c:pt idx="58">
                  <c:v>42.424526999999998</c:v>
                </c:pt>
                <c:pt idx="59">
                  <c:v>42.424526999999998</c:v>
                </c:pt>
                <c:pt idx="60">
                  <c:v>42.197446999999997</c:v>
                </c:pt>
                <c:pt idx="61">
                  <c:v>41.565567999999999</c:v>
                </c:pt>
                <c:pt idx="62">
                  <c:v>42.009856999999997</c:v>
                </c:pt>
                <c:pt idx="63">
                  <c:v>41.753158999999997</c:v>
                </c:pt>
                <c:pt idx="64">
                  <c:v>40.913947</c:v>
                </c:pt>
                <c:pt idx="65">
                  <c:v>41.753158999999997</c:v>
                </c:pt>
                <c:pt idx="66">
                  <c:v>41.792651999999997</c:v>
                </c:pt>
                <c:pt idx="67">
                  <c:v>41.150902000000002</c:v>
                </c:pt>
                <c:pt idx="68">
                  <c:v>41.654426000000001</c:v>
                </c:pt>
                <c:pt idx="69">
                  <c:v>41.684047999999997</c:v>
                </c:pt>
                <c:pt idx="70">
                  <c:v>41.387853</c:v>
                </c:pt>
                <c:pt idx="71">
                  <c:v>41.052173000000003</c:v>
                </c:pt>
                <c:pt idx="72">
                  <c:v>41.150902000000002</c:v>
                </c:pt>
                <c:pt idx="73">
                  <c:v>41.338489000000003</c:v>
                </c:pt>
                <c:pt idx="74">
                  <c:v>40.598008999999998</c:v>
                </c:pt>
                <c:pt idx="75">
                  <c:v>40.291947</c:v>
                </c:pt>
                <c:pt idx="76">
                  <c:v>40.124102999999998</c:v>
                </c:pt>
                <c:pt idx="77">
                  <c:v>40.894199999999998</c:v>
                </c:pt>
                <c:pt idx="78">
                  <c:v>40.489404999999998</c:v>
                </c:pt>
                <c:pt idx="79">
                  <c:v>41.318742</c:v>
                </c:pt>
                <c:pt idx="80">
                  <c:v>41.368110000000001</c:v>
                </c:pt>
                <c:pt idx="81">
                  <c:v>41.624808000000002</c:v>
                </c:pt>
                <c:pt idx="82">
                  <c:v>41.555697000000002</c:v>
                </c:pt>
                <c:pt idx="83">
                  <c:v>41.763030000000001</c:v>
                </c:pt>
                <c:pt idx="84">
                  <c:v>41.486586000000003</c:v>
                </c:pt>
                <c:pt idx="85">
                  <c:v>42.286304999999999</c:v>
                </c:pt>
                <c:pt idx="86">
                  <c:v>42.700972</c:v>
                </c:pt>
                <c:pt idx="87">
                  <c:v>42.434398999999999</c:v>
                </c:pt>
                <c:pt idx="88">
                  <c:v>42.296176000000003</c:v>
                </c:pt>
                <c:pt idx="89">
                  <c:v>42.621985000000002</c:v>
                </c:pt>
                <c:pt idx="90">
                  <c:v>43.342722000000002</c:v>
                </c:pt>
                <c:pt idx="91">
                  <c:v>43.609290999999999</c:v>
                </c:pt>
                <c:pt idx="92">
                  <c:v>43.678406000000003</c:v>
                </c:pt>
                <c:pt idx="93">
                  <c:v>43.796880999999999</c:v>
                </c:pt>
                <c:pt idx="94">
                  <c:v>44.112819000000002</c:v>
                </c:pt>
                <c:pt idx="95">
                  <c:v>44.349769999999999</c:v>
                </c:pt>
                <c:pt idx="96">
                  <c:v>44.576853999999997</c:v>
                </c:pt>
                <c:pt idx="97">
                  <c:v>44.468249999999998</c:v>
                </c:pt>
                <c:pt idx="98">
                  <c:v>44.478121000000002</c:v>
                </c:pt>
                <c:pt idx="99">
                  <c:v>44.241169999999997</c:v>
                </c:pt>
                <c:pt idx="100">
                  <c:v>44.507742999999998</c:v>
                </c:pt>
                <c:pt idx="101">
                  <c:v>44.448503000000002</c:v>
                </c:pt>
                <c:pt idx="102">
                  <c:v>44.685454</c:v>
                </c:pt>
                <c:pt idx="103">
                  <c:v>44.241169999999997</c:v>
                </c:pt>
                <c:pt idx="104">
                  <c:v>44.379392000000003</c:v>
                </c:pt>
                <c:pt idx="105">
                  <c:v>44.497867999999997</c:v>
                </c:pt>
                <c:pt idx="106">
                  <c:v>44.715076000000003</c:v>
                </c:pt>
                <c:pt idx="107">
                  <c:v>44.181930000000001</c:v>
                </c:pt>
                <c:pt idx="108">
                  <c:v>43.885739000000001</c:v>
                </c:pt>
                <c:pt idx="109">
                  <c:v>43.115637999999997</c:v>
                </c:pt>
                <c:pt idx="110">
                  <c:v>43.046526999999998</c:v>
                </c:pt>
                <c:pt idx="111">
                  <c:v>42.858939999999997</c:v>
                </c:pt>
                <c:pt idx="112">
                  <c:v>42.621985000000002</c:v>
                </c:pt>
                <c:pt idx="113">
                  <c:v>42.493637999999997</c:v>
                </c:pt>
                <c:pt idx="114">
                  <c:v>42.10859</c:v>
                </c:pt>
                <c:pt idx="115">
                  <c:v>41.269378000000003</c:v>
                </c:pt>
                <c:pt idx="116">
                  <c:v>41.555697000000002</c:v>
                </c:pt>
                <c:pt idx="117">
                  <c:v>41.565567999999999</c:v>
                </c:pt>
                <c:pt idx="118">
                  <c:v>41.743284000000003</c:v>
                </c:pt>
                <c:pt idx="119">
                  <c:v>41.437221000000001</c:v>
                </c:pt>
                <c:pt idx="120">
                  <c:v>41.674174000000001</c:v>
                </c:pt>
                <c:pt idx="121">
                  <c:v>41.330730000000003</c:v>
                </c:pt>
                <c:pt idx="122">
                  <c:v>41.105041</c:v>
                </c:pt>
                <c:pt idx="123">
                  <c:v>40.584972999999998</c:v>
                </c:pt>
                <c:pt idx="124">
                  <c:v>40.064906000000001</c:v>
                </c:pt>
                <c:pt idx="125">
                  <c:v>38.700949999999999</c:v>
                </c:pt>
                <c:pt idx="126">
                  <c:v>38.799078000000002</c:v>
                </c:pt>
                <c:pt idx="127">
                  <c:v>38.573388000000001</c:v>
                </c:pt>
                <c:pt idx="128">
                  <c:v>37.847253000000002</c:v>
                </c:pt>
                <c:pt idx="129">
                  <c:v>36.856180999999999</c:v>
                </c:pt>
                <c:pt idx="130">
                  <c:v>36.257610999999997</c:v>
                </c:pt>
                <c:pt idx="131">
                  <c:v>37.199621</c:v>
                </c:pt>
                <c:pt idx="132">
                  <c:v>38.887391999999998</c:v>
                </c:pt>
                <c:pt idx="133">
                  <c:v>38.014069999999997</c:v>
                </c:pt>
                <c:pt idx="134">
                  <c:v>37.022993</c:v>
                </c:pt>
                <c:pt idx="135">
                  <c:v>37.042619000000002</c:v>
                </c:pt>
                <c:pt idx="136">
                  <c:v>36.689363999999998</c:v>
                </c:pt>
                <c:pt idx="137">
                  <c:v>36.797303999999997</c:v>
                </c:pt>
                <c:pt idx="138">
                  <c:v>36.728616000000002</c:v>
                </c:pt>
                <c:pt idx="139">
                  <c:v>36.954304999999998</c:v>
                </c:pt>
                <c:pt idx="140">
                  <c:v>37.150557999999997</c:v>
                </c:pt>
                <c:pt idx="141">
                  <c:v>37.680439999999997</c:v>
                </c:pt>
                <c:pt idx="142">
                  <c:v>38.141630999999997</c:v>
                </c:pt>
                <c:pt idx="143">
                  <c:v>38.180881999999997</c:v>
                </c:pt>
                <c:pt idx="144">
                  <c:v>38.200507999999999</c:v>
                </c:pt>
                <c:pt idx="145">
                  <c:v>38.436008999999999</c:v>
                </c:pt>
                <c:pt idx="146">
                  <c:v>38.445822999999997</c:v>
                </c:pt>
                <c:pt idx="147">
                  <c:v>38.789262999999998</c:v>
                </c:pt>
                <c:pt idx="148">
                  <c:v>38.759827000000001</c:v>
                </c:pt>
                <c:pt idx="149">
                  <c:v>38.887391999999998</c:v>
                </c:pt>
                <c:pt idx="150">
                  <c:v>38.563574000000003</c:v>
                </c:pt>
                <c:pt idx="151">
                  <c:v>38.161256000000002</c:v>
                </c:pt>
                <c:pt idx="152">
                  <c:v>37.955191999999997</c:v>
                </c:pt>
                <c:pt idx="153">
                  <c:v>37.268309000000002</c:v>
                </c:pt>
                <c:pt idx="154">
                  <c:v>36.669739</c:v>
                </c:pt>
                <c:pt idx="155">
                  <c:v>36.895428000000003</c:v>
                </c:pt>
                <c:pt idx="156">
                  <c:v>36.542177000000002</c:v>
                </c:pt>
                <c:pt idx="157">
                  <c:v>37.042619000000002</c:v>
                </c:pt>
                <c:pt idx="158">
                  <c:v>37.003368000000002</c:v>
                </c:pt>
                <c:pt idx="159">
                  <c:v>37.533250000000002</c:v>
                </c:pt>
                <c:pt idx="160">
                  <c:v>36.895428000000003</c:v>
                </c:pt>
                <c:pt idx="161">
                  <c:v>37.287934</c:v>
                </c:pt>
                <c:pt idx="162">
                  <c:v>37.297744999999999</c:v>
                </c:pt>
                <c:pt idx="163">
                  <c:v>37.386059000000003</c:v>
                </c:pt>
                <c:pt idx="164">
                  <c:v>37.268309000000002</c:v>
                </c:pt>
                <c:pt idx="165">
                  <c:v>37.258498000000003</c:v>
                </c:pt>
                <c:pt idx="166">
                  <c:v>37.778565</c:v>
                </c:pt>
                <c:pt idx="167">
                  <c:v>37.386059000000003</c:v>
                </c:pt>
                <c:pt idx="168">
                  <c:v>37.827627</c:v>
                </c:pt>
                <c:pt idx="169">
                  <c:v>38.122005000000001</c:v>
                </c:pt>
                <c:pt idx="170">
                  <c:v>38.171070999999998</c:v>
                </c:pt>
                <c:pt idx="171">
                  <c:v>39.662585</c:v>
                </c:pt>
                <c:pt idx="172">
                  <c:v>43.008690000000001</c:v>
                </c:pt>
                <c:pt idx="173">
                  <c:v>43.057752999999998</c:v>
                </c:pt>
                <c:pt idx="174">
                  <c:v>43.185313999999998</c:v>
                </c:pt>
                <c:pt idx="175">
                  <c:v>43.254005999999997</c:v>
                </c:pt>
                <c:pt idx="176">
                  <c:v>43.057752999999998</c:v>
                </c:pt>
                <c:pt idx="177">
                  <c:v>43.146065999999998</c:v>
                </c:pt>
                <c:pt idx="178">
                  <c:v>43.028312</c:v>
                </c:pt>
                <c:pt idx="179">
                  <c:v>43.126441</c:v>
                </c:pt>
                <c:pt idx="180">
                  <c:v>42.596558999999999</c:v>
                </c:pt>
                <c:pt idx="181">
                  <c:v>42.694682999999998</c:v>
                </c:pt>
                <c:pt idx="182">
                  <c:v>42.537681999999997</c:v>
                </c:pt>
                <c:pt idx="183">
                  <c:v>41.762487</c:v>
                </c:pt>
                <c:pt idx="184">
                  <c:v>41.430883000000001</c:v>
                </c:pt>
                <c:pt idx="185">
                  <c:v>41.323599000000002</c:v>
                </c:pt>
                <c:pt idx="186">
                  <c:v>41.557673999999999</c:v>
                </c:pt>
                <c:pt idx="187">
                  <c:v>41.986806000000001</c:v>
                </c:pt>
                <c:pt idx="188">
                  <c:v>41.001750999999999</c:v>
                </c:pt>
                <c:pt idx="189">
                  <c:v>41.274835000000003</c:v>
                </c:pt>
                <c:pt idx="190">
                  <c:v>41.148045000000003</c:v>
                </c:pt>
                <c:pt idx="191">
                  <c:v>40.796939000000002</c:v>
                </c:pt>
                <c:pt idx="192">
                  <c:v>40.621383999999999</c:v>
                </c:pt>
                <c:pt idx="193">
                  <c:v>40.445829000000003</c:v>
                </c:pt>
                <c:pt idx="194">
                  <c:v>39.870399999999997</c:v>
                </c:pt>
                <c:pt idx="195">
                  <c:v>39.743608999999999</c:v>
                </c:pt>
                <c:pt idx="196">
                  <c:v>39.772866999999998</c:v>
                </c:pt>
                <c:pt idx="197">
                  <c:v>40.016692999999997</c:v>
                </c:pt>
                <c:pt idx="198">
                  <c:v>39.753360999999998</c:v>
                </c:pt>
                <c:pt idx="199">
                  <c:v>39.782622000000003</c:v>
                </c:pt>
                <c:pt idx="200">
                  <c:v>39.294970999999997</c:v>
                </c:pt>
                <c:pt idx="201">
                  <c:v>39.187686999999997</c:v>
                </c:pt>
                <c:pt idx="202">
                  <c:v>38.914603</c:v>
                </c:pt>
                <c:pt idx="203">
                  <c:v>39.499783000000001</c:v>
                </c:pt>
                <c:pt idx="204">
                  <c:v>39.372993000000001</c:v>
                </c:pt>
                <c:pt idx="205">
                  <c:v>38.066085999999999</c:v>
                </c:pt>
                <c:pt idx="206">
                  <c:v>38.309911999999997</c:v>
                </c:pt>
                <c:pt idx="207">
                  <c:v>38.202627999999997</c:v>
                </c:pt>
                <c:pt idx="208">
                  <c:v>38.212383000000003</c:v>
                </c:pt>
                <c:pt idx="209">
                  <c:v>38.212383000000003</c:v>
                </c:pt>
                <c:pt idx="210">
                  <c:v>37.861274000000002</c:v>
                </c:pt>
                <c:pt idx="211">
                  <c:v>38.368431999999999</c:v>
                </c:pt>
                <c:pt idx="212">
                  <c:v>38.35868</c:v>
                </c:pt>
                <c:pt idx="213">
                  <c:v>37.783251</c:v>
                </c:pt>
                <c:pt idx="214">
                  <c:v>38.543987000000001</c:v>
                </c:pt>
                <c:pt idx="215">
                  <c:v>38.651271000000001</c:v>
                </c:pt>
                <c:pt idx="216">
                  <c:v>38.23189</c:v>
                </c:pt>
                <c:pt idx="217">
                  <c:v>37.441893</c:v>
                </c:pt>
                <c:pt idx="218">
                  <c:v>38.192877000000003</c:v>
                </c:pt>
                <c:pt idx="219">
                  <c:v>37.578434999999999</c:v>
                </c:pt>
                <c:pt idx="220">
                  <c:v>37.363869999999999</c:v>
                </c:pt>
                <c:pt idx="221">
                  <c:v>37.500411999999997</c:v>
                </c:pt>
                <c:pt idx="222">
                  <c:v>37.051774000000002</c:v>
                </c:pt>
                <c:pt idx="223">
                  <c:v>36.213011999999999</c:v>
                </c:pt>
                <c:pt idx="224">
                  <c:v>35.442521999999997</c:v>
                </c:pt>
                <c:pt idx="225">
                  <c:v>36.291035000000001</c:v>
                </c:pt>
                <c:pt idx="226">
                  <c:v>36.086221999999999</c:v>
                </c:pt>
                <c:pt idx="227">
                  <c:v>36.534860000000002</c:v>
                </c:pt>
                <c:pt idx="228">
                  <c:v>36.486096000000003</c:v>
                </c:pt>
                <c:pt idx="229">
                  <c:v>37.071277000000002</c:v>
                </c:pt>
                <c:pt idx="230">
                  <c:v>37.081032</c:v>
                </c:pt>
                <c:pt idx="231">
                  <c:v>36.944490000000002</c:v>
                </c:pt>
                <c:pt idx="232">
                  <c:v>37.500411999999997</c:v>
                </c:pt>
                <c:pt idx="233">
                  <c:v>36.915227999999999</c:v>
                </c:pt>
                <c:pt idx="234">
                  <c:v>35.803382999999997</c:v>
                </c:pt>
                <c:pt idx="235">
                  <c:v>39.470525000000002</c:v>
                </c:pt>
                <c:pt idx="236">
                  <c:v>39.16818</c:v>
                </c:pt>
                <c:pt idx="237">
                  <c:v>38.680528000000002</c:v>
                </c:pt>
                <c:pt idx="238">
                  <c:v>39.04139</c:v>
                </c:pt>
                <c:pt idx="239">
                  <c:v>38.504973999999997</c:v>
                </c:pt>
                <c:pt idx="240">
                  <c:v>38.973118999999997</c:v>
                </c:pt>
                <c:pt idx="241">
                  <c:v>39.431511999999998</c:v>
                </c:pt>
                <c:pt idx="242">
                  <c:v>39.538795999999998</c:v>
                </c:pt>
                <c:pt idx="243">
                  <c:v>40.084963999999999</c:v>
                </c:pt>
                <c:pt idx="244">
                  <c:v>39.285215000000001</c:v>
                </c:pt>
                <c:pt idx="245">
                  <c:v>40.182495000000003</c:v>
                </c:pt>
                <c:pt idx="246">
                  <c:v>39.474989000000001</c:v>
                </c:pt>
                <c:pt idx="247">
                  <c:v>39.416837000000001</c:v>
                </c:pt>
                <c:pt idx="248">
                  <c:v>40.260032000000002</c:v>
                </c:pt>
                <c:pt idx="249">
                  <c:v>41.248603000000003</c:v>
                </c:pt>
                <c:pt idx="250">
                  <c:v>41.597507999999998</c:v>
                </c:pt>
                <c:pt idx="251">
                  <c:v>41.607202000000001</c:v>
                </c:pt>
                <c:pt idx="252">
                  <c:v>43.526192000000002</c:v>
                </c:pt>
                <c:pt idx="253">
                  <c:v>43.875100000000003</c:v>
                </c:pt>
                <c:pt idx="254">
                  <c:v>44.408152000000001</c:v>
                </c:pt>
                <c:pt idx="255">
                  <c:v>43.642493000000002</c:v>
                </c:pt>
                <c:pt idx="256">
                  <c:v>43.710335999999998</c:v>
                </c:pt>
                <c:pt idx="257">
                  <c:v>43.710335999999998</c:v>
                </c:pt>
                <c:pt idx="258">
                  <c:v>43.109440999999997</c:v>
                </c:pt>
                <c:pt idx="259">
                  <c:v>42.683</c:v>
                </c:pt>
                <c:pt idx="260">
                  <c:v>42.353476000000001</c:v>
                </c:pt>
                <c:pt idx="261">
                  <c:v>43.865406</c:v>
                </c:pt>
                <c:pt idx="262">
                  <c:v>44.631064000000002</c:v>
                </c:pt>
                <c:pt idx="263">
                  <c:v>44.185239000000003</c:v>
                </c:pt>
                <c:pt idx="264">
                  <c:v>43.429273999999999</c:v>
                </c:pt>
                <c:pt idx="265">
                  <c:v>42.993138999999999</c:v>
                </c:pt>
                <c:pt idx="266">
                  <c:v>43.913868000000001</c:v>
                </c:pt>
                <c:pt idx="267">
                  <c:v>43.574649999999998</c:v>
                </c:pt>
                <c:pt idx="268">
                  <c:v>44.146470999999998</c:v>
                </c:pt>
                <c:pt idx="269">
                  <c:v>44.156165000000001</c:v>
                </c:pt>
                <c:pt idx="270">
                  <c:v>43.904173999999998</c:v>
                </c:pt>
                <c:pt idx="271">
                  <c:v>42.789611000000001</c:v>
                </c:pt>
                <c:pt idx="272">
                  <c:v>43.826641000000002</c:v>
                </c:pt>
                <c:pt idx="273">
                  <c:v>44.059244</c:v>
                </c:pt>
                <c:pt idx="274">
                  <c:v>43.535882000000001</c:v>
                </c:pt>
                <c:pt idx="275">
                  <c:v>44.020474999999998</c:v>
                </c:pt>
                <c:pt idx="276">
                  <c:v>44.010784999999998</c:v>
                </c:pt>
                <c:pt idx="277">
                  <c:v>44.049554000000001</c:v>
                </c:pt>
                <c:pt idx="278">
                  <c:v>44.039859999999997</c:v>
                </c:pt>
                <c:pt idx="279">
                  <c:v>44.592295999999997</c:v>
                </c:pt>
                <c:pt idx="280">
                  <c:v>44.320925000000003</c:v>
                </c:pt>
                <c:pt idx="281">
                  <c:v>44.388767999999999</c:v>
                </c:pt>
                <c:pt idx="282">
                  <c:v>43.390506000000002</c:v>
                </c:pt>
                <c:pt idx="283">
                  <c:v>43.497117000000003</c:v>
                </c:pt>
                <c:pt idx="284">
                  <c:v>42.605463</c:v>
                </c:pt>
                <c:pt idx="285">
                  <c:v>42.828375999999999</c:v>
                </c:pt>
                <c:pt idx="286">
                  <c:v>43.681260999999999</c:v>
                </c:pt>
                <c:pt idx="287">
                  <c:v>44.349998999999997</c:v>
                </c:pt>
                <c:pt idx="288">
                  <c:v>43.661876999999997</c:v>
                </c:pt>
                <c:pt idx="289">
                  <c:v>44.224007999999998</c:v>
                </c:pt>
                <c:pt idx="290">
                  <c:v>43.787872999999998</c:v>
                </c:pt>
                <c:pt idx="291">
                  <c:v>43.787872999999998</c:v>
                </c:pt>
                <c:pt idx="292">
                  <c:v>44.107702000000003</c:v>
                </c:pt>
                <c:pt idx="293">
                  <c:v>44.030169000000001</c:v>
                </c:pt>
                <c:pt idx="294">
                  <c:v>43.419580000000003</c:v>
                </c:pt>
                <c:pt idx="295">
                  <c:v>43.846024999999997</c:v>
                </c:pt>
                <c:pt idx="296">
                  <c:v>43.380811999999999</c:v>
                </c:pt>
                <c:pt idx="297">
                  <c:v>42.527929999999998</c:v>
                </c:pt>
                <c:pt idx="298">
                  <c:v>42.266249000000002</c:v>
                </c:pt>
                <c:pt idx="299">
                  <c:v>42.256554999999999</c:v>
                </c:pt>
                <c:pt idx="300">
                  <c:v>42.159638000000001</c:v>
                </c:pt>
                <c:pt idx="301">
                  <c:v>40.899695999999999</c:v>
                </c:pt>
                <c:pt idx="302">
                  <c:v>40.453870000000002</c:v>
                </c:pt>
                <c:pt idx="303">
                  <c:v>40.851236999999998</c:v>
                </c:pt>
                <c:pt idx="304">
                  <c:v>40.919080000000001</c:v>
                </c:pt>
                <c:pt idx="305">
                  <c:v>40.579861999999999</c:v>
                </c:pt>
                <c:pt idx="306">
                  <c:v>39.465299000000002</c:v>
                </c:pt>
                <c:pt idx="307">
                  <c:v>39.659134000000002</c:v>
                </c:pt>
                <c:pt idx="308">
                  <c:v>40.056502000000002</c:v>
                </c:pt>
                <c:pt idx="309">
                  <c:v>40.364851000000002</c:v>
                </c:pt>
                <c:pt idx="310">
                  <c:v>39.661428999999998</c:v>
                </c:pt>
                <c:pt idx="311">
                  <c:v>39.150727000000003</c:v>
                </c:pt>
                <c:pt idx="312">
                  <c:v>38.437666999999998</c:v>
                </c:pt>
                <c:pt idx="313">
                  <c:v>39.883054999999999</c:v>
                </c:pt>
                <c:pt idx="314">
                  <c:v>39.873420000000003</c:v>
                </c:pt>
                <c:pt idx="315">
                  <c:v>39.275990999999998</c:v>
                </c:pt>
                <c:pt idx="316">
                  <c:v>38.755654</c:v>
                </c:pt>
                <c:pt idx="317">
                  <c:v>38.061866999999999</c:v>
                </c:pt>
                <c:pt idx="318">
                  <c:v>37.637887999999997</c:v>
                </c:pt>
                <c:pt idx="319">
                  <c:v>39.372351999999999</c:v>
                </c:pt>
                <c:pt idx="320">
                  <c:v>40.413029000000002</c:v>
                </c:pt>
                <c:pt idx="321">
                  <c:v>40.663564999999998</c:v>
                </c:pt>
                <c:pt idx="322">
                  <c:v>40.933369999999996</c:v>
                </c:pt>
                <c:pt idx="323">
                  <c:v>41.723514000000002</c:v>
                </c:pt>
                <c:pt idx="324">
                  <c:v>41.752425000000002</c:v>
                </c:pt>
                <c:pt idx="325">
                  <c:v>42.629292999999997</c:v>
                </c:pt>
                <c:pt idx="326">
                  <c:v>42.263126999999997</c:v>
                </c:pt>
                <c:pt idx="327">
                  <c:v>42.214948</c:v>
                </c:pt>
                <c:pt idx="328">
                  <c:v>41.598247000000001</c:v>
                </c:pt>
                <c:pt idx="329">
                  <c:v>41.829509999999999</c:v>
                </c:pt>
                <c:pt idx="330">
                  <c:v>41.550068000000003</c:v>
                </c:pt>
                <c:pt idx="331">
                  <c:v>41.656063000000003</c:v>
                </c:pt>
                <c:pt idx="332">
                  <c:v>42.436574</c:v>
                </c:pt>
                <c:pt idx="333">
                  <c:v>41.501888999999998</c:v>
                </c:pt>
                <c:pt idx="334">
                  <c:v>42.532932000000002</c:v>
                </c:pt>
                <c:pt idx="335">
                  <c:v>42.629292999999997</c:v>
                </c:pt>
                <c:pt idx="336">
                  <c:v>41.983685000000001</c:v>
                </c:pt>
                <c:pt idx="337">
                  <c:v>43.641063000000003</c:v>
                </c:pt>
                <c:pt idx="338">
                  <c:v>44.344484999999999</c:v>
                </c:pt>
                <c:pt idx="339">
                  <c:v>43.978318999999999</c:v>
                </c:pt>
                <c:pt idx="340">
                  <c:v>42.378757</c:v>
                </c:pt>
                <c:pt idx="341">
                  <c:v>41.338079999999998</c:v>
                </c:pt>
                <c:pt idx="342">
                  <c:v>42.108953</c:v>
                </c:pt>
                <c:pt idx="343">
                  <c:v>45.414071999999997</c:v>
                </c:pt>
                <c:pt idx="344">
                  <c:v>46.763097999999999</c:v>
                </c:pt>
                <c:pt idx="345">
                  <c:v>48.025404000000002</c:v>
                </c:pt>
                <c:pt idx="346">
                  <c:v>48.603558</c:v>
                </c:pt>
                <c:pt idx="347">
                  <c:v>48.545744999999997</c:v>
                </c:pt>
                <c:pt idx="348">
                  <c:v>48.401204</c:v>
                </c:pt>
                <c:pt idx="349">
                  <c:v>48.025404000000002</c:v>
                </c:pt>
                <c:pt idx="350">
                  <c:v>48.266302000000003</c:v>
                </c:pt>
                <c:pt idx="351">
                  <c:v>48.555379000000002</c:v>
                </c:pt>
                <c:pt idx="352">
                  <c:v>48.815548999999997</c:v>
                </c:pt>
                <c:pt idx="353">
                  <c:v>48.285573999999997</c:v>
                </c:pt>
                <c:pt idx="354">
                  <c:v>48.487927999999997</c:v>
                </c:pt>
                <c:pt idx="355">
                  <c:v>48.642102000000001</c:v>
                </c:pt>
                <c:pt idx="356">
                  <c:v>48.671008999999998</c:v>
                </c:pt>
                <c:pt idx="357">
                  <c:v>48.661375</c:v>
                </c:pt>
                <c:pt idx="358">
                  <c:v>48.844456000000001</c:v>
                </c:pt>
                <c:pt idx="359">
                  <c:v>48.921545000000002</c:v>
                </c:pt>
                <c:pt idx="360">
                  <c:v>49.200986999999998</c:v>
                </c:pt>
                <c:pt idx="361">
                  <c:v>49.085354000000002</c:v>
                </c:pt>
                <c:pt idx="362">
                  <c:v>48.844456000000001</c:v>
                </c:pt>
                <c:pt idx="363">
                  <c:v>49.191349000000002</c:v>
                </c:pt>
                <c:pt idx="364">
                  <c:v>49.335889000000002</c:v>
                </c:pt>
                <c:pt idx="365">
                  <c:v>49.123897999999997</c:v>
                </c:pt>
                <c:pt idx="366">
                  <c:v>47.948315000000001</c:v>
                </c:pt>
                <c:pt idx="367">
                  <c:v>48.237395999999997</c:v>
                </c:pt>
                <c:pt idx="368">
                  <c:v>48.083221000000002</c:v>
                </c:pt>
                <c:pt idx="369">
                  <c:v>47.957953000000003</c:v>
                </c:pt>
                <c:pt idx="370">
                  <c:v>47.514702</c:v>
                </c:pt>
                <c:pt idx="371">
                  <c:v>48.372298000000001</c:v>
                </c:pt>
                <c:pt idx="372">
                  <c:v>47.909773999999999</c:v>
                </c:pt>
                <c:pt idx="373">
                  <c:v>47.880867000000002</c:v>
                </c:pt>
                <c:pt idx="374">
                  <c:v>47.171235000000003</c:v>
                </c:pt>
                <c:pt idx="375">
                  <c:v>47.228774000000001</c:v>
                </c:pt>
                <c:pt idx="376">
                  <c:v>48.149374999999999</c:v>
                </c:pt>
                <c:pt idx="377">
                  <c:v>47.698666000000003</c:v>
                </c:pt>
                <c:pt idx="378">
                  <c:v>47.382207000000001</c:v>
                </c:pt>
                <c:pt idx="379">
                  <c:v>47.487693999999998</c:v>
                </c:pt>
                <c:pt idx="380">
                  <c:v>47.065753000000001</c:v>
                </c:pt>
                <c:pt idx="381">
                  <c:v>46.998621999999997</c:v>
                </c:pt>
                <c:pt idx="382">
                  <c:v>47.919226000000002</c:v>
                </c:pt>
                <c:pt idx="383">
                  <c:v>47.305492999999998</c:v>
                </c:pt>
                <c:pt idx="384">
                  <c:v>47.468513999999999</c:v>
                </c:pt>
                <c:pt idx="385">
                  <c:v>47.832920000000001</c:v>
                </c:pt>
                <c:pt idx="386">
                  <c:v>47.976762000000001</c:v>
                </c:pt>
                <c:pt idx="387">
                  <c:v>47.842508000000002</c:v>
                </c:pt>
                <c:pt idx="388">
                  <c:v>47.890455000000003</c:v>
                </c:pt>
                <c:pt idx="389">
                  <c:v>46.576681000000001</c:v>
                </c:pt>
                <c:pt idx="390">
                  <c:v>46.490374000000003</c:v>
                </c:pt>
                <c:pt idx="391">
                  <c:v>46.097200999999998</c:v>
                </c:pt>
                <c:pt idx="392">
                  <c:v>46.672575000000002</c:v>
                </c:pt>
                <c:pt idx="393">
                  <c:v>47.046573000000002</c:v>
                </c:pt>
                <c:pt idx="394">
                  <c:v>46.509554000000001</c:v>
                </c:pt>
                <c:pt idx="395">
                  <c:v>46.202686999999997</c:v>
                </c:pt>
                <c:pt idx="396">
                  <c:v>46.452015000000003</c:v>
                </c:pt>
                <c:pt idx="397">
                  <c:v>46.461607000000001</c:v>
                </c:pt>
                <c:pt idx="398">
                  <c:v>46.682167</c:v>
                </c:pt>
                <c:pt idx="399">
                  <c:v>46.854779999999998</c:v>
                </c:pt>
                <c:pt idx="400">
                  <c:v>46.931494999999998</c:v>
                </c:pt>
                <c:pt idx="401">
                  <c:v>46.931494999999998</c:v>
                </c:pt>
                <c:pt idx="402">
                  <c:v>46.605449</c:v>
                </c:pt>
                <c:pt idx="403">
                  <c:v>47.238362000000002</c:v>
                </c:pt>
                <c:pt idx="404">
                  <c:v>46.998621999999997</c:v>
                </c:pt>
                <c:pt idx="405">
                  <c:v>46.605449</c:v>
                </c:pt>
                <c:pt idx="406">
                  <c:v>47.017802000000003</c:v>
                </c:pt>
                <c:pt idx="407">
                  <c:v>47.315080999999999</c:v>
                </c:pt>
                <c:pt idx="408">
                  <c:v>47.123288000000002</c:v>
                </c:pt>
                <c:pt idx="409">
                  <c:v>46.998621999999997</c:v>
                </c:pt>
                <c:pt idx="410">
                  <c:v>46.835600999999997</c:v>
                </c:pt>
                <c:pt idx="411">
                  <c:v>46.710934999999999</c:v>
                </c:pt>
                <c:pt idx="412">
                  <c:v>46.672575000000002</c:v>
                </c:pt>
                <c:pt idx="413">
                  <c:v>45.099882000000001</c:v>
                </c:pt>
                <c:pt idx="414">
                  <c:v>45.195779999999999</c:v>
                </c:pt>
                <c:pt idx="415">
                  <c:v>45.387573000000003</c:v>
                </c:pt>
                <c:pt idx="416">
                  <c:v>45.617721000000003</c:v>
                </c:pt>
                <c:pt idx="417">
                  <c:v>44.591633999999999</c:v>
                </c:pt>
                <c:pt idx="418">
                  <c:v>44.629994000000003</c:v>
                </c:pt>
                <c:pt idx="419">
                  <c:v>44.927269000000003</c:v>
                </c:pt>
                <c:pt idx="420">
                  <c:v>45.071114000000001</c:v>
                </c:pt>
                <c:pt idx="421">
                  <c:v>44.773834999999998</c:v>
                </c:pt>
                <c:pt idx="422">
                  <c:v>44.514915999999999</c:v>
                </c:pt>
                <c:pt idx="423">
                  <c:v>45.234135999999999</c:v>
                </c:pt>
                <c:pt idx="424">
                  <c:v>45.636901000000002</c:v>
                </c:pt>
                <c:pt idx="425">
                  <c:v>45.541006000000003</c:v>
                </c:pt>
                <c:pt idx="426">
                  <c:v>46.336941000000003</c:v>
                </c:pt>
                <c:pt idx="427">
                  <c:v>46.471195000000002</c:v>
                </c:pt>
                <c:pt idx="428">
                  <c:v>46.365709000000003</c:v>
                </c:pt>
                <c:pt idx="429">
                  <c:v>45.186188000000001</c:v>
                </c:pt>
                <c:pt idx="430">
                  <c:v>44.716299999999997</c:v>
                </c:pt>
                <c:pt idx="431">
                  <c:v>44.351894000000001</c:v>
                </c:pt>
                <c:pt idx="432">
                  <c:v>44.610813999999998</c:v>
                </c:pt>
                <c:pt idx="433">
                  <c:v>44.908093000000001</c:v>
                </c:pt>
                <c:pt idx="434">
                  <c:v>44.783427000000003</c:v>
                </c:pt>
                <c:pt idx="435">
                  <c:v>44.620401999999999</c:v>
                </c:pt>
                <c:pt idx="436">
                  <c:v>44.984808000000001</c:v>
                </c:pt>
                <c:pt idx="437">
                  <c:v>44.841695000000001</c:v>
                </c:pt>
                <c:pt idx="438">
                  <c:v>44.469605000000001</c:v>
                </c:pt>
                <c:pt idx="439">
                  <c:v>44.068890000000003</c:v>
                </c:pt>
                <c:pt idx="440">
                  <c:v>44.173839000000001</c:v>
                </c:pt>
                <c:pt idx="441">
                  <c:v>44.011648000000001</c:v>
                </c:pt>
                <c:pt idx="442">
                  <c:v>43.782667000000004</c:v>
                </c:pt>
                <c:pt idx="443">
                  <c:v>44.202463999999999</c:v>
                </c:pt>
                <c:pt idx="444">
                  <c:v>44.918022999999998</c:v>
                </c:pt>
                <c:pt idx="445">
                  <c:v>44.631796000000001</c:v>
                </c:pt>
                <c:pt idx="446">
                  <c:v>44.364655999999997</c:v>
                </c:pt>
                <c:pt idx="447">
                  <c:v>44.393276999999998</c:v>
                </c:pt>
                <c:pt idx="448">
                  <c:v>44.841695000000001</c:v>
                </c:pt>
                <c:pt idx="449">
                  <c:v>45.290112999999998</c:v>
                </c:pt>
                <c:pt idx="450">
                  <c:v>45.290112999999998</c:v>
                </c:pt>
                <c:pt idx="451">
                  <c:v>45.261488</c:v>
                </c:pt>
                <c:pt idx="452">
                  <c:v>45.213785000000001</c:v>
                </c:pt>
                <c:pt idx="453">
                  <c:v>44.927562000000002</c:v>
                </c:pt>
                <c:pt idx="454">
                  <c:v>45.633581999999997</c:v>
                </c:pt>
                <c:pt idx="455">
                  <c:v>44.727206000000002</c:v>
                </c:pt>
                <c:pt idx="456">
                  <c:v>45.080215000000003</c:v>
                </c:pt>
                <c:pt idx="457">
                  <c:v>44.173839000000001</c:v>
                </c:pt>
                <c:pt idx="458">
                  <c:v>44.049807999999999</c:v>
                </c:pt>
                <c:pt idx="459">
                  <c:v>44.679502999999997</c:v>
                </c:pt>
                <c:pt idx="460">
                  <c:v>44.364655999999997</c:v>
                </c:pt>
                <c:pt idx="461">
                  <c:v>45.261488</c:v>
                </c:pt>
                <c:pt idx="462">
                  <c:v>44.851233999999998</c:v>
                </c:pt>
                <c:pt idx="463">
                  <c:v>44.927562000000002</c:v>
                </c:pt>
                <c:pt idx="464">
                  <c:v>45.051592999999997</c:v>
                </c:pt>
                <c:pt idx="465">
                  <c:v>45.194702999999997</c:v>
                </c:pt>
                <c:pt idx="466">
                  <c:v>45.423682999999997</c:v>
                </c:pt>
                <c:pt idx="467">
                  <c:v>45.223328000000002</c:v>
                </c:pt>
                <c:pt idx="468">
                  <c:v>45.290112999999998</c:v>
                </c:pt>
                <c:pt idx="469">
                  <c:v>45.146999999999998</c:v>
                </c:pt>
                <c:pt idx="470">
                  <c:v>45.299652000000002</c:v>
                </c:pt>
                <c:pt idx="471">
                  <c:v>44.469605000000001</c:v>
                </c:pt>
                <c:pt idx="472">
                  <c:v>44.278787999999999</c:v>
                </c:pt>
                <c:pt idx="473">
                  <c:v>44.278787999999999</c:v>
                </c:pt>
                <c:pt idx="474">
                  <c:v>43.973483000000002</c:v>
                </c:pt>
                <c:pt idx="475">
                  <c:v>43.143436000000001</c:v>
                </c:pt>
                <c:pt idx="476">
                  <c:v>42.866751999999998</c:v>
                </c:pt>
                <c:pt idx="477">
                  <c:v>42.857210000000002</c:v>
                </c:pt>
                <c:pt idx="478">
                  <c:v>42.475580000000001</c:v>
                </c:pt>
                <c:pt idx="479">
                  <c:v>43.410577000000004</c:v>
                </c:pt>
                <c:pt idx="480">
                  <c:v>43.553690000000003</c:v>
                </c:pt>
                <c:pt idx="481">
                  <c:v>43.095728999999999</c:v>
                </c:pt>
                <c:pt idx="482">
                  <c:v>43.725425000000001</c:v>
                </c:pt>
                <c:pt idx="483">
                  <c:v>43.152974999999998</c:v>
                </c:pt>
                <c:pt idx="484">
                  <c:v>42.704557000000001</c:v>
                </c:pt>
                <c:pt idx="485">
                  <c:v>43.181596999999996</c:v>
                </c:pt>
                <c:pt idx="486">
                  <c:v>41.416553</c:v>
                </c:pt>
                <c:pt idx="487">
                  <c:v>41.674154000000001</c:v>
                </c:pt>
                <c:pt idx="488">
                  <c:v>42.122571999999998</c:v>
                </c:pt>
                <c:pt idx="489">
                  <c:v>41.845889</c:v>
                </c:pt>
                <c:pt idx="490">
                  <c:v>42.446959</c:v>
                </c:pt>
                <c:pt idx="491">
                  <c:v>42.036704999999998</c:v>
                </c:pt>
                <c:pt idx="492">
                  <c:v>42.189357999999999</c:v>
                </c:pt>
                <c:pt idx="493">
                  <c:v>42.446959</c:v>
                </c:pt>
                <c:pt idx="494">
                  <c:v>41.931756</c:v>
                </c:pt>
                <c:pt idx="495">
                  <c:v>42.246600000000001</c:v>
                </c:pt>
                <c:pt idx="496">
                  <c:v>42.561447999999999</c:v>
                </c:pt>
                <c:pt idx="497">
                  <c:v>43.257927000000002</c:v>
                </c:pt>
                <c:pt idx="498">
                  <c:v>42.897284999999997</c:v>
                </c:pt>
                <c:pt idx="499">
                  <c:v>43.352831000000002</c:v>
                </c:pt>
                <c:pt idx="500">
                  <c:v>42.479697999999999</c:v>
                </c:pt>
                <c:pt idx="501">
                  <c:v>42.138041999999999</c:v>
                </c:pt>
                <c:pt idx="502">
                  <c:v>42.622058000000003</c:v>
                </c:pt>
                <c:pt idx="503">
                  <c:v>42.612569000000001</c:v>
                </c:pt>
                <c:pt idx="504">
                  <c:v>42.726455000000001</c:v>
                </c:pt>
                <c:pt idx="505">
                  <c:v>43.362319999999997</c:v>
                </c:pt>
                <c:pt idx="506">
                  <c:v>43.276904999999999</c:v>
                </c:pt>
                <c:pt idx="507">
                  <c:v>43.514167999999998</c:v>
                </c:pt>
                <c:pt idx="508">
                  <c:v>43.371811999999998</c:v>
                </c:pt>
                <c:pt idx="509">
                  <c:v>43.390794</c:v>
                </c:pt>
                <c:pt idx="510">
                  <c:v>44.007677000000001</c:v>
                </c:pt>
                <c:pt idx="511">
                  <c:v>43.703980000000001</c:v>
                </c:pt>
                <c:pt idx="512">
                  <c:v>43.438245999999999</c:v>
                </c:pt>
                <c:pt idx="513">
                  <c:v>42.005170999999997</c:v>
                </c:pt>
                <c:pt idx="514">
                  <c:v>41.188986999999997</c:v>
                </c:pt>
                <c:pt idx="515">
                  <c:v>41.245927999999999</c:v>
                </c:pt>
                <c:pt idx="516">
                  <c:v>41.464210000000001</c:v>
                </c:pt>
                <c:pt idx="517">
                  <c:v>42.194982000000003</c:v>
                </c:pt>
                <c:pt idx="518">
                  <c:v>42.109566999999998</c:v>
                </c:pt>
                <c:pt idx="519">
                  <c:v>43.125056000000001</c:v>
                </c:pt>
                <c:pt idx="520">
                  <c:v>43.381301000000001</c:v>
                </c:pt>
                <c:pt idx="521">
                  <c:v>42.992189000000003</c:v>
                </c:pt>
                <c:pt idx="522">
                  <c:v>43.172511999999998</c:v>
                </c:pt>
                <c:pt idx="523">
                  <c:v>43.352831000000002</c:v>
                </c:pt>
                <c:pt idx="524">
                  <c:v>42.916266</c:v>
                </c:pt>
                <c:pt idx="525">
                  <c:v>42.062114999999999</c:v>
                </c:pt>
                <c:pt idx="526">
                  <c:v>42.242435</c:v>
                </c:pt>
                <c:pt idx="527">
                  <c:v>41.995682000000002</c:v>
                </c:pt>
                <c:pt idx="528">
                  <c:v>41.910266999999997</c:v>
                </c:pt>
                <c:pt idx="529">
                  <c:v>42.062114999999999</c:v>
                </c:pt>
                <c:pt idx="530">
                  <c:v>41.578099000000002</c:v>
                </c:pt>
                <c:pt idx="531">
                  <c:v>41.549624999999999</c:v>
                </c:pt>
                <c:pt idx="532">
                  <c:v>41.217457000000003</c:v>
                </c:pt>
                <c:pt idx="533">
                  <c:v>41.473702000000003</c:v>
                </c:pt>
                <c:pt idx="534">
                  <c:v>41.483190999999998</c:v>
                </c:pt>
                <c:pt idx="535">
                  <c:v>41.578099000000002</c:v>
                </c:pt>
                <c:pt idx="536">
                  <c:v>42.318361000000003</c:v>
                </c:pt>
                <c:pt idx="537">
                  <c:v>41.976700000000001</c:v>
                </c:pt>
                <c:pt idx="538">
                  <c:v>41.995682000000002</c:v>
                </c:pt>
                <c:pt idx="539">
                  <c:v>41.843832999999997</c:v>
                </c:pt>
                <c:pt idx="540">
                  <c:v>41.160511999999997</c:v>
                </c:pt>
                <c:pt idx="541">
                  <c:v>41.464210000000001</c:v>
                </c:pt>
                <c:pt idx="542">
                  <c:v>41.435738999999998</c:v>
                </c:pt>
                <c:pt idx="543">
                  <c:v>41.388286999999998</c:v>
                </c:pt>
                <c:pt idx="544">
                  <c:v>41.084589999999999</c:v>
                </c:pt>
                <c:pt idx="545">
                  <c:v>41.369306000000002</c:v>
                </c:pt>
                <c:pt idx="546">
                  <c:v>41.274402000000002</c:v>
                </c:pt>
                <c:pt idx="547">
                  <c:v>40.562609999999999</c:v>
                </c:pt>
                <c:pt idx="548">
                  <c:v>40.334836000000003</c:v>
                </c:pt>
                <c:pt idx="549">
                  <c:v>40.088082999999997</c:v>
                </c:pt>
                <c:pt idx="550">
                  <c:v>40.296872999999998</c:v>
                </c:pt>
                <c:pt idx="551">
                  <c:v>40.268402000000002</c:v>
                </c:pt>
                <c:pt idx="552">
                  <c:v>39.471195999999999</c:v>
                </c:pt>
                <c:pt idx="553">
                  <c:v>40.230438999999997</c:v>
                </c:pt>
                <c:pt idx="554">
                  <c:v>39.347817999999997</c:v>
                </c:pt>
                <c:pt idx="555">
                  <c:v>38.778385999999998</c:v>
                </c:pt>
                <c:pt idx="556">
                  <c:v>37.952708999999999</c:v>
                </c:pt>
                <c:pt idx="557">
                  <c:v>37.971687000000003</c:v>
                </c:pt>
                <c:pt idx="558">
                  <c:v>38.968198000000001</c:v>
                </c:pt>
                <c:pt idx="559">
                  <c:v>38.835326999999999</c:v>
                </c:pt>
                <c:pt idx="560">
                  <c:v>39.423743999999999</c:v>
                </c:pt>
                <c:pt idx="561">
                  <c:v>39.300365999999997</c:v>
                </c:pt>
                <c:pt idx="562">
                  <c:v>39.781824999999998</c:v>
                </c:pt>
                <c:pt idx="563">
                  <c:v>39.139878000000003</c:v>
                </c:pt>
                <c:pt idx="564">
                  <c:v>39.989514999999997</c:v>
                </c:pt>
                <c:pt idx="565">
                  <c:v>39.451413000000002</c:v>
                </c:pt>
                <c:pt idx="566">
                  <c:v>38.903868000000003</c:v>
                </c:pt>
                <c:pt idx="567">
                  <c:v>38.875548000000002</c:v>
                </c:pt>
                <c:pt idx="568">
                  <c:v>39.262604000000003</c:v>
                </c:pt>
                <c:pt idx="569">
                  <c:v>39.555256999999997</c:v>
                </c:pt>
                <c:pt idx="570">
                  <c:v>39.659098999999998</c:v>
                </c:pt>
                <c:pt idx="571">
                  <c:v>39.649659999999997</c:v>
                </c:pt>
                <c:pt idx="572">
                  <c:v>40.244405999999998</c:v>
                </c:pt>
                <c:pt idx="573">
                  <c:v>40.121679999999998</c:v>
                </c:pt>
                <c:pt idx="574">
                  <c:v>40.971316999999999</c:v>
                </c:pt>
                <c:pt idx="575">
                  <c:v>41.150683000000001</c:v>
                </c:pt>
                <c:pt idx="576">
                  <c:v>41.245085000000003</c:v>
                </c:pt>
                <c:pt idx="577">
                  <c:v>40.952435999999999</c:v>
                </c:pt>
                <c:pt idx="578">
                  <c:v>40.499296999999999</c:v>
                </c:pt>
                <c:pt idx="579">
                  <c:v>40.329369999999997</c:v>
                </c:pt>
                <c:pt idx="580">
                  <c:v>40.168880999999999</c:v>
                </c:pt>
                <c:pt idx="581">
                  <c:v>40.178322999999999</c:v>
                </c:pt>
                <c:pt idx="582">
                  <c:v>40.499296999999999</c:v>
                </c:pt>
                <c:pt idx="583">
                  <c:v>40.433214999999997</c:v>
                </c:pt>
                <c:pt idx="584">
                  <c:v>40.414332999999999</c:v>
                </c:pt>
                <c:pt idx="585">
                  <c:v>40.546498</c:v>
                </c:pt>
                <c:pt idx="586">
                  <c:v>40.499296999999999</c:v>
                </c:pt>
                <c:pt idx="587">
                  <c:v>40.367128000000001</c:v>
                </c:pt>
                <c:pt idx="588">
                  <c:v>39.866788999999997</c:v>
                </c:pt>
                <c:pt idx="589">
                  <c:v>39.876230999999997</c:v>
                </c:pt>
                <c:pt idx="590">
                  <c:v>39.980072</c:v>
                </c:pt>
                <c:pt idx="591">
                  <c:v>40.216082</c:v>
                </c:pt>
                <c:pt idx="592">
                  <c:v>40.404890999999999</c:v>
                </c:pt>
                <c:pt idx="593">
                  <c:v>40.112240999999997</c:v>
                </c:pt>
                <c:pt idx="594">
                  <c:v>39.753504999999997</c:v>
                </c:pt>
                <c:pt idx="595">
                  <c:v>39.951751999999999</c:v>
                </c:pt>
                <c:pt idx="596">
                  <c:v>39.781824999999998</c:v>
                </c:pt>
                <c:pt idx="597">
                  <c:v>40.159441999999999</c:v>
                </c:pt>
                <c:pt idx="598">
                  <c:v>39.866788999999997</c:v>
                </c:pt>
                <c:pt idx="599">
                  <c:v>39.706304000000003</c:v>
                </c:pt>
                <c:pt idx="600">
                  <c:v>39.961194999999996</c:v>
                </c:pt>
                <c:pt idx="601">
                  <c:v>39.800705999999998</c:v>
                </c:pt>
                <c:pt idx="602">
                  <c:v>39.243723000000003</c:v>
                </c:pt>
                <c:pt idx="603">
                  <c:v>39.696860999999998</c:v>
                </c:pt>
                <c:pt idx="604">
                  <c:v>39.357005999999998</c:v>
                </c:pt>
                <c:pt idx="605">
                  <c:v>39.205959999999997</c:v>
                </c:pt>
                <c:pt idx="606">
                  <c:v>39.432530999999997</c:v>
                </c:pt>
                <c:pt idx="607">
                  <c:v>39.441969999999998</c:v>
                </c:pt>
                <c:pt idx="608">
                  <c:v>40.017834999999998</c:v>
                </c:pt>
                <c:pt idx="609">
                  <c:v>39.677979999999998</c:v>
                </c:pt>
                <c:pt idx="610">
                  <c:v>39.762943999999997</c:v>
                </c:pt>
                <c:pt idx="611">
                  <c:v>40.461534999999998</c:v>
                </c:pt>
                <c:pt idx="612">
                  <c:v>40.357689999999998</c:v>
                </c:pt>
                <c:pt idx="613">
                  <c:v>40.527616999999999</c:v>
                </c:pt>
                <c:pt idx="614">
                  <c:v>40.631461999999999</c:v>
                </c:pt>
                <c:pt idx="615">
                  <c:v>40.489854999999999</c:v>
                </c:pt>
                <c:pt idx="616">
                  <c:v>40.565379</c:v>
                </c:pt>
                <c:pt idx="617">
                  <c:v>40.678663</c:v>
                </c:pt>
                <c:pt idx="618">
                  <c:v>40.555937</c:v>
                </c:pt>
                <c:pt idx="619">
                  <c:v>40.338808</c:v>
                </c:pt>
                <c:pt idx="620">
                  <c:v>39.555256999999997</c:v>
                </c:pt>
                <c:pt idx="621">
                  <c:v>38.752822000000002</c:v>
                </c:pt>
                <c:pt idx="622">
                  <c:v>38.866104999999997</c:v>
                </c:pt>
                <c:pt idx="623">
                  <c:v>39.479733000000003</c:v>
                </c:pt>
                <c:pt idx="624">
                  <c:v>38.988832000000002</c:v>
                </c:pt>
                <c:pt idx="625">
                  <c:v>38.724502000000001</c:v>
                </c:pt>
                <c:pt idx="626">
                  <c:v>38.752670999999999</c:v>
                </c:pt>
                <c:pt idx="627">
                  <c:v>38.546089000000002</c:v>
                </c:pt>
                <c:pt idx="628">
                  <c:v>38.978029999999997</c:v>
                </c:pt>
                <c:pt idx="629">
                  <c:v>39.334851999999998</c:v>
                </c:pt>
                <c:pt idx="630">
                  <c:v>39.240952999999998</c:v>
                </c:pt>
                <c:pt idx="631">
                  <c:v>38.668160999999998</c:v>
                </c:pt>
                <c:pt idx="632">
                  <c:v>38.405240999999997</c:v>
                </c:pt>
                <c:pt idx="633">
                  <c:v>38.067199000000002</c:v>
                </c:pt>
                <c:pt idx="634">
                  <c:v>38.142316999999998</c:v>
                </c:pt>
                <c:pt idx="635">
                  <c:v>38.217438999999999</c:v>
                </c:pt>
                <c:pt idx="636">
                  <c:v>37.982689000000001</c:v>
                </c:pt>
                <c:pt idx="637">
                  <c:v>38.245607999999997</c:v>
                </c:pt>
                <c:pt idx="638">
                  <c:v>38.358288000000002</c:v>
                </c:pt>
                <c:pt idx="639">
                  <c:v>38.499139999999997</c:v>
                </c:pt>
                <c:pt idx="640">
                  <c:v>37.907567</c:v>
                </c:pt>
                <c:pt idx="641">
                  <c:v>37.428676000000003</c:v>
                </c:pt>
                <c:pt idx="642">
                  <c:v>37.466237</c:v>
                </c:pt>
                <c:pt idx="643">
                  <c:v>37.362946000000001</c:v>
                </c:pt>
                <c:pt idx="644">
                  <c:v>37.381726999999998</c:v>
                </c:pt>
                <c:pt idx="645">
                  <c:v>37.560136</c:v>
                </c:pt>
                <c:pt idx="646">
                  <c:v>38.057806999999997</c:v>
                </c:pt>
                <c:pt idx="647">
                  <c:v>37.682208000000003</c:v>
                </c:pt>
                <c:pt idx="648">
                  <c:v>37.607086000000002</c:v>
                </c:pt>
                <c:pt idx="649">
                  <c:v>37.700988000000002</c:v>
                </c:pt>
                <c:pt idx="650">
                  <c:v>37.325384999999997</c:v>
                </c:pt>
                <c:pt idx="651">
                  <c:v>37.391114999999999</c:v>
                </c:pt>
                <c:pt idx="652">
                  <c:v>37.372335</c:v>
                </c:pt>
                <c:pt idx="653">
                  <c:v>37.569524999999999</c:v>
                </c:pt>
                <c:pt idx="654">
                  <c:v>37.184533999999999</c:v>
                </c:pt>
                <c:pt idx="655">
                  <c:v>37.250262999999997</c:v>
                </c:pt>
                <c:pt idx="656">
                  <c:v>37.165756999999999</c:v>
                </c:pt>
                <c:pt idx="657">
                  <c:v>37.184533999999999</c:v>
                </c:pt>
                <c:pt idx="658">
                  <c:v>37.231487000000001</c:v>
                </c:pt>
                <c:pt idx="659">
                  <c:v>37.146976000000002</c:v>
                </c:pt>
                <c:pt idx="660">
                  <c:v>37.128196000000003</c:v>
                </c:pt>
                <c:pt idx="661">
                  <c:v>37.212705999999997</c:v>
                </c:pt>
                <c:pt idx="662">
                  <c:v>36.677473999999997</c:v>
                </c:pt>
                <c:pt idx="663">
                  <c:v>36.846494999999997</c:v>
                </c:pt>
                <c:pt idx="664">
                  <c:v>37.494405999999998</c:v>
                </c:pt>
                <c:pt idx="665">
                  <c:v>37.240875000000003</c:v>
                </c:pt>
                <c:pt idx="666">
                  <c:v>36.874664000000003</c:v>
                </c:pt>
                <c:pt idx="667">
                  <c:v>36.611744000000002</c:v>
                </c:pt>
                <c:pt idx="668">
                  <c:v>36.367601999999998</c:v>
                </c:pt>
                <c:pt idx="669">
                  <c:v>36.330041000000001</c:v>
                </c:pt>
                <c:pt idx="670">
                  <c:v>36.226753000000002</c:v>
                </c:pt>
                <c:pt idx="671">
                  <c:v>36.470892999999997</c:v>
                </c:pt>
                <c:pt idx="672">
                  <c:v>36.207973000000003</c:v>
                </c:pt>
                <c:pt idx="673">
                  <c:v>36.311259999999997</c:v>
                </c:pt>
                <c:pt idx="674">
                  <c:v>36.376994000000003</c:v>
                </c:pt>
                <c:pt idx="675">
                  <c:v>36.189191999999998</c:v>
                </c:pt>
                <c:pt idx="676">
                  <c:v>36.029559999999996</c:v>
                </c:pt>
                <c:pt idx="677">
                  <c:v>35.710298000000002</c:v>
                </c:pt>
                <c:pt idx="678">
                  <c:v>36.085901</c:v>
                </c:pt>
                <c:pt idx="679">
                  <c:v>36.245530000000002</c:v>
                </c:pt>
                <c:pt idx="680">
                  <c:v>36.245530000000002</c:v>
                </c:pt>
                <c:pt idx="681">
                  <c:v>36.348821000000001</c:v>
                </c:pt>
                <c:pt idx="682">
                  <c:v>36.555402999999998</c:v>
                </c:pt>
                <c:pt idx="683">
                  <c:v>36.038952000000002</c:v>
                </c:pt>
                <c:pt idx="684">
                  <c:v>35.653961000000002</c:v>
                </c:pt>
                <c:pt idx="685">
                  <c:v>35.437989999999999</c:v>
                </c:pt>
                <c:pt idx="686">
                  <c:v>34.761907000000001</c:v>
                </c:pt>
                <c:pt idx="687">
                  <c:v>34.780684999999998</c:v>
                </c:pt>
                <c:pt idx="688">
                  <c:v>35.126066999999999</c:v>
                </c:pt>
                <c:pt idx="689">
                  <c:v>35.116729999999997</c:v>
                </c:pt>
                <c:pt idx="690">
                  <c:v>35.630132000000003</c:v>
                </c:pt>
                <c:pt idx="691">
                  <c:v>36.059525999999998</c:v>
                </c:pt>
                <c:pt idx="692">
                  <c:v>36.078195999999998</c:v>
                </c:pt>
                <c:pt idx="693">
                  <c:v>36.012853999999997</c:v>
                </c:pt>
                <c:pt idx="694">
                  <c:v>35.910173</c:v>
                </c:pt>
                <c:pt idx="695">
                  <c:v>35.947507999999999</c:v>
                </c:pt>
                <c:pt idx="696">
                  <c:v>35.760820000000002</c:v>
                </c:pt>
                <c:pt idx="697">
                  <c:v>35.891503</c:v>
                </c:pt>
                <c:pt idx="698">
                  <c:v>35.994183999999997</c:v>
                </c:pt>
                <c:pt idx="699">
                  <c:v>35.844830999999999</c:v>
                </c:pt>
                <c:pt idx="700">
                  <c:v>35.872833999999997</c:v>
                </c:pt>
                <c:pt idx="701">
                  <c:v>35.835493999999997</c:v>
                </c:pt>
                <c:pt idx="702">
                  <c:v>36.283554000000002</c:v>
                </c:pt>
                <c:pt idx="703">
                  <c:v>36.824961999999999</c:v>
                </c:pt>
                <c:pt idx="704">
                  <c:v>37.086329999999997</c:v>
                </c:pt>
                <c:pt idx="705">
                  <c:v>36.880968000000003</c:v>
                </c:pt>
                <c:pt idx="706">
                  <c:v>36.376902000000001</c:v>
                </c:pt>
                <c:pt idx="707">
                  <c:v>36.619599999999998</c:v>
                </c:pt>
                <c:pt idx="708">
                  <c:v>37.020988000000003</c:v>
                </c:pt>
                <c:pt idx="709">
                  <c:v>37.067659999999997</c:v>
                </c:pt>
                <c:pt idx="710">
                  <c:v>37.170341000000001</c:v>
                </c:pt>
                <c:pt idx="711">
                  <c:v>36.936976000000001</c:v>
                </c:pt>
                <c:pt idx="712">
                  <c:v>37.086329999999997</c:v>
                </c:pt>
                <c:pt idx="713">
                  <c:v>37.142339</c:v>
                </c:pt>
                <c:pt idx="714">
                  <c:v>37.450378000000001</c:v>
                </c:pt>
                <c:pt idx="715">
                  <c:v>36.712947999999997</c:v>
                </c:pt>
                <c:pt idx="716">
                  <c:v>37.133001999999998</c:v>
                </c:pt>
                <c:pt idx="717">
                  <c:v>37.142339</c:v>
                </c:pt>
                <c:pt idx="718">
                  <c:v>36.768954000000001</c:v>
                </c:pt>
                <c:pt idx="719">
                  <c:v>36.638269999999999</c:v>
                </c:pt>
                <c:pt idx="720">
                  <c:v>36.386234999999999</c:v>
                </c:pt>
                <c:pt idx="721">
                  <c:v>36.236882000000001</c:v>
                </c:pt>
                <c:pt idx="722">
                  <c:v>36.358232999999998</c:v>
                </c:pt>
                <c:pt idx="723">
                  <c:v>36.180872999999998</c:v>
                </c:pt>
                <c:pt idx="724">
                  <c:v>36.339562999999998</c:v>
                </c:pt>
                <c:pt idx="725">
                  <c:v>36.227549000000003</c:v>
                </c:pt>
                <c:pt idx="726">
                  <c:v>36.143537999999999</c:v>
                </c:pt>
                <c:pt idx="727">
                  <c:v>35.714143999999997</c:v>
                </c:pt>
                <c:pt idx="728">
                  <c:v>35.424773999999999</c:v>
                </c:pt>
                <c:pt idx="729">
                  <c:v>34.687339999999999</c:v>
                </c:pt>
                <c:pt idx="730">
                  <c:v>34.706009999999999</c:v>
                </c:pt>
                <c:pt idx="731">
                  <c:v>34.211278</c:v>
                </c:pt>
                <c:pt idx="732">
                  <c:v>33.931237000000003</c:v>
                </c:pt>
                <c:pt idx="733">
                  <c:v>33.837891999999997</c:v>
                </c:pt>
                <c:pt idx="734">
                  <c:v>33.464506999999998</c:v>
                </c:pt>
                <c:pt idx="735">
                  <c:v>34.220610999999998</c:v>
                </c:pt>
                <c:pt idx="736">
                  <c:v>34.099260000000001</c:v>
                </c:pt>
                <c:pt idx="737">
                  <c:v>33.464506999999998</c:v>
                </c:pt>
                <c:pt idx="738">
                  <c:v>33.949907000000003</c:v>
                </c:pt>
                <c:pt idx="739">
                  <c:v>33.884565000000002</c:v>
                </c:pt>
                <c:pt idx="740">
                  <c:v>34.145935999999999</c:v>
                </c:pt>
                <c:pt idx="741">
                  <c:v>34.939374999999998</c:v>
                </c:pt>
                <c:pt idx="742">
                  <c:v>35.536788000000001</c:v>
                </c:pt>
                <c:pt idx="743">
                  <c:v>36.516919000000001</c:v>
                </c:pt>
                <c:pt idx="744">
                  <c:v>36.778289999999998</c:v>
                </c:pt>
                <c:pt idx="745">
                  <c:v>36.908974000000001</c:v>
                </c:pt>
                <c:pt idx="746">
                  <c:v>36.899636999999998</c:v>
                </c:pt>
                <c:pt idx="747">
                  <c:v>36.936976000000001</c:v>
                </c:pt>
                <c:pt idx="748">
                  <c:v>36.507586000000003</c:v>
                </c:pt>
                <c:pt idx="749">
                  <c:v>36.731617</c:v>
                </c:pt>
                <c:pt idx="750">
                  <c:v>36.453136999999998</c:v>
                </c:pt>
                <c:pt idx="751">
                  <c:v>36.388157999999997</c:v>
                </c:pt>
                <c:pt idx="752">
                  <c:v>36.063262000000002</c:v>
                </c:pt>
                <c:pt idx="753">
                  <c:v>36.341746000000001</c:v>
                </c:pt>
                <c:pt idx="754">
                  <c:v>35.868326000000003</c:v>
                </c:pt>
                <c:pt idx="755">
                  <c:v>35.487735999999998</c:v>
                </c:pt>
                <c:pt idx="756">
                  <c:v>35.580565</c:v>
                </c:pt>
                <c:pt idx="757">
                  <c:v>35.654825000000002</c:v>
                </c:pt>
                <c:pt idx="758">
                  <c:v>35.617693000000003</c:v>
                </c:pt>
                <c:pt idx="759">
                  <c:v>35.599127000000003</c:v>
                </c:pt>
                <c:pt idx="760">
                  <c:v>35.450603999999998</c:v>
                </c:pt>
                <c:pt idx="761">
                  <c:v>35.682671999999997</c:v>
                </c:pt>
                <c:pt idx="762">
                  <c:v>35.125711000000003</c:v>
                </c:pt>
                <c:pt idx="763">
                  <c:v>35.302081000000001</c:v>
                </c:pt>
                <c:pt idx="764">
                  <c:v>35.385626000000002</c:v>
                </c:pt>
                <c:pt idx="765">
                  <c:v>33.983941000000002</c:v>
                </c:pt>
                <c:pt idx="766">
                  <c:v>33.909677000000002</c:v>
                </c:pt>
                <c:pt idx="767">
                  <c:v>33.789005000000003</c:v>
                </c:pt>
                <c:pt idx="768">
                  <c:v>33.686895</c:v>
                </c:pt>
                <c:pt idx="769">
                  <c:v>33.956094</c:v>
                </c:pt>
                <c:pt idx="770">
                  <c:v>34.448075000000003</c:v>
                </c:pt>
                <c:pt idx="771">
                  <c:v>34.531619999999997</c:v>
                </c:pt>
                <c:pt idx="772">
                  <c:v>34.837947</c:v>
                </c:pt>
                <c:pt idx="773">
                  <c:v>34.271701999999998</c:v>
                </c:pt>
                <c:pt idx="774">
                  <c:v>34.680143000000001</c:v>
                </c:pt>
                <c:pt idx="775">
                  <c:v>34.902925000000003</c:v>
                </c:pt>
                <c:pt idx="776">
                  <c:v>35.404192000000002</c:v>
                </c:pt>
                <c:pt idx="777">
                  <c:v>35.450603999999998</c:v>
                </c:pt>
                <c:pt idx="778">
                  <c:v>35.571280000000002</c:v>
                </c:pt>
                <c:pt idx="779">
                  <c:v>35.339213000000001</c:v>
                </c:pt>
                <c:pt idx="780">
                  <c:v>35.413476000000003</c:v>
                </c:pt>
                <c:pt idx="781">
                  <c:v>35.506301999999998</c:v>
                </c:pt>
                <c:pt idx="782">
                  <c:v>35.339213000000001</c:v>
                </c:pt>
                <c:pt idx="783">
                  <c:v>35.441322999999997</c:v>
                </c:pt>
                <c:pt idx="784">
                  <c:v>35.933304999999997</c:v>
                </c:pt>
                <c:pt idx="785">
                  <c:v>35.218536999999998</c:v>
                </c:pt>
                <c:pt idx="786">
                  <c:v>35.320647000000001</c:v>
                </c:pt>
                <c:pt idx="787">
                  <c:v>35.051448000000001</c:v>
                </c:pt>
                <c:pt idx="788">
                  <c:v>35.060732999999999</c:v>
                </c:pt>
                <c:pt idx="789">
                  <c:v>34.782252999999997</c:v>
                </c:pt>
                <c:pt idx="790">
                  <c:v>35.181409000000002</c:v>
                </c:pt>
                <c:pt idx="791">
                  <c:v>35.385626000000002</c:v>
                </c:pt>
                <c:pt idx="792">
                  <c:v>34.940057000000003</c:v>
                </c:pt>
                <c:pt idx="793">
                  <c:v>34.865797000000001</c:v>
                </c:pt>
                <c:pt idx="794">
                  <c:v>34.680143000000001</c:v>
                </c:pt>
                <c:pt idx="795">
                  <c:v>34.327399</c:v>
                </c:pt>
                <c:pt idx="796">
                  <c:v>34.308833</c:v>
                </c:pt>
                <c:pt idx="797">
                  <c:v>33.928243000000002</c:v>
                </c:pt>
                <c:pt idx="798">
                  <c:v>34.290267999999998</c:v>
                </c:pt>
                <c:pt idx="799">
                  <c:v>34.605879000000002</c:v>
                </c:pt>
                <c:pt idx="800">
                  <c:v>34.605879000000002</c:v>
                </c:pt>
                <c:pt idx="801">
                  <c:v>34.578032</c:v>
                </c:pt>
                <c:pt idx="802">
                  <c:v>34.540900999999998</c:v>
                </c:pt>
                <c:pt idx="803">
                  <c:v>34.559466999999998</c:v>
                </c:pt>
                <c:pt idx="804">
                  <c:v>34.364530999999999</c:v>
                </c:pt>
                <c:pt idx="805">
                  <c:v>34.216008000000002</c:v>
                </c:pt>
                <c:pt idx="806">
                  <c:v>34.615164</c:v>
                </c:pt>
                <c:pt idx="807">
                  <c:v>34.503768999999998</c:v>
                </c:pt>
                <c:pt idx="808">
                  <c:v>33.324869999999997</c:v>
                </c:pt>
                <c:pt idx="809">
                  <c:v>31.291958000000001</c:v>
                </c:pt>
                <c:pt idx="810">
                  <c:v>31.561157000000001</c:v>
                </c:pt>
                <c:pt idx="811">
                  <c:v>31.338370999999999</c:v>
                </c:pt>
                <c:pt idx="812">
                  <c:v>31.226980000000001</c:v>
                </c:pt>
                <c:pt idx="813">
                  <c:v>30.660734000000001</c:v>
                </c:pt>
                <c:pt idx="814">
                  <c:v>30.512837999999999</c:v>
                </c:pt>
                <c:pt idx="815">
                  <c:v>30.965772000000001</c:v>
                </c:pt>
                <c:pt idx="816">
                  <c:v>31.021234</c:v>
                </c:pt>
                <c:pt idx="817">
                  <c:v>30.771659</c:v>
                </c:pt>
                <c:pt idx="818">
                  <c:v>31.335514</c:v>
                </c:pt>
                <c:pt idx="819">
                  <c:v>31.224589000000002</c:v>
                </c:pt>
                <c:pt idx="820">
                  <c:v>30.679221999999999</c:v>
                </c:pt>
                <c:pt idx="821">
                  <c:v>30.633005000000001</c:v>
                </c:pt>
                <c:pt idx="822">
                  <c:v>31.113668000000001</c:v>
                </c:pt>
                <c:pt idx="823">
                  <c:v>31.122910000000001</c:v>
                </c:pt>
                <c:pt idx="824">
                  <c:v>31.760714</c:v>
                </c:pt>
                <c:pt idx="825">
                  <c:v>32.46322</c:v>
                </c:pt>
                <c:pt idx="826">
                  <c:v>32.620362</c:v>
                </c:pt>
                <c:pt idx="827">
                  <c:v>32.666578000000001</c:v>
                </c:pt>
                <c:pt idx="828">
                  <c:v>32.953128999999997</c:v>
                </c:pt>
                <c:pt idx="829">
                  <c:v>32.324568999999997</c:v>
                </c:pt>
                <c:pt idx="830">
                  <c:v>32.361541000000003</c:v>
                </c:pt>
                <c:pt idx="831">
                  <c:v>32.232132</c:v>
                </c:pt>
                <c:pt idx="832">
                  <c:v>32.130453000000003</c:v>
                </c:pt>
                <c:pt idx="833">
                  <c:v>32.121211000000002</c:v>
                </c:pt>
                <c:pt idx="834">
                  <c:v>31.511139</c:v>
                </c:pt>
                <c:pt idx="835">
                  <c:v>31.243075999999999</c:v>
                </c:pt>
                <c:pt idx="836">
                  <c:v>30.965772000000001</c:v>
                </c:pt>
                <c:pt idx="837">
                  <c:v>31.187618000000001</c:v>
                </c:pt>
                <c:pt idx="838">
                  <c:v>30.928796999999999</c:v>
                </c:pt>
                <c:pt idx="839">
                  <c:v>30.438891999999999</c:v>
                </c:pt>
                <c:pt idx="840">
                  <c:v>30.808634000000001</c:v>
                </c:pt>
                <c:pt idx="841">
                  <c:v>31.178372</c:v>
                </c:pt>
                <c:pt idx="842">
                  <c:v>31.196860000000001</c:v>
                </c:pt>
                <c:pt idx="843">
                  <c:v>31.437189</c:v>
                </c:pt>
                <c:pt idx="844">
                  <c:v>31.908611000000001</c:v>
                </c:pt>
                <c:pt idx="845">
                  <c:v>32.204402999999999</c:v>
                </c:pt>
                <c:pt idx="846">
                  <c:v>32.047260999999999</c:v>
                </c:pt>
                <c:pt idx="847">
                  <c:v>32.019531999999998</c:v>
                </c:pt>
                <c:pt idx="848">
                  <c:v>32.084235999999997</c:v>
                </c:pt>
                <c:pt idx="849">
                  <c:v>32.241377999999997</c:v>
                </c:pt>
                <c:pt idx="850">
                  <c:v>32.324568999999997</c:v>
                </c:pt>
                <c:pt idx="851">
                  <c:v>32.380028000000003</c:v>
                </c:pt>
                <c:pt idx="852">
                  <c:v>32.916153999999999</c:v>
                </c:pt>
                <c:pt idx="853">
                  <c:v>33.221187999999998</c:v>
                </c:pt>
                <c:pt idx="854">
                  <c:v>33.184215999999999</c:v>
                </c:pt>
                <c:pt idx="855">
                  <c:v>33.174970999999999</c:v>
                </c:pt>
                <c:pt idx="856">
                  <c:v>33.2027</c:v>
                </c:pt>
                <c:pt idx="857">
                  <c:v>33.211945999999998</c:v>
                </c:pt>
                <c:pt idx="858">
                  <c:v>33.369084000000001</c:v>
                </c:pt>
                <c:pt idx="859">
                  <c:v>33.692608999999997</c:v>
                </c:pt>
                <c:pt idx="860">
                  <c:v>33.969914000000003</c:v>
                </c:pt>
                <c:pt idx="861">
                  <c:v>34.053106</c:v>
                </c:pt>
                <c:pt idx="862">
                  <c:v>33.858992999999998</c:v>
                </c:pt>
                <c:pt idx="863">
                  <c:v>34.09008</c:v>
                </c:pt>
                <c:pt idx="864">
                  <c:v>33.960672000000002</c:v>
                </c:pt>
                <c:pt idx="865">
                  <c:v>33.997642999999997</c:v>
                </c:pt>
                <c:pt idx="866">
                  <c:v>33.812775999999999</c:v>
                </c:pt>
                <c:pt idx="867">
                  <c:v>33.692608999999997</c:v>
                </c:pt>
                <c:pt idx="868">
                  <c:v>33.905208999999999</c:v>
                </c:pt>
                <c:pt idx="869">
                  <c:v>33.091779000000002</c:v>
                </c:pt>
                <c:pt idx="870">
                  <c:v>33.156483999999999</c:v>
                </c:pt>
                <c:pt idx="871">
                  <c:v>32.999344999999998</c:v>
                </c:pt>
                <c:pt idx="872">
                  <c:v>33.110267</c:v>
                </c:pt>
                <c:pt idx="873">
                  <c:v>32.999344999999998</c:v>
                </c:pt>
                <c:pt idx="874">
                  <c:v>32.795986999999997</c:v>
                </c:pt>
                <c:pt idx="875">
                  <c:v>32.648091000000001</c:v>
                </c:pt>
                <c:pt idx="876">
                  <c:v>32.694307999999999</c:v>
                </c:pt>
                <c:pt idx="877">
                  <c:v>31.982558999999998</c:v>
                </c:pt>
                <c:pt idx="878">
                  <c:v>31.982558999999998</c:v>
                </c:pt>
                <c:pt idx="879">
                  <c:v>32.599376999999997</c:v>
                </c:pt>
                <c:pt idx="880">
                  <c:v>32.148268000000002</c:v>
                </c:pt>
                <c:pt idx="881">
                  <c:v>31.53145</c:v>
                </c:pt>
                <c:pt idx="882">
                  <c:v>32.093032999999998</c:v>
                </c:pt>
                <c:pt idx="883">
                  <c:v>32.249538000000001</c:v>
                </c:pt>
                <c:pt idx="884">
                  <c:v>32.111446000000001</c:v>
                </c:pt>
                <c:pt idx="885">
                  <c:v>32.553345999999998</c:v>
                </c:pt>
                <c:pt idx="886">
                  <c:v>32.774293999999998</c:v>
                </c:pt>
                <c:pt idx="887">
                  <c:v>32.323188999999999</c:v>
                </c:pt>
                <c:pt idx="888">
                  <c:v>32.194302</c:v>
                </c:pt>
                <c:pt idx="889">
                  <c:v>32.755884999999999</c:v>
                </c:pt>
                <c:pt idx="890">
                  <c:v>32.378425</c:v>
                </c:pt>
                <c:pt idx="891">
                  <c:v>33.335877000000004</c:v>
                </c:pt>
                <c:pt idx="892">
                  <c:v>34.532690000000002</c:v>
                </c:pt>
                <c:pt idx="893">
                  <c:v>33.961903</c:v>
                </c:pt>
                <c:pt idx="894">
                  <c:v>33.888255000000001</c:v>
                </c:pt>
                <c:pt idx="895">
                  <c:v>33.786985000000001</c:v>
                </c:pt>
                <c:pt idx="896">
                  <c:v>33.547620000000002</c:v>
                </c:pt>
                <c:pt idx="897">
                  <c:v>33.906668000000003</c:v>
                </c:pt>
                <c:pt idx="898">
                  <c:v>34.514280999999997</c:v>
                </c:pt>
                <c:pt idx="899">
                  <c:v>34.532690000000002</c:v>
                </c:pt>
                <c:pt idx="900">
                  <c:v>33.731746000000001</c:v>
                </c:pt>
                <c:pt idx="901">
                  <c:v>33.418733000000003</c:v>
                </c:pt>
                <c:pt idx="902">
                  <c:v>33.879047</c:v>
                </c:pt>
                <c:pt idx="903">
                  <c:v>34.210473</c:v>
                </c:pt>
                <c:pt idx="904">
                  <c:v>33.759363999999998</c:v>
                </c:pt>
                <c:pt idx="905">
                  <c:v>34.689199000000002</c:v>
                </c:pt>
                <c:pt idx="906">
                  <c:v>34.726025</c:v>
                </c:pt>
                <c:pt idx="907">
                  <c:v>35.499350999999997</c:v>
                </c:pt>
                <c:pt idx="908">
                  <c:v>34.762847000000001</c:v>
                </c:pt>
                <c:pt idx="909">
                  <c:v>34.505073000000003</c:v>
                </c:pt>
                <c:pt idx="910">
                  <c:v>34.726025</c:v>
                </c:pt>
                <c:pt idx="911">
                  <c:v>34.726025</c:v>
                </c:pt>
                <c:pt idx="912">
                  <c:v>34.808881</c:v>
                </c:pt>
                <c:pt idx="913">
                  <c:v>33.685715999999999</c:v>
                </c:pt>
                <c:pt idx="914">
                  <c:v>33.906668000000003</c:v>
                </c:pt>
                <c:pt idx="915">
                  <c:v>34.670786</c:v>
                </c:pt>
                <c:pt idx="916">
                  <c:v>34.109203000000001</c:v>
                </c:pt>
                <c:pt idx="917">
                  <c:v>33.464764000000002</c:v>
                </c:pt>
                <c:pt idx="918">
                  <c:v>33.299050999999999</c:v>
                </c:pt>
                <c:pt idx="919">
                  <c:v>33.308259</c:v>
                </c:pt>
                <c:pt idx="920">
                  <c:v>33.409528999999999</c:v>
                </c:pt>
                <c:pt idx="921">
                  <c:v>33.197785000000003</c:v>
                </c:pt>
                <c:pt idx="922">
                  <c:v>33.004451000000003</c:v>
                </c:pt>
                <c:pt idx="923">
                  <c:v>33.879047</c:v>
                </c:pt>
                <c:pt idx="924">
                  <c:v>34.118411000000002</c:v>
                </c:pt>
                <c:pt idx="925">
                  <c:v>33.961903</c:v>
                </c:pt>
                <c:pt idx="926">
                  <c:v>33.989521000000003</c:v>
                </c:pt>
                <c:pt idx="927">
                  <c:v>33.814602999999998</c:v>
                </c:pt>
                <c:pt idx="928">
                  <c:v>33.566032999999997</c:v>
                </c:pt>
                <c:pt idx="929">
                  <c:v>33.593654999999998</c:v>
                </c:pt>
                <c:pt idx="930">
                  <c:v>33.621271999999998</c:v>
                </c:pt>
                <c:pt idx="931">
                  <c:v>34.256503000000002</c:v>
                </c:pt>
                <c:pt idx="932">
                  <c:v>33.961903</c:v>
                </c:pt>
                <c:pt idx="933">
                  <c:v>34.247298000000001</c:v>
                </c:pt>
                <c:pt idx="934">
                  <c:v>33.952697999999998</c:v>
                </c:pt>
                <c:pt idx="935">
                  <c:v>34.320946999999997</c:v>
                </c:pt>
                <c:pt idx="936">
                  <c:v>33.510798000000001</c:v>
                </c:pt>
                <c:pt idx="937">
                  <c:v>33.262228999999998</c:v>
                </c:pt>
                <c:pt idx="938">
                  <c:v>34.182855000000004</c:v>
                </c:pt>
                <c:pt idx="939">
                  <c:v>34.311742000000002</c:v>
                </c:pt>
                <c:pt idx="940">
                  <c:v>34.026345999999997</c:v>
                </c:pt>
                <c:pt idx="941">
                  <c:v>33.622799999999998</c:v>
                </c:pt>
                <c:pt idx="942">
                  <c:v>33.521912999999998</c:v>
                </c:pt>
                <c:pt idx="943">
                  <c:v>33.301799000000003</c:v>
                </c:pt>
                <c:pt idx="944">
                  <c:v>33.613630000000001</c:v>
                </c:pt>
                <c:pt idx="945">
                  <c:v>33.310969</c:v>
                </c:pt>
                <c:pt idx="946">
                  <c:v>33.127536999999997</c:v>
                </c:pt>
                <c:pt idx="947">
                  <c:v>32.384645999999996</c:v>
                </c:pt>
                <c:pt idx="948">
                  <c:v>32.393816000000001</c:v>
                </c:pt>
                <c:pt idx="949">
                  <c:v>31.742639</c:v>
                </c:pt>
                <c:pt idx="950">
                  <c:v>31.504178</c:v>
                </c:pt>
                <c:pt idx="951">
                  <c:v>30.999745000000001</c:v>
                </c:pt>
                <c:pt idx="952">
                  <c:v>30.898857</c:v>
                </c:pt>
                <c:pt idx="953">
                  <c:v>30.706256</c:v>
                </c:pt>
                <c:pt idx="954">
                  <c:v>31.008918000000001</c:v>
                </c:pt>
                <c:pt idx="955">
                  <c:v>30.761285999999998</c:v>
                </c:pt>
                <c:pt idx="956">
                  <c:v>30.687913000000002</c:v>
                </c:pt>
                <c:pt idx="957">
                  <c:v>31.311575999999999</c:v>
                </c:pt>
                <c:pt idx="958">
                  <c:v>32.228729000000001</c:v>
                </c:pt>
                <c:pt idx="959">
                  <c:v>32.109498000000002</c:v>
                </c:pt>
                <c:pt idx="960">
                  <c:v>32.081983999999999</c:v>
                </c:pt>
                <c:pt idx="961">
                  <c:v>32.036127999999998</c:v>
                </c:pt>
                <c:pt idx="962">
                  <c:v>31.806839</c:v>
                </c:pt>
                <c:pt idx="963">
                  <c:v>31.577551</c:v>
                </c:pt>
                <c:pt idx="964">
                  <c:v>31.430807000000001</c:v>
                </c:pt>
                <c:pt idx="965">
                  <c:v>31.797666</c:v>
                </c:pt>
                <c:pt idx="966">
                  <c:v>31.467493999999999</c:v>
                </c:pt>
                <c:pt idx="967">
                  <c:v>30.816313000000001</c:v>
                </c:pt>
                <c:pt idx="968">
                  <c:v>30.990575</c:v>
                </c:pt>
                <c:pt idx="969">
                  <c:v>31.421634000000001</c:v>
                </c:pt>
                <c:pt idx="970">
                  <c:v>31.238206000000002</c:v>
                </c:pt>
                <c:pt idx="971">
                  <c:v>31.430807000000001</c:v>
                </c:pt>
                <c:pt idx="972">
                  <c:v>31.687608999999998</c:v>
                </c:pt>
                <c:pt idx="973">
                  <c:v>31.421634000000001</c:v>
                </c:pt>
                <c:pt idx="974">
                  <c:v>31.660094999999998</c:v>
                </c:pt>
                <c:pt idx="975">
                  <c:v>31.93524</c:v>
                </c:pt>
                <c:pt idx="976">
                  <c:v>32.173701999999999</c:v>
                </c:pt>
                <c:pt idx="977">
                  <c:v>31.825182999999999</c:v>
                </c:pt>
                <c:pt idx="978">
                  <c:v>31.605065</c:v>
                </c:pt>
                <c:pt idx="979">
                  <c:v>31.458321000000002</c:v>
                </c:pt>
                <c:pt idx="980">
                  <c:v>31.421634000000001</c:v>
                </c:pt>
                <c:pt idx="981">
                  <c:v>31.559208000000002</c:v>
                </c:pt>
                <c:pt idx="982">
                  <c:v>31.540863999999999</c:v>
                </c:pt>
                <c:pt idx="983">
                  <c:v>31.274889999999999</c:v>
                </c:pt>
                <c:pt idx="984">
                  <c:v>31.036431</c:v>
                </c:pt>
                <c:pt idx="985">
                  <c:v>30.724599999999999</c:v>
                </c:pt>
                <c:pt idx="986">
                  <c:v>31.063945</c:v>
                </c:pt>
                <c:pt idx="987">
                  <c:v>31.073118000000001</c:v>
                </c:pt>
                <c:pt idx="988">
                  <c:v>30.467797999999998</c:v>
                </c:pt>
                <c:pt idx="989">
                  <c:v>30.568684999999999</c:v>
                </c:pt>
                <c:pt idx="990">
                  <c:v>30.266023000000001</c:v>
                </c:pt>
                <c:pt idx="991">
                  <c:v>30.073422000000001</c:v>
                </c:pt>
                <c:pt idx="992">
                  <c:v>30.082592000000002</c:v>
                </c:pt>
                <c:pt idx="993">
                  <c:v>30.091766</c:v>
                </c:pt>
                <c:pt idx="994">
                  <c:v>30.174309999999998</c:v>
                </c:pt>
                <c:pt idx="995">
                  <c:v>30.027564999999999</c:v>
                </c:pt>
                <c:pt idx="996">
                  <c:v>30.064249</c:v>
                </c:pt>
                <c:pt idx="997">
                  <c:v>29.990877999999999</c:v>
                </c:pt>
                <c:pt idx="998">
                  <c:v>30.284367</c:v>
                </c:pt>
                <c:pt idx="999">
                  <c:v>30.596198999999999</c:v>
                </c:pt>
                <c:pt idx="1000">
                  <c:v>30.605369</c:v>
                </c:pt>
                <c:pt idx="1001">
                  <c:v>30.917200000000001</c:v>
                </c:pt>
                <c:pt idx="1002">
                  <c:v>30.661460999999999</c:v>
                </c:pt>
                <c:pt idx="1003">
                  <c:v>30.460521</c:v>
                </c:pt>
                <c:pt idx="1004">
                  <c:v>30.451388999999999</c:v>
                </c:pt>
                <c:pt idx="1005">
                  <c:v>30.204781000000001</c:v>
                </c:pt>
                <c:pt idx="1006">
                  <c:v>30.387454000000002</c:v>
                </c:pt>
                <c:pt idx="1007">
                  <c:v>29.273154999999999</c:v>
                </c:pt>
                <c:pt idx="1008">
                  <c:v>28.704017</c:v>
                </c:pt>
                <c:pt idx="1009">
                  <c:v>28.230729</c:v>
                </c:pt>
                <c:pt idx="1010">
                  <c:v>28.506813999999999</c:v>
                </c:pt>
                <c:pt idx="1011">
                  <c:v>28.511195000000001</c:v>
                </c:pt>
                <c:pt idx="1012">
                  <c:v>28.690868999999999</c:v>
                </c:pt>
                <c:pt idx="1013">
                  <c:v>28.945042000000001</c:v>
                </c:pt>
                <c:pt idx="1014">
                  <c:v>28.725926999999999</c:v>
                </c:pt>
                <c:pt idx="1015">
                  <c:v>28.633899</c:v>
                </c:pt>
                <c:pt idx="1016">
                  <c:v>28.892455999999999</c:v>
                </c:pt>
                <c:pt idx="1017">
                  <c:v>28.572548000000001</c:v>
                </c:pt>
                <c:pt idx="1018">
                  <c:v>28.638283000000001</c:v>
                </c:pt>
                <c:pt idx="1019">
                  <c:v>28.625135</c:v>
                </c:pt>
                <c:pt idx="1020">
                  <c:v>28.927513000000001</c:v>
                </c:pt>
                <c:pt idx="1021">
                  <c:v>28.997629</c:v>
                </c:pt>
                <c:pt idx="1022">
                  <c:v>28.629515999999999</c:v>
                </c:pt>
                <c:pt idx="1023">
                  <c:v>28.717162999999999</c:v>
                </c:pt>
                <c:pt idx="1024">
                  <c:v>28.300844000000001</c:v>
                </c:pt>
                <c:pt idx="1025">
                  <c:v>28.283315999999999</c:v>
                </c:pt>
                <c:pt idx="1026">
                  <c:v>28.217580999999999</c:v>
                </c:pt>
                <c:pt idx="1027">
                  <c:v>28.173759</c:v>
                </c:pt>
                <c:pt idx="1028">
                  <c:v>28.484902000000002</c:v>
                </c:pt>
                <c:pt idx="1029">
                  <c:v>28.519960000000001</c:v>
                </c:pt>
                <c:pt idx="1030">
                  <c:v>28.296462999999999</c:v>
                </c:pt>
                <c:pt idx="1031">
                  <c:v>28.072966999999998</c:v>
                </c:pt>
                <c:pt idx="1032">
                  <c:v>28.204435</c:v>
                </c:pt>
                <c:pt idx="1033">
                  <c:v>28.252641000000001</c:v>
                </c:pt>
                <c:pt idx="1034">
                  <c:v>27.753059</c:v>
                </c:pt>
                <c:pt idx="1035">
                  <c:v>27.643501000000001</c:v>
                </c:pt>
                <c:pt idx="1036">
                  <c:v>27.573384999999998</c:v>
                </c:pt>
                <c:pt idx="1037">
                  <c:v>27.555855999999999</c:v>
                </c:pt>
                <c:pt idx="1038">
                  <c:v>27.696089000000001</c:v>
                </c:pt>
                <c:pt idx="1039">
                  <c:v>27.932732999999999</c:v>
                </c:pt>
                <c:pt idx="1040">
                  <c:v>28.344669</c:v>
                </c:pt>
                <c:pt idx="1041">
                  <c:v>28.427931999999998</c:v>
                </c:pt>
                <c:pt idx="1042">
                  <c:v>28.414784000000001</c:v>
                </c:pt>
                <c:pt idx="1043">
                  <c:v>27.818794</c:v>
                </c:pt>
                <c:pt idx="1044">
                  <c:v>28.274550999999999</c:v>
                </c:pt>
                <c:pt idx="1045">
                  <c:v>28.406020000000002</c:v>
                </c:pt>
                <c:pt idx="1046">
                  <c:v>28.502431000000001</c:v>
                </c:pt>
                <c:pt idx="1047">
                  <c:v>28.467372999999998</c:v>
                </c:pt>
                <c:pt idx="1048">
                  <c:v>28.682105</c:v>
                </c:pt>
                <c:pt idx="1049">
                  <c:v>28.704017</c:v>
                </c:pt>
                <c:pt idx="1050">
                  <c:v>28.695250999999999</c:v>
                </c:pt>
                <c:pt idx="1051">
                  <c:v>28.826719000000001</c:v>
                </c:pt>
                <c:pt idx="1052">
                  <c:v>28.730309999999999</c:v>
                </c:pt>
                <c:pt idx="1053">
                  <c:v>28.642664</c:v>
                </c:pt>
                <c:pt idx="1054">
                  <c:v>28.839867000000002</c:v>
                </c:pt>
                <c:pt idx="1055">
                  <c:v>28.988865000000001</c:v>
                </c:pt>
                <c:pt idx="1056">
                  <c:v>29.203596999999998</c:v>
                </c:pt>
                <c:pt idx="1057">
                  <c:v>30.255348999999999</c:v>
                </c:pt>
                <c:pt idx="1058">
                  <c:v>31.609476999999998</c:v>
                </c:pt>
                <c:pt idx="1059">
                  <c:v>31.574418999999999</c:v>
                </c:pt>
                <c:pt idx="1060">
                  <c:v>30.360522</c:v>
                </c:pt>
                <c:pt idx="1061">
                  <c:v>30.421875</c:v>
                </c:pt>
                <c:pt idx="1062">
                  <c:v>30.614695999999999</c:v>
                </c:pt>
                <c:pt idx="1063">
                  <c:v>30.845271</c:v>
                </c:pt>
                <c:pt idx="1064">
                  <c:v>31.027996999999999</c:v>
                </c:pt>
                <c:pt idx="1065">
                  <c:v>31.154160999999998</c:v>
                </c:pt>
                <c:pt idx="1066">
                  <c:v>30.793066</c:v>
                </c:pt>
                <c:pt idx="1067">
                  <c:v>30.379764999999999</c:v>
                </c:pt>
                <c:pt idx="1068">
                  <c:v>29.818546000000001</c:v>
                </c:pt>
                <c:pt idx="1069">
                  <c:v>30.053477000000001</c:v>
                </c:pt>
                <c:pt idx="1070">
                  <c:v>29.827248999999998</c:v>
                </c:pt>
                <c:pt idx="1071">
                  <c:v>30.157888</c:v>
                </c:pt>
                <c:pt idx="1072">
                  <c:v>30.101330999999998</c:v>
                </c:pt>
                <c:pt idx="1073">
                  <c:v>30.266651</c:v>
                </c:pt>
                <c:pt idx="1074">
                  <c:v>30.284053</c:v>
                </c:pt>
                <c:pt idx="1075">
                  <c:v>30.288404</c:v>
                </c:pt>
                <c:pt idx="1076">
                  <c:v>30.392818999999999</c:v>
                </c:pt>
                <c:pt idx="1077">
                  <c:v>30.170942</c:v>
                </c:pt>
                <c:pt idx="1078">
                  <c:v>29.979517999999999</c:v>
                </c:pt>
                <c:pt idx="1079">
                  <c:v>30.070879000000001</c:v>
                </c:pt>
                <c:pt idx="1080">
                  <c:v>29.701084000000002</c:v>
                </c:pt>
                <c:pt idx="1081">
                  <c:v>30.136134999999999</c:v>
                </c:pt>
                <c:pt idx="1082">
                  <c:v>29.514011</c:v>
                </c:pt>
                <c:pt idx="1083">
                  <c:v>29.292134000000001</c:v>
                </c:pt>
                <c:pt idx="1084">
                  <c:v>29.231225999999999</c:v>
                </c:pt>
                <c:pt idx="1085">
                  <c:v>29.013698999999999</c:v>
                </c:pt>
                <c:pt idx="1086">
                  <c:v>29.113759999999999</c:v>
                </c:pt>
                <c:pt idx="1087">
                  <c:v>28.604749000000002</c:v>
                </c:pt>
                <c:pt idx="1088">
                  <c:v>28.478583</c:v>
                </c:pt>
                <c:pt idx="1089">
                  <c:v>28.513387999999999</c:v>
                </c:pt>
                <c:pt idx="1090">
                  <c:v>28.452480000000001</c:v>
                </c:pt>
                <c:pt idx="1091">
                  <c:v>28.543841</c:v>
                </c:pt>
                <c:pt idx="1092">
                  <c:v>28.596048</c:v>
                </c:pt>
                <c:pt idx="1093">
                  <c:v>28.591697</c:v>
                </c:pt>
                <c:pt idx="1094">
                  <c:v>28.643903999999999</c:v>
                </c:pt>
                <c:pt idx="1095">
                  <c:v>28.422025999999999</c:v>
                </c:pt>
                <c:pt idx="1096">
                  <c:v>28.513387999999999</c:v>
                </c:pt>
                <c:pt idx="1097">
                  <c:v>28.408975000000002</c:v>
                </c:pt>
                <c:pt idx="1098">
                  <c:v>28.596048</c:v>
                </c:pt>
                <c:pt idx="1099">
                  <c:v>28.678708</c:v>
                </c:pt>
                <c:pt idx="1100">
                  <c:v>28.900585</c:v>
                </c:pt>
                <c:pt idx="1101">
                  <c:v>28.896235000000001</c:v>
                </c:pt>
                <c:pt idx="1102">
                  <c:v>28.787471</c:v>
                </c:pt>
                <c:pt idx="1103">
                  <c:v>28.709161999999999</c:v>
                </c:pt>
                <c:pt idx="1104">
                  <c:v>28.761368000000001</c:v>
                </c:pt>
                <c:pt idx="1105">
                  <c:v>28.591697</c:v>
                </c:pt>
                <c:pt idx="1106">
                  <c:v>28.670006999999998</c:v>
                </c:pt>
                <c:pt idx="1107">
                  <c:v>28.726564</c:v>
                </c:pt>
                <c:pt idx="1108">
                  <c:v>28.874482</c:v>
                </c:pt>
                <c:pt idx="1109">
                  <c:v>28.970193999999999</c:v>
                </c:pt>
                <c:pt idx="1110">
                  <c:v>28.861429999999999</c:v>
                </c:pt>
                <c:pt idx="1111">
                  <c:v>28.757017999999999</c:v>
                </c:pt>
                <c:pt idx="1112">
                  <c:v>28.848379000000001</c:v>
                </c:pt>
                <c:pt idx="1113">
                  <c:v>28.974544000000002</c:v>
                </c:pt>
                <c:pt idx="1114">
                  <c:v>28.883182999999999</c:v>
                </c:pt>
                <c:pt idx="1115">
                  <c:v>28.126190000000001</c:v>
                </c:pt>
                <c:pt idx="1116">
                  <c:v>27.895612</c:v>
                </c:pt>
                <c:pt idx="1117">
                  <c:v>27.817302000000002</c:v>
                </c:pt>
                <c:pt idx="1118">
                  <c:v>28.121839999999999</c:v>
                </c:pt>
                <c:pt idx="1119">
                  <c:v>28.304562000000001</c:v>
                </c:pt>
                <c:pt idx="1120">
                  <c:v>28.626501999999999</c:v>
                </c:pt>
                <c:pt idx="1121">
                  <c:v>28.683059</c:v>
                </c:pt>
                <c:pt idx="1122">
                  <c:v>28.913637000000001</c:v>
                </c:pt>
                <c:pt idx="1123">
                  <c:v>28.487283999999999</c:v>
                </c:pt>
                <c:pt idx="1124">
                  <c:v>28.474233000000002</c:v>
                </c:pt>
                <c:pt idx="1125">
                  <c:v>28.335016</c:v>
                </c:pt>
                <c:pt idx="1126">
                  <c:v>28.356767999999999</c:v>
                </c:pt>
                <c:pt idx="1127">
                  <c:v>28.348064999999998</c:v>
                </c:pt>
                <c:pt idx="1128">
                  <c:v>28.322163</c:v>
                </c:pt>
                <c:pt idx="1129">
                  <c:v>27.950925000000002</c:v>
                </c:pt>
                <c:pt idx="1130">
                  <c:v>27.950925000000002</c:v>
                </c:pt>
                <c:pt idx="1131">
                  <c:v>27.985458000000001</c:v>
                </c:pt>
                <c:pt idx="1132">
                  <c:v>27.899122999999999</c:v>
                </c:pt>
                <c:pt idx="1133">
                  <c:v>27.830055999999999</c:v>
                </c:pt>
                <c:pt idx="1134">
                  <c:v>27.156642000000002</c:v>
                </c:pt>
                <c:pt idx="1135">
                  <c:v>27.139375000000001</c:v>
                </c:pt>
                <c:pt idx="1136">
                  <c:v>26.914904</c:v>
                </c:pt>
                <c:pt idx="1137">
                  <c:v>26.815619999999999</c:v>
                </c:pt>
                <c:pt idx="1138">
                  <c:v>26.901955000000001</c:v>
                </c:pt>
                <c:pt idx="1139">
                  <c:v>26.867422000000001</c:v>
                </c:pt>
                <c:pt idx="1140">
                  <c:v>27.117791</c:v>
                </c:pt>
                <c:pt idx="1141">
                  <c:v>27.139375000000001</c:v>
                </c:pt>
                <c:pt idx="1142">
                  <c:v>27.065991</c:v>
                </c:pt>
                <c:pt idx="1143">
                  <c:v>26.979655000000001</c:v>
                </c:pt>
                <c:pt idx="1144">
                  <c:v>26.824252999999999</c:v>
                </c:pt>
                <c:pt idx="1145">
                  <c:v>26.552299000000001</c:v>
                </c:pt>
                <c:pt idx="1146">
                  <c:v>26.746552999999999</c:v>
                </c:pt>
                <c:pt idx="1147">
                  <c:v>26.552299000000001</c:v>
                </c:pt>
                <c:pt idx="1148">
                  <c:v>26.712016999999999</c:v>
                </c:pt>
                <c:pt idx="1149">
                  <c:v>26.418479000000001</c:v>
                </c:pt>
                <c:pt idx="1150">
                  <c:v>26.349411</c:v>
                </c:pt>
                <c:pt idx="1151">
                  <c:v>26.029972000000001</c:v>
                </c:pt>
                <c:pt idx="1152">
                  <c:v>25.995439000000001</c:v>
                </c:pt>
                <c:pt idx="1153">
                  <c:v>26.124941</c:v>
                </c:pt>
                <c:pt idx="1154">
                  <c:v>26.673165999999998</c:v>
                </c:pt>
                <c:pt idx="1155">
                  <c:v>26.673165999999998</c:v>
                </c:pt>
                <c:pt idx="1156">
                  <c:v>26.824252999999999</c:v>
                </c:pt>
                <c:pt idx="1157">
                  <c:v>26.871737</c:v>
                </c:pt>
                <c:pt idx="1158">
                  <c:v>26.945122000000001</c:v>
                </c:pt>
                <c:pt idx="1159">
                  <c:v>26.491864</c:v>
                </c:pt>
                <c:pt idx="1160">
                  <c:v>26.759502000000001</c:v>
                </c:pt>
                <c:pt idx="1161">
                  <c:v>26.681801</c:v>
                </c:pt>
                <c:pt idx="1162">
                  <c:v>26.578199000000001</c:v>
                </c:pt>
                <c:pt idx="1163">
                  <c:v>26.863104</c:v>
                </c:pt>
                <c:pt idx="1164">
                  <c:v>27.001239999999999</c:v>
                </c:pt>
                <c:pt idx="1165">
                  <c:v>26.716335000000001</c:v>
                </c:pt>
                <c:pt idx="1166">
                  <c:v>26.625684</c:v>
                </c:pt>
                <c:pt idx="1167">
                  <c:v>26.781085999999998</c:v>
                </c:pt>
                <c:pt idx="1168">
                  <c:v>26.858787</c:v>
                </c:pt>
                <c:pt idx="1169">
                  <c:v>26.431429999999999</c:v>
                </c:pt>
                <c:pt idx="1170">
                  <c:v>27.022824</c:v>
                </c:pt>
                <c:pt idx="1171">
                  <c:v>26.983972999999999</c:v>
                </c:pt>
                <c:pt idx="1172">
                  <c:v>26.940805999999998</c:v>
                </c:pt>
                <c:pt idx="1173">
                  <c:v>27.217078000000001</c:v>
                </c:pt>
                <c:pt idx="1174">
                  <c:v>27.044407</c:v>
                </c:pt>
                <c:pt idx="1175">
                  <c:v>26.863104</c:v>
                </c:pt>
                <c:pt idx="1176">
                  <c:v>26.789719999999999</c:v>
                </c:pt>
                <c:pt idx="1177">
                  <c:v>26.759502000000001</c:v>
                </c:pt>
                <c:pt idx="1178">
                  <c:v>26.703384</c:v>
                </c:pt>
                <c:pt idx="1179">
                  <c:v>26.591148</c:v>
                </c:pt>
                <c:pt idx="1180">
                  <c:v>26.215592000000001</c:v>
                </c:pt>
                <c:pt idx="1181">
                  <c:v>25.844352000000001</c:v>
                </c:pt>
                <c:pt idx="1182">
                  <c:v>25.848669999999998</c:v>
                </c:pt>
                <c:pt idx="1183">
                  <c:v>25.688949999999998</c:v>
                </c:pt>
                <c:pt idx="1184">
                  <c:v>26.099039000000001</c:v>
                </c:pt>
                <c:pt idx="1185">
                  <c:v>26.086089999999999</c:v>
                </c:pt>
                <c:pt idx="1186">
                  <c:v>25.835719000000001</c:v>
                </c:pt>
                <c:pt idx="1187">
                  <c:v>25.723483000000002</c:v>
                </c:pt>
                <c:pt idx="1188">
                  <c:v>25.779601</c:v>
                </c:pt>
                <c:pt idx="1189">
                  <c:v>25.753701</c:v>
                </c:pt>
                <c:pt idx="1190">
                  <c:v>25.740748</c:v>
                </c:pt>
                <c:pt idx="1191">
                  <c:v>26.096</c:v>
                </c:pt>
                <c:pt idx="1192">
                  <c:v>26.237244</c:v>
                </c:pt>
                <c:pt idx="1193">
                  <c:v>26.305727000000001</c:v>
                </c:pt>
                <c:pt idx="1194">
                  <c:v>26.168762999999998</c:v>
                </c:pt>
                <c:pt idx="1195">
                  <c:v>26.211563000000002</c:v>
                </c:pt>
                <c:pt idx="1196">
                  <c:v>26.232965</c:v>
                </c:pt>
                <c:pt idx="1197">
                  <c:v>26.100280000000001</c:v>
                </c:pt>
                <c:pt idx="1198">
                  <c:v>26.160202000000002</c:v>
                </c:pt>
                <c:pt idx="1199">
                  <c:v>26.250084999999999</c:v>
                </c:pt>
                <c:pt idx="1200">
                  <c:v>26.104561</c:v>
                </c:pt>
                <c:pt idx="1201">
                  <c:v>25.852032000000001</c:v>
                </c:pt>
                <c:pt idx="1202">
                  <c:v>25.727907999999999</c:v>
                </c:pt>
                <c:pt idx="1203">
                  <c:v>25.847752</c:v>
                </c:pt>
                <c:pt idx="1204">
                  <c:v>25.852032000000001</c:v>
                </c:pt>
                <c:pt idx="1205">
                  <c:v>25.774989999999999</c:v>
                </c:pt>
                <c:pt idx="1206">
                  <c:v>25.432579</c:v>
                </c:pt>
                <c:pt idx="1207">
                  <c:v>25.299893999999998</c:v>
                </c:pt>
                <c:pt idx="1208">
                  <c:v>25.248532999999998</c:v>
                </c:pt>
                <c:pt idx="1209">
                  <c:v>25.222852</c:v>
                </c:pt>
                <c:pt idx="1210">
                  <c:v>24.923241000000001</c:v>
                </c:pt>
                <c:pt idx="1211">
                  <c:v>24.803398999999999</c:v>
                </c:pt>
                <c:pt idx="1212">
                  <c:v>24.606511999999999</c:v>
                </c:pt>
                <c:pt idx="1213">
                  <c:v>24.080054000000001</c:v>
                </c:pt>
                <c:pt idx="1214">
                  <c:v>24.118576000000001</c:v>
                </c:pt>
                <c:pt idx="1215">
                  <c:v>24.516628999999998</c:v>
                </c:pt>
                <c:pt idx="1216">
                  <c:v>24.563711000000001</c:v>
                </c:pt>
                <c:pt idx="1217">
                  <c:v>24.533750000000001</c:v>
                </c:pt>
                <c:pt idx="1218">
                  <c:v>24.229859999999999</c:v>
                </c:pt>
                <c:pt idx="1219">
                  <c:v>24.413906000000001</c:v>
                </c:pt>
                <c:pt idx="1220">
                  <c:v>24.225579</c:v>
                </c:pt>
                <c:pt idx="1221">
                  <c:v>24.268381000000002</c:v>
                </c:pt>
                <c:pt idx="1222">
                  <c:v>24.092896</c:v>
                </c:pt>
                <c:pt idx="1223">
                  <c:v>24.067215000000001</c:v>
                </c:pt>
                <c:pt idx="1224">
                  <c:v>24.037254000000001</c:v>
                </c:pt>
                <c:pt idx="1225">
                  <c:v>24.122857</c:v>
                </c:pt>
                <c:pt idx="1226">
                  <c:v>23.904568999999999</c:v>
                </c:pt>
                <c:pt idx="1227">
                  <c:v>23.737645000000001</c:v>
                </c:pt>
                <c:pt idx="1228">
                  <c:v>23.574998000000001</c:v>
                </c:pt>
                <c:pt idx="1229">
                  <c:v>23.609241000000001</c:v>
                </c:pt>
                <c:pt idx="1230">
                  <c:v>23.587838999999999</c:v>
                </c:pt>
                <c:pt idx="1231">
                  <c:v>23.652041000000001</c:v>
                </c:pt>
                <c:pt idx="1232">
                  <c:v>23.784725000000002</c:v>
                </c:pt>
                <c:pt idx="1233">
                  <c:v>23.844647999999999</c:v>
                </c:pt>
                <c:pt idx="1234">
                  <c:v>23.707682999999999</c:v>
                </c:pt>
                <c:pt idx="1235">
                  <c:v>23.540758</c:v>
                </c:pt>
                <c:pt idx="1236">
                  <c:v>23.305351000000002</c:v>
                </c:pt>
                <c:pt idx="1237">
                  <c:v>23.224028000000001</c:v>
                </c:pt>
                <c:pt idx="1238">
                  <c:v>23.176946999999998</c:v>
                </c:pt>
                <c:pt idx="1239">
                  <c:v>23.313911000000001</c:v>
                </c:pt>
                <c:pt idx="1240">
                  <c:v>23.549318</c:v>
                </c:pt>
                <c:pt idx="1241">
                  <c:v>23.485116000000001</c:v>
                </c:pt>
                <c:pt idx="1242">
                  <c:v>23.639199999999999</c:v>
                </c:pt>
                <c:pt idx="1243">
                  <c:v>23.960211000000001</c:v>
                </c:pt>
                <c:pt idx="1244">
                  <c:v>23.848927</c:v>
                </c:pt>
                <c:pt idx="1245">
                  <c:v>23.866049</c:v>
                </c:pt>
                <c:pt idx="1246">
                  <c:v>23.724803999999999</c:v>
                </c:pt>
                <c:pt idx="1247">
                  <c:v>23.694842000000001</c:v>
                </c:pt>
                <c:pt idx="1248">
                  <c:v>23.844647999999999</c:v>
                </c:pt>
                <c:pt idx="1249">
                  <c:v>23.724803999999999</c:v>
                </c:pt>
                <c:pt idx="1250">
                  <c:v>23.609241000000001</c:v>
                </c:pt>
                <c:pt idx="1251">
                  <c:v>23.720523</c:v>
                </c:pt>
                <c:pt idx="1252">
                  <c:v>23.810410999999998</c:v>
                </c:pt>
                <c:pt idx="1253">
                  <c:v>23.700078999999999</c:v>
                </c:pt>
                <c:pt idx="1254">
                  <c:v>23.704322999999999</c:v>
                </c:pt>
                <c:pt idx="1255">
                  <c:v>23.920743000000002</c:v>
                </c:pt>
                <c:pt idx="1256">
                  <c:v>23.975908</c:v>
                </c:pt>
                <c:pt idx="1257">
                  <c:v>24.069265999999999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91-4774-AC93-22AD63762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954480"/>
        <c:axId val="640029232"/>
      </c:lineChart>
      <c:dateAx>
        <c:axId val="442954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029232"/>
        <c:crosses val="autoZero"/>
        <c:auto val="1"/>
        <c:lblOffset val="100"/>
        <c:baseTimeUnit val="days"/>
      </c:dateAx>
      <c:valAx>
        <c:axId val="64002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5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Becton Dickinson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BDX!$A$2:$A$1259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BDX!$B$2:$B$1259</c:f>
              <c:numCache>
                <c:formatCode>General</c:formatCode>
                <c:ptCount val="1258"/>
                <c:pt idx="0">
                  <c:v>165.550003</c:v>
                </c:pt>
                <c:pt idx="1">
                  <c:v>166.14999399999999</c:v>
                </c:pt>
                <c:pt idx="2">
                  <c:v>165.86999499999999</c:v>
                </c:pt>
                <c:pt idx="3">
                  <c:v>167.05999800000001</c:v>
                </c:pt>
                <c:pt idx="4">
                  <c:v>166.479996</c:v>
                </c:pt>
                <c:pt idx="5">
                  <c:v>165.91000399999999</c:v>
                </c:pt>
                <c:pt idx="6">
                  <c:v>165.970001</c:v>
                </c:pt>
                <c:pt idx="7">
                  <c:v>166.14999399999999</c:v>
                </c:pt>
                <c:pt idx="8">
                  <c:v>166.740005</c:v>
                </c:pt>
                <c:pt idx="9">
                  <c:v>167.75</c:v>
                </c:pt>
                <c:pt idx="10">
                  <c:v>169.19000199999999</c:v>
                </c:pt>
                <c:pt idx="11">
                  <c:v>167.75</c:v>
                </c:pt>
                <c:pt idx="12">
                  <c:v>168.11999499999999</c:v>
                </c:pt>
                <c:pt idx="13">
                  <c:v>169.39999399999999</c:v>
                </c:pt>
                <c:pt idx="14">
                  <c:v>166.509995</c:v>
                </c:pt>
                <c:pt idx="15">
                  <c:v>163.63999899999999</c:v>
                </c:pt>
                <c:pt idx="16">
                  <c:v>163.990005</c:v>
                </c:pt>
                <c:pt idx="17">
                  <c:v>164.02000100000001</c:v>
                </c:pt>
                <c:pt idx="18">
                  <c:v>163.681511</c:v>
                </c:pt>
                <c:pt idx="19">
                  <c:v>164.79654400000001</c:v>
                </c:pt>
                <c:pt idx="20">
                  <c:v>163.89057199999999</c:v>
                </c:pt>
                <c:pt idx="21">
                  <c:v>168.35073199999999</c:v>
                </c:pt>
                <c:pt idx="22">
                  <c:v>171.96463800000001</c:v>
                </c:pt>
                <c:pt idx="23">
                  <c:v>169.555363</c:v>
                </c:pt>
                <c:pt idx="24">
                  <c:v>169.933684</c:v>
                </c:pt>
                <c:pt idx="25">
                  <c:v>167.73346900000001</c:v>
                </c:pt>
                <c:pt idx="26">
                  <c:v>166.92706100000001</c:v>
                </c:pt>
                <c:pt idx="27">
                  <c:v>171.30757399999999</c:v>
                </c:pt>
                <c:pt idx="28">
                  <c:v>171.09849800000001</c:v>
                </c:pt>
                <c:pt idx="29">
                  <c:v>172.65158299999999</c:v>
                </c:pt>
                <c:pt idx="30">
                  <c:v>168.51001199999999</c:v>
                </c:pt>
                <c:pt idx="31">
                  <c:v>166.04100500000001</c:v>
                </c:pt>
                <c:pt idx="32">
                  <c:v>162.078644</c:v>
                </c:pt>
                <c:pt idx="33">
                  <c:v>169.605144</c:v>
                </c:pt>
                <c:pt idx="34">
                  <c:v>174.83188200000001</c:v>
                </c:pt>
                <c:pt idx="35">
                  <c:v>174.03542300000001</c:v>
                </c:pt>
                <c:pt idx="36">
                  <c:v>177.91815199999999</c:v>
                </c:pt>
                <c:pt idx="37">
                  <c:v>177.101778</c:v>
                </c:pt>
                <c:pt idx="38">
                  <c:v>174.21463399999999</c:v>
                </c:pt>
                <c:pt idx="39">
                  <c:v>172.41264100000001</c:v>
                </c:pt>
                <c:pt idx="40">
                  <c:v>166.13060300000001</c:v>
                </c:pt>
                <c:pt idx="41">
                  <c:v>165.63281799999999</c:v>
                </c:pt>
                <c:pt idx="42">
                  <c:v>167.16600299999999</c:v>
                </c:pt>
                <c:pt idx="43">
                  <c:v>167.04652400000001</c:v>
                </c:pt>
                <c:pt idx="44">
                  <c:v>166.50892400000001</c:v>
                </c:pt>
                <c:pt idx="45">
                  <c:v>166.80759699999999</c:v>
                </c:pt>
                <c:pt idx="46">
                  <c:v>170.22239200000001</c:v>
                </c:pt>
                <c:pt idx="47">
                  <c:v>171.39717099999999</c:v>
                </c:pt>
                <c:pt idx="48">
                  <c:v>171.556466</c:v>
                </c:pt>
                <c:pt idx="49">
                  <c:v>172.26331200000001</c:v>
                </c:pt>
                <c:pt idx="50">
                  <c:v>171.45690300000001</c:v>
                </c:pt>
                <c:pt idx="51">
                  <c:v>172.02437</c:v>
                </c:pt>
                <c:pt idx="52">
                  <c:v>170.77990800000001</c:v>
                </c:pt>
                <c:pt idx="53">
                  <c:v>171.16818000000001</c:v>
                </c:pt>
                <c:pt idx="54">
                  <c:v>172.094067</c:v>
                </c:pt>
                <c:pt idx="55">
                  <c:v>172.70136400000001</c:v>
                </c:pt>
                <c:pt idx="56">
                  <c:v>173.19914900000001</c:v>
                </c:pt>
                <c:pt idx="57">
                  <c:v>178.39602099999999</c:v>
                </c:pt>
                <c:pt idx="58">
                  <c:v>176.61394300000001</c:v>
                </c:pt>
                <c:pt idx="59">
                  <c:v>176.32523499999999</c:v>
                </c:pt>
                <c:pt idx="60">
                  <c:v>175.867267</c:v>
                </c:pt>
                <c:pt idx="61">
                  <c:v>175.2998</c:v>
                </c:pt>
                <c:pt idx="62">
                  <c:v>177.61947799999999</c:v>
                </c:pt>
                <c:pt idx="63">
                  <c:v>178.93362099999999</c:v>
                </c:pt>
                <c:pt idx="64">
                  <c:v>175.65820600000001</c:v>
                </c:pt>
                <c:pt idx="65">
                  <c:v>178.376105</c:v>
                </c:pt>
                <c:pt idx="66">
                  <c:v>178.17699400000001</c:v>
                </c:pt>
                <c:pt idx="67">
                  <c:v>176.225672</c:v>
                </c:pt>
                <c:pt idx="68">
                  <c:v>178.704645</c:v>
                </c:pt>
                <c:pt idx="69">
                  <c:v>180.745564</c:v>
                </c:pt>
                <c:pt idx="70">
                  <c:v>178.58518100000001</c:v>
                </c:pt>
                <c:pt idx="71">
                  <c:v>175.11063999999999</c:v>
                </c:pt>
                <c:pt idx="72">
                  <c:v>174.881663</c:v>
                </c:pt>
                <c:pt idx="73">
                  <c:v>174.42369500000001</c:v>
                </c:pt>
                <c:pt idx="74">
                  <c:v>175.24006800000001</c:v>
                </c:pt>
                <c:pt idx="75">
                  <c:v>172.034335</c:v>
                </c:pt>
                <c:pt idx="76">
                  <c:v>170.341871</c:v>
                </c:pt>
                <c:pt idx="77">
                  <c:v>172.522154</c:v>
                </c:pt>
                <c:pt idx="78">
                  <c:v>170.24230800000001</c:v>
                </c:pt>
                <c:pt idx="79">
                  <c:v>175.867267</c:v>
                </c:pt>
                <c:pt idx="80">
                  <c:v>176.97234900000001</c:v>
                </c:pt>
                <c:pt idx="81">
                  <c:v>176.43475000000001</c:v>
                </c:pt>
                <c:pt idx="82">
                  <c:v>175.879302</c:v>
                </c:pt>
                <c:pt idx="83">
                  <c:v>175.581737</c:v>
                </c:pt>
                <c:pt idx="84">
                  <c:v>175.770195</c:v>
                </c:pt>
                <c:pt idx="85">
                  <c:v>176.28595899999999</c:v>
                </c:pt>
                <c:pt idx="86">
                  <c:v>175.809864</c:v>
                </c:pt>
                <c:pt idx="87">
                  <c:v>174.04432700000001</c:v>
                </c:pt>
                <c:pt idx="88">
                  <c:v>172.725131</c:v>
                </c:pt>
                <c:pt idx="89">
                  <c:v>171.84236300000001</c:v>
                </c:pt>
                <c:pt idx="90">
                  <c:v>173.488879</c:v>
                </c:pt>
                <c:pt idx="91">
                  <c:v>173.042539</c:v>
                </c:pt>
                <c:pt idx="92">
                  <c:v>172.43749399999999</c:v>
                </c:pt>
                <c:pt idx="93">
                  <c:v>172.288704</c:v>
                </c:pt>
                <c:pt idx="94">
                  <c:v>171.70350099999999</c:v>
                </c:pt>
                <c:pt idx="95">
                  <c:v>171.376181</c:v>
                </c:pt>
                <c:pt idx="96">
                  <c:v>172.79456999999999</c:v>
                </c:pt>
                <c:pt idx="97">
                  <c:v>172.566428</c:v>
                </c:pt>
                <c:pt idx="98">
                  <c:v>175.274258</c:v>
                </c:pt>
                <c:pt idx="99">
                  <c:v>173.54839000000001</c:v>
                </c:pt>
                <c:pt idx="100">
                  <c:v>172.73504500000001</c:v>
                </c:pt>
                <c:pt idx="101">
                  <c:v>172.110174</c:v>
                </c:pt>
                <c:pt idx="102">
                  <c:v>172.31845899999999</c:v>
                </c:pt>
                <c:pt idx="103">
                  <c:v>170.136337</c:v>
                </c:pt>
                <c:pt idx="104">
                  <c:v>174.35180600000001</c:v>
                </c:pt>
                <c:pt idx="105">
                  <c:v>174.99651900000001</c:v>
                </c:pt>
                <c:pt idx="106">
                  <c:v>175.343681</c:v>
                </c:pt>
                <c:pt idx="107">
                  <c:v>174.57002</c:v>
                </c:pt>
                <c:pt idx="108">
                  <c:v>174.530351</c:v>
                </c:pt>
                <c:pt idx="109">
                  <c:v>173.11196200000001</c:v>
                </c:pt>
                <c:pt idx="110">
                  <c:v>173.6079</c:v>
                </c:pt>
                <c:pt idx="111">
                  <c:v>171.376181</c:v>
                </c:pt>
                <c:pt idx="112">
                  <c:v>172.258949</c:v>
                </c:pt>
                <c:pt idx="113">
                  <c:v>173.43928299999999</c:v>
                </c:pt>
                <c:pt idx="114">
                  <c:v>174.35180600000001</c:v>
                </c:pt>
                <c:pt idx="115">
                  <c:v>173.10204899999999</c:v>
                </c:pt>
                <c:pt idx="116">
                  <c:v>172.983013</c:v>
                </c:pt>
                <c:pt idx="117">
                  <c:v>173.65749600000001</c:v>
                </c:pt>
                <c:pt idx="118">
                  <c:v>175.09571199999999</c:v>
                </c:pt>
                <c:pt idx="119">
                  <c:v>174.51051000000001</c:v>
                </c:pt>
                <c:pt idx="120">
                  <c:v>174.27245400000001</c:v>
                </c:pt>
                <c:pt idx="121">
                  <c:v>174.917182</c:v>
                </c:pt>
                <c:pt idx="122">
                  <c:v>174.21294399999999</c:v>
                </c:pt>
                <c:pt idx="123">
                  <c:v>171.76301100000001</c:v>
                </c:pt>
                <c:pt idx="124">
                  <c:v>170.67195799999999</c:v>
                </c:pt>
                <c:pt idx="125">
                  <c:v>169.81894500000001</c:v>
                </c:pt>
                <c:pt idx="126">
                  <c:v>168.26169300000001</c:v>
                </c:pt>
                <c:pt idx="127">
                  <c:v>168.212097</c:v>
                </c:pt>
                <c:pt idx="128">
                  <c:v>166.80363600000001</c:v>
                </c:pt>
                <c:pt idx="129">
                  <c:v>162.74687</c:v>
                </c:pt>
                <c:pt idx="130">
                  <c:v>161.68555699999999</c:v>
                </c:pt>
                <c:pt idx="131">
                  <c:v>165.35550699999999</c:v>
                </c:pt>
                <c:pt idx="132">
                  <c:v>170.790978</c:v>
                </c:pt>
                <c:pt idx="133">
                  <c:v>168.58901399999999</c:v>
                </c:pt>
                <c:pt idx="134">
                  <c:v>168.638611</c:v>
                </c:pt>
                <c:pt idx="135">
                  <c:v>166.66477399999999</c:v>
                </c:pt>
                <c:pt idx="136">
                  <c:v>164.44296800000001</c:v>
                </c:pt>
                <c:pt idx="137">
                  <c:v>165.940709</c:v>
                </c:pt>
                <c:pt idx="138">
                  <c:v>165.40508800000001</c:v>
                </c:pt>
                <c:pt idx="139">
                  <c:v>167.636807</c:v>
                </c:pt>
                <c:pt idx="140">
                  <c:v>166.982181</c:v>
                </c:pt>
                <c:pt idx="141">
                  <c:v>167.91453100000001</c:v>
                </c:pt>
                <c:pt idx="142">
                  <c:v>168.84689599999999</c:v>
                </c:pt>
                <c:pt idx="143">
                  <c:v>168.757631</c:v>
                </c:pt>
                <c:pt idx="144">
                  <c:v>167.249977</c:v>
                </c:pt>
                <c:pt idx="145">
                  <c:v>167.94429400000001</c:v>
                </c:pt>
                <c:pt idx="146">
                  <c:v>167.20327700000001</c:v>
                </c:pt>
                <c:pt idx="147">
                  <c:v>166.729029</c:v>
                </c:pt>
                <c:pt idx="148">
                  <c:v>165.039502</c:v>
                </c:pt>
                <c:pt idx="149">
                  <c:v>164.456571</c:v>
                </c:pt>
                <c:pt idx="150">
                  <c:v>164.99011300000001</c:v>
                </c:pt>
                <c:pt idx="151">
                  <c:v>165.187714</c:v>
                </c:pt>
                <c:pt idx="152">
                  <c:v>164.999987</c:v>
                </c:pt>
                <c:pt idx="153">
                  <c:v>164.08113299999999</c:v>
                </c:pt>
                <c:pt idx="154">
                  <c:v>162.184113</c:v>
                </c:pt>
                <c:pt idx="155">
                  <c:v>163.02394000000001</c:v>
                </c:pt>
                <c:pt idx="156">
                  <c:v>161.97663700000001</c:v>
                </c:pt>
                <c:pt idx="157">
                  <c:v>163.468547</c:v>
                </c:pt>
                <c:pt idx="158">
                  <c:v>163.44878299999999</c:v>
                </c:pt>
                <c:pt idx="159">
                  <c:v>166.55119199999999</c:v>
                </c:pt>
                <c:pt idx="160">
                  <c:v>164.298484</c:v>
                </c:pt>
                <c:pt idx="161">
                  <c:v>165.14818500000001</c:v>
                </c:pt>
                <c:pt idx="162">
                  <c:v>165.04939200000001</c:v>
                </c:pt>
                <c:pt idx="163">
                  <c:v>165.63232199999999</c:v>
                </c:pt>
                <c:pt idx="164">
                  <c:v>163.992199</c:v>
                </c:pt>
                <c:pt idx="165">
                  <c:v>162.86585199999999</c:v>
                </c:pt>
                <c:pt idx="166">
                  <c:v>163.23143099999999</c:v>
                </c:pt>
                <c:pt idx="167">
                  <c:v>159.66466500000001</c:v>
                </c:pt>
                <c:pt idx="168">
                  <c:v>158.50866300000001</c:v>
                </c:pt>
                <c:pt idx="169">
                  <c:v>158.97303600000001</c:v>
                </c:pt>
                <c:pt idx="170">
                  <c:v>159.32872499999999</c:v>
                </c:pt>
                <c:pt idx="171">
                  <c:v>159.99069900000001</c:v>
                </c:pt>
                <c:pt idx="172">
                  <c:v>159.51645199999999</c:v>
                </c:pt>
                <c:pt idx="173">
                  <c:v>157.63921300000001</c:v>
                </c:pt>
                <c:pt idx="174">
                  <c:v>158.340701</c:v>
                </c:pt>
                <c:pt idx="175">
                  <c:v>157.965262</c:v>
                </c:pt>
                <c:pt idx="176">
                  <c:v>156.829026</c:v>
                </c:pt>
                <c:pt idx="177">
                  <c:v>156.81915100000001</c:v>
                </c:pt>
                <c:pt idx="178">
                  <c:v>156.09789799999999</c:v>
                </c:pt>
                <c:pt idx="179">
                  <c:v>157.570044</c:v>
                </c:pt>
                <c:pt idx="180">
                  <c:v>157.24399399999999</c:v>
                </c:pt>
                <c:pt idx="181">
                  <c:v>156.2955</c:v>
                </c:pt>
                <c:pt idx="182">
                  <c:v>157.076032</c:v>
                </c:pt>
                <c:pt idx="183">
                  <c:v>155.781723</c:v>
                </c:pt>
                <c:pt idx="184">
                  <c:v>152.06675899999999</c:v>
                </c:pt>
                <c:pt idx="185">
                  <c:v>152.78801200000001</c:v>
                </c:pt>
                <c:pt idx="186">
                  <c:v>153.17334</c:v>
                </c:pt>
                <c:pt idx="187">
                  <c:v>153.55866900000001</c:v>
                </c:pt>
                <c:pt idx="188">
                  <c:v>151.02932999999999</c:v>
                </c:pt>
                <c:pt idx="189">
                  <c:v>153.06465700000001</c:v>
                </c:pt>
                <c:pt idx="190">
                  <c:v>151.65179000000001</c:v>
                </c:pt>
                <c:pt idx="191">
                  <c:v>150.00179199999999</c:v>
                </c:pt>
                <c:pt idx="192">
                  <c:v>150.713156</c:v>
                </c:pt>
                <c:pt idx="193">
                  <c:v>149.70538199999999</c:v>
                </c:pt>
                <c:pt idx="194">
                  <c:v>147.24519699999999</c:v>
                </c:pt>
                <c:pt idx="195">
                  <c:v>147.34400600000001</c:v>
                </c:pt>
                <c:pt idx="196">
                  <c:v>147.45268899999999</c:v>
                </c:pt>
                <c:pt idx="197">
                  <c:v>147.75897399999999</c:v>
                </c:pt>
                <c:pt idx="198">
                  <c:v>147.38352</c:v>
                </c:pt>
                <c:pt idx="199">
                  <c:v>148.44071299999999</c:v>
                </c:pt>
                <c:pt idx="200">
                  <c:v>145.941014</c:v>
                </c:pt>
                <c:pt idx="201">
                  <c:v>147.98621499999999</c:v>
                </c:pt>
                <c:pt idx="202">
                  <c:v>147.50207800000001</c:v>
                </c:pt>
                <c:pt idx="203">
                  <c:v>148.954474</c:v>
                </c:pt>
                <c:pt idx="204">
                  <c:v>147.98621499999999</c:v>
                </c:pt>
                <c:pt idx="205">
                  <c:v>146.73142100000001</c:v>
                </c:pt>
                <c:pt idx="206">
                  <c:v>145.34819300000001</c:v>
                </c:pt>
                <c:pt idx="207">
                  <c:v>145.42723699999999</c:v>
                </c:pt>
                <c:pt idx="208">
                  <c:v>146.24727999999999</c:v>
                </c:pt>
                <c:pt idx="209">
                  <c:v>146.70959099999999</c:v>
                </c:pt>
                <c:pt idx="210">
                  <c:v>147.05386999999999</c:v>
                </c:pt>
                <c:pt idx="211">
                  <c:v>148.25390999999999</c:v>
                </c:pt>
                <c:pt idx="212">
                  <c:v>147.66372100000001</c:v>
                </c:pt>
                <c:pt idx="213">
                  <c:v>145.03740999999999</c:v>
                </c:pt>
                <c:pt idx="214">
                  <c:v>147.19157899999999</c:v>
                </c:pt>
                <c:pt idx="215">
                  <c:v>146.237449</c:v>
                </c:pt>
                <c:pt idx="216">
                  <c:v>145.057087</c:v>
                </c:pt>
                <c:pt idx="217">
                  <c:v>144.06361799999999</c:v>
                </c:pt>
                <c:pt idx="218">
                  <c:v>143.29636600000001</c:v>
                </c:pt>
                <c:pt idx="219">
                  <c:v>142.52913000000001</c:v>
                </c:pt>
                <c:pt idx="220">
                  <c:v>140.83727099999999</c:v>
                </c:pt>
                <c:pt idx="221">
                  <c:v>141.75206299999999</c:v>
                </c:pt>
                <c:pt idx="222">
                  <c:v>139.79461800000001</c:v>
                </c:pt>
                <c:pt idx="223">
                  <c:v>137.52241599999999</c:v>
                </c:pt>
                <c:pt idx="224">
                  <c:v>133.115723</c:v>
                </c:pt>
                <c:pt idx="225">
                  <c:v>133.91246699999999</c:v>
                </c:pt>
                <c:pt idx="226">
                  <c:v>132.14191600000001</c:v>
                </c:pt>
                <c:pt idx="227">
                  <c:v>130.70581300000001</c:v>
                </c:pt>
                <c:pt idx="228">
                  <c:v>133.03702999999999</c:v>
                </c:pt>
                <c:pt idx="229">
                  <c:v>135.65351000000001</c:v>
                </c:pt>
                <c:pt idx="230">
                  <c:v>138.77164099999999</c:v>
                </c:pt>
                <c:pt idx="231">
                  <c:v>142.67668499999999</c:v>
                </c:pt>
                <c:pt idx="232">
                  <c:v>143.63081500000001</c:v>
                </c:pt>
                <c:pt idx="233">
                  <c:v>142.99144100000001</c:v>
                </c:pt>
                <c:pt idx="234">
                  <c:v>139.95200299999999</c:v>
                </c:pt>
                <c:pt idx="235">
                  <c:v>143.650477</c:v>
                </c:pt>
                <c:pt idx="236">
                  <c:v>143.12915000000001</c:v>
                </c:pt>
                <c:pt idx="237">
                  <c:v>142.52913000000001</c:v>
                </c:pt>
                <c:pt idx="238">
                  <c:v>142.39142100000001</c:v>
                </c:pt>
                <c:pt idx="239">
                  <c:v>139.33230699999999</c:v>
                </c:pt>
                <c:pt idx="240">
                  <c:v>138.555239</c:v>
                </c:pt>
                <c:pt idx="241">
                  <c:v>140.16840500000001</c:v>
                </c:pt>
                <c:pt idx="242">
                  <c:v>140.09954300000001</c:v>
                </c:pt>
                <c:pt idx="243">
                  <c:v>143.03079500000001</c:v>
                </c:pt>
                <c:pt idx="244">
                  <c:v>139.06673499999999</c:v>
                </c:pt>
                <c:pt idx="245">
                  <c:v>140.11922000000001</c:v>
                </c:pt>
                <c:pt idx="246">
                  <c:v>138.84048799999999</c:v>
                </c:pt>
                <c:pt idx="247">
                  <c:v>140.03069600000001</c:v>
                </c:pt>
                <c:pt idx="248">
                  <c:v>142.165189</c:v>
                </c:pt>
                <c:pt idx="249">
                  <c:v>144.53576000000001</c:v>
                </c:pt>
                <c:pt idx="250">
                  <c:v>145.99153999999999</c:v>
                </c:pt>
                <c:pt idx="251">
                  <c:v>145.52922899999999</c:v>
                </c:pt>
                <c:pt idx="252">
                  <c:v>151.56876500000001</c:v>
                </c:pt>
                <c:pt idx="253">
                  <c:v>152.88683599999999</c:v>
                </c:pt>
                <c:pt idx="254">
                  <c:v>153.96884399999999</c:v>
                </c:pt>
                <c:pt idx="255">
                  <c:v>152.82782</c:v>
                </c:pt>
                <c:pt idx="256">
                  <c:v>153.358993</c:v>
                </c:pt>
                <c:pt idx="257">
                  <c:v>153.319639</c:v>
                </c:pt>
                <c:pt idx="258">
                  <c:v>151.84418199999999</c:v>
                </c:pt>
                <c:pt idx="259">
                  <c:v>151.07694599999999</c:v>
                </c:pt>
                <c:pt idx="260">
                  <c:v>150.61463499999999</c:v>
                </c:pt>
                <c:pt idx="261">
                  <c:v>153.358993</c:v>
                </c:pt>
                <c:pt idx="262">
                  <c:v>153.339316</c:v>
                </c:pt>
                <c:pt idx="263">
                  <c:v>150.78185199999999</c:v>
                </c:pt>
                <c:pt idx="264">
                  <c:v>150.68349699999999</c:v>
                </c:pt>
                <c:pt idx="265">
                  <c:v>149.198194</c:v>
                </c:pt>
                <c:pt idx="266">
                  <c:v>151.82452000000001</c:v>
                </c:pt>
                <c:pt idx="267">
                  <c:v>150.36872500000001</c:v>
                </c:pt>
                <c:pt idx="268">
                  <c:v>152.16878500000001</c:v>
                </c:pt>
                <c:pt idx="269">
                  <c:v>150.45725999999999</c:v>
                </c:pt>
                <c:pt idx="270">
                  <c:v>151.62276299999999</c:v>
                </c:pt>
                <c:pt idx="271">
                  <c:v>146.84322800000001</c:v>
                </c:pt>
                <c:pt idx="272">
                  <c:v>148.655146</c:v>
                </c:pt>
                <c:pt idx="273">
                  <c:v>149.52682200000001</c:v>
                </c:pt>
                <c:pt idx="274">
                  <c:v>147.15664699999999</c:v>
                </c:pt>
                <c:pt idx="275">
                  <c:v>148.175229</c:v>
                </c:pt>
                <c:pt idx="276">
                  <c:v>147.02931899999999</c:v>
                </c:pt>
                <c:pt idx="277">
                  <c:v>147.45047400000001</c:v>
                </c:pt>
                <c:pt idx="278">
                  <c:v>147.81285099999999</c:v>
                </c:pt>
                <c:pt idx="279">
                  <c:v>148.10667799999999</c:v>
                </c:pt>
                <c:pt idx="280">
                  <c:v>146.872624</c:v>
                </c:pt>
                <c:pt idx="281">
                  <c:v>148.42008200000001</c:v>
                </c:pt>
                <c:pt idx="282">
                  <c:v>147.852036</c:v>
                </c:pt>
                <c:pt idx="283">
                  <c:v>147.68552299999999</c:v>
                </c:pt>
                <c:pt idx="284">
                  <c:v>145.61896300000001</c:v>
                </c:pt>
                <c:pt idx="285">
                  <c:v>145.37411</c:v>
                </c:pt>
                <c:pt idx="286">
                  <c:v>148.83144799999999</c:v>
                </c:pt>
                <c:pt idx="287">
                  <c:v>148.978354</c:v>
                </c:pt>
                <c:pt idx="288">
                  <c:v>149.27217999999999</c:v>
                </c:pt>
                <c:pt idx="289">
                  <c:v>149.36032399999999</c:v>
                </c:pt>
                <c:pt idx="290">
                  <c:v>149.105682</c:v>
                </c:pt>
                <c:pt idx="291">
                  <c:v>147.90099499999999</c:v>
                </c:pt>
                <c:pt idx="292">
                  <c:v>143.61117999999999</c:v>
                </c:pt>
                <c:pt idx="293">
                  <c:v>141.828643</c:v>
                </c:pt>
                <c:pt idx="294">
                  <c:v>139.58579700000001</c:v>
                </c:pt>
                <c:pt idx="295">
                  <c:v>140.281171</c:v>
                </c:pt>
                <c:pt idx="296">
                  <c:v>139.04711699999999</c:v>
                </c:pt>
                <c:pt idx="297">
                  <c:v>137.85223300000001</c:v>
                </c:pt>
                <c:pt idx="298">
                  <c:v>137.01972699999999</c:v>
                </c:pt>
                <c:pt idx="299">
                  <c:v>137.333146</c:v>
                </c:pt>
                <c:pt idx="300">
                  <c:v>135.599583</c:v>
                </c:pt>
                <c:pt idx="301">
                  <c:v>136.88261</c:v>
                </c:pt>
                <c:pt idx="302">
                  <c:v>136.88261</c:v>
                </c:pt>
                <c:pt idx="303">
                  <c:v>137.068701</c:v>
                </c:pt>
                <c:pt idx="304">
                  <c:v>136.68673100000001</c:v>
                </c:pt>
                <c:pt idx="305">
                  <c:v>134.24800400000001</c:v>
                </c:pt>
                <c:pt idx="306">
                  <c:v>132.96496200000001</c:v>
                </c:pt>
                <c:pt idx="307">
                  <c:v>134.091295</c:v>
                </c:pt>
                <c:pt idx="308">
                  <c:v>135.609387</c:v>
                </c:pt>
                <c:pt idx="309">
                  <c:v>134.92378600000001</c:v>
                </c:pt>
                <c:pt idx="310">
                  <c:v>134.29696300000001</c:v>
                </c:pt>
                <c:pt idx="311">
                  <c:v>134.414503</c:v>
                </c:pt>
                <c:pt idx="312">
                  <c:v>131.819052</c:v>
                </c:pt>
                <c:pt idx="313">
                  <c:v>134.16964999999999</c:v>
                </c:pt>
                <c:pt idx="314">
                  <c:v>132.58299199999999</c:v>
                </c:pt>
                <c:pt idx="315">
                  <c:v>129.468469</c:v>
                </c:pt>
                <c:pt idx="316">
                  <c:v>129.92879400000001</c:v>
                </c:pt>
                <c:pt idx="317">
                  <c:v>128.19523100000001</c:v>
                </c:pt>
                <c:pt idx="318">
                  <c:v>127.71531400000001</c:v>
                </c:pt>
                <c:pt idx="319">
                  <c:v>133.34693200000001</c:v>
                </c:pt>
                <c:pt idx="320">
                  <c:v>135.98155299999999</c:v>
                </c:pt>
                <c:pt idx="321">
                  <c:v>136.412497</c:v>
                </c:pt>
                <c:pt idx="322">
                  <c:v>135.41349199999999</c:v>
                </c:pt>
                <c:pt idx="323">
                  <c:v>136.24599799999999</c:v>
                </c:pt>
                <c:pt idx="324">
                  <c:v>135.48205799999999</c:v>
                </c:pt>
                <c:pt idx="325">
                  <c:v>136.921795</c:v>
                </c:pt>
                <c:pt idx="326">
                  <c:v>136.01093399999999</c:v>
                </c:pt>
                <c:pt idx="327">
                  <c:v>134.35572500000001</c:v>
                </c:pt>
                <c:pt idx="328">
                  <c:v>133.454668</c:v>
                </c:pt>
                <c:pt idx="329">
                  <c:v>133.18043399999999</c:v>
                </c:pt>
                <c:pt idx="330">
                  <c:v>132.416494</c:v>
                </c:pt>
                <c:pt idx="331">
                  <c:v>133.102079</c:v>
                </c:pt>
                <c:pt idx="332">
                  <c:v>135.17844299999999</c:v>
                </c:pt>
                <c:pt idx="333">
                  <c:v>131.55462199999999</c:v>
                </c:pt>
                <c:pt idx="334">
                  <c:v>133.13146499999999</c:v>
                </c:pt>
                <c:pt idx="335">
                  <c:v>133.31673799999999</c:v>
                </c:pt>
                <c:pt idx="336">
                  <c:v>131.53228899999999</c:v>
                </c:pt>
                <c:pt idx="337">
                  <c:v>137.509705</c:v>
                </c:pt>
                <c:pt idx="338">
                  <c:v>139.27464699999999</c:v>
                </c:pt>
                <c:pt idx="339">
                  <c:v>139.39165499999999</c:v>
                </c:pt>
                <c:pt idx="340">
                  <c:v>136.45658599999999</c:v>
                </c:pt>
                <c:pt idx="341">
                  <c:v>134.19432900000001</c:v>
                </c:pt>
                <c:pt idx="342">
                  <c:v>134.75989300000001</c:v>
                </c:pt>
                <c:pt idx="343">
                  <c:v>138.38729599999999</c:v>
                </c:pt>
                <c:pt idx="344">
                  <c:v>140.005978</c:v>
                </c:pt>
                <c:pt idx="345">
                  <c:v>142.86303699999999</c:v>
                </c:pt>
                <c:pt idx="346">
                  <c:v>143.41885500000001</c:v>
                </c:pt>
                <c:pt idx="347">
                  <c:v>144.90102300000001</c:v>
                </c:pt>
                <c:pt idx="348">
                  <c:v>144.57923600000001</c:v>
                </c:pt>
                <c:pt idx="349">
                  <c:v>143.925916</c:v>
                </c:pt>
                <c:pt idx="350">
                  <c:v>144.24768800000001</c:v>
                </c:pt>
                <c:pt idx="351">
                  <c:v>144.90102300000001</c:v>
                </c:pt>
                <c:pt idx="352">
                  <c:v>146.55870400000001</c:v>
                </c:pt>
                <c:pt idx="353">
                  <c:v>145.21305000000001</c:v>
                </c:pt>
                <c:pt idx="354">
                  <c:v>146.45144099999999</c:v>
                </c:pt>
                <c:pt idx="355">
                  <c:v>150.03008500000001</c:v>
                </c:pt>
                <c:pt idx="356">
                  <c:v>148.55767800000001</c:v>
                </c:pt>
                <c:pt idx="357">
                  <c:v>148.635673</c:v>
                </c:pt>
                <c:pt idx="358">
                  <c:v>148.36264399999999</c:v>
                </c:pt>
                <c:pt idx="359">
                  <c:v>148.21638400000001</c:v>
                </c:pt>
                <c:pt idx="360">
                  <c:v>148.206638</c:v>
                </c:pt>
                <c:pt idx="361">
                  <c:v>146.14915999999999</c:v>
                </c:pt>
                <c:pt idx="362">
                  <c:v>142.68752499999999</c:v>
                </c:pt>
                <c:pt idx="363">
                  <c:v>143.63337999999999</c:v>
                </c:pt>
                <c:pt idx="364">
                  <c:v>144.481719</c:v>
                </c:pt>
                <c:pt idx="365">
                  <c:v>144.32569799999999</c:v>
                </c:pt>
                <c:pt idx="366">
                  <c:v>143.838145</c:v>
                </c:pt>
                <c:pt idx="367">
                  <c:v>144.47197399999999</c:v>
                </c:pt>
                <c:pt idx="368">
                  <c:v>144.364711</c:v>
                </c:pt>
                <c:pt idx="369">
                  <c:v>144.31595300000001</c:v>
                </c:pt>
                <c:pt idx="370">
                  <c:v>143.09706800000001</c:v>
                </c:pt>
                <c:pt idx="371">
                  <c:v>143.56511599999999</c:v>
                </c:pt>
                <c:pt idx="372">
                  <c:v>142.316979</c:v>
                </c:pt>
                <c:pt idx="373">
                  <c:v>140.67880500000001</c:v>
                </c:pt>
                <c:pt idx="374">
                  <c:v>138.29954000000001</c:v>
                </c:pt>
                <c:pt idx="375">
                  <c:v>137.626713</c:v>
                </c:pt>
                <c:pt idx="376">
                  <c:v>139.67444499999999</c:v>
                </c:pt>
                <c:pt idx="377">
                  <c:v>139.09912</c:v>
                </c:pt>
                <c:pt idx="378">
                  <c:v>139.615926</c:v>
                </c:pt>
                <c:pt idx="379">
                  <c:v>139.65493900000001</c:v>
                </c:pt>
                <c:pt idx="380">
                  <c:v>138.12401199999999</c:v>
                </c:pt>
                <c:pt idx="381">
                  <c:v>138.25078099999999</c:v>
                </c:pt>
                <c:pt idx="382">
                  <c:v>138.50430399999999</c:v>
                </c:pt>
                <c:pt idx="383">
                  <c:v>138.37755000000001</c:v>
                </c:pt>
                <c:pt idx="384">
                  <c:v>138.17277100000001</c:v>
                </c:pt>
                <c:pt idx="385">
                  <c:v>139.60617999999999</c:v>
                </c:pt>
                <c:pt idx="386">
                  <c:v>139.41116199999999</c:v>
                </c:pt>
                <c:pt idx="387">
                  <c:v>138.29954000000001</c:v>
                </c:pt>
                <c:pt idx="388">
                  <c:v>137.304925</c:v>
                </c:pt>
                <c:pt idx="389">
                  <c:v>136.281059</c:v>
                </c:pt>
                <c:pt idx="390">
                  <c:v>135.77401399999999</c:v>
                </c:pt>
                <c:pt idx="391">
                  <c:v>135.130439</c:v>
                </c:pt>
                <c:pt idx="392">
                  <c:v>136.12505300000001</c:v>
                </c:pt>
                <c:pt idx="393">
                  <c:v>137.35368399999999</c:v>
                </c:pt>
                <c:pt idx="394">
                  <c:v>136.563849</c:v>
                </c:pt>
                <c:pt idx="395">
                  <c:v>134.49661</c:v>
                </c:pt>
                <c:pt idx="396">
                  <c:v>136.09580099999999</c:v>
                </c:pt>
                <c:pt idx="397">
                  <c:v>136.544343</c:v>
                </c:pt>
                <c:pt idx="398">
                  <c:v>136.115295</c:v>
                </c:pt>
                <c:pt idx="399">
                  <c:v>136.49395799999999</c:v>
                </c:pt>
                <c:pt idx="400">
                  <c:v>136.42598599999999</c:v>
                </c:pt>
                <c:pt idx="401">
                  <c:v>136.72698800000001</c:v>
                </c:pt>
                <c:pt idx="402">
                  <c:v>136.42598599999999</c:v>
                </c:pt>
                <c:pt idx="403">
                  <c:v>137.319244</c:v>
                </c:pt>
                <c:pt idx="404">
                  <c:v>137.435766</c:v>
                </c:pt>
                <c:pt idx="405">
                  <c:v>136.202675</c:v>
                </c:pt>
                <c:pt idx="406">
                  <c:v>137.81442999999999</c:v>
                </c:pt>
                <c:pt idx="407">
                  <c:v>138.27077</c:v>
                </c:pt>
                <c:pt idx="408">
                  <c:v>137.27070900000001</c:v>
                </c:pt>
                <c:pt idx="409">
                  <c:v>137.30954</c:v>
                </c:pt>
                <c:pt idx="410">
                  <c:v>137.49402000000001</c:v>
                </c:pt>
                <c:pt idx="411">
                  <c:v>137.36779300000001</c:v>
                </c:pt>
                <c:pt idx="412">
                  <c:v>136.94058000000001</c:v>
                </c:pt>
                <c:pt idx="413">
                  <c:v>134.82395</c:v>
                </c:pt>
                <c:pt idx="414">
                  <c:v>135.11523299999999</c:v>
                </c:pt>
                <c:pt idx="415">
                  <c:v>137.46489299999999</c:v>
                </c:pt>
                <c:pt idx="416">
                  <c:v>137.88238799999999</c:v>
                </c:pt>
                <c:pt idx="417">
                  <c:v>138.64943400000001</c:v>
                </c:pt>
                <c:pt idx="418">
                  <c:v>136.97942599999999</c:v>
                </c:pt>
                <c:pt idx="419">
                  <c:v>137.87268399999999</c:v>
                </c:pt>
                <c:pt idx="420">
                  <c:v>139.75629900000001</c:v>
                </c:pt>
                <c:pt idx="421">
                  <c:v>138.057163</c:v>
                </c:pt>
                <c:pt idx="422">
                  <c:v>136.77552299999999</c:v>
                </c:pt>
                <c:pt idx="423">
                  <c:v>138.04744500000001</c:v>
                </c:pt>
                <c:pt idx="424">
                  <c:v>139.105774</c:v>
                </c:pt>
                <c:pt idx="425">
                  <c:v>137.91151400000001</c:v>
                </c:pt>
                <c:pt idx="426">
                  <c:v>140.134962</c:v>
                </c:pt>
                <c:pt idx="427">
                  <c:v>140.15438499999999</c:v>
                </c:pt>
                <c:pt idx="428">
                  <c:v>140.134962</c:v>
                </c:pt>
                <c:pt idx="429">
                  <c:v>141.33892599999999</c:v>
                </c:pt>
                <c:pt idx="430">
                  <c:v>140.02815899999999</c:v>
                </c:pt>
                <c:pt idx="431">
                  <c:v>137.41634300000001</c:v>
                </c:pt>
                <c:pt idx="432">
                  <c:v>138.25134700000001</c:v>
                </c:pt>
                <c:pt idx="433">
                  <c:v>136.71726899999999</c:v>
                </c:pt>
                <c:pt idx="434">
                  <c:v>137.20273599999999</c:v>
                </c:pt>
                <c:pt idx="435">
                  <c:v>138.30960099999999</c:v>
                </c:pt>
                <c:pt idx="436">
                  <c:v>139.04752099999999</c:v>
                </c:pt>
                <c:pt idx="437">
                  <c:v>138.36785499999999</c:v>
                </c:pt>
                <c:pt idx="438">
                  <c:v>137.25128599999999</c:v>
                </c:pt>
                <c:pt idx="439">
                  <c:v>136.62018499999999</c:v>
                </c:pt>
                <c:pt idx="440">
                  <c:v>137.34838500000001</c:v>
                </c:pt>
                <c:pt idx="441">
                  <c:v>137.12505999999999</c:v>
                </c:pt>
                <c:pt idx="442">
                  <c:v>137.82413399999999</c:v>
                </c:pt>
                <c:pt idx="443">
                  <c:v>139.41646600000001</c:v>
                </c:pt>
                <c:pt idx="444">
                  <c:v>141.40688399999999</c:v>
                </c:pt>
                <c:pt idx="445">
                  <c:v>140.38740000000001</c:v>
                </c:pt>
                <c:pt idx="446">
                  <c:v>139.04752099999999</c:v>
                </c:pt>
                <c:pt idx="447">
                  <c:v>138.46495400000001</c:v>
                </c:pt>
                <c:pt idx="448">
                  <c:v>140.008736</c:v>
                </c:pt>
                <c:pt idx="449">
                  <c:v>141.27095399999999</c:v>
                </c:pt>
                <c:pt idx="450">
                  <c:v>140.51362599999999</c:v>
                </c:pt>
                <c:pt idx="451">
                  <c:v>140.71751399999999</c:v>
                </c:pt>
                <c:pt idx="452">
                  <c:v>140.30972399999999</c:v>
                </c:pt>
                <c:pt idx="453">
                  <c:v>137.435766</c:v>
                </c:pt>
                <c:pt idx="454">
                  <c:v>138.154248</c:v>
                </c:pt>
                <c:pt idx="455">
                  <c:v>137.72704899999999</c:v>
                </c:pt>
                <c:pt idx="456">
                  <c:v>138.88244900000001</c:v>
                </c:pt>
                <c:pt idx="457">
                  <c:v>136.892045</c:v>
                </c:pt>
                <c:pt idx="458">
                  <c:v>138.25134700000001</c:v>
                </c:pt>
                <c:pt idx="459">
                  <c:v>140.98938899999999</c:v>
                </c:pt>
                <c:pt idx="460">
                  <c:v>140.66897900000001</c:v>
                </c:pt>
                <c:pt idx="461">
                  <c:v>144.57213300000001</c:v>
                </c:pt>
                <c:pt idx="462">
                  <c:v>143.46970999999999</c:v>
                </c:pt>
                <c:pt idx="463">
                  <c:v>141.43892500000001</c:v>
                </c:pt>
                <c:pt idx="464">
                  <c:v>143.16025099999999</c:v>
                </c:pt>
                <c:pt idx="465">
                  <c:v>141.883769</c:v>
                </c:pt>
                <c:pt idx="466">
                  <c:v>143.64376999999999</c:v>
                </c:pt>
                <c:pt idx="467">
                  <c:v>143.22795099999999</c:v>
                </c:pt>
                <c:pt idx="468">
                  <c:v>143.79849999999999</c:v>
                </c:pt>
                <c:pt idx="469">
                  <c:v>142.038499</c:v>
                </c:pt>
                <c:pt idx="470">
                  <c:v>140.71364700000001</c:v>
                </c:pt>
                <c:pt idx="471">
                  <c:v>138.663532</c:v>
                </c:pt>
                <c:pt idx="472">
                  <c:v>139.147051</c:v>
                </c:pt>
                <c:pt idx="473">
                  <c:v>139.07936599999999</c:v>
                </c:pt>
                <c:pt idx="474">
                  <c:v>138.97299100000001</c:v>
                </c:pt>
                <c:pt idx="475">
                  <c:v>138.276723</c:v>
                </c:pt>
                <c:pt idx="476">
                  <c:v>137.154956</c:v>
                </c:pt>
                <c:pt idx="477">
                  <c:v>137.13561100000001</c:v>
                </c:pt>
                <c:pt idx="478">
                  <c:v>136.30395799999999</c:v>
                </c:pt>
                <c:pt idx="479">
                  <c:v>138.59584699999999</c:v>
                </c:pt>
                <c:pt idx="480">
                  <c:v>140.50089800000001</c:v>
                </c:pt>
                <c:pt idx="481">
                  <c:v>135.30790999999999</c:v>
                </c:pt>
                <c:pt idx="482">
                  <c:v>136.574727</c:v>
                </c:pt>
                <c:pt idx="483">
                  <c:v>134.92110099999999</c:v>
                </c:pt>
                <c:pt idx="484">
                  <c:v>133.52856399999999</c:v>
                </c:pt>
                <c:pt idx="485">
                  <c:v>135.68505400000001</c:v>
                </c:pt>
                <c:pt idx="486">
                  <c:v>136.17825300000001</c:v>
                </c:pt>
                <c:pt idx="487">
                  <c:v>137.53210000000001</c:v>
                </c:pt>
                <c:pt idx="488">
                  <c:v>138.76024200000001</c:v>
                </c:pt>
                <c:pt idx="489">
                  <c:v>138.67319699999999</c:v>
                </c:pt>
                <c:pt idx="490">
                  <c:v>140.38485800000001</c:v>
                </c:pt>
                <c:pt idx="491">
                  <c:v>138.14133799999999</c:v>
                </c:pt>
                <c:pt idx="492">
                  <c:v>135.65604400000001</c:v>
                </c:pt>
                <c:pt idx="493">
                  <c:v>135.75275400000001</c:v>
                </c:pt>
                <c:pt idx="494">
                  <c:v>136.033188</c:v>
                </c:pt>
                <c:pt idx="495">
                  <c:v>136.16857300000001</c:v>
                </c:pt>
                <c:pt idx="496">
                  <c:v>137.04858100000001</c:v>
                </c:pt>
                <c:pt idx="497">
                  <c:v>138.82792699999999</c:v>
                </c:pt>
                <c:pt idx="498">
                  <c:v>139.862664</c:v>
                </c:pt>
                <c:pt idx="499">
                  <c:v>141.53563500000001</c:v>
                </c:pt>
                <c:pt idx="500">
                  <c:v>139.00200100000001</c:v>
                </c:pt>
                <c:pt idx="501">
                  <c:v>135.82043899999999</c:v>
                </c:pt>
                <c:pt idx="502">
                  <c:v>136.08154300000001</c:v>
                </c:pt>
                <c:pt idx="503">
                  <c:v>135.24988999999999</c:v>
                </c:pt>
                <c:pt idx="504">
                  <c:v>134.57296700000001</c:v>
                </c:pt>
                <c:pt idx="505">
                  <c:v>135.31757500000001</c:v>
                </c:pt>
                <c:pt idx="506">
                  <c:v>135.00813099999999</c:v>
                </c:pt>
                <c:pt idx="507">
                  <c:v>134.74702600000001</c:v>
                </c:pt>
                <c:pt idx="508">
                  <c:v>135.28856500000001</c:v>
                </c:pt>
                <c:pt idx="509">
                  <c:v>133.89604299999999</c:v>
                </c:pt>
                <c:pt idx="510">
                  <c:v>135.38527500000001</c:v>
                </c:pt>
                <c:pt idx="511">
                  <c:v>135.20153500000001</c:v>
                </c:pt>
                <c:pt idx="512">
                  <c:v>135.80109400000001</c:v>
                </c:pt>
                <c:pt idx="513">
                  <c:v>132.29075700000001</c:v>
                </c:pt>
                <c:pt idx="514">
                  <c:v>129.621724</c:v>
                </c:pt>
                <c:pt idx="515">
                  <c:v>131.27536499999999</c:v>
                </c:pt>
                <c:pt idx="516">
                  <c:v>132.47449700000001</c:v>
                </c:pt>
                <c:pt idx="517">
                  <c:v>133.47054399999999</c:v>
                </c:pt>
                <c:pt idx="518">
                  <c:v>132.14569299999999</c:v>
                </c:pt>
                <c:pt idx="519">
                  <c:v>134.85340099999999</c:v>
                </c:pt>
                <c:pt idx="520">
                  <c:v>135.17252500000001</c:v>
                </c:pt>
                <c:pt idx="521">
                  <c:v>133.98306500000001</c:v>
                </c:pt>
                <c:pt idx="522">
                  <c:v>135.45625100000001</c:v>
                </c:pt>
                <c:pt idx="523">
                  <c:v>135.15776500000001</c:v>
                </c:pt>
                <c:pt idx="524">
                  <c:v>135.783638</c:v>
                </c:pt>
                <c:pt idx="525">
                  <c:v>135.90880000000001</c:v>
                </c:pt>
                <c:pt idx="526">
                  <c:v>135.11925600000001</c:v>
                </c:pt>
                <c:pt idx="527">
                  <c:v>136.01471599999999</c:v>
                </c:pt>
                <c:pt idx="528">
                  <c:v>129.72719000000001</c:v>
                </c:pt>
                <c:pt idx="529">
                  <c:v>126.241613</c:v>
                </c:pt>
                <c:pt idx="530">
                  <c:v>125.538724</c:v>
                </c:pt>
                <c:pt idx="531">
                  <c:v>125.55797</c:v>
                </c:pt>
                <c:pt idx="532">
                  <c:v>125.278745</c:v>
                </c:pt>
                <c:pt idx="533">
                  <c:v>126.077927</c:v>
                </c:pt>
                <c:pt idx="534">
                  <c:v>124.72990299999999</c:v>
                </c:pt>
                <c:pt idx="535">
                  <c:v>124.40253199999999</c:v>
                </c:pt>
                <c:pt idx="536">
                  <c:v>124.508448</c:v>
                </c:pt>
                <c:pt idx="537">
                  <c:v>124.546971</c:v>
                </c:pt>
                <c:pt idx="538">
                  <c:v>123.97886800000001</c:v>
                </c:pt>
                <c:pt idx="539">
                  <c:v>123.535957</c:v>
                </c:pt>
                <c:pt idx="540">
                  <c:v>120.878439</c:v>
                </c:pt>
                <c:pt idx="541">
                  <c:v>123.179693</c:v>
                </c:pt>
                <c:pt idx="542">
                  <c:v>122.49605699999999</c:v>
                </c:pt>
                <c:pt idx="543">
                  <c:v>121.648729</c:v>
                </c:pt>
                <c:pt idx="544">
                  <c:v>122.68862799999999</c:v>
                </c:pt>
                <c:pt idx="545">
                  <c:v>123.921098</c:v>
                </c:pt>
                <c:pt idx="546">
                  <c:v>122.784913</c:v>
                </c:pt>
                <c:pt idx="547">
                  <c:v>122.06276200000001</c:v>
                </c:pt>
                <c:pt idx="548">
                  <c:v>121.822045</c:v>
                </c:pt>
                <c:pt idx="549">
                  <c:v>121.128787</c:v>
                </c:pt>
                <c:pt idx="550">
                  <c:v>121.061386</c:v>
                </c:pt>
                <c:pt idx="551">
                  <c:v>120.35848900000001</c:v>
                </c:pt>
                <c:pt idx="552">
                  <c:v>119.12602</c:v>
                </c:pt>
                <c:pt idx="553">
                  <c:v>118.73124</c:v>
                </c:pt>
                <c:pt idx="554">
                  <c:v>118.10538200000001</c:v>
                </c:pt>
                <c:pt idx="555">
                  <c:v>117.209915</c:v>
                </c:pt>
                <c:pt idx="556">
                  <c:v>116.295186</c:v>
                </c:pt>
                <c:pt idx="557">
                  <c:v>119.90594</c:v>
                </c:pt>
                <c:pt idx="558">
                  <c:v>120.42589</c:v>
                </c:pt>
                <c:pt idx="559">
                  <c:v>121.15767200000001</c:v>
                </c:pt>
                <c:pt idx="560">
                  <c:v>123.121923</c:v>
                </c:pt>
                <c:pt idx="561">
                  <c:v>123.189323</c:v>
                </c:pt>
                <c:pt idx="562">
                  <c:v>125.076536</c:v>
                </c:pt>
                <c:pt idx="563">
                  <c:v>123.24709300000001</c:v>
                </c:pt>
                <c:pt idx="564">
                  <c:v>120.339235</c:v>
                </c:pt>
                <c:pt idx="565">
                  <c:v>111.538616</c:v>
                </c:pt>
                <c:pt idx="566">
                  <c:v>109.88248900000001</c:v>
                </c:pt>
                <c:pt idx="567">
                  <c:v>109.381794</c:v>
                </c:pt>
                <c:pt idx="568">
                  <c:v>109.583995</c:v>
                </c:pt>
                <c:pt idx="569">
                  <c:v>110.103945</c:v>
                </c:pt>
                <c:pt idx="570">
                  <c:v>109.88248900000001</c:v>
                </c:pt>
                <c:pt idx="571">
                  <c:v>109.54548</c:v>
                </c:pt>
                <c:pt idx="572">
                  <c:v>109.49734100000001</c:v>
                </c:pt>
                <c:pt idx="573">
                  <c:v>108.447811</c:v>
                </c:pt>
                <c:pt idx="574">
                  <c:v>108.563357</c:v>
                </c:pt>
                <c:pt idx="575">
                  <c:v>109.47807899999999</c:v>
                </c:pt>
                <c:pt idx="576">
                  <c:v>110.739441</c:v>
                </c:pt>
                <c:pt idx="577">
                  <c:v>110.26763</c:v>
                </c:pt>
                <c:pt idx="578">
                  <c:v>110.04617500000001</c:v>
                </c:pt>
                <c:pt idx="579">
                  <c:v>109.82471200000001</c:v>
                </c:pt>
                <c:pt idx="580">
                  <c:v>109.48771000000001</c:v>
                </c:pt>
                <c:pt idx="581">
                  <c:v>110.912758</c:v>
                </c:pt>
                <c:pt idx="582">
                  <c:v>110.758695</c:v>
                </c:pt>
                <c:pt idx="583">
                  <c:v>111.25939099999999</c:v>
                </c:pt>
                <c:pt idx="584">
                  <c:v>110.864611</c:v>
                </c:pt>
                <c:pt idx="585">
                  <c:v>111.90451</c:v>
                </c:pt>
                <c:pt idx="586">
                  <c:v>111.57232</c:v>
                </c:pt>
                <c:pt idx="587">
                  <c:v>112.195256</c:v>
                </c:pt>
                <c:pt idx="588">
                  <c:v>111.984415</c:v>
                </c:pt>
                <c:pt idx="589">
                  <c:v>112.29109</c:v>
                </c:pt>
                <c:pt idx="590">
                  <c:v>111.62982700000001</c:v>
                </c:pt>
                <c:pt idx="591">
                  <c:v>111.97483</c:v>
                </c:pt>
                <c:pt idx="592">
                  <c:v>112.827777</c:v>
                </c:pt>
                <c:pt idx="593">
                  <c:v>112.569016</c:v>
                </c:pt>
                <c:pt idx="594">
                  <c:v>112.09942100000001</c:v>
                </c:pt>
                <c:pt idx="595">
                  <c:v>112.636101</c:v>
                </c:pt>
                <c:pt idx="596">
                  <c:v>112.74152100000001</c:v>
                </c:pt>
                <c:pt idx="597">
                  <c:v>113.297372</c:v>
                </c:pt>
                <c:pt idx="598">
                  <c:v>112.990697</c:v>
                </c:pt>
                <c:pt idx="599">
                  <c:v>112.38692500000001</c:v>
                </c:pt>
                <c:pt idx="600">
                  <c:v>113.14403</c:v>
                </c:pt>
                <c:pt idx="601">
                  <c:v>112.837355</c:v>
                </c:pt>
                <c:pt idx="602">
                  <c:v>111.90774500000001</c:v>
                </c:pt>
                <c:pt idx="603">
                  <c:v>111.76399600000001</c:v>
                </c:pt>
                <c:pt idx="604">
                  <c:v>111.505235</c:v>
                </c:pt>
                <c:pt idx="605">
                  <c:v>110.000609</c:v>
                </c:pt>
                <c:pt idx="606">
                  <c:v>110.997305</c:v>
                </c:pt>
                <c:pt idx="607">
                  <c:v>111.006891</c:v>
                </c:pt>
                <c:pt idx="608">
                  <c:v>112.013165</c:v>
                </c:pt>
                <c:pt idx="609">
                  <c:v>111.246481</c:v>
                </c:pt>
                <c:pt idx="610">
                  <c:v>111.399815</c:v>
                </c:pt>
                <c:pt idx="611">
                  <c:v>114.409066</c:v>
                </c:pt>
                <c:pt idx="612">
                  <c:v>113.91072200000001</c:v>
                </c:pt>
                <c:pt idx="613">
                  <c:v>113.87238600000001</c:v>
                </c:pt>
                <c:pt idx="614">
                  <c:v>113.44112699999999</c:v>
                </c:pt>
                <c:pt idx="615">
                  <c:v>113.55612600000001</c:v>
                </c:pt>
                <c:pt idx="616">
                  <c:v>113.671132</c:v>
                </c:pt>
                <c:pt idx="617">
                  <c:v>113.316536</c:v>
                </c:pt>
                <c:pt idx="618">
                  <c:v>112.93319</c:v>
                </c:pt>
                <c:pt idx="619">
                  <c:v>113.671132</c:v>
                </c:pt>
                <c:pt idx="620">
                  <c:v>112.703186</c:v>
                </c:pt>
                <c:pt idx="621">
                  <c:v>114.07364099999999</c:v>
                </c:pt>
                <c:pt idx="622">
                  <c:v>114.07364099999999</c:v>
                </c:pt>
                <c:pt idx="623">
                  <c:v>114.504908</c:v>
                </c:pt>
                <c:pt idx="624">
                  <c:v>114.38990200000001</c:v>
                </c:pt>
                <c:pt idx="625">
                  <c:v>113.92030699999999</c:v>
                </c:pt>
                <c:pt idx="626">
                  <c:v>114.495322</c:v>
                </c:pt>
                <c:pt idx="627">
                  <c:v>114.792412</c:v>
                </c:pt>
                <c:pt idx="628">
                  <c:v>115.20450700000001</c:v>
                </c:pt>
                <c:pt idx="629">
                  <c:v>115.118258</c:v>
                </c:pt>
                <c:pt idx="630">
                  <c:v>114.878668</c:v>
                </c:pt>
                <c:pt idx="631">
                  <c:v>114.792412</c:v>
                </c:pt>
                <c:pt idx="632">
                  <c:v>113.374042</c:v>
                </c:pt>
                <c:pt idx="633">
                  <c:v>114.619906</c:v>
                </c:pt>
                <c:pt idx="634">
                  <c:v>114.68699100000001</c:v>
                </c:pt>
                <c:pt idx="635">
                  <c:v>114.274896</c:v>
                </c:pt>
                <c:pt idx="636">
                  <c:v>112.990697</c:v>
                </c:pt>
                <c:pt idx="637">
                  <c:v>113.55612600000001</c:v>
                </c:pt>
                <c:pt idx="638">
                  <c:v>113.527376</c:v>
                </c:pt>
                <c:pt idx="639">
                  <c:v>113.374042</c:v>
                </c:pt>
                <c:pt idx="640">
                  <c:v>113.546547</c:v>
                </c:pt>
                <c:pt idx="641">
                  <c:v>112.827777</c:v>
                </c:pt>
                <c:pt idx="642">
                  <c:v>113.297372</c:v>
                </c:pt>
                <c:pt idx="643">
                  <c:v>112.74152100000001</c:v>
                </c:pt>
                <c:pt idx="644">
                  <c:v>113.2782</c:v>
                </c:pt>
                <c:pt idx="645">
                  <c:v>114.102391</c:v>
                </c:pt>
                <c:pt idx="646">
                  <c:v>114.476151</c:v>
                </c:pt>
                <c:pt idx="647">
                  <c:v>115.319513</c:v>
                </c:pt>
                <c:pt idx="648">
                  <c:v>114.294067</c:v>
                </c:pt>
                <c:pt idx="649">
                  <c:v>113.824465</c:v>
                </c:pt>
                <c:pt idx="650">
                  <c:v>113.733422</c:v>
                </c:pt>
                <c:pt idx="651">
                  <c:v>112.82713699999999</c:v>
                </c:pt>
                <c:pt idx="652">
                  <c:v>112.617268</c:v>
                </c:pt>
                <c:pt idx="653">
                  <c:v>112.28336899999999</c:v>
                </c:pt>
                <c:pt idx="654">
                  <c:v>111.615587</c:v>
                </c:pt>
                <c:pt idx="655">
                  <c:v>111.55835</c:v>
                </c:pt>
                <c:pt idx="656">
                  <c:v>111.19583299999999</c:v>
                </c:pt>
                <c:pt idx="657">
                  <c:v>110.375411</c:v>
                </c:pt>
                <c:pt idx="658">
                  <c:v>110.22277800000001</c:v>
                </c:pt>
                <c:pt idx="659">
                  <c:v>110.661607</c:v>
                </c:pt>
                <c:pt idx="660">
                  <c:v>110.079679</c:v>
                </c:pt>
                <c:pt idx="661">
                  <c:v>110.76654600000001</c:v>
                </c:pt>
                <c:pt idx="662">
                  <c:v>110.995499</c:v>
                </c:pt>
                <c:pt idx="663">
                  <c:v>110.451731</c:v>
                </c:pt>
                <c:pt idx="664">
                  <c:v>111.815921</c:v>
                </c:pt>
                <c:pt idx="665">
                  <c:v>112.187973</c:v>
                </c:pt>
                <c:pt idx="666">
                  <c:v>112.56956599999999</c:v>
                </c:pt>
                <c:pt idx="667">
                  <c:v>111.96856200000001</c:v>
                </c:pt>
                <c:pt idx="668">
                  <c:v>111.138597</c:v>
                </c:pt>
                <c:pt idx="669">
                  <c:v>110.031977</c:v>
                </c:pt>
                <c:pt idx="670">
                  <c:v>109.07799799999999</c:v>
                </c:pt>
                <c:pt idx="671">
                  <c:v>108.267117</c:v>
                </c:pt>
                <c:pt idx="672">
                  <c:v>107.418076</c:v>
                </c:pt>
                <c:pt idx="673">
                  <c:v>106.454555</c:v>
                </c:pt>
                <c:pt idx="674">
                  <c:v>107.828287</c:v>
                </c:pt>
                <c:pt idx="675">
                  <c:v>107.01740599999999</c:v>
                </c:pt>
                <c:pt idx="676">
                  <c:v>107.61841099999999</c:v>
                </c:pt>
                <c:pt idx="677">
                  <c:v>107.37991599999999</c:v>
                </c:pt>
                <c:pt idx="678">
                  <c:v>108.791809</c:v>
                </c:pt>
                <c:pt idx="679">
                  <c:v>108.46745199999999</c:v>
                </c:pt>
                <c:pt idx="680">
                  <c:v>108.934907</c:v>
                </c:pt>
                <c:pt idx="681">
                  <c:v>108.877663</c:v>
                </c:pt>
                <c:pt idx="682">
                  <c:v>107.952309</c:v>
                </c:pt>
                <c:pt idx="683">
                  <c:v>107.732891</c:v>
                </c:pt>
                <c:pt idx="684">
                  <c:v>108.52469600000001</c:v>
                </c:pt>
                <c:pt idx="685">
                  <c:v>107.542098</c:v>
                </c:pt>
                <c:pt idx="686">
                  <c:v>106.063427</c:v>
                </c:pt>
                <c:pt idx="687">
                  <c:v>107.456236</c:v>
                </c:pt>
                <c:pt idx="688">
                  <c:v>110.165541</c:v>
                </c:pt>
                <c:pt idx="689">
                  <c:v>108.515154</c:v>
                </c:pt>
                <c:pt idx="690">
                  <c:v>110.127381</c:v>
                </c:pt>
                <c:pt idx="691">
                  <c:v>110.985957</c:v>
                </c:pt>
                <c:pt idx="692">
                  <c:v>112.006722</c:v>
                </c:pt>
                <c:pt idx="693">
                  <c:v>111.768227</c:v>
                </c:pt>
                <c:pt idx="694">
                  <c:v>111.863623</c:v>
                </c:pt>
                <c:pt idx="695">
                  <c:v>111.691907</c:v>
                </c:pt>
                <c:pt idx="696">
                  <c:v>110.22277800000001</c:v>
                </c:pt>
                <c:pt idx="697">
                  <c:v>109.841184</c:v>
                </c:pt>
                <c:pt idx="698">
                  <c:v>109.25925599999999</c:v>
                </c:pt>
                <c:pt idx="699">
                  <c:v>109.04938</c:v>
                </c:pt>
                <c:pt idx="700">
                  <c:v>108.333895</c:v>
                </c:pt>
                <c:pt idx="701">
                  <c:v>109.297416</c:v>
                </c:pt>
                <c:pt idx="702">
                  <c:v>110.33725800000001</c:v>
                </c:pt>
                <c:pt idx="703">
                  <c:v>110.33725800000001</c:v>
                </c:pt>
                <c:pt idx="704">
                  <c:v>111.43432799999999</c:v>
                </c:pt>
                <c:pt idx="705">
                  <c:v>110.299098</c:v>
                </c:pt>
                <c:pt idx="706">
                  <c:v>110.04151899999999</c:v>
                </c:pt>
                <c:pt idx="707">
                  <c:v>109.888886</c:v>
                </c:pt>
                <c:pt idx="708">
                  <c:v>110.15599899999999</c:v>
                </c:pt>
                <c:pt idx="709">
                  <c:v>110.031977</c:v>
                </c:pt>
                <c:pt idx="710">
                  <c:v>110.289556</c:v>
                </c:pt>
                <c:pt idx="711">
                  <c:v>110.251396</c:v>
                </c:pt>
                <c:pt idx="712">
                  <c:v>109.860268</c:v>
                </c:pt>
                <c:pt idx="713">
                  <c:v>110.408804</c:v>
                </c:pt>
                <c:pt idx="714">
                  <c:v>110.807596</c:v>
                </c:pt>
                <c:pt idx="715">
                  <c:v>109.136467</c:v>
                </c:pt>
                <c:pt idx="716">
                  <c:v>109.402328</c:v>
                </c:pt>
                <c:pt idx="717">
                  <c:v>109.28838399999999</c:v>
                </c:pt>
                <c:pt idx="718">
                  <c:v>109.088989</c:v>
                </c:pt>
                <c:pt idx="719">
                  <c:v>108.747165</c:v>
                </c:pt>
                <c:pt idx="720">
                  <c:v>109.19343499999999</c:v>
                </c:pt>
                <c:pt idx="721">
                  <c:v>109.174448</c:v>
                </c:pt>
                <c:pt idx="722">
                  <c:v>109.68717599999999</c:v>
                </c:pt>
                <c:pt idx="723">
                  <c:v>108.23443</c:v>
                </c:pt>
                <c:pt idx="724">
                  <c:v>109.54475600000001</c:v>
                </c:pt>
                <c:pt idx="725">
                  <c:v>108.623732</c:v>
                </c:pt>
                <c:pt idx="726">
                  <c:v>108.566756</c:v>
                </c:pt>
                <c:pt idx="727">
                  <c:v>107.588764</c:v>
                </c:pt>
                <c:pt idx="728">
                  <c:v>107.28492199999999</c:v>
                </c:pt>
                <c:pt idx="729">
                  <c:v>105.33843400000001</c:v>
                </c:pt>
                <c:pt idx="730">
                  <c:v>104.559838</c:v>
                </c:pt>
                <c:pt idx="731">
                  <c:v>101.758785</c:v>
                </c:pt>
                <c:pt idx="732">
                  <c:v>101.83474699999999</c:v>
                </c:pt>
                <c:pt idx="733">
                  <c:v>100.657359</c:v>
                </c:pt>
                <c:pt idx="734">
                  <c:v>100.078158</c:v>
                </c:pt>
                <c:pt idx="735">
                  <c:v>102.660822</c:v>
                </c:pt>
                <c:pt idx="736">
                  <c:v>102.527891</c:v>
                </c:pt>
                <c:pt idx="737">
                  <c:v>102.300004</c:v>
                </c:pt>
                <c:pt idx="738">
                  <c:v>102.746274</c:v>
                </c:pt>
                <c:pt idx="739">
                  <c:v>101.502421</c:v>
                </c:pt>
                <c:pt idx="740">
                  <c:v>102.309501</c:v>
                </c:pt>
                <c:pt idx="741">
                  <c:v>104.825699</c:v>
                </c:pt>
                <c:pt idx="742">
                  <c:v>105.927125</c:v>
                </c:pt>
                <c:pt idx="743">
                  <c:v>105.822678</c:v>
                </c:pt>
                <c:pt idx="744">
                  <c:v>105.68974799999999</c:v>
                </c:pt>
                <c:pt idx="745">
                  <c:v>106.335414</c:v>
                </c:pt>
                <c:pt idx="746">
                  <c:v>106.17399899999999</c:v>
                </c:pt>
                <c:pt idx="747">
                  <c:v>106.06005500000001</c:v>
                </c:pt>
                <c:pt idx="748">
                  <c:v>105.452371</c:v>
                </c:pt>
                <c:pt idx="749">
                  <c:v>106.857646</c:v>
                </c:pt>
                <c:pt idx="750">
                  <c:v>106.48733799999999</c:v>
                </c:pt>
                <c:pt idx="751">
                  <c:v>105.47136500000001</c:v>
                </c:pt>
                <c:pt idx="752">
                  <c:v>105.42388699999999</c:v>
                </c:pt>
                <c:pt idx="753">
                  <c:v>103.92366199999999</c:v>
                </c:pt>
                <c:pt idx="754">
                  <c:v>103.847707</c:v>
                </c:pt>
                <c:pt idx="755">
                  <c:v>103.629317</c:v>
                </c:pt>
                <c:pt idx="756">
                  <c:v>104.911151</c:v>
                </c:pt>
                <c:pt idx="757">
                  <c:v>105.015598</c:v>
                </c:pt>
                <c:pt idx="758">
                  <c:v>104.778221</c:v>
                </c:pt>
                <c:pt idx="759">
                  <c:v>104.54084400000001</c:v>
                </c:pt>
                <c:pt idx="760">
                  <c:v>104.14205200000001</c:v>
                </c:pt>
                <c:pt idx="761">
                  <c:v>103.904675</c:v>
                </c:pt>
                <c:pt idx="762">
                  <c:v>103.38244299999999</c:v>
                </c:pt>
                <c:pt idx="763">
                  <c:v>102.565865</c:v>
                </c:pt>
                <c:pt idx="764">
                  <c:v>103.06910999999999</c:v>
                </c:pt>
                <c:pt idx="765">
                  <c:v>100.41048499999999</c:v>
                </c:pt>
                <c:pt idx="766">
                  <c:v>100.533918</c:v>
                </c:pt>
                <c:pt idx="767">
                  <c:v>100.125629</c:v>
                </c:pt>
                <c:pt idx="768">
                  <c:v>99.698353999999995</c:v>
                </c:pt>
                <c:pt idx="769">
                  <c:v>100.306038</c:v>
                </c:pt>
                <c:pt idx="770">
                  <c:v>101.901212</c:v>
                </c:pt>
                <c:pt idx="771">
                  <c:v>103.126079</c:v>
                </c:pt>
                <c:pt idx="772">
                  <c:v>102.879204</c:v>
                </c:pt>
                <c:pt idx="773">
                  <c:v>101.07988400000001</c:v>
                </c:pt>
                <c:pt idx="774">
                  <c:v>101.467203</c:v>
                </c:pt>
                <c:pt idx="775">
                  <c:v>102.411874</c:v>
                </c:pt>
                <c:pt idx="776">
                  <c:v>102.137919</c:v>
                </c:pt>
                <c:pt idx="777">
                  <c:v>102.581908</c:v>
                </c:pt>
                <c:pt idx="778">
                  <c:v>102.912549</c:v>
                </c:pt>
                <c:pt idx="779">
                  <c:v>102.865313</c:v>
                </c:pt>
                <c:pt idx="780">
                  <c:v>103.19594600000001</c:v>
                </c:pt>
                <c:pt idx="781">
                  <c:v>103.073142</c:v>
                </c:pt>
                <c:pt idx="782">
                  <c:v>103.120378</c:v>
                </c:pt>
                <c:pt idx="783">
                  <c:v>102.666933</c:v>
                </c:pt>
                <c:pt idx="784">
                  <c:v>102.440213</c:v>
                </c:pt>
                <c:pt idx="785">
                  <c:v>102.137919</c:v>
                </c:pt>
                <c:pt idx="786">
                  <c:v>103.08259</c:v>
                </c:pt>
                <c:pt idx="787">
                  <c:v>102.648042</c:v>
                </c:pt>
                <c:pt idx="788">
                  <c:v>102.05289399999999</c:v>
                </c:pt>
                <c:pt idx="789">
                  <c:v>102.893652</c:v>
                </c:pt>
                <c:pt idx="790">
                  <c:v>102.02455500000001</c:v>
                </c:pt>
                <c:pt idx="791">
                  <c:v>101.75060000000001</c:v>
                </c:pt>
                <c:pt idx="792">
                  <c:v>100.418616</c:v>
                </c:pt>
                <c:pt idx="793">
                  <c:v>101.136562</c:v>
                </c:pt>
                <c:pt idx="794">
                  <c:v>101.089332</c:v>
                </c:pt>
                <c:pt idx="795">
                  <c:v>100.664226</c:v>
                </c:pt>
                <c:pt idx="796">
                  <c:v>99.351132000000007</c:v>
                </c:pt>
                <c:pt idx="797">
                  <c:v>99.313344999999998</c:v>
                </c:pt>
                <c:pt idx="798">
                  <c:v>99.804578000000006</c:v>
                </c:pt>
                <c:pt idx="799">
                  <c:v>100.60754799999999</c:v>
                </c:pt>
                <c:pt idx="800">
                  <c:v>100.465846</c:v>
                </c:pt>
                <c:pt idx="801">
                  <c:v>99.710111999999995</c:v>
                </c:pt>
                <c:pt idx="802">
                  <c:v>100.144661</c:v>
                </c:pt>
                <c:pt idx="803">
                  <c:v>100.67367400000001</c:v>
                </c:pt>
                <c:pt idx="804">
                  <c:v>99.606198000000006</c:v>
                </c:pt>
                <c:pt idx="805">
                  <c:v>99.209429999999998</c:v>
                </c:pt>
                <c:pt idx="806">
                  <c:v>99.011049999999997</c:v>
                </c:pt>
                <c:pt idx="807">
                  <c:v>98.330884999999995</c:v>
                </c:pt>
                <c:pt idx="808">
                  <c:v>97.187832999999998</c:v>
                </c:pt>
                <c:pt idx="809">
                  <c:v>95.468530999999999</c:v>
                </c:pt>
                <c:pt idx="810">
                  <c:v>97.074477000000002</c:v>
                </c:pt>
                <c:pt idx="811">
                  <c:v>97.121706000000003</c:v>
                </c:pt>
                <c:pt idx="812">
                  <c:v>95.563004000000006</c:v>
                </c:pt>
                <c:pt idx="813">
                  <c:v>93.616974999999996</c:v>
                </c:pt>
                <c:pt idx="814">
                  <c:v>92.889581000000007</c:v>
                </c:pt>
                <c:pt idx="815">
                  <c:v>93.928718000000003</c:v>
                </c:pt>
                <c:pt idx="816">
                  <c:v>94.863940999999997</c:v>
                </c:pt>
                <c:pt idx="817">
                  <c:v>93.994844999999998</c:v>
                </c:pt>
                <c:pt idx="818">
                  <c:v>95.081219000000004</c:v>
                </c:pt>
                <c:pt idx="819">
                  <c:v>95.336276999999995</c:v>
                </c:pt>
                <c:pt idx="820">
                  <c:v>94.486070999999995</c:v>
                </c:pt>
                <c:pt idx="821">
                  <c:v>94.363265999999996</c:v>
                </c:pt>
                <c:pt idx="822">
                  <c:v>95.336276999999995</c:v>
                </c:pt>
                <c:pt idx="823">
                  <c:v>94.703349000000003</c:v>
                </c:pt>
                <c:pt idx="824">
                  <c:v>95.496870000000001</c:v>
                </c:pt>
                <c:pt idx="825">
                  <c:v>96.243161000000001</c:v>
                </c:pt>
                <c:pt idx="826">
                  <c:v>96.413202999999996</c:v>
                </c:pt>
                <c:pt idx="827">
                  <c:v>97.178392000000002</c:v>
                </c:pt>
                <c:pt idx="828">
                  <c:v>96.658818999999994</c:v>
                </c:pt>
                <c:pt idx="829">
                  <c:v>95.222920999999999</c:v>
                </c:pt>
                <c:pt idx="830">
                  <c:v>95.156795000000002</c:v>
                </c:pt>
                <c:pt idx="831">
                  <c:v>94.457731999999993</c:v>
                </c:pt>
                <c:pt idx="832">
                  <c:v>94.136546999999993</c:v>
                </c:pt>
                <c:pt idx="833">
                  <c:v>94.807263000000006</c:v>
                </c:pt>
                <c:pt idx="834">
                  <c:v>94.174334999999999</c:v>
                </c:pt>
                <c:pt idx="835">
                  <c:v>94.202674000000002</c:v>
                </c:pt>
                <c:pt idx="836">
                  <c:v>93.881482000000005</c:v>
                </c:pt>
                <c:pt idx="837">
                  <c:v>93.352468000000002</c:v>
                </c:pt>
                <c:pt idx="838">
                  <c:v>92.790392999999995</c:v>
                </c:pt>
                <c:pt idx="839">
                  <c:v>91.465080999999998</c:v>
                </c:pt>
                <c:pt idx="840">
                  <c:v>91.530876000000006</c:v>
                </c:pt>
                <c:pt idx="841">
                  <c:v>91.718868000000001</c:v>
                </c:pt>
                <c:pt idx="842">
                  <c:v>91.728262000000001</c:v>
                </c:pt>
                <c:pt idx="843">
                  <c:v>91.408687</c:v>
                </c:pt>
                <c:pt idx="844">
                  <c:v>93.147565999999998</c:v>
                </c:pt>
                <c:pt idx="845">
                  <c:v>93.072368999999995</c:v>
                </c:pt>
                <c:pt idx="846">
                  <c:v>92.912582</c:v>
                </c:pt>
                <c:pt idx="847">
                  <c:v>92.329826999999995</c:v>
                </c:pt>
                <c:pt idx="848">
                  <c:v>92.282826999999997</c:v>
                </c:pt>
                <c:pt idx="849">
                  <c:v>91.850458000000003</c:v>
                </c:pt>
                <c:pt idx="850">
                  <c:v>91.502679000000001</c:v>
                </c:pt>
                <c:pt idx="851">
                  <c:v>91.953851</c:v>
                </c:pt>
                <c:pt idx="852">
                  <c:v>93.551738</c:v>
                </c:pt>
                <c:pt idx="853">
                  <c:v>93.861918000000003</c:v>
                </c:pt>
                <c:pt idx="854">
                  <c:v>93.993509000000003</c:v>
                </c:pt>
                <c:pt idx="855">
                  <c:v>93.937115000000006</c:v>
                </c:pt>
                <c:pt idx="856">
                  <c:v>94.284886</c:v>
                </c:pt>
                <c:pt idx="857">
                  <c:v>93.993509000000003</c:v>
                </c:pt>
                <c:pt idx="858">
                  <c:v>94.153295999999997</c:v>
                </c:pt>
                <c:pt idx="859">
                  <c:v>94.717256000000006</c:v>
                </c:pt>
                <c:pt idx="860">
                  <c:v>95.412813</c:v>
                </c:pt>
                <c:pt idx="861">
                  <c:v>96.916708</c:v>
                </c:pt>
                <c:pt idx="862">
                  <c:v>97.490067999999994</c:v>
                </c:pt>
                <c:pt idx="863">
                  <c:v>96.803912999999994</c:v>
                </c:pt>
                <c:pt idx="864">
                  <c:v>96.916708</c:v>
                </c:pt>
                <c:pt idx="865">
                  <c:v>97.048298000000003</c:v>
                </c:pt>
                <c:pt idx="866">
                  <c:v>97.302076999999997</c:v>
                </c:pt>
                <c:pt idx="867">
                  <c:v>97.499470000000002</c:v>
                </c:pt>
                <c:pt idx="868">
                  <c:v>98.044627000000006</c:v>
                </c:pt>
                <c:pt idx="869">
                  <c:v>98.223217000000005</c:v>
                </c:pt>
                <c:pt idx="870">
                  <c:v>97.414872000000003</c:v>
                </c:pt>
                <c:pt idx="871">
                  <c:v>96.794518999999994</c:v>
                </c:pt>
                <c:pt idx="872">
                  <c:v>95.835780999999997</c:v>
                </c:pt>
                <c:pt idx="873">
                  <c:v>95.779387</c:v>
                </c:pt>
                <c:pt idx="874">
                  <c:v>96.033165999999994</c:v>
                </c:pt>
                <c:pt idx="875">
                  <c:v>95.882779999999997</c:v>
                </c:pt>
                <c:pt idx="876">
                  <c:v>94.00291</c:v>
                </c:pt>
                <c:pt idx="877">
                  <c:v>93.147565999999998</c:v>
                </c:pt>
                <c:pt idx="878">
                  <c:v>92.827990999999997</c:v>
                </c:pt>
                <c:pt idx="879">
                  <c:v>93.391951000000006</c:v>
                </c:pt>
                <c:pt idx="880">
                  <c:v>92.743392999999998</c:v>
                </c:pt>
                <c:pt idx="881">
                  <c:v>91.925653999999994</c:v>
                </c:pt>
                <c:pt idx="882">
                  <c:v>91.305294000000004</c:v>
                </c:pt>
                <c:pt idx="883">
                  <c:v>93.288556999999997</c:v>
                </c:pt>
                <c:pt idx="884">
                  <c:v>92.893786000000006</c:v>
                </c:pt>
                <c:pt idx="885">
                  <c:v>92.81859</c:v>
                </c:pt>
                <c:pt idx="886">
                  <c:v>93.203967000000006</c:v>
                </c:pt>
                <c:pt idx="887">
                  <c:v>92.113639000000006</c:v>
                </c:pt>
                <c:pt idx="888">
                  <c:v>91.822260999999997</c:v>
                </c:pt>
                <c:pt idx="889">
                  <c:v>90.261965000000004</c:v>
                </c:pt>
                <c:pt idx="890">
                  <c:v>90.468751999999995</c:v>
                </c:pt>
                <c:pt idx="891">
                  <c:v>92.856188000000003</c:v>
                </c:pt>
                <c:pt idx="892">
                  <c:v>94.369484</c:v>
                </c:pt>
                <c:pt idx="893">
                  <c:v>94.153295999999997</c:v>
                </c:pt>
                <c:pt idx="894">
                  <c:v>92.715197000000003</c:v>
                </c:pt>
                <c:pt idx="895">
                  <c:v>92.677598000000003</c:v>
                </c:pt>
                <c:pt idx="896">
                  <c:v>91.803458000000006</c:v>
                </c:pt>
                <c:pt idx="897">
                  <c:v>92.405016000000003</c:v>
                </c:pt>
                <c:pt idx="898">
                  <c:v>92.602401999999998</c:v>
                </c:pt>
                <c:pt idx="899">
                  <c:v>92.762196000000003</c:v>
                </c:pt>
                <c:pt idx="900">
                  <c:v>91.878654999999995</c:v>
                </c:pt>
                <c:pt idx="901">
                  <c:v>91.098506999999998</c:v>
                </c:pt>
                <c:pt idx="902">
                  <c:v>91.996145999999996</c:v>
                </c:pt>
                <c:pt idx="903">
                  <c:v>92.772361000000004</c:v>
                </c:pt>
                <c:pt idx="904">
                  <c:v>92.229946999999996</c:v>
                </c:pt>
                <c:pt idx="905">
                  <c:v>94.287396000000001</c:v>
                </c:pt>
                <c:pt idx="906">
                  <c:v>94.278041999999999</c:v>
                </c:pt>
                <c:pt idx="907">
                  <c:v>95.316120999999995</c:v>
                </c:pt>
                <c:pt idx="908">
                  <c:v>94.296750000000003</c:v>
                </c:pt>
                <c:pt idx="909">
                  <c:v>93.679511000000005</c:v>
                </c:pt>
                <c:pt idx="910">
                  <c:v>93.539229000000006</c:v>
                </c:pt>
                <c:pt idx="911">
                  <c:v>94.465086999999997</c:v>
                </c:pt>
                <c:pt idx="912">
                  <c:v>94.567960999999997</c:v>
                </c:pt>
                <c:pt idx="913">
                  <c:v>95.185192000000001</c:v>
                </c:pt>
                <c:pt idx="914">
                  <c:v>93.988130999999996</c:v>
                </c:pt>
                <c:pt idx="915">
                  <c:v>94.773700000000005</c:v>
                </c:pt>
                <c:pt idx="916">
                  <c:v>95.175837999999999</c:v>
                </c:pt>
                <c:pt idx="917">
                  <c:v>93.829148000000004</c:v>
                </c:pt>
                <c:pt idx="918">
                  <c:v>93.155799000000002</c:v>
                </c:pt>
                <c:pt idx="919">
                  <c:v>91.416315999999995</c:v>
                </c:pt>
                <c:pt idx="920">
                  <c:v>91.257333000000003</c:v>
                </c:pt>
                <c:pt idx="921">
                  <c:v>91.15446</c:v>
                </c:pt>
                <c:pt idx="922">
                  <c:v>90.630747</c:v>
                </c:pt>
                <c:pt idx="923">
                  <c:v>91.117051000000004</c:v>
                </c:pt>
                <c:pt idx="924">
                  <c:v>89.929343000000003</c:v>
                </c:pt>
                <c:pt idx="925">
                  <c:v>87.516512000000006</c:v>
                </c:pt>
                <c:pt idx="926">
                  <c:v>88.189860999999993</c:v>
                </c:pt>
                <c:pt idx="927">
                  <c:v>88.666809999999998</c:v>
                </c:pt>
                <c:pt idx="928">
                  <c:v>88.489125999999999</c:v>
                </c:pt>
                <c:pt idx="929">
                  <c:v>90.144435999999999</c:v>
                </c:pt>
                <c:pt idx="930">
                  <c:v>88.807092999999995</c:v>
                </c:pt>
                <c:pt idx="931">
                  <c:v>89.630071000000001</c:v>
                </c:pt>
                <c:pt idx="932">
                  <c:v>88.994138000000007</c:v>
                </c:pt>
                <c:pt idx="933">
                  <c:v>88.433008999999998</c:v>
                </c:pt>
                <c:pt idx="934">
                  <c:v>87.581975999999997</c:v>
                </c:pt>
                <c:pt idx="935">
                  <c:v>88.423661999999993</c:v>
                </c:pt>
                <c:pt idx="936">
                  <c:v>89.237285999999997</c:v>
                </c:pt>
                <c:pt idx="937">
                  <c:v>88.694864999999993</c:v>
                </c:pt>
                <c:pt idx="938">
                  <c:v>90.116381000000004</c:v>
                </c:pt>
                <c:pt idx="939">
                  <c:v>90.387591999999998</c:v>
                </c:pt>
                <c:pt idx="940">
                  <c:v>90.163145</c:v>
                </c:pt>
                <c:pt idx="941">
                  <c:v>89.817115999999999</c:v>
                </c:pt>
                <c:pt idx="942">
                  <c:v>89.274694999999994</c:v>
                </c:pt>
                <c:pt idx="943">
                  <c:v>89.882580000000004</c:v>
                </c:pt>
                <c:pt idx="944">
                  <c:v>90.303420000000003</c:v>
                </c:pt>
                <c:pt idx="945">
                  <c:v>90.163145</c:v>
                </c:pt>
                <c:pt idx="946">
                  <c:v>90.322128000000006</c:v>
                </c:pt>
                <c:pt idx="947">
                  <c:v>89.508497000000006</c:v>
                </c:pt>
                <c:pt idx="948">
                  <c:v>89.414976999999993</c:v>
                </c:pt>
                <c:pt idx="949">
                  <c:v>88.994138000000007</c:v>
                </c:pt>
                <c:pt idx="950">
                  <c:v>87.825130999999999</c:v>
                </c:pt>
                <c:pt idx="951">
                  <c:v>86.441023999999999</c:v>
                </c:pt>
                <c:pt idx="952">
                  <c:v>86.712235000000007</c:v>
                </c:pt>
                <c:pt idx="953">
                  <c:v>85.973421999999999</c:v>
                </c:pt>
                <c:pt idx="954">
                  <c:v>86.964737</c:v>
                </c:pt>
                <c:pt idx="955">
                  <c:v>85.795730000000006</c:v>
                </c:pt>
                <c:pt idx="956">
                  <c:v>85.898604000000006</c:v>
                </c:pt>
                <c:pt idx="957">
                  <c:v>86.319450000000003</c:v>
                </c:pt>
                <c:pt idx="958">
                  <c:v>86.506488000000004</c:v>
                </c:pt>
                <c:pt idx="959">
                  <c:v>85.169145</c:v>
                </c:pt>
                <c:pt idx="960">
                  <c:v>84.299402999999998</c:v>
                </c:pt>
                <c:pt idx="961">
                  <c:v>83.803746000000004</c:v>
                </c:pt>
                <c:pt idx="962">
                  <c:v>83.083634000000004</c:v>
                </c:pt>
                <c:pt idx="963">
                  <c:v>82.522512000000006</c:v>
                </c:pt>
                <c:pt idx="964">
                  <c:v>82.410291999999998</c:v>
                </c:pt>
                <c:pt idx="965">
                  <c:v>82.948036999999999</c:v>
                </c:pt>
                <c:pt idx="966">
                  <c:v>82.455129999999997</c:v>
                </c:pt>
                <c:pt idx="967">
                  <c:v>82.538827999999995</c:v>
                </c:pt>
                <c:pt idx="968">
                  <c:v>81.897115999999997</c:v>
                </c:pt>
                <c:pt idx="969">
                  <c:v>81.999418000000006</c:v>
                </c:pt>
                <c:pt idx="970">
                  <c:v>80.781101000000007</c:v>
                </c:pt>
                <c:pt idx="971">
                  <c:v>80.771799000000001</c:v>
                </c:pt>
                <c:pt idx="972">
                  <c:v>81.757619000000005</c:v>
                </c:pt>
                <c:pt idx="973">
                  <c:v>80.753201000000004</c:v>
                </c:pt>
                <c:pt idx="974">
                  <c:v>81.301907</c:v>
                </c:pt>
                <c:pt idx="975">
                  <c:v>82.371425000000002</c:v>
                </c:pt>
                <c:pt idx="976">
                  <c:v>82.297022999999996</c:v>
                </c:pt>
                <c:pt idx="977">
                  <c:v>82.204021999999995</c:v>
                </c:pt>
                <c:pt idx="978">
                  <c:v>82.278424999999999</c:v>
                </c:pt>
                <c:pt idx="979">
                  <c:v>82.352828000000002</c:v>
                </c:pt>
                <c:pt idx="980">
                  <c:v>82.129620000000003</c:v>
                </c:pt>
                <c:pt idx="981">
                  <c:v>82.073820999999995</c:v>
                </c:pt>
                <c:pt idx="982">
                  <c:v>81.748317</c:v>
                </c:pt>
                <c:pt idx="983">
                  <c:v>81.729713000000004</c:v>
                </c:pt>
                <c:pt idx="984">
                  <c:v>81.534411000000006</c:v>
                </c:pt>
                <c:pt idx="985">
                  <c:v>79.200078000000005</c:v>
                </c:pt>
                <c:pt idx="986">
                  <c:v>79.190776</c:v>
                </c:pt>
                <c:pt idx="987">
                  <c:v>78.158458999999993</c:v>
                </c:pt>
                <c:pt idx="988">
                  <c:v>78.232861999999997</c:v>
                </c:pt>
                <c:pt idx="989">
                  <c:v>78.381659999999997</c:v>
                </c:pt>
                <c:pt idx="990">
                  <c:v>78.177055999999993</c:v>
                </c:pt>
                <c:pt idx="991">
                  <c:v>78.669962999999996</c:v>
                </c:pt>
                <c:pt idx="992">
                  <c:v>77.953854000000007</c:v>
                </c:pt>
                <c:pt idx="993">
                  <c:v>77.823652999999993</c:v>
                </c:pt>
                <c:pt idx="994">
                  <c:v>77.879451000000003</c:v>
                </c:pt>
                <c:pt idx="995">
                  <c:v>78.065459000000004</c:v>
                </c:pt>
                <c:pt idx="996">
                  <c:v>77.061041000000003</c:v>
                </c:pt>
                <c:pt idx="997">
                  <c:v>77.191242000000003</c:v>
                </c:pt>
                <c:pt idx="998">
                  <c:v>76.912234999999995</c:v>
                </c:pt>
                <c:pt idx="999">
                  <c:v>76.540234999999996</c:v>
                </c:pt>
                <c:pt idx="1000">
                  <c:v>76.038026000000002</c:v>
                </c:pt>
                <c:pt idx="1001">
                  <c:v>75.963622999999998</c:v>
                </c:pt>
                <c:pt idx="1002">
                  <c:v>75.842723000000007</c:v>
                </c:pt>
                <c:pt idx="1003">
                  <c:v>75.647413999999998</c:v>
                </c:pt>
                <c:pt idx="1004">
                  <c:v>74.977808999999993</c:v>
                </c:pt>
                <c:pt idx="1005">
                  <c:v>74.726701000000006</c:v>
                </c:pt>
                <c:pt idx="1006">
                  <c:v>74.763902999999999</c:v>
                </c:pt>
                <c:pt idx="1007">
                  <c:v>73.889685999999998</c:v>
                </c:pt>
                <c:pt idx="1008">
                  <c:v>72.717872999999997</c:v>
                </c:pt>
                <c:pt idx="1009">
                  <c:v>71.927353999999994</c:v>
                </c:pt>
                <c:pt idx="1010">
                  <c:v>72.801570999999996</c:v>
                </c:pt>
                <c:pt idx="1011">
                  <c:v>72.559764999999999</c:v>
                </c:pt>
                <c:pt idx="1012">
                  <c:v>73.061974000000006</c:v>
                </c:pt>
                <c:pt idx="1013">
                  <c:v>73.340980999999999</c:v>
                </c:pt>
                <c:pt idx="1014">
                  <c:v>73.592082000000005</c:v>
                </c:pt>
                <c:pt idx="1015">
                  <c:v>73.034074000000004</c:v>
                </c:pt>
                <c:pt idx="1016">
                  <c:v>73.322377000000003</c:v>
                </c:pt>
                <c:pt idx="1017">
                  <c:v>73.220082000000005</c:v>
                </c:pt>
                <c:pt idx="1018">
                  <c:v>72.280764000000005</c:v>
                </c:pt>
                <c:pt idx="1019">
                  <c:v>72.978275999999994</c:v>
                </c:pt>
                <c:pt idx="1020">
                  <c:v>73.108476999999993</c:v>
                </c:pt>
                <c:pt idx="1021">
                  <c:v>72.745772000000002</c:v>
                </c:pt>
                <c:pt idx="1022">
                  <c:v>72.057563000000002</c:v>
                </c:pt>
                <c:pt idx="1023">
                  <c:v>72.197058999999996</c:v>
                </c:pt>
                <c:pt idx="1024">
                  <c:v>71.704153000000005</c:v>
                </c:pt>
                <c:pt idx="1025">
                  <c:v>71.513499999999993</c:v>
                </c:pt>
                <c:pt idx="1026">
                  <c:v>71.125394</c:v>
                </c:pt>
                <c:pt idx="1027">
                  <c:v>70.450822000000002</c:v>
                </c:pt>
                <c:pt idx="1028">
                  <c:v>70.848170999999994</c:v>
                </c:pt>
                <c:pt idx="1029">
                  <c:v>71.125394</c:v>
                </c:pt>
                <c:pt idx="1030">
                  <c:v>71.716796000000002</c:v>
                </c:pt>
                <c:pt idx="1031">
                  <c:v>71.291725999999997</c:v>
                </c:pt>
                <c:pt idx="1032">
                  <c:v>71.855407</c:v>
                </c:pt>
                <c:pt idx="1033">
                  <c:v>71.827686</c:v>
                </c:pt>
                <c:pt idx="1034">
                  <c:v>70.986782000000005</c:v>
                </c:pt>
                <c:pt idx="1035">
                  <c:v>70.395380000000003</c:v>
                </c:pt>
                <c:pt idx="1036">
                  <c:v>70.034994999999995</c:v>
                </c:pt>
                <c:pt idx="1037">
                  <c:v>69.850178</c:v>
                </c:pt>
                <c:pt idx="1038">
                  <c:v>69.720809000000003</c:v>
                </c:pt>
                <c:pt idx="1039">
                  <c:v>68.963075000000003</c:v>
                </c:pt>
                <c:pt idx="1040">
                  <c:v>69.194091</c:v>
                </c:pt>
                <c:pt idx="1041">
                  <c:v>68.963075000000003</c:v>
                </c:pt>
                <c:pt idx="1042">
                  <c:v>69.517520000000005</c:v>
                </c:pt>
                <c:pt idx="1043">
                  <c:v>69.378908999999993</c:v>
                </c:pt>
                <c:pt idx="1044">
                  <c:v>69.794736</c:v>
                </c:pt>
                <c:pt idx="1045">
                  <c:v>72.511493000000002</c:v>
                </c:pt>
                <c:pt idx="1046">
                  <c:v>70.774243999999996</c:v>
                </c:pt>
                <c:pt idx="1047">
                  <c:v>69.924104999999997</c:v>
                </c:pt>
                <c:pt idx="1048">
                  <c:v>70.487786</c:v>
                </c:pt>
                <c:pt idx="1049">
                  <c:v>69.933346999999998</c:v>
                </c:pt>
                <c:pt idx="1050">
                  <c:v>69.619161000000005</c:v>
                </c:pt>
                <c:pt idx="1051">
                  <c:v>69.572962000000004</c:v>
                </c:pt>
                <c:pt idx="1052">
                  <c:v>69.545241000000004</c:v>
                </c:pt>
                <c:pt idx="1053">
                  <c:v>69.674610000000001</c:v>
                </c:pt>
                <c:pt idx="1054">
                  <c:v>70.136643000000007</c:v>
                </c:pt>
                <c:pt idx="1055">
                  <c:v>69.905625999999998</c:v>
                </c:pt>
                <c:pt idx="1056">
                  <c:v>71.051467000000002</c:v>
                </c:pt>
                <c:pt idx="1057">
                  <c:v>71.227041999999997</c:v>
                </c:pt>
                <c:pt idx="1058">
                  <c:v>71.393373999999994</c:v>
                </c:pt>
                <c:pt idx="1059">
                  <c:v>70.700323999999995</c:v>
                </c:pt>
                <c:pt idx="1060">
                  <c:v>70.801972000000006</c:v>
                </c:pt>
                <c:pt idx="1061">
                  <c:v>71.180835999999999</c:v>
                </c:pt>
                <c:pt idx="1062">
                  <c:v>70.598675999999998</c:v>
                </c:pt>
                <c:pt idx="1063">
                  <c:v>71.365652999999995</c:v>
                </c:pt>
                <c:pt idx="1064">
                  <c:v>73.426316999999997</c:v>
                </c:pt>
                <c:pt idx="1065">
                  <c:v>73.417074999999997</c:v>
                </c:pt>
                <c:pt idx="1066">
                  <c:v>73.186058000000003</c:v>
                </c:pt>
                <c:pt idx="1067">
                  <c:v>72.788708999999997</c:v>
                </c:pt>
                <c:pt idx="1068">
                  <c:v>73.186058000000003</c:v>
                </c:pt>
                <c:pt idx="1069">
                  <c:v>72.955040999999994</c:v>
                </c:pt>
                <c:pt idx="1070">
                  <c:v>72.594656000000001</c:v>
                </c:pt>
                <c:pt idx="1071">
                  <c:v>72.760987999999998</c:v>
                </c:pt>
                <c:pt idx="1072">
                  <c:v>72.391360000000006</c:v>
                </c:pt>
                <c:pt idx="1073">
                  <c:v>73.001248000000004</c:v>
                </c:pt>
                <c:pt idx="1074">
                  <c:v>73.102895000000004</c:v>
                </c:pt>
                <c:pt idx="1075">
                  <c:v>73.296948</c:v>
                </c:pt>
                <c:pt idx="1076">
                  <c:v>73.204543000000001</c:v>
                </c:pt>
                <c:pt idx="1077">
                  <c:v>73.176822000000001</c:v>
                </c:pt>
                <c:pt idx="1078">
                  <c:v>73.454037999999997</c:v>
                </c:pt>
                <c:pt idx="1079">
                  <c:v>73.380117999999996</c:v>
                </c:pt>
                <c:pt idx="1080">
                  <c:v>73.149101999999999</c:v>
                </c:pt>
                <c:pt idx="1081">
                  <c:v>72.650104999999996</c:v>
                </c:pt>
                <c:pt idx="1082">
                  <c:v>72.086423999999994</c:v>
                </c:pt>
                <c:pt idx="1083">
                  <c:v>72.308198000000004</c:v>
                </c:pt>
                <c:pt idx="1084">
                  <c:v>71.763002</c:v>
                </c:pt>
                <c:pt idx="1085">
                  <c:v>71.966290999999998</c:v>
                </c:pt>
                <c:pt idx="1086">
                  <c:v>71.337924999999998</c:v>
                </c:pt>
                <c:pt idx="1087">
                  <c:v>70.681838999999997</c:v>
                </c:pt>
                <c:pt idx="1088">
                  <c:v>70.349180000000004</c:v>
                </c:pt>
                <c:pt idx="1089">
                  <c:v>69.798000000000002</c:v>
                </c:pt>
                <c:pt idx="1090">
                  <c:v>69.641825999999995</c:v>
                </c:pt>
                <c:pt idx="1091">
                  <c:v>69.375421000000003</c:v>
                </c:pt>
                <c:pt idx="1092">
                  <c:v>69.494848000000005</c:v>
                </c:pt>
                <c:pt idx="1093">
                  <c:v>69.641825999999995</c:v>
                </c:pt>
                <c:pt idx="1094">
                  <c:v>69.752065000000002</c:v>
                </c:pt>
                <c:pt idx="1095">
                  <c:v>69.145762000000005</c:v>
                </c:pt>
                <c:pt idx="1096">
                  <c:v>69.807181</c:v>
                </c:pt>
                <c:pt idx="1097">
                  <c:v>69.963355000000007</c:v>
                </c:pt>
                <c:pt idx="1098">
                  <c:v>70.349180000000004</c:v>
                </c:pt>
                <c:pt idx="1099">
                  <c:v>70.321622000000005</c:v>
                </c:pt>
                <c:pt idx="1100">
                  <c:v>69.715318999999994</c:v>
                </c:pt>
                <c:pt idx="1101">
                  <c:v>69.972536000000005</c:v>
                </c:pt>
                <c:pt idx="1102">
                  <c:v>69.871485000000007</c:v>
                </c:pt>
                <c:pt idx="1103">
                  <c:v>70.009281999999999</c:v>
                </c:pt>
                <c:pt idx="1104">
                  <c:v>69.715318999999994</c:v>
                </c:pt>
                <c:pt idx="1105">
                  <c:v>69.357050999999998</c:v>
                </c:pt>
                <c:pt idx="1106">
                  <c:v>69.402985999999999</c:v>
                </c:pt>
                <c:pt idx="1107">
                  <c:v>69.329492999999999</c:v>
                </c:pt>
                <c:pt idx="1108">
                  <c:v>68.686443999999995</c:v>
                </c:pt>
                <c:pt idx="1109">
                  <c:v>68.300618</c:v>
                </c:pt>
                <c:pt idx="1110">
                  <c:v>68.364922000000007</c:v>
                </c:pt>
                <c:pt idx="1111">
                  <c:v>69.063087999999993</c:v>
                </c:pt>
                <c:pt idx="1112">
                  <c:v>69.549964000000003</c:v>
                </c:pt>
                <c:pt idx="1113">
                  <c:v>70.009281999999999</c:v>
                </c:pt>
                <c:pt idx="1114">
                  <c:v>69.761253999999994</c:v>
                </c:pt>
                <c:pt idx="1115">
                  <c:v>68.429226999999997</c:v>
                </c:pt>
                <c:pt idx="1116">
                  <c:v>67.721879999999999</c:v>
                </c:pt>
                <c:pt idx="1117">
                  <c:v>67.216627000000003</c:v>
                </c:pt>
                <c:pt idx="1118">
                  <c:v>68.006654999999995</c:v>
                </c:pt>
                <c:pt idx="1119">
                  <c:v>68.704819999999998</c:v>
                </c:pt>
                <c:pt idx="1120">
                  <c:v>69.770435000000006</c:v>
                </c:pt>
                <c:pt idx="1121">
                  <c:v>69.283558999999997</c:v>
                </c:pt>
                <c:pt idx="1122">
                  <c:v>69.090646000000007</c:v>
                </c:pt>
                <c:pt idx="1123">
                  <c:v>68.429226999999997</c:v>
                </c:pt>
                <c:pt idx="1124">
                  <c:v>68.364922000000007</c:v>
                </c:pt>
                <c:pt idx="1125">
                  <c:v>68.300618</c:v>
                </c:pt>
                <c:pt idx="1126">
                  <c:v>68.906920999999997</c:v>
                </c:pt>
                <c:pt idx="1127">
                  <c:v>68.723190000000002</c:v>
                </c:pt>
                <c:pt idx="1128">
                  <c:v>68.860986999999994</c:v>
                </c:pt>
                <c:pt idx="1129">
                  <c:v>69.026342</c:v>
                </c:pt>
                <c:pt idx="1130">
                  <c:v>69.210065999999998</c:v>
                </c:pt>
                <c:pt idx="1131">
                  <c:v>69.531593999999998</c:v>
                </c:pt>
                <c:pt idx="1132">
                  <c:v>69.237630999999993</c:v>
                </c:pt>
                <c:pt idx="1133">
                  <c:v>68.668074000000004</c:v>
                </c:pt>
                <c:pt idx="1134">
                  <c:v>67.189069000000003</c:v>
                </c:pt>
                <c:pt idx="1135">
                  <c:v>67.501408999999995</c:v>
                </c:pt>
                <c:pt idx="1136">
                  <c:v>66.849170999999998</c:v>
                </c:pt>
                <c:pt idx="1137">
                  <c:v>67.097206999999997</c:v>
                </c:pt>
                <c:pt idx="1138">
                  <c:v>67.969908000000004</c:v>
                </c:pt>
                <c:pt idx="1139">
                  <c:v>67.731067999999993</c:v>
                </c:pt>
                <c:pt idx="1140">
                  <c:v>68.594581000000005</c:v>
                </c:pt>
                <c:pt idx="1141">
                  <c:v>68.668074000000004</c:v>
                </c:pt>
                <c:pt idx="1142">
                  <c:v>67.455473999999995</c:v>
                </c:pt>
                <c:pt idx="1143">
                  <c:v>67.602452</c:v>
                </c:pt>
                <c:pt idx="1144">
                  <c:v>67.189069000000003</c:v>
                </c:pt>
                <c:pt idx="1145">
                  <c:v>67.051271999999997</c:v>
                </c:pt>
                <c:pt idx="1146">
                  <c:v>66.913475000000005</c:v>
                </c:pt>
                <c:pt idx="1147">
                  <c:v>66.628699999999995</c:v>
                </c:pt>
                <c:pt idx="1148">
                  <c:v>67.299307999999996</c:v>
                </c:pt>
                <c:pt idx="1149">
                  <c:v>66.968598</c:v>
                </c:pt>
                <c:pt idx="1150">
                  <c:v>66.812431000000004</c:v>
                </c:pt>
                <c:pt idx="1151">
                  <c:v>66.270430000000005</c:v>
                </c:pt>
                <c:pt idx="1152">
                  <c:v>65.896127000000007</c:v>
                </c:pt>
                <c:pt idx="1153">
                  <c:v>65.914383000000001</c:v>
                </c:pt>
                <c:pt idx="1154">
                  <c:v>66.763418999999999</c:v>
                </c:pt>
                <c:pt idx="1155">
                  <c:v>67.046436</c:v>
                </c:pt>
                <c:pt idx="1156">
                  <c:v>67.822434999999999</c:v>
                </c:pt>
                <c:pt idx="1157">
                  <c:v>67.941114999999996</c:v>
                </c:pt>
                <c:pt idx="1158">
                  <c:v>68.215000000000003</c:v>
                </c:pt>
                <c:pt idx="1159">
                  <c:v>67.931989999999999</c:v>
                </c:pt>
                <c:pt idx="1160">
                  <c:v>68.269773999999998</c:v>
                </c:pt>
                <c:pt idx="1161">
                  <c:v>68.826668999999995</c:v>
                </c:pt>
                <c:pt idx="1162">
                  <c:v>67.731142000000006</c:v>
                </c:pt>
                <c:pt idx="1163">
                  <c:v>68.278906000000006</c:v>
                </c:pt>
                <c:pt idx="1164">
                  <c:v>69.347046000000006</c:v>
                </c:pt>
                <c:pt idx="1165">
                  <c:v>69.374432999999996</c:v>
                </c:pt>
                <c:pt idx="1166">
                  <c:v>69.821779000000006</c:v>
                </c:pt>
                <c:pt idx="1167">
                  <c:v>70.077402000000006</c:v>
                </c:pt>
                <c:pt idx="1168">
                  <c:v>69.949590999999998</c:v>
                </c:pt>
                <c:pt idx="1169">
                  <c:v>69.401820000000001</c:v>
                </c:pt>
                <c:pt idx="1170">
                  <c:v>70.050015000000002</c:v>
                </c:pt>
                <c:pt idx="1171">
                  <c:v>70.040882999999994</c:v>
                </c:pt>
                <c:pt idx="1172">
                  <c:v>70.013496000000004</c:v>
                </c:pt>
                <c:pt idx="1173">
                  <c:v>70.889919000000006</c:v>
                </c:pt>
                <c:pt idx="1174">
                  <c:v>70.752977000000001</c:v>
                </c:pt>
                <c:pt idx="1175">
                  <c:v>70.743844999999993</c:v>
                </c:pt>
                <c:pt idx="1176">
                  <c:v>71.620267999999996</c:v>
                </c:pt>
                <c:pt idx="1177">
                  <c:v>71.182060000000007</c:v>
                </c:pt>
                <c:pt idx="1178">
                  <c:v>70.588646999999995</c:v>
                </c:pt>
                <c:pt idx="1179">
                  <c:v>70.196082000000004</c:v>
                </c:pt>
                <c:pt idx="1180">
                  <c:v>69.438338999999999</c:v>
                </c:pt>
                <c:pt idx="1181">
                  <c:v>69.064036000000002</c:v>
                </c:pt>
                <c:pt idx="1182">
                  <c:v>69.776128999999997</c:v>
                </c:pt>
                <c:pt idx="1183">
                  <c:v>69.566149999999993</c:v>
                </c:pt>
                <c:pt idx="1184">
                  <c:v>69.630054999999999</c:v>
                </c:pt>
                <c:pt idx="1185">
                  <c:v>69.922196</c:v>
                </c:pt>
                <c:pt idx="1186">
                  <c:v>68.488878</c:v>
                </c:pt>
                <c:pt idx="1187">
                  <c:v>68.278906000000006</c:v>
                </c:pt>
                <c:pt idx="1188">
                  <c:v>69.639187000000007</c:v>
                </c:pt>
                <c:pt idx="1189">
                  <c:v>69.429214000000002</c:v>
                </c:pt>
                <c:pt idx="1190">
                  <c:v>69.392696000000001</c:v>
                </c:pt>
                <c:pt idx="1191">
                  <c:v>70.013496000000004</c:v>
                </c:pt>
                <c:pt idx="1192">
                  <c:v>70.889919000000006</c:v>
                </c:pt>
                <c:pt idx="1193">
                  <c:v>70.990342999999996</c:v>
                </c:pt>
                <c:pt idx="1194">
                  <c:v>71.328126999999995</c:v>
                </c:pt>
                <c:pt idx="1195">
                  <c:v>71.127285999999998</c:v>
                </c:pt>
                <c:pt idx="1196">
                  <c:v>70.889919000000006</c:v>
                </c:pt>
                <c:pt idx="1197">
                  <c:v>70.387799000000001</c:v>
                </c:pt>
                <c:pt idx="1198">
                  <c:v>70.789495000000002</c:v>
                </c:pt>
                <c:pt idx="1199">
                  <c:v>70.990342999999996</c:v>
                </c:pt>
                <c:pt idx="1200">
                  <c:v>70.908175</c:v>
                </c:pt>
                <c:pt idx="1201">
                  <c:v>69.748741999999993</c:v>
                </c:pt>
                <c:pt idx="1202">
                  <c:v>70.186949999999996</c:v>
                </c:pt>
                <c:pt idx="1203">
                  <c:v>70.141306999999998</c:v>
                </c:pt>
                <c:pt idx="1204">
                  <c:v>70.378666999999993</c:v>
                </c:pt>
                <c:pt idx="1205">
                  <c:v>71.072505000000007</c:v>
                </c:pt>
                <c:pt idx="1206">
                  <c:v>71.309871999999999</c:v>
                </c:pt>
                <c:pt idx="1207">
                  <c:v>71.291608999999994</c:v>
                </c:pt>
                <c:pt idx="1208">
                  <c:v>70.844268999999997</c:v>
                </c:pt>
                <c:pt idx="1209">
                  <c:v>71.026861999999994</c:v>
                </c:pt>
                <c:pt idx="1210">
                  <c:v>70.031751999999997</c:v>
                </c:pt>
                <c:pt idx="1211">
                  <c:v>70.132176000000001</c:v>
                </c:pt>
                <c:pt idx="1212">
                  <c:v>69.931327999999993</c:v>
                </c:pt>
                <c:pt idx="1213">
                  <c:v>68.881444000000002</c:v>
                </c:pt>
                <c:pt idx="1214">
                  <c:v>68.461494000000002</c:v>
                </c:pt>
                <c:pt idx="1215">
                  <c:v>68.978767000000005</c:v>
                </c:pt>
                <c:pt idx="1216">
                  <c:v>69.577709999999996</c:v>
                </c:pt>
                <c:pt idx="1217">
                  <c:v>69.314536000000004</c:v>
                </c:pt>
                <c:pt idx="1218">
                  <c:v>69.169340000000005</c:v>
                </c:pt>
                <c:pt idx="1219">
                  <c:v>70.076836</c:v>
                </c:pt>
                <c:pt idx="1220">
                  <c:v>69.986087999999995</c:v>
                </c:pt>
                <c:pt idx="1221">
                  <c:v>70.131282999999996</c:v>
                </c:pt>
                <c:pt idx="1222">
                  <c:v>69.378060000000005</c:v>
                </c:pt>
                <c:pt idx="1223">
                  <c:v>69.722913000000005</c:v>
                </c:pt>
                <c:pt idx="1224">
                  <c:v>69.977011000000005</c:v>
                </c:pt>
                <c:pt idx="1225">
                  <c:v>70.240184999999997</c:v>
                </c:pt>
                <c:pt idx="1226">
                  <c:v>70.430758999999995</c:v>
                </c:pt>
                <c:pt idx="1227">
                  <c:v>70.113135999999997</c:v>
                </c:pt>
                <c:pt idx="1228">
                  <c:v>69.604934</c:v>
                </c:pt>
                <c:pt idx="1229">
                  <c:v>69.750136999999995</c:v>
                </c:pt>
                <c:pt idx="1230">
                  <c:v>69.350836000000001</c:v>
                </c:pt>
                <c:pt idx="1231">
                  <c:v>69.741060000000004</c:v>
                </c:pt>
                <c:pt idx="1232">
                  <c:v>69.704758999999996</c:v>
                </c:pt>
                <c:pt idx="1233">
                  <c:v>70.340010000000007</c:v>
                </c:pt>
                <c:pt idx="1234">
                  <c:v>73.080645000000004</c:v>
                </c:pt>
                <c:pt idx="1235">
                  <c:v>72.518001999999996</c:v>
                </c:pt>
                <c:pt idx="1236">
                  <c:v>72.037023000000005</c:v>
                </c:pt>
                <c:pt idx="1237">
                  <c:v>72.145925000000005</c:v>
                </c:pt>
                <c:pt idx="1238">
                  <c:v>71.156757999999996</c:v>
                </c:pt>
                <c:pt idx="1239">
                  <c:v>71.683099999999996</c:v>
                </c:pt>
                <c:pt idx="1240">
                  <c:v>71.773848999999998</c:v>
                </c:pt>
                <c:pt idx="1241">
                  <c:v>72.027952999999997</c:v>
                </c:pt>
                <c:pt idx="1242">
                  <c:v>71.919050999999996</c:v>
                </c:pt>
                <c:pt idx="1243">
                  <c:v>71.047855999999996</c:v>
                </c:pt>
                <c:pt idx="1244">
                  <c:v>70.412604999999999</c:v>
                </c:pt>
                <c:pt idx="1245">
                  <c:v>70.920806999999996</c:v>
                </c:pt>
                <c:pt idx="1246">
                  <c:v>70.703010000000006</c:v>
                </c:pt>
                <c:pt idx="1247">
                  <c:v>69.405291000000005</c:v>
                </c:pt>
                <c:pt idx="1248">
                  <c:v>68.289068</c:v>
                </c:pt>
                <c:pt idx="1249">
                  <c:v>67.980521999999993</c:v>
                </c:pt>
                <c:pt idx="1250">
                  <c:v>67.780872000000002</c:v>
                </c:pt>
                <c:pt idx="1251">
                  <c:v>67.826243000000005</c:v>
                </c:pt>
                <c:pt idx="1252">
                  <c:v>67.354348000000002</c:v>
                </c:pt>
                <c:pt idx="1253">
                  <c:v>66.564824000000002</c:v>
                </c:pt>
                <c:pt idx="1254">
                  <c:v>66.274426000000005</c:v>
                </c:pt>
                <c:pt idx="1255">
                  <c:v>65.965879999999999</c:v>
                </c:pt>
                <c:pt idx="1256">
                  <c:v>66.410550999999998</c:v>
                </c:pt>
                <c:pt idx="1257">
                  <c:v>67.563068000000001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F0-4056-A3B2-159BA80C4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6730944"/>
        <c:axId val="646729632"/>
      </c:lineChart>
      <c:dateAx>
        <c:axId val="6467309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729632"/>
        <c:crosses val="autoZero"/>
        <c:auto val="1"/>
        <c:lblOffset val="100"/>
        <c:baseTimeUnit val="days"/>
      </c:dateAx>
      <c:valAx>
        <c:axId val="64672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73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Closed</a:t>
            </a:r>
            <a:r>
              <a:rPr lang="en-US" baseline="0"/>
              <a:t> Adjusted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BMY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Sheet1!$B$2:$B$1259</c:f>
              <c:numCache>
                <c:formatCode>General</c:formatCode>
                <c:ptCount val="1258"/>
                <c:pt idx="0">
                  <c:v>58.056623999999999</c:v>
                </c:pt>
                <c:pt idx="1">
                  <c:v>58.513609000000002</c:v>
                </c:pt>
                <c:pt idx="2">
                  <c:v>58.22551</c:v>
                </c:pt>
                <c:pt idx="3">
                  <c:v>58.940787999999998</c:v>
                </c:pt>
                <c:pt idx="4">
                  <c:v>59.21895</c:v>
                </c:pt>
                <c:pt idx="5">
                  <c:v>58.374524000000001</c:v>
                </c:pt>
                <c:pt idx="6">
                  <c:v>58.304983999999997</c:v>
                </c:pt>
                <c:pt idx="7">
                  <c:v>58.732163</c:v>
                </c:pt>
                <c:pt idx="8">
                  <c:v>59.030194000000002</c:v>
                </c:pt>
                <c:pt idx="9">
                  <c:v>58.235442999999997</c:v>
                </c:pt>
                <c:pt idx="10">
                  <c:v>58.265248999999997</c:v>
                </c:pt>
                <c:pt idx="11">
                  <c:v>58.116230999999999</c:v>
                </c:pt>
                <c:pt idx="12">
                  <c:v>56.794955000000002</c:v>
                </c:pt>
                <c:pt idx="13">
                  <c:v>56.179023000000001</c:v>
                </c:pt>
                <c:pt idx="14">
                  <c:v>56.66581</c:v>
                </c:pt>
                <c:pt idx="15">
                  <c:v>54.867683</c:v>
                </c:pt>
                <c:pt idx="16">
                  <c:v>54.877619000000003</c:v>
                </c:pt>
                <c:pt idx="17">
                  <c:v>55.662433999999998</c:v>
                </c:pt>
                <c:pt idx="18">
                  <c:v>55.185583000000001</c:v>
                </c:pt>
                <c:pt idx="19">
                  <c:v>55.592892999999997</c:v>
                </c:pt>
                <c:pt idx="20">
                  <c:v>55.433942999999999</c:v>
                </c:pt>
                <c:pt idx="21">
                  <c:v>56.069744</c:v>
                </c:pt>
                <c:pt idx="22">
                  <c:v>55.990271</c:v>
                </c:pt>
                <c:pt idx="23">
                  <c:v>56.139284000000004</c:v>
                </c:pt>
                <c:pt idx="24">
                  <c:v>56.606202000000003</c:v>
                </c:pt>
                <c:pt idx="25">
                  <c:v>56.377712000000002</c:v>
                </c:pt>
                <c:pt idx="26">
                  <c:v>56.179023000000001</c:v>
                </c:pt>
                <c:pt idx="27">
                  <c:v>56.357841999999998</c:v>
                </c:pt>
                <c:pt idx="28">
                  <c:v>56.387644000000002</c:v>
                </c:pt>
                <c:pt idx="29">
                  <c:v>56.308171000000002</c:v>
                </c:pt>
                <c:pt idx="30">
                  <c:v>55.831321000000003</c:v>
                </c:pt>
                <c:pt idx="31">
                  <c:v>56.318103999999998</c:v>
                </c:pt>
                <c:pt idx="32">
                  <c:v>56.188958999999997</c:v>
                </c:pt>
                <c:pt idx="33">
                  <c:v>56.000202999999999</c:v>
                </c:pt>
                <c:pt idx="34">
                  <c:v>56.288302000000002</c:v>
                </c:pt>
                <c:pt idx="35">
                  <c:v>55.930663000000003</c:v>
                </c:pt>
                <c:pt idx="36">
                  <c:v>52.811261999999999</c:v>
                </c:pt>
                <c:pt idx="37">
                  <c:v>52.274804000000003</c:v>
                </c:pt>
                <c:pt idx="38">
                  <c:v>50.675364999999999</c:v>
                </c:pt>
                <c:pt idx="39">
                  <c:v>49.880614000000001</c:v>
                </c:pt>
                <c:pt idx="40">
                  <c:v>50.238253</c:v>
                </c:pt>
                <c:pt idx="41">
                  <c:v>50.466743999999998</c:v>
                </c:pt>
                <c:pt idx="42">
                  <c:v>50.576022999999999</c:v>
                </c:pt>
                <c:pt idx="43">
                  <c:v>50.665433</c:v>
                </c:pt>
                <c:pt idx="44">
                  <c:v>51.619134000000003</c:v>
                </c:pt>
                <c:pt idx="45">
                  <c:v>48.966650999999999</c:v>
                </c:pt>
                <c:pt idx="46">
                  <c:v>49.224944000000001</c:v>
                </c:pt>
                <c:pt idx="47">
                  <c:v>48.907043999999999</c:v>
                </c:pt>
                <c:pt idx="48">
                  <c:v>49.691862</c:v>
                </c:pt>
                <c:pt idx="49">
                  <c:v>50.029631999999999</c:v>
                </c:pt>
                <c:pt idx="50">
                  <c:v>49.542844000000002</c:v>
                </c:pt>
                <c:pt idx="51">
                  <c:v>49.721663999999997</c:v>
                </c:pt>
                <c:pt idx="52">
                  <c:v>49.016323</c:v>
                </c:pt>
                <c:pt idx="53">
                  <c:v>49.443502000000002</c:v>
                </c:pt>
                <c:pt idx="54">
                  <c:v>49.910420000000002</c:v>
                </c:pt>
                <c:pt idx="55">
                  <c:v>49.681925</c:v>
                </c:pt>
                <c:pt idx="56">
                  <c:v>49.224944000000001</c:v>
                </c:pt>
                <c:pt idx="57">
                  <c:v>49.483240000000002</c:v>
                </c:pt>
                <c:pt idx="58">
                  <c:v>55.066370999999997</c:v>
                </c:pt>
                <c:pt idx="59">
                  <c:v>54.688862999999998</c:v>
                </c:pt>
                <c:pt idx="60">
                  <c:v>54.430570000000003</c:v>
                </c:pt>
                <c:pt idx="61">
                  <c:v>54.470306000000001</c:v>
                </c:pt>
                <c:pt idx="62">
                  <c:v>53.927675000000001</c:v>
                </c:pt>
                <c:pt idx="63">
                  <c:v>53.197588000000003</c:v>
                </c:pt>
                <c:pt idx="64">
                  <c:v>53.148259000000003</c:v>
                </c:pt>
                <c:pt idx="65">
                  <c:v>54.351914999999998</c:v>
                </c:pt>
                <c:pt idx="66">
                  <c:v>54.993208000000003</c:v>
                </c:pt>
                <c:pt idx="67">
                  <c:v>54.736688999999998</c:v>
                </c:pt>
                <c:pt idx="68">
                  <c:v>55.723291000000003</c:v>
                </c:pt>
                <c:pt idx="69">
                  <c:v>55.664093999999999</c:v>
                </c:pt>
                <c:pt idx="70">
                  <c:v>55.180661000000001</c:v>
                </c:pt>
                <c:pt idx="71">
                  <c:v>54.815618999999998</c:v>
                </c:pt>
                <c:pt idx="72">
                  <c:v>54.34205</c:v>
                </c:pt>
                <c:pt idx="73">
                  <c:v>54.855080000000001</c:v>
                </c:pt>
                <c:pt idx="74">
                  <c:v>55.220126</c:v>
                </c:pt>
                <c:pt idx="75">
                  <c:v>54.490037999999998</c:v>
                </c:pt>
                <c:pt idx="76">
                  <c:v>54.855080000000001</c:v>
                </c:pt>
                <c:pt idx="77">
                  <c:v>55.565435000000001</c:v>
                </c:pt>
                <c:pt idx="78">
                  <c:v>54.914278000000003</c:v>
                </c:pt>
                <c:pt idx="79">
                  <c:v>56.048872000000003</c:v>
                </c:pt>
                <c:pt idx="80">
                  <c:v>55.812085000000003</c:v>
                </c:pt>
                <c:pt idx="81">
                  <c:v>56.196860000000001</c:v>
                </c:pt>
                <c:pt idx="82">
                  <c:v>55.595032000000003</c:v>
                </c:pt>
                <c:pt idx="83">
                  <c:v>55.999538000000001</c:v>
                </c:pt>
                <c:pt idx="84">
                  <c:v>56.621099000000001</c:v>
                </c:pt>
                <c:pt idx="85">
                  <c:v>56.473111000000003</c:v>
                </c:pt>
                <c:pt idx="86">
                  <c:v>57.972743000000001</c:v>
                </c:pt>
                <c:pt idx="87">
                  <c:v>57.982610999999999</c:v>
                </c:pt>
                <c:pt idx="88">
                  <c:v>57.972743000000001</c:v>
                </c:pt>
                <c:pt idx="89">
                  <c:v>57.805022000000001</c:v>
                </c:pt>
                <c:pt idx="90">
                  <c:v>59.058008000000001</c:v>
                </c:pt>
                <c:pt idx="91">
                  <c:v>58.466043999999997</c:v>
                </c:pt>
                <c:pt idx="92">
                  <c:v>58.495645000000003</c:v>
                </c:pt>
                <c:pt idx="93">
                  <c:v>57.893816999999999</c:v>
                </c:pt>
                <c:pt idx="94">
                  <c:v>57.518906999999999</c:v>
                </c:pt>
                <c:pt idx="95">
                  <c:v>58.614035999999999</c:v>
                </c:pt>
                <c:pt idx="96">
                  <c:v>59.225727999999997</c:v>
                </c:pt>
                <c:pt idx="97">
                  <c:v>59.817692000000001</c:v>
                </c:pt>
                <c:pt idx="98">
                  <c:v>60.153137000000001</c:v>
                </c:pt>
                <c:pt idx="99">
                  <c:v>59.768362000000003</c:v>
                </c:pt>
                <c:pt idx="100">
                  <c:v>60.784560999999997</c:v>
                </c:pt>
                <c:pt idx="101">
                  <c:v>59.492111000000001</c:v>
                </c:pt>
                <c:pt idx="102">
                  <c:v>62.432184999999997</c:v>
                </c:pt>
                <c:pt idx="103">
                  <c:v>74.310875999999993</c:v>
                </c:pt>
                <c:pt idx="104">
                  <c:v>73.797847000000004</c:v>
                </c:pt>
                <c:pt idx="105">
                  <c:v>74.044497000000007</c:v>
                </c:pt>
                <c:pt idx="106">
                  <c:v>75.169223000000002</c:v>
                </c:pt>
                <c:pt idx="107">
                  <c:v>73.807706999999994</c:v>
                </c:pt>
                <c:pt idx="108">
                  <c:v>73.659723</c:v>
                </c:pt>
                <c:pt idx="109">
                  <c:v>75.44547</c:v>
                </c:pt>
                <c:pt idx="110">
                  <c:v>74.054357999999993</c:v>
                </c:pt>
                <c:pt idx="111">
                  <c:v>74.547658999999996</c:v>
                </c:pt>
                <c:pt idx="112">
                  <c:v>74.666054000000003</c:v>
                </c:pt>
                <c:pt idx="113">
                  <c:v>74.488465000000005</c:v>
                </c:pt>
                <c:pt idx="114">
                  <c:v>74.705518999999995</c:v>
                </c:pt>
                <c:pt idx="115">
                  <c:v>74.458867999999995</c:v>
                </c:pt>
                <c:pt idx="116">
                  <c:v>74.942301</c:v>
                </c:pt>
                <c:pt idx="117">
                  <c:v>74.981765999999993</c:v>
                </c:pt>
                <c:pt idx="118">
                  <c:v>75.741446999999994</c:v>
                </c:pt>
                <c:pt idx="119">
                  <c:v>75.553996999999995</c:v>
                </c:pt>
                <c:pt idx="120">
                  <c:v>75.179084000000003</c:v>
                </c:pt>
                <c:pt idx="121">
                  <c:v>74.379937999999996</c:v>
                </c:pt>
                <c:pt idx="122">
                  <c:v>74.271411000000001</c:v>
                </c:pt>
                <c:pt idx="123">
                  <c:v>73.087491999999997</c:v>
                </c:pt>
                <c:pt idx="124">
                  <c:v>72.870437999999993</c:v>
                </c:pt>
                <c:pt idx="125">
                  <c:v>72.791507999999993</c:v>
                </c:pt>
                <c:pt idx="126">
                  <c:v>72.791507999999993</c:v>
                </c:pt>
                <c:pt idx="127">
                  <c:v>72.564594</c:v>
                </c:pt>
                <c:pt idx="128">
                  <c:v>72.021960000000007</c:v>
                </c:pt>
                <c:pt idx="129">
                  <c:v>70.670316999999997</c:v>
                </c:pt>
                <c:pt idx="130">
                  <c:v>69.011754999999994</c:v>
                </c:pt>
                <c:pt idx="131">
                  <c:v>69.296361000000005</c:v>
                </c:pt>
                <c:pt idx="132">
                  <c:v>71.288593000000006</c:v>
                </c:pt>
                <c:pt idx="133">
                  <c:v>70.964731</c:v>
                </c:pt>
                <c:pt idx="134">
                  <c:v>69.924453999999997</c:v>
                </c:pt>
                <c:pt idx="135">
                  <c:v>69.639848000000001</c:v>
                </c:pt>
                <c:pt idx="136">
                  <c:v>69.355242000000004</c:v>
                </c:pt>
                <c:pt idx="137">
                  <c:v>70.395527000000001</c:v>
                </c:pt>
                <c:pt idx="138">
                  <c:v>71.219896000000006</c:v>
                </c:pt>
                <c:pt idx="139">
                  <c:v>71.740033999999994</c:v>
                </c:pt>
                <c:pt idx="140">
                  <c:v>70.876408999999995</c:v>
                </c:pt>
                <c:pt idx="141">
                  <c:v>71.298409000000007</c:v>
                </c:pt>
                <c:pt idx="142">
                  <c:v>71.376923000000005</c:v>
                </c:pt>
                <c:pt idx="143">
                  <c:v>72.044272000000007</c:v>
                </c:pt>
                <c:pt idx="144">
                  <c:v>72.534970000000001</c:v>
                </c:pt>
                <c:pt idx="145">
                  <c:v>72.907898000000003</c:v>
                </c:pt>
                <c:pt idx="146">
                  <c:v>71.533941999999996</c:v>
                </c:pt>
                <c:pt idx="147">
                  <c:v>71.641896000000003</c:v>
                </c:pt>
                <c:pt idx="148">
                  <c:v>70.532921999999999</c:v>
                </c:pt>
                <c:pt idx="149">
                  <c:v>70.366078999999999</c:v>
                </c:pt>
                <c:pt idx="150">
                  <c:v>69.983334999999997</c:v>
                </c:pt>
                <c:pt idx="151">
                  <c:v>69.414130999999998</c:v>
                </c:pt>
                <c:pt idx="152">
                  <c:v>69.374874000000005</c:v>
                </c:pt>
                <c:pt idx="153">
                  <c:v>69.904829000000007</c:v>
                </c:pt>
                <c:pt idx="154">
                  <c:v>69.090269000000006</c:v>
                </c:pt>
                <c:pt idx="155">
                  <c:v>69.453379999999996</c:v>
                </c:pt>
                <c:pt idx="156">
                  <c:v>69.021570999999994</c:v>
                </c:pt>
                <c:pt idx="157">
                  <c:v>69.767426999999998</c:v>
                </c:pt>
                <c:pt idx="158">
                  <c:v>69.885197000000005</c:v>
                </c:pt>
                <c:pt idx="159">
                  <c:v>71.475060999999997</c:v>
                </c:pt>
                <c:pt idx="160">
                  <c:v>69.855756</c:v>
                </c:pt>
                <c:pt idx="161">
                  <c:v>69.953894000000005</c:v>
                </c:pt>
                <c:pt idx="162">
                  <c:v>69.492637000000002</c:v>
                </c:pt>
                <c:pt idx="163">
                  <c:v>70.199242999999996</c:v>
                </c:pt>
                <c:pt idx="164">
                  <c:v>70.012776000000002</c:v>
                </c:pt>
                <c:pt idx="165">
                  <c:v>69.895013000000006</c:v>
                </c:pt>
                <c:pt idx="166">
                  <c:v>69.826316000000006</c:v>
                </c:pt>
                <c:pt idx="167">
                  <c:v>69.463195999999996</c:v>
                </c:pt>
                <c:pt idx="168">
                  <c:v>69.806683000000007</c:v>
                </c:pt>
                <c:pt idx="169">
                  <c:v>70.621244000000004</c:v>
                </c:pt>
                <c:pt idx="170">
                  <c:v>70.837152000000003</c:v>
                </c:pt>
                <c:pt idx="171">
                  <c:v>70.915666000000002</c:v>
                </c:pt>
                <c:pt idx="172">
                  <c:v>68.923433000000003</c:v>
                </c:pt>
                <c:pt idx="173">
                  <c:v>69.541709999999995</c:v>
                </c:pt>
                <c:pt idx="174">
                  <c:v>69.315985999999995</c:v>
                </c:pt>
                <c:pt idx="175">
                  <c:v>69.365058000000005</c:v>
                </c:pt>
                <c:pt idx="176">
                  <c:v>68.854736000000003</c:v>
                </c:pt>
                <c:pt idx="177">
                  <c:v>67.942036999999999</c:v>
                </c:pt>
                <c:pt idx="178">
                  <c:v>67.627990999999994</c:v>
                </c:pt>
                <c:pt idx="179">
                  <c:v>67.578918000000002</c:v>
                </c:pt>
                <c:pt idx="180">
                  <c:v>66.783990000000003</c:v>
                </c:pt>
                <c:pt idx="181">
                  <c:v>66.607337999999999</c:v>
                </c:pt>
                <c:pt idx="182">
                  <c:v>66.312916999999999</c:v>
                </c:pt>
                <c:pt idx="183">
                  <c:v>65.596494000000007</c:v>
                </c:pt>
                <c:pt idx="184">
                  <c:v>64.752500999999995</c:v>
                </c:pt>
                <c:pt idx="185">
                  <c:v>64.840823</c:v>
                </c:pt>
                <c:pt idx="186">
                  <c:v>65.046914999999998</c:v>
                </c:pt>
                <c:pt idx="187">
                  <c:v>65.302080000000004</c:v>
                </c:pt>
                <c:pt idx="188">
                  <c:v>64.536592999999996</c:v>
                </c:pt>
                <c:pt idx="189">
                  <c:v>64.742684999999994</c:v>
                </c:pt>
                <c:pt idx="190">
                  <c:v>63.702407999999998</c:v>
                </c:pt>
                <c:pt idx="191">
                  <c:v>62.691566999999999</c:v>
                </c:pt>
                <c:pt idx="192">
                  <c:v>62.259751000000001</c:v>
                </c:pt>
                <c:pt idx="193">
                  <c:v>62.622871000000004</c:v>
                </c:pt>
                <c:pt idx="194">
                  <c:v>61.237537000000003</c:v>
                </c:pt>
                <c:pt idx="195">
                  <c:v>60.993640999999997</c:v>
                </c:pt>
                <c:pt idx="196">
                  <c:v>60.818035000000002</c:v>
                </c:pt>
                <c:pt idx="197">
                  <c:v>61.266804</c:v>
                </c:pt>
                <c:pt idx="198">
                  <c:v>61.169246000000001</c:v>
                </c:pt>
                <c:pt idx="199">
                  <c:v>61.296073999999997</c:v>
                </c:pt>
                <c:pt idx="200">
                  <c:v>59.969276000000001</c:v>
                </c:pt>
                <c:pt idx="201">
                  <c:v>61.110709999999997</c:v>
                </c:pt>
                <c:pt idx="202">
                  <c:v>62.125320000000002</c:v>
                </c:pt>
                <c:pt idx="203">
                  <c:v>62.554580999999999</c:v>
                </c:pt>
                <c:pt idx="204">
                  <c:v>63.374068999999999</c:v>
                </c:pt>
                <c:pt idx="205">
                  <c:v>63.354560999999997</c:v>
                </c:pt>
                <c:pt idx="206">
                  <c:v>63.939911000000002</c:v>
                </c:pt>
                <c:pt idx="207">
                  <c:v>64.642334000000005</c:v>
                </c:pt>
                <c:pt idx="208">
                  <c:v>64.866714999999999</c:v>
                </c:pt>
                <c:pt idx="209">
                  <c:v>63.130172999999999</c:v>
                </c:pt>
                <c:pt idx="210">
                  <c:v>63.413094000000001</c:v>
                </c:pt>
                <c:pt idx="211">
                  <c:v>63.315536999999999</c:v>
                </c:pt>
                <c:pt idx="212">
                  <c:v>62.652138000000001</c:v>
                </c:pt>
                <c:pt idx="213">
                  <c:v>60.418044999999999</c:v>
                </c:pt>
                <c:pt idx="214">
                  <c:v>60.730232000000001</c:v>
                </c:pt>
                <c:pt idx="215">
                  <c:v>61.491188000000001</c:v>
                </c:pt>
                <c:pt idx="216">
                  <c:v>60.710720000000002</c:v>
                </c:pt>
                <c:pt idx="217">
                  <c:v>60.554625999999999</c:v>
                </c:pt>
                <c:pt idx="218">
                  <c:v>62.144832999999998</c:v>
                </c:pt>
                <c:pt idx="219">
                  <c:v>62.24239</c:v>
                </c:pt>
                <c:pt idx="220">
                  <c:v>61.774109000000003</c:v>
                </c:pt>
                <c:pt idx="221">
                  <c:v>62.359459000000001</c:v>
                </c:pt>
                <c:pt idx="222">
                  <c:v>60.661940999999999</c:v>
                </c:pt>
                <c:pt idx="223">
                  <c:v>58.730280999999998</c:v>
                </c:pt>
                <c:pt idx="224">
                  <c:v>58.066882999999997</c:v>
                </c:pt>
                <c:pt idx="225">
                  <c:v>59.588797999999997</c:v>
                </c:pt>
                <c:pt idx="226">
                  <c:v>59.530262</c:v>
                </c:pt>
                <c:pt idx="227">
                  <c:v>59.237586999999998</c:v>
                </c:pt>
                <c:pt idx="228">
                  <c:v>58.174197999999997</c:v>
                </c:pt>
                <c:pt idx="229">
                  <c:v>58.242488000000002</c:v>
                </c:pt>
                <c:pt idx="230">
                  <c:v>58.652233000000003</c:v>
                </c:pt>
                <c:pt idx="231">
                  <c:v>57.432749999999999</c:v>
                </c:pt>
                <c:pt idx="232">
                  <c:v>59.335144</c:v>
                </c:pt>
                <c:pt idx="233">
                  <c:v>60.642429</c:v>
                </c:pt>
                <c:pt idx="234">
                  <c:v>59.666843</c:v>
                </c:pt>
                <c:pt idx="235">
                  <c:v>60.203415</c:v>
                </c:pt>
                <c:pt idx="236">
                  <c:v>61.159489000000001</c:v>
                </c:pt>
                <c:pt idx="237">
                  <c:v>61.383873000000001</c:v>
                </c:pt>
                <c:pt idx="238">
                  <c:v>62.827744000000003</c:v>
                </c:pt>
                <c:pt idx="239">
                  <c:v>61.588749</c:v>
                </c:pt>
                <c:pt idx="240">
                  <c:v>61.998493000000003</c:v>
                </c:pt>
                <c:pt idx="241">
                  <c:v>61.666794000000003</c:v>
                </c:pt>
                <c:pt idx="242">
                  <c:v>61.247290999999997</c:v>
                </c:pt>
                <c:pt idx="243">
                  <c:v>61.959468999999999</c:v>
                </c:pt>
                <c:pt idx="244">
                  <c:v>59.783912000000001</c:v>
                </c:pt>
                <c:pt idx="245">
                  <c:v>61.891177999999996</c:v>
                </c:pt>
                <c:pt idx="246">
                  <c:v>61.442408999999998</c:v>
                </c:pt>
                <c:pt idx="247">
                  <c:v>62.076542000000003</c:v>
                </c:pt>
                <c:pt idx="248">
                  <c:v>63.696015000000003</c:v>
                </c:pt>
                <c:pt idx="249">
                  <c:v>65.510604999999998</c:v>
                </c:pt>
                <c:pt idx="250">
                  <c:v>66.681304999999995</c:v>
                </c:pt>
                <c:pt idx="251">
                  <c:v>65.393531999999993</c:v>
                </c:pt>
                <c:pt idx="252">
                  <c:v>67.110566000000006</c:v>
                </c:pt>
                <c:pt idx="253">
                  <c:v>67.822738999999999</c:v>
                </c:pt>
                <c:pt idx="254">
                  <c:v>67.666646999999998</c:v>
                </c:pt>
                <c:pt idx="255">
                  <c:v>67.113592999999995</c:v>
                </c:pt>
                <c:pt idx="256">
                  <c:v>66.919542000000007</c:v>
                </c:pt>
                <c:pt idx="257">
                  <c:v>66.938944000000006</c:v>
                </c:pt>
                <c:pt idx="258">
                  <c:v>66.279160000000005</c:v>
                </c:pt>
                <c:pt idx="259">
                  <c:v>66.017189999999999</c:v>
                </c:pt>
                <c:pt idx="260">
                  <c:v>65.629080999999999</c:v>
                </c:pt>
                <c:pt idx="261">
                  <c:v>67.220324000000005</c:v>
                </c:pt>
                <c:pt idx="262">
                  <c:v>68.607810000000001</c:v>
                </c:pt>
                <c:pt idx="263">
                  <c:v>68.132379999999998</c:v>
                </c:pt>
                <c:pt idx="264">
                  <c:v>66.599350999999999</c:v>
                </c:pt>
                <c:pt idx="265">
                  <c:v>65.609679</c:v>
                </c:pt>
                <c:pt idx="266">
                  <c:v>66.890434999999997</c:v>
                </c:pt>
                <c:pt idx="267">
                  <c:v>66.521727999999996</c:v>
                </c:pt>
                <c:pt idx="268">
                  <c:v>67.336759000000001</c:v>
                </c:pt>
                <c:pt idx="269">
                  <c:v>66.793402</c:v>
                </c:pt>
                <c:pt idx="270">
                  <c:v>67.055379000000002</c:v>
                </c:pt>
                <c:pt idx="271">
                  <c:v>64.474457000000001</c:v>
                </c:pt>
                <c:pt idx="272">
                  <c:v>65.764917999999994</c:v>
                </c:pt>
                <c:pt idx="273">
                  <c:v>66.230650999999995</c:v>
                </c:pt>
                <c:pt idx="274">
                  <c:v>65.017813000000004</c:v>
                </c:pt>
                <c:pt idx="275">
                  <c:v>65.832836999999998</c:v>
                </c:pt>
                <c:pt idx="276">
                  <c:v>66.056002000000007</c:v>
                </c:pt>
                <c:pt idx="277">
                  <c:v>65.803730000000002</c:v>
                </c:pt>
                <c:pt idx="278">
                  <c:v>65.968673999999993</c:v>
                </c:pt>
                <c:pt idx="279">
                  <c:v>65.803730000000002</c:v>
                </c:pt>
                <c:pt idx="280">
                  <c:v>64.949894999999998</c:v>
                </c:pt>
                <c:pt idx="281">
                  <c:v>65.599974000000003</c:v>
                </c:pt>
                <c:pt idx="282">
                  <c:v>63.775869</c:v>
                </c:pt>
                <c:pt idx="283">
                  <c:v>63.086970000000001</c:v>
                </c:pt>
                <c:pt idx="284">
                  <c:v>62.242840000000001</c:v>
                </c:pt>
                <c:pt idx="285">
                  <c:v>61.825623</c:v>
                </c:pt>
                <c:pt idx="286">
                  <c:v>62.330159999999999</c:v>
                </c:pt>
                <c:pt idx="287">
                  <c:v>63.116084000000001</c:v>
                </c:pt>
                <c:pt idx="288">
                  <c:v>63.057862999999998</c:v>
                </c:pt>
                <c:pt idx="289">
                  <c:v>63.504187000000002</c:v>
                </c:pt>
                <c:pt idx="290">
                  <c:v>63.601219999999998</c:v>
                </c:pt>
                <c:pt idx="291">
                  <c:v>63.669137999999997</c:v>
                </c:pt>
                <c:pt idx="292">
                  <c:v>64.115461999999994</c:v>
                </c:pt>
                <c:pt idx="293">
                  <c:v>63.795271</c:v>
                </c:pt>
                <c:pt idx="294">
                  <c:v>63.989322000000001</c:v>
                </c:pt>
                <c:pt idx="295">
                  <c:v>65.308890000000005</c:v>
                </c:pt>
                <c:pt idx="296">
                  <c:v>65.580563999999995</c:v>
                </c:pt>
                <c:pt idx="297">
                  <c:v>64.814057000000005</c:v>
                </c:pt>
                <c:pt idx="298">
                  <c:v>62.630949000000001</c:v>
                </c:pt>
                <c:pt idx="299">
                  <c:v>63.222814999999997</c:v>
                </c:pt>
                <c:pt idx="300">
                  <c:v>61.301676</c:v>
                </c:pt>
                <c:pt idx="301">
                  <c:v>60.651592999999998</c:v>
                </c:pt>
                <c:pt idx="302">
                  <c:v>61.990566999999999</c:v>
                </c:pt>
                <c:pt idx="303">
                  <c:v>63.145190999999997</c:v>
                </c:pt>
                <c:pt idx="304">
                  <c:v>62.572727999999998</c:v>
                </c:pt>
                <c:pt idx="305">
                  <c:v>61.728594000000001</c:v>
                </c:pt>
                <c:pt idx="306">
                  <c:v>60.234380999999999</c:v>
                </c:pt>
                <c:pt idx="307">
                  <c:v>60.486649</c:v>
                </c:pt>
                <c:pt idx="308">
                  <c:v>60.845647999999997</c:v>
                </c:pt>
                <c:pt idx="309">
                  <c:v>59.613404000000003</c:v>
                </c:pt>
                <c:pt idx="310">
                  <c:v>58.711053</c:v>
                </c:pt>
                <c:pt idx="311">
                  <c:v>58.749864000000002</c:v>
                </c:pt>
                <c:pt idx="312">
                  <c:v>58.099784999999997</c:v>
                </c:pt>
                <c:pt idx="313">
                  <c:v>60.127650000000003</c:v>
                </c:pt>
                <c:pt idx="314">
                  <c:v>60.379919000000001</c:v>
                </c:pt>
                <c:pt idx="315">
                  <c:v>58.264729000000003</c:v>
                </c:pt>
                <c:pt idx="316">
                  <c:v>57.440001000000002</c:v>
                </c:pt>
                <c:pt idx="317">
                  <c:v>56.838436000000002</c:v>
                </c:pt>
                <c:pt idx="318">
                  <c:v>55.401805000000003</c:v>
                </c:pt>
                <c:pt idx="319">
                  <c:v>58.082230000000003</c:v>
                </c:pt>
                <c:pt idx="320">
                  <c:v>59.586348999999998</c:v>
                </c:pt>
                <c:pt idx="321">
                  <c:v>59.528500000000001</c:v>
                </c:pt>
                <c:pt idx="322">
                  <c:v>59.865962000000003</c:v>
                </c:pt>
                <c:pt idx="323">
                  <c:v>60.473396000000001</c:v>
                </c:pt>
                <c:pt idx="324">
                  <c:v>62.035364000000001</c:v>
                </c:pt>
                <c:pt idx="325">
                  <c:v>59.962378000000001</c:v>
                </c:pt>
                <c:pt idx="326">
                  <c:v>59.403156000000003</c:v>
                </c:pt>
                <c:pt idx="327">
                  <c:v>57.937601000000001</c:v>
                </c:pt>
                <c:pt idx="328">
                  <c:v>57.050553000000001</c:v>
                </c:pt>
                <c:pt idx="329">
                  <c:v>57.098765</c:v>
                </c:pt>
                <c:pt idx="330">
                  <c:v>56.645598999999997</c:v>
                </c:pt>
                <c:pt idx="331">
                  <c:v>55.951388000000001</c:v>
                </c:pt>
                <c:pt idx="332">
                  <c:v>56.877003999999999</c:v>
                </c:pt>
                <c:pt idx="333">
                  <c:v>55.247537000000001</c:v>
                </c:pt>
                <c:pt idx="334">
                  <c:v>56.645598999999997</c:v>
                </c:pt>
                <c:pt idx="335">
                  <c:v>57.474795</c:v>
                </c:pt>
                <c:pt idx="336">
                  <c:v>56.115301000000002</c:v>
                </c:pt>
                <c:pt idx="337">
                  <c:v>57.33981</c:v>
                </c:pt>
                <c:pt idx="338">
                  <c:v>58.438974999999999</c:v>
                </c:pt>
                <c:pt idx="339">
                  <c:v>58.641452000000001</c:v>
                </c:pt>
                <c:pt idx="340">
                  <c:v>57.879748999999997</c:v>
                </c:pt>
                <c:pt idx="341">
                  <c:v>55.806762999999997</c:v>
                </c:pt>
                <c:pt idx="342">
                  <c:v>56.549182999999999</c:v>
                </c:pt>
                <c:pt idx="343">
                  <c:v>58.882497000000001</c:v>
                </c:pt>
                <c:pt idx="344">
                  <c:v>60.463752999999997</c:v>
                </c:pt>
                <c:pt idx="345">
                  <c:v>61.823250999999999</c:v>
                </c:pt>
                <c:pt idx="346">
                  <c:v>61.977516000000001</c:v>
                </c:pt>
                <c:pt idx="347">
                  <c:v>61.196531999999998</c:v>
                </c:pt>
                <c:pt idx="348">
                  <c:v>60.820501999999998</c:v>
                </c:pt>
                <c:pt idx="349">
                  <c:v>60.184139000000002</c:v>
                </c:pt>
                <c:pt idx="350">
                  <c:v>60.155214999999998</c:v>
                </c:pt>
                <c:pt idx="351">
                  <c:v>60.415543999999997</c:v>
                </c:pt>
                <c:pt idx="352">
                  <c:v>61.601486000000001</c:v>
                </c:pt>
                <c:pt idx="353">
                  <c:v>61.138680000000001</c:v>
                </c:pt>
                <c:pt idx="354">
                  <c:v>61.264023999999999</c:v>
                </c:pt>
                <c:pt idx="355">
                  <c:v>62.729574999999997</c:v>
                </c:pt>
                <c:pt idx="356">
                  <c:v>62.517454000000001</c:v>
                </c:pt>
                <c:pt idx="357">
                  <c:v>62.999544</c:v>
                </c:pt>
                <c:pt idx="358">
                  <c:v>63.288801999999997</c:v>
                </c:pt>
                <c:pt idx="359">
                  <c:v>62.151068000000002</c:v>
                </c:pt>
                <c:pt idx="360">
                  <c:v>62.565666</c:v>
                </c:pt>
                <c:pt idx="361">
                  <c:v>62.343908999999996</c:v>
                </c:pt>
                <c:pt idx="362">
                  <c:v>61.996803</c:v>
                </c:pt>
                <c:pt idx="363">
                  <c:v>63.616627000000001</c:v>
                </c:pt>
                <c:pt idx="364">
                  <c:v>65.795669000000004</c:v>
                </c:pt>
                <c:pt idx="365">
                  <c:v>66.885198000000003</c:v>
                </c:pt>
                <c:pt idx="366">
                  <c:v>66.403107000000006</c:v>
                </c:pt>
                <c:pt idx="367">
                  <c:v>67.463704000000007</c:v>
                </c:pt>
                <c:pt idx="368">
                  <c:v>66.808060999999995</c:v>
                </c:pt>
                <c:pt idx="369">
                  <c:v>66.894834000000003</c:v>
                </c:pt>
                <c:pt idx="370">
                  <c:v>66.798417999999998</c:v>
                </c:pt>
                <c:pt idx="371">
                  <c:v>67.550477000000001</c:v>
                </c:pt>
                <c:pt idx="372">
                  <c:v>67.164811</c:v>
                </c:pt>
                <c:pt idx="373">
                  <c:v>66.788774000000004</c:v>
                </c:pt>
                <c:pt idx="374">
                  <c:v>65.458207000000002</c:v>
                </c:pt>
                <c:pt idx="375">
                  <c:v>65.313579000000004</c:v>
                </c:pt>
                <c:pt idx="376">
                  <c:v>65.786033000000003</c:v>
                </c:pt>
                <c:pt idx="377">
                  <c:v>65.082177999999999</c:v>
                </c:pt>
                <c:pt idx="378">
                  <c:v>65.062897000000007</c:v>
                </c:pt>
                <c:pt idx="379">
                  <c:v>65.246087000000003</c:v>
                </c:pt>
                <c:pt idx="380">
                  <c:v>63.799815000000002</c:v>
                </c:pt>
                <c:pt idx="381">
                  <c:v>63.253289000000002</c:v>
                </c:pt>
                <c:pt idx="382">
                  <c:v>64.758634000000001</c:v>
                </c:pt>
                <c:pt idx="383">
                  <c:v>64.087457000000001</c:v>
                </c:pt>
                <c:pt idx="384">
                  <c:v>64.058693000000005</c:v>
                </c:pt>
                <c:pt idx="385">
                  <c:v>64.557282999999998</c:v>
                </c:pt>
                <c:pt idx="386">
                  <c:v>64.298398000000006</c:v>
                </c:pt>
                <c:pt idx="387">
                  <c:v>64.049109999999999</c:v>
                </c:pt>
                <c:pt idx="388">
                  <c:v>63.876522999999999</c:v>
                </c:pt>
                <c:pt idx="389">
                  <c:v>63.569701000000002</c:v>
                </c:pt>
                <c:pt idx="390">
                  <c:v>63.253289000000002</c:v>
                </c:pt>
                <c:pt idx="391">
                  <c:v>62.725935</c:v>
                </c:pt>
                <c:pt idx="392">
                  <c:v>62.591701</c:v>
                </c:pt>
                <c:pt idx="393">
                  <c:v>63.138227999999998</c:v>
                </c:pt>
                <c:pt idx="394">
                  <c:v>62.831406000000001</c:v>
                </c:pt>
                <c:pt idx="395">
                  <c:v>62.399940000000001</c:v>
                </c:pt>
                <c:pt idx="396">
                  <c:v>62.630054999999999</c:v>
                </c:pt>
                <c:pt idx="397">
                  <c:v>63.473813</c:v>
                </c:pt>
                <c:pt idx="398">
                  <c:v>63.061520999999999</c:v>
                </c:pt>
                <c:pt idx="399">
                  <c:v>62.994404000000003</c:v>
                </c:pt>
                <c:pt idx="400">
                  <c:v>63.090291000000001</c:v>
                </c:pt>
                <c:pt idx="401">
                  <c:v>63.742288000000002</c:v>
                </c:pt>
                <c:pt idx="402">
                  <c:v>61.939703999999999</c:v>
                </c:pt>
                <c:pt idx="403">
                  <c:v>66.302333000000004</c:v>
                </c:pt>
                <c:pt idx="404">
                  <c:v>65.583219</c:v>
                </c:pt>
                <c:pt idx="405">
                  <c:v>64.720281</c:v>
                </c:pt>
                <c:pt idx="406">
                  <c:v>65.487339000000006</c:v>
                </c:pt>
                <c:pt idx="407">
                  <c:v>66.053038000000001</c:v>
                </c:pt>
                <c:pt idx="408">
                  <c:v>66.235215999999994</c:v>
                </c:pt>
                <c:pt idx="409">
                  <c:v>65.458568</c:v>
                </c:pt>
                <c:pt idx="410">
                  <c:v>65.199690000000004</c:v>
                </c:pt>
                <c:pt idx="411">
                  <c:v>64.854515000000006</c:v>
                </c:pt>
                <c:pt idx="412">
                  <c:v>64.672336999999999</c:v>
                </c:pt>
                <c:pt idx="413">
                  <c:v>64.624399999999994</c:v>
                </c:pt>
                <c:pt idx="414">
                  <c:v>64.720281</c:v>
                </c:pt>
                <c:pt idx="415">
                  <c:v>65.305160999999998</c:v>
                </c:pt>
                <c:pt idx="416">
                  <c:v>64.173754000000002</c:v>
                </c:pt>
                <c:pt idx="417">
                  <c:v>62.371177000000003</c:v>
                </c:pt>
                <c:pt idx="418">
                  <c:v>62.006821000000002</c:v>
                </c:pt>
                <c:pt idx="419">
                  <c:v>62.351996999999997</c:v>
                </c:pt>
                <c:pt idx="420">
                  <c:v>62.630054999999999</c:v>
                </c:pt>
                <c:pt idx="421">
                  <c:v>61.997238000000003</c:v>
                </c:pt>
                <c:pt idx="422">
                  <c:v>61.105533000000001</c:v>
                </c:pt>
                <c:pt idx="423">
                  <c:v>61.642473000000003</c:v>
                </c:pt>
                <c:pt idx="424">
                  <c:v>61.882176999999999</c:v>
                </c:pt>
                <c:pt idx="425">
                  <c:v>62.476647999999997</c:v>
                </c:pt>
                <c:pt idx="426">
                  <c:v>63.090291000000001</c:v>
                </c:pt>
                <c:pt idx="427">
                  <c:v>63.282052</c:v>
                </c:pt>
                <c:pt idx="428">
                  <c:v>63.857342000000003</c:v>
                </c:pt>
                <c:pt idx="429">
                  <c:v>64.058693000000005</c:v>
                </c:pt>
                <c:pt idx="430">
                  <c:v>63.147818000000001</c:v>
                </c:pt>
                <c:pt idx="431">
                  <c:v>62.658817999999997</c:v>
                </c:pt>
                <c:pt idx="432">
                  <c:v>61.057592</c:v>
                </c:pt>
                <c:pt idx="433">
                  <c:v>60.817888000000004</c:v>
                </c:pt>
                <c:pt idx="434">
                  <c:v>61.393177999999999</c:v>
                </c:pt>
                <c:pt idx="435">
                  <c:v>61.316473999999999</c:v>
                </c:pt>
                <c:pt idx="436">
                  <c:v>61.978057999999997</c:v>
                </c:pt>
                <c:pt idx="437">
                  <c:v>60.846651000000001</c:v>
                </c:pt>
                <c:pt idx="438">
                  <c:v>60.904181999999999</c:v>
                </c:pt>
                <c:pt idx="439">
                  <c:v>60.405594999999998</c:v>
                </c:pt>
                <c:pt idx="440">
                  <c:v>60.405594999999998</c:v>
                </c:pt>
                <c:pt idx="441">
                  <c:v>60.626123</c:v>
                </c:pt>
                <c:pt idx="442">
                  <c:v>60.942534999999999</c:v>
                </c:pt>
                <c:pt idx="443">
                  <c:v>61.489061</c:v>
                </c:pt>
                <c:pt idx="444">
                  <c:v>62.690244999999997</c:v>
                </c:pt>
                <c:pt idx="445">
                  <c:v>62.213585000000002</c:v>
                </c:pt>
                <c:pt idx="446">
                  <c:v>61.965719999999997</c:v>
                </c:pt>
                <c:pt idx="447">
                  <c:v>61.679721999999998</c:v>
                </c:pt>
                <c:pt idx="448">
                  <c:v>62.623513000000003</c:v>
                </c:pt>
                <c:pt idx="449">
                  <c:v>64.425285000000002</c:v>
                </c:pt>
                <c:pt idx="450">
                  <c:v>64.596881999999994</c:v>
                </c:pt>
                <c:pt idx="451">
                  <c:v>65.130737999999994</c:v>
                </c:pt>
                <c:pt idx="452">
                  <c:v>65.273737999999994</c:v>
                </c:pt>
                <c:pt idx="453">
                  <c:v>64.463418000000004</c:v>
                </c:pt>
                <c:pt idx="454">
                  <c:v>64.854275000000001</c:v>
                </c:pt>
                <c:pt idx="455">
                  <c:v>63.748429000000002</c:v>
                </c:pt>
                <c:pt idx="456">
                  <c:v>63.538697999999997</c:v>
                </c:pt>
                <c:pt idx="457">
                  <c:v>62.537709999999997</c:v>
                </c:pt>
                <c:pt idx="458">
                  <c:v>62.470978000000002</c:v>
                </c:pt>
                <c:pt idx="459">
                  <c:v>63.262233999999999</c:v>
                </c:pt>
                <c:pt idx="460">
                  <c:v>62.080120999999998</c:v>
                </c:pt>
                <c:pt idx="461">
                  <c:v>62.966707999999997</c:v>
                </c:pt>
                <c:pt idx="462">
                  <c:v>62.604441999999999</c:v>
                </c:pt>
                <c:pt idx="463">
                  <c:v>59.029496999999999</c:v>
                </c:pt>
                <c:pt idx="464">
                  <c:v>59.391759</c:v>
                </c:pt>
                <c:pt idx="465">
                  <c:v>58.076177999999999</c:v>
                </c:pt>
                <c:pt idx="466">
                  <c:v>58.590971000000003</c:v>
                </c:pt>
                <c:pt idx="467">
                  <c:v>58.362177000000003</c:v>
                </c:pt>
                <c:pt idx="468">
                  <c:v>58.581439000000003</c:v>
                </c:pt>
                <c:pt idx="469">
                  <c:v>58.428908999999997</c:v>
                </c:pt>
                <c:pt idx="470">
                  <c:v>57.694853000000002</c:v>
                </c:pt>
                <c:pt idx="471">
                  <c:v>56.770131999999997</c:v>
                </c:pt>
                <c:pt idx="472">
                  <c:v>57.208658</c:v>
                </c:pt>
                <c:pt idx="473">
                  <c:v>57.294457000000001</c:v>
                </c:pt>
                <c:pt idx="474">
                  <c:v>57.237259999999999</c:v>
                </c:pt>
                <c:pt idx="475">
                  <c:v>56.703400000000002</c:v>
                </c:pt>
                <c:pt idx="476">
                  <c:v>56.541338000000003</c:v>
                </c:pt>
                <c:pt idx="477">
                  <c:v>57.037064000000001</c:v>
                </c:pt>
                <c:pt idx="478">
                  <c:v>56.102808000000003</c:v>
                </c:pt>
                <c:pt idx="479">
                  <c:v>56.884529999999998</c:v>
                </c:pt>
                <c:pt idx="480">
                  <c:v>57.418388999999998</c:v>
                </c:pt>
                <c:pt idx="481">
                  <c:v>56.474606000000001</c:v>
                </c:pt>
                <c:pt idx="482">
                  <c:v>57.065662000000003</c:v>
                </c:pt>
                <c:pt idx="483">
                  <c:v>57.418388999999998</c:v>
                </c:pt>
                <c:pt idx="484">
                  <c:v>57.456522999999997</c:v>
                </c:pt>
                <c:pt idx="485">
                  <c:v>58.285908999999997</c:v>
                </c:pt>
                <c:pt idx="486">
                  <c:v>58.467041999999999</c:v>
                </c:pt>
                <c:pt idx="487">
                  <c:v>59.096232000000001</c:v>
                </c:pt>
                <c:pt idx="488">
                  <c:v>59.544289999999997</c:v>
                </c:pt>
                <c:pt idx="489">
                  <c:v>59.172496000000002</c:v>
                </c:pt>
                <c:pt idx="490">
                  <c:v>59.191563000000002</c:v>
                </c:pt>
                <c:pt idx="491">
                  <c:v>59.058098999999999</c:v>
                </c:pt>
                <c:pt idx="492">
                  <c:v>59.534757999999997</c:v>
                </c:pt>
                <c:pt idx="493">
                  <c:v>59.401294</c:v>
                </c:pt>
                <c:pt idx="494">
                  <c:v>58.753036999999999</c:v>
                </c:pt>
                <c:pt idx="495">
                  <c:v>60.011417999999999</c:v>
                </c:pt>
                <c:pt idx="496">
                  <c:v>60.173479999999998</c:v>
                </c:pt>
                <c:pt idx="497">
                  <c:v>59.277361999999997</c:v>
                </c:pt>
                <c:pt idx="498">
                  <c:v>57.504187999999999</c:v>
                </c:pt>
                <c:pt idx="499">
                  <c:v>57.885517</c:v>
                </c:pt>
                <c:pt idx="500">
                  <c:v>56.474606000000001</c:v>
                </c:pt>
                <c:pt idx="501">
                  <c:v>55.750081999999999</c:v>
                </c:pt>
                <c:pt idx="502">
                  <c:v>55.845416</c:v>
                </c:pt>
                <c:pt idx="503">
                  <c:v>56.731999000000002</c:v>
                </c:pt>
                <c:pt idx="504">
                  <c:v>56.274405999999999</c:v>
                </c:pt>
                <c:pt idx="505">
                  <c:v>56.617601000000001</c:v>
                </c:pt>
                <c:pt idx="506">
                  <c:v>56.66527</c:v>
                </c:pt>
                <c:pt idx="507">
                  <c:v>56.447364</c:v>
                </c:pt>
                <c:pt idx="508">
                  <c:v>56.039971999999999</c:v>
                </c:pt>
                <c:pt idx="509">
                  <c:v>56.049444999999999</c:v>
                </c:pt>
                <c:pt idx="510">
                  <c:v>57.849547000000001</c:v>
                </c:pt>
                <c:pt idx="511">
                  <c:v>58.076926</c:v>
                </c:pt>
                <c:pt idx="512">
                  <c:v>57.593741999999999</c:v>
                </c:pt>
                <c:pt idx="513">
                  <c:v>56.077866</c:v>
                </c:pt>
                <c:pt idx="514">
                  <c:v>54.656734</c:v>
                </c:pt>
                <c:pt idx="515">
                  <c:v>55.471516999999999</c:v>
                </c:pt>
                <c:pt idx="516">
                  <c:v>55.661002000000003</c:v>
                </c:pt>
                <c:pt idx="517">
                  <c:v>56.542104000000002</c:v>
                </c:pt>
                <c:pt idx="518">
                  <c:v>56.163133999999999</c:v>
                </c:pt>
                <c:pt idx="519">
                  <c:v>56.816856999999999</c:v>
                </c:pt>
                <c:pt idx="520">
                  <c:v>57.480049000000001</c:v>
                </c:pt>
                <c:pt idx="521">
                  <c:v>57.461103999999999</c:v>
                </c:pt>
                <c:pt idx="522">
                  <c:v>55.793641000000001</c:v>
                </c:pt>
                <c:pt idx="523">
                  <c:v>55.926279000000001</c:v>
                </c:pt>
                <c:pt idx="524">
                  <c:v>56.125239999999998</c:v>
                </c:pt>
                <c:pt idx="525">
                  <c:v>55.945228</c:v>
                </c:pt>
                <c:pt idx="526">
                  <c:v>55.945228</c:v>
                </c:pt>
                <c:pt idx="527">
                  <c:v>55.765219000000002</c:v>
                </c:pt>
                <c:pt idx="528">
                  <c:v>55.443095999999997</c:v>
                </c:pt>
                <c:pt idx="529">
                  <c:v>55.774692000000002</c:v>
                </c:pt>
                <c:pt idx="530">
                  <c:v>55.708371999999997</c:v>
                </c:pt>
                <c:pt idx="531">
                  <c:v>55.528364000000003</c:v>
                </c:pt>
                <c:pt idx="532">
                  <c:v>55.717849000000001</c:v>
                </c:pt>
                <c:pt idx="533">
                  <c:v>55.613632000000003</c:v>
                </c:pt>
                <c:pt idx="534">
                  <c:v>55.357827999999998</c:v>
                </c:pt>
                <c:pt idx="535">
                  <c:v>54.903066000000003</c:v>
                </c:pt>
                <c:pt idx="536">
                  <c:v>54.760950999999999</c:v>
                </c:pt>
                <c:pt idx="537">
                  <c:v>55.528364000000003</c:v>
                </c:pt>
                <c:pt idx="538">
                  <c:v>55.632581000000002</c:v>
                </c:pt>
                <c:pt idx="539">
                  <c:v>55.717849000000001</c:v>
                </c:pt>
                <c:pt idx="540">
                  <c:v>55.253610999999999</c:v>
                </c:pt>
                <c:pt idx="541">
                  <c:v>55.386248999999999</c:v>
                </c:pt>
                <c:pt idx="542">
                  <c:v>54.779899999999998</c:v>
                </c:pt>
                <c:pt idx="543">
                  <c:v>54.798848999999997</c:v>
                </c:pt>
                <c:pt idx="544">
                  <c:v>54.760950999999999</c:v>
                </c:pt>
                <c:pt idx="545">
                  <c:v>55.130445000000002</c:v>
                </c:pt>
                <c:pt idx="546">
                  <c:v>55.878909</c:v>
                </c:pt>
                <c:pt idx="547">
                  <c:v>51.312337999999997</c:v>
                </c:pt>
                <c:pt idx="548">
                  <c:v>51.350236000000002</c:v>
                </c:pt>
                <c:pt idx="549">
                  <c:v>50.715462000000002</c:v>
                </c:pt>
                <c:pt idx="550">
                  <c:v>50.810206000000001</c:v>
                </c:pt>
                <c:pt idx="551">
                  <c:v>49.739618999999998</c:v>
                </c:pt>
                <c:pt idx="552">
                  <c:v>49.114320999999997</c:v>
                </c:pt>
                <c:pt idx="553">
                  <c:v>49.218538000000002</c:v>
                </c:pt>
                <c:pt idx="554">
                  <c:v>47.901623000000001</c:v>
                </c:pt>
                <c:pt idx="555">
                  <c:v>47.768980999999997</c:v>
                </c:pt>
                <c:pt idx="556">
                  <c:v>46.632078</c:v>
                </c:pt>
                <c:pt idx="557">
                  <c:v>46.385747000000002</c:v>
                </c:pt>
                <c:pt idx="558">
                  <c:v>46.347848999999997</c:v>
                </c:pt>
                <c:pt idx="559">
                  <c:v>46.508912000000002</c:v>
                </c:pt>
                <c:pt idx="560">
                  <c:v>47.636341999999999</c:v>
                </c:pt>
                <c:pt idx="561">
                  <c:v>46.897354999999997</c:v>
                </c:pt>
                <c:pt idx="562">
                  <c:v>47.570022999999999</c:v>
                </c:pt>
                <c:pt idx="563">
                  <c:v>47.153159000000002</c:v>
                </c:pt>
                <c:pt idx="564">
                  <c:v>48.422704000000003</c:v>
                </c:pt>
                <c:pt idx="565">
                  <c:v>48.176372000000001</c:v>
                </c:pt>
                <c:pt idx="566">
                  <c:v>47.570022999999999</c:v>
                </c:pt>
                <c:pt idx="567">
                  <c:v>47.873198000000002</c:v>
                </c:pt>
                <c:pt idx="568">
                  <c:v>48.147951999999997</c:v>
                </c:pt>
                <c:pt idx="569">
                  <c:v>48.646552</c:v>
                </c:pt>
                <c:pt idx="570">
                  <c:v>48.072688999999997</c:v>
                </c:pt>
                <c:pt idx="571">
                  <c:v>48.561883000000002</c:v>
                </c:pt>
                <c:pt idx="572">
                  <c:v>48.881740999999998</c:v>
                </c:pt>
                <c:pt idx="573">
                  <c:v>48.251435000000001</c:v>
                </c:pt>
                <c:pt idx="574">
                  <c:v>48.608919999999998</c:v>
                </c:pt>
                <c:pt idx="575">
                  <c:v>48.458399</c:v>
                </c:pt>
                <c:pt idx="576">
                  <c:v>48.091504999999998</c:v>
                </c:pt>
                <c:pt idx="577">
                  <c:v>47.865724999999998</c:v>
                </c:pt>
                <c:pt idx="578">
                  <c:v>48.119729999999997</c:v>
                </c:pt>
                <c:pt idx="579">
                  <c:v>46.990820999999997</c:v>
                </c:pt>
                <c:pt idx="580">
                  <c:v>47.282452999999997</c:v>
                </c:pt>
                <c:pt idx="581">
                  <c:v>47.677573000000002</c:v>
                </c:pt>
                <c:pt idx="582">
                  <c:v>48.053877</c:v>
                </c:pt>
                <c:pt idx="583">
                  <c:v>47.489421</c:v>
                </c:pt>
                <c:pt idx="584">
                  <c:v>48.157356999999998</c:v>
                </c:pt>
                <c:pt idx="585">
                  <c:v>48.091504999999998</c:v>
                </c:pt>
                <c:pt idx="586">
                  <c:v>47.555273</c:v>
                </c:pt>
                <c:pt idx="587">
                  <c:v>47.536458000000003</c:v>
                </c:pt>
                <c:pt idx="588">
                  <c:v>47.583499000000003</c:v>
                </c:pt>
                <c:pt idx="589">
                  <c:v>47.649351000000003</c:v>
                </c:pt>
                <c:pt idx="590">
                  <c:v>47.545867000000001</c:v>
                </c:pt>
                <c:pt idx="591">
                  <c:v>47.273046999999998</c:v>
                </c:pt>
                <c:pt idx="592">
                  <c:v>47.762241000000003</c:v>
                </c:pt>
                <c:pt idx="593">
                  <c:v>47.724609999999998</c:v>
                </c:pt>
                <c:pt idx="594">
                  <c:v>47.207194000000001</c:v>
                </c:pt>
                <c:pt idx="595">
                  <c:v>47.028452000000001</c:v>
                </c:pt>
                <c:pt idx="596">
                  <c:v>47.075488999999997</c:v>
                </c:pt>
                <c:pt idx="597">
                  <c:v>47.320084000000001</c:v>
                </c:pt>
                <c:pt idx="598">
                  <c:v>47.028452000000001</c:v>
                </c:pt>
                <c:pt idx="599">
                  <c:v>46.736815999999997</c:v>
                </c:pt>
                <c:pt idx="600">
                  <c:v>46.868521000000001</c:v>
                </c:pt>
                <c:pt idx="601">
                  <c:v>46.257027999999998</c:v>
                </c:pt>
                <c:pt idx="602">
                  <c:v>46.078285000000001</c:v>
                </c:pt>
                <c:pt idx="603">
                  <c:v>46.181769000000003</c:v>
                </c:pt>
                <c:pt idx="604">
                  <c:v>46.275843000000002</c:v>
                </c:pt>
                <c:pt idx="605">
                  <c:v>45.767837</c:v>
                </c:pt>
                <c:pt idx="606">
                  <c:v>46.548664000000002</c:v>
                </c:pt>
                <c:pt idx="607">
                  <c:v>46.435774000000002</c:v>
                </c:pt>
                <c:pt idx="608">
                  <c:v>47.019041999999999</c:v>
                </c:pt>
                <c:pt idx="609">
                  <c:v>46.859115000000003</c:v>
                </c:pt>
                <c:pt idx="610">
                  <c:v>47.621125999999997</c:v>
                </c:pt>
                <c:pt idx="611">
                  <c:v>48.091504999999998</c:v>
                </c:pt>
                <c:pt idx="612">
                  <c:v>47.988021000000003</c:v>
                </c:pt>
                <c:pt idx="613">
                  <c:v>46.849705999999998</c:v>
                </c:pt>
                <c:pt idx="614">
                  <c:v>46.463994999999997</c:v>
                </c:pt>
                <c:pt idx="615">
                  <c:v>46.529848000000001</c:v>
                </c:pt>
                <c:pt idx="616">
                  <c:v>46.398142999999997</c:v>
                </c:pt>
                <c:pt idx="617">
                  <c:v>46.209989999999998</c:v>
                </c:pt>
                <c:pt idx="618">
                  <c:v>46.021838000000002</c:v>
                </c:pt>
                <c:pt idx="619">
                  <c:v>46.209989999999998</c:v>
                </c:pt>
                <c:pt idx="620">
                  <c:v>45.551459999999999</c:v>
                </c:pt>
                <c:pt idx="621">
                  <c:v>45.908948000000002</c:v>
                </c:pt>
                <c:pt idx="622">
                  <c:v>45.824280000000002</c:v>
                </c:pt>
                <c:pt idx="623">
                  <c:v>46.172362999999997</c:v>
                </c:pt>
                <c:pt idx="624">
                  <c:v>45.739612000000001</c:v>
                </c:pt>
                <c:pt idx="625">
                  <c:v>45.636127999999999</c:v>
                </c:pt>
                <c:pt idx="626">
                  <c:v>45.081080999999998</c:v>
                </c:pt>
                <c:pt idx="627">
                  <c:v>45.024638000000003</c:v>
                </c:pt>
                <c:pt idx="628">
                  <c:v>45.165748999999998</c:v>
                </c:pt>
                <c:pt idx="629">
                  <c:v>45.570275000000002</c:v>
                </c:pt>
                <c:pt idx="630">
                  <c:v>45.382126999999997</c:v>
                </c:pt>
                <c:pt idx="631">
                  <c:v>45.269233</c:v>
                </c:pt>
                <c:pt idx="632">
                  <c:v>45.297455999999997</c:v>
                </c:pt>
                <c:pt idx="633">
                  <c:v>45.801696</c:v>
                </c:pt>
                <c:pt idx="634">
                  <c:v>46.268583</c:v>
                </c:pt>
                <c:pt idx="635">
                  <c:v>46.436663000000003</c:v>
                </c:pt>
                <c:pt idx="636">
                  <c:v>45.101363999999997</c:v>
                </c:pt>
                <c:pt idx="637">
                  <c:v>44.821232000000002</c:v>
                </c:pt>
                <c:pt idx="638">
                  <c:v>44.625140000000002</c:v>
                </c:pt>
                <c:pt idx="639">
                  <c:v>44.671827999999998</c:v>
                </c:pt>
                <c:pt idx="640">
                  <c:v>44.87726</c:v>
                </c:pt>
                <c:pt idx="641">
                  <c:v>44.316991999999999</c:v>
                </c:pt>
                <c:pt idx="642">
                  <c:v>44.139575999999998</c:v>
                </c:pt>
                <c:pt idx="643">
                  <c:v>43.971496000000002</c:v>
                </c:pt>
                <c:pt idx="644">
                  <c:v>43.775404000000002</c:v>
                </c:pt>
                <c:pt idx="645">
                  <c:v>43.850104000000002</c:v>
                </c:pt>
                <c:pt idx="646">
                  <c:v>43.803415999999999</c:v>
                </c:pt>
                <c:pt idx="647">
                  <c:v>43.504607999999998</c:v>
                </c:pt>
                <c:pt idx="648">
                  <c:v>44.120899999999999</c:v>
                </c:pt>
                <c:pt idx="649">
                  <c:v>44.083548</c:v>
                </c:pt>
                <c:pt idx="650">
                  <c:v>44.373019999999997</c:v>
                </c:pt>
                <c:pt idx="651">
                  <c:v>45.736331999999997</c:v>
                </c:pt>
                <c:pt idx="652">
                  <c:v>45.839047000000001</c:v>
                </c:pt>
                <c:pt idx="653">
                  <c:v>46.446002999999997</c:v>
                </c:pt>
                <c:pt idx="654">
                  <c:v>46.240571000000003</c:v>
                </c:pt>
                <c:pt idx="655">
                  <c:v>45.409511999999999</c:v>
                </c:pt>
                <c:pt idx="656">
                  <c:v>45.652292000000003</c:v>
                </c:pt>
                <c:pt idx="657">
                  <c:v>45.558914999999999</c:v>
                </c:pt>
                <c:pt idx="658">
                  <c:v>45.568252000000001</c:v>
                </c:pt>
                <c:pt idx="659">
                  <c:v>45.484211999999999</c:v>
                </c:pt>
                <c:pt idx="660">
                  <c:v>45.530900000000003</c:v>
                </c:pt>
                <c:pt idx="661">
                  <c:v>46.072490999999999</c:v>
                </c:pt>
                <c:pt idx="662">
                  <c:v>45.549576000000002</c:v>
                </c:pt>
                <c:pt idx="663">
                  <c:v>45.689642999999997</c:v>
                </c:pt>
                <c:pt idx="664">
                  <c:v>48.668387000000003</c:v>
                </c:pt>
                <c:pt idx="665">
                  <c:v>48.733750999999998</c:v>
                </c:pt>
                <c:pt idx="666">
                  <c:v>48.565671000000002</c:v>
                </c:pt>
                <c:pt idx="667">
                  <c:v>47.790638999999999</c:v>
                </c:pt>
                <c:pt idx="668">
                  <c:v>47.379778999999999</c:v>
                </c:pt>
                <c:pt idx="669">
                  <c:v>47.407791000000003</c:v>
                </c:pt>
                <c:pt idx="670">
                  <c:v>47.557195</c:v>
                </c:pt>
                <c:pt idx="671">
                  <c:v>46.716794999999998</c:v>
                </c:pt>
                <c:pt idx="672">
                  <c:v>46.502026999999998</c:v>
                </c:pt>
                <c:pt idx="673">
                  <c:v>46.240571000000003</c:v>
                </c:pt>
                <c:pt idx="674">
                  <c:v>46.772823000000002</c:v>
                </c:pt>
                <c:pt idx="675">
                  <c:v>46.053815</c:v>
                </c:pt>
                <c:pt idx="676">
                  <c:v>47.024943</c:v>
                </c:pt>
                <c:pt idx="677">
                  <c:v>47.155670999999998</c:v>
                </c:pt>
                <c:pt idx="678">
                  <c:v>47.351762999999998</c:v>
                </c:pt>
                <c:pt idx="679">
                  <c:v>47.575870999999999</c:v>
                </c:pt>
                <c:pt idx="680">
                  <c:v>47.613222999999998</c:v>
                </c:pt>
                <c:pt idx="681">
                  <c:v>47.165007000000003</c:v>
                </c:pt>
                <c:pt idx="682">
                  <c:v>46.184542999999998</c:v>
                </c:pt>
                <c:pt idx="683">
                  <c:v>45.857723</c:v>
                </c:pt>
                <c:pt idx="684">
                  <c:v>44.979971999999997</c:v>
                </c:pt>
                <c:pt idx="685">
                  <c:v>44.783880000000003</c:v>
                </c:pt>
                <c:pt idx="686">
                  <c:v>45.596266999999997</c:v>
                </c:pt>
                <c:pt idx="687">
                  <c:v>46.025803000000003</c:v>
                </c:pt>
                <c:pt idx="688">
                  <c:v>47.221035000000001</c:v>
                </c:pt>
                <c:pt idx="689">
                  <c:v>45.811034999999997</c:v>
                </c:pt>
                <c:pt idx="690">
                  <c:v>46.950239000000003</c:v>
                </c:pt>
                <c:pt idx="691">
                  <c:v>46.586067</c:v>
                </c:pt>
                <c:pt idx="692">
                  <c:v>47.501167000000002</c:v>
                </c:pt>
                <c:pt idx="693">
                  <c:v>48.173487000000002</c:v>
                </c:pt>
                <c:pt idx="694">
                  <c:v>48.098782999999997</c:v>
                </c:pt>
                <c:pt idx="695">
                  <c:v>48.172967999999997</c:v>
                </c:pt>
                <c:pt idx="696">
                  <c:v>48.052419</c:v>
                </c:pt>
                <c:pt idx="697">
                  <c:v>48.525340999999997</c:v>
                </c:pt>
                <c:pt idx="698">
                  <c:v>48.831347000000001</c:v>
                </c:pt>
                <c:pt idx="699">
                  <c:v>47.329129999999999</c:v>
                </c:pt>
                <c:pt idx="700">
                  <c:v>47.329129999999999</c:v>
                </c:pt>
                <c:pt idx="701">
                  <c:v>48.274971000000001</c:v>
                </c:pt>
                <c:pt idx="702">
                  <c:v>49.869916000000003</c:v>
                </c:pt>
                <c:pt idx="703">
                  <c:v>50.760122000000003</c:v>
                </c:pt>
                <c:pt idx="704">
                  <c:v>50.750847</c:v>
                </c:pt>
                <c:pt idx="705">
                  <c:v>50.741574999999997</c:v>
                </c:pt>
                <c:pt idx="706">
                  <c:v>50.073922000000003</c:v>
                </c:pt>
                <c:pt idx="707">
                  <c:v>50.240834999999997</c:v>
                </c:pt>
                <c:pt idx="708">
                  <c:v>51.223768999999997</c:v>
                </c:pt>
                <c:pt idx="709">
                  <c:v>51.770873000000002</c:v>
                </c:pt>
                <c:pt idx="710">
                  <c:v>52.058332</c:v>
                </c:pt>
                <c:pt idx="711">
                  <c:v>51.770873000000002</c:v>
                </c:pt>
                <c:pt idx="712">
                  <c:v>51.520502999999998</c:v>
                </c:pt>
                <c:pt idx="713">
                  <c:v>52.494162000000003</c:v>
                </c:pt>
                <c:pt idx="714">
                  <c:v>52.317974</c:v>
                </c:pt>
                <c:pt idx="715">
                  <c:v>49.601002999999999</c:v>
                </c:pt>
                <c:pt idx="716">
                  <c:v>49.860644999999998</c:v>
                </c:pt>
                <c:pt idx="717">
                  <c:v>50.027557999999999</c:v>
                </c:pt>
                <c:pt idx="718">
                  <c:v>49.675184999999999</c:v>
                </c:pt>
                <c:pt idx="719">
                  <c:v>49.777188000000002</c:v>
                </c:pt>
                <c:pt idx="720">
                  <c:v>50.361384999999999</c:v>
                </c:pt>
                <c:pt idx="721">
                  <c:v>50.203743000000003</c:v>
                </c:pt>
                <c:pt idx="722">
                  <c:v>49.934826000000001</c:v>
                </c:pt>
                <c:pt idx="723">
                  <c:v>49.573182000000003</c:v>
                </c:pt>
                <c:pt idx="724">
                  <c:v>50.658118999999999</c:v>
                </c:pt>
                <c:pt idx="725">
                  <c:v>50.417020000000001</c:v>
                </c:pt>
                <c:pt idx="726">
                  <c:v>49.601002999999999</c:v>
                </c:pt>
                <c:pt idx="727">
                  <c:v>49.007531</c:v>
                </c:pt>
                <c:pt idx="728">
                  <c:v>48.794254000000002</c:v>
                </c:pt>
                <c:pt idx="729">
                  <c:v>48.330607000000001</c:v>
                </c:pt>
                <c:pt idx="730">
                  <c:v>46.670752</c:v>
                </c:pt>
                <c:pt idx="731">
                  <c:v>45.418900999999998</c:v>
                </c:pt>
                <c:pt idx="732">
                  <c:v>45.010893000000003</c:v>
                </c:pt>
                <c:pt idx="733">
                  <c:v>45.381808999999997</c:v>
                </c:pt>
                <c:pt idx="734">
                  <c:v>45.103620999999997</c:v>
                </c:pt>
                <c:pt idx="735">
                  <c:v>46.336925000000001</c:v>
                </c:pt>
                <c:pt idx="736">
                  <c:v>46.819119000000001</c:v>
                </c:pt>
                <c:pt idx="737">
                  <c:v>46.568748999999997</c:v>
                </c:pt>
                <c:pt idx="738">
                  <c:v>47.356948000000003</c:v>
                </c:pt>
                <c:pt idx="739">
                  <c:v>46.105100999999998</c:v>
                </c:pt>
                <c:pt idx="740">
                  <c:v>47.236398000000001</c:v>
                </c:pt>
                <c:pt idx="741">
                  <c:v>50.027557999999999</c:v>
                </c:pt>
                <c:pt idx="742">
                  <c:v>50.825032</c:v>
                </c:pt>
                <c:pt idx="743">
                  <c:v>50.621026000000001</c:v>
                </c:pt>
                <c:pt idx="744">
                  <c:v>50.407749000000003</c:v>
                </c:pt>
                <c:pt idx="745">
                  <c:v>50.815756999999998</c:v>
                </c:pt>
                <c:pt idx="746">
                  <c:v>50.537568999999998</c:v>
                </c:pt>
                <c:pt idx="747">
                  <c:v>51.631777999999997</c:v>
                </c:pt>
                <c:pt idx="748">
                  <c:v>51.390678999999999</c:v>
                </c:pt>
                <c:pt idx="749">
                  <c:v>52.095424999999999</c:v>
                </c:pt>
                <c:pt idx="750">
                  <c:v>51.029034000000003</c:v>
                </c:pt>
                <c:pt idx="751">
                  <c:v>49.536088999999997</c:v>
                </c:pt>
                <c:pt idx="752">
                  <c:v>48.738619</c:v>
                </c:pt>
                <c:pt idx="753">
                  <c:v>48.812800000000003</c:v>
                </c:pt>
                <c:pt idx="754">
                  <c:v>49.007531</c:v>
                </c:pt>
                <c:pt idx="755">
                  <c:v>48.469701999999998</c:v>
                </c:pt>
                <c:pt idx="756">
                  <c:v>49.285722999999997</c:v>
                </c:pt>
                <c:pt idx="757">
                  <c:v>49.202264</c:v>
                </c:pt>
                <c:pt idx="758">
                  <c:v>48.953584999999997</c:v>
                </c:pt>
                <c:pt idx="759">
                  <c:v>49.368051999999999</c:v>
                </c:pt>
                <c:pt idx="760">
                  <c:v>48.999636000000002</c:v>
                </c:pt>
                <c:pt idx="761">
                  <c:v>49.119373000000003</c:v>
                </c:pt>
                <c:pt idx="762">
                  <c:v>49.156211999999996</c:v>
                </c:pt>
                <c:pt idx="763">
                  <c:v>49.589105000000004</c:v>
                </c:pt>
                <c:pt idx="764">
                  <c:v>48.437798000000001</c:v>
                </c:pt>
                <c:pt idx="765">
                  <c:v>47.065438</c:v>
                </c:pt>
                <c:pt idx="766">
                  <c:v>46.862810000000003</c:v>
                </c:pt>
                <c:pt idx="767">
                  <c:v>46.724651999999999</c:v>
                </c:pt>
                <c:pt idx="768">
                  <c:v>46.558863000000002</c:v>
                </c:pt>
                <c:pt idx="769">
                  <c:v>46.650970000000001</c:v>
                </c:pt>
                <c:pt idx="770">
                  <c:v>47.185175000000001</c:v>
                </c:pt>
                <c:pt idx="771">
                  <c:v>47.166753999999997</c:v>
                </c:pt>
                <c:pt idx="772">
                  <c:v>46.678600000000003</c:v>
                </c:pt>
                <c:pt idx="773">
                  <c:v>46.789124999999999</c:v>
                </c:pt>
                <c:pt idx="774">
                  <c:v>47.047020000000003</c:v>
                </c:pt>
                <c:pt idx="775">
                  <c:v>46.936492000000001</c:v>
                </c:pt>
                <c:pt idx="776">
                  <c:v>47.415436</c:v>
                </c:pt>
                <c:pt idx="777">
                  <c:v>47.323332999999998</c:v>
                </c:pt>
                <c:pt idx="778">
                  <c:v>47.590434000000002</c:v>
                </c:pt>
                <c:pt idx="779">
                  <c:v>47.783856</c:v>
                </c:pt>
                <c:pt idx="780">
                  <c:v>48.677267999999998</c:v>
                </c:pt>
                <c:pt idx="781">
                  <c:v>49.193055000000001</c:v>
                </c:pt>
                <c:pt idx="782">
                  <c:v>48.216745000000003</c:v>
                </c:pt>
                <c:pt idx="783">
                  <c:v>47.700961999999997</c:v>
                </c:pt>
                <c:pt idx="784">
                  <c:v>47.875959000000002</c:v>
                </c:pt>
                <c:pt idx="785">
                  <c:v>47.765434999999997</c:v>
                </c:pt>
                <c:pt idx="786">
                  <c:v>48.281218000000003</c:v>
                </c:pt>
                <c:pt idx="787">
                  <c:v>48.575955999999998</c:v>
                </c:pt>
                <c:pt idx="788">
                  <c:v>47.765434999999997</c:v>
                </c:pt>
                <c:pt idx="789">
                  <c:v>48.391745999999998</c:v>
                </c:pt>
                <c:pt idx="790">
                  <c:v>48.428589000000002</c:v>
                </c:pt>
                <c:pt idx="791">
                  <c:v>48.216745000000003</c:v>
                </c:pt>
                <c:pt idx="792">
                  <c:v>47.249648000000001</c:v>
                </c:pt>
                <c:pt idx="793">
                  <c:v>47.931223000000003</c:v>
                </c:pt>
                <c:pt idx="794">
                  <c:v>48.373325000000001</c:v>
                </c:pt>
                <c:pt idx="795">
                  <c:v>48.852269</c:v>
                </c:pt>
                <c:pt idx="796">
                  <c:v>48.336481999999997</c:v>
                </c:pt>
                <c:pt idx="797">
                  <c:v>48.373325000000001</c:v>
                </c:pt>
                <c:pt idx="798">
                  <c:v>48.935163000000003</c:v>
                </c:pt>
                <c:pt idx="799">
                  <c:v>49.110160999999998</c:v>
                </c:pt>
                <c:pt idx="800">
                  <c:v>47.912801999999999</c:v>
                </c:pt>
                <c:pt idx="801">
                  <c:v>44.919403000000003</c:v>
                </c:pt>
                <c:pt idx="802">
                  <c:v>45.472028999999999</c:v>
                </c:pt>
                <c:pt idx="803">
                  <c:v>45.094400999999998</c:v>
                </c:pt>
                <c:pt idx="804">
                  <c:v>45.803606000000002</c:v>
                </c:pt>
                <c:pt idx="805">
                  <c:v>45.379925999999998</c:v>
                </c:pt>
                <c:pt idx="806">
                  <c:v>45.794396999999996</c:v>
                </c:pt>
                <c:pt idx="807">
                  <c:v>45.748342000000001</c:v>
                </c:pt>
                <c:pt idx="808">
                  <c:v>44.947032999999998</c:v>
                </c:pt>
                <c:pt idx="809">
                  <c:v>43.648358999999999</c:v>
                </c:pt>
                <c:pt idx="810">
                  <c:v>43.906250999999997</c:v>
                </c:pt>
                <c:pt idx="811">
                  <c:v>43.915463000000003</c:v>
                </c:pt>
                <c:pt idx="812">
                  <c:v>44.062829999999998</c:v>
                </c:pt>
                <c:pt idx="813">
                  <c:v>42.745735000000003</c:v>
                </c:pt>
                <c:pt idx="814">
                  <c:v>42.920732000000001</c:v>
                </c:pt>
                <c:pt idx="815">
                  <c:v>43.307572999999998</c:v>
                </c:pt>
                <c:pt idx="816">
                  <c:v>43.768096</c:v>
                </c:pt>
                <c:pt idx="817">
                  <c:v>42.883893</c:v>
                </c:pt>
                <c:pt idx="818">
                  <c:v>43.224679000000002</c:v>
                </c:pt>
                <c:pt idx="819">
                  <c:v>43.187837999999999</c:v>
                </c:pt>
                <c:pt idx="820">
                  <c:v>42.310181999999998</c:v>
                </c:pt>
                <c:pt idx="821">
                  <c:v>42.237045999999999</c:v>
                </c:pt>
                <c:pt idx="822">
                  <c:v>42.904428000000003</c:v>
                </c:pt>
                <c:pt idx="823">
                  <c:v>42.611877</c:v>
                </c:pt>
                <c:pt idx="824">
                  <c:v>42.803863</c:v>
                </c:pt>
                <c:pt idx="825">
                  <c:v>42.557022000000003</c:v>
                </c:pt>
                <c:pt idx="826">
                  <c:v>42.767293000000002</c:v>
                </c:pt>
                <c:pt idx="827">
                  <c:v>43.452959</c:v>
                </c:pt>
                <c:pt idx="828">
                  <c:v>42.529597000000003</c:v>
                </c:pt>
                <c:pt idx="829">
                  <c:v>41.505668999999997</c:v>
                </c:pt>
                <c:pt idx="830">
                  <c:v>41.267969999999998</c:v>
                </c:pt>
                <c:pt idx="831">
                  <c:v>39.823501</c:v>
                </c:pt>
                <c:pt idx="832">
                  <c:v>39.933207000000003</c:v>
                </c:pt>
                <c:pt idx="833">
                  <c:v>39.549232000000003</c:v>
                </c:pt>
                <c:pt idx="834">
                  <c:v>38.872709999999998</c:v>
                </c:pt>
                <c:pt idx="835">
                  <c:v>38.671579999999999</c:v>
                </c:pt>
                <c:pt idx="836">
                  <c:v>38.296748999999998</c:v>
                </c:pt>
                <c:pt idx="837">
                  <c:v>38.141333000000003</c:v>
                </c:pt>
                <c:pt idx="838">
                  <c:v>38.388173000000002</c:v>
                </c:pt>
                <c:pt idx="839">
                  <c:v>38.141333000000003</c:v>
                </c:pt>
                <c:pt idx="840">
                  <c:v>38.113903999999998</c:v>
                </c:pt>
                <c:pt idx="841">
                  <c:v>38.205328000000002</c:v>
                </c:pt>
                <c:pt idx="842">
                  <c:v>38.42474</c:v>
                </c:pt>
                <c:pt idx="843">
                  <c:v>38.095618999999999</c:v>
                </c:pt>
                <c:pt idx="844">
                  <c:v>38.781286000000001</c:v>
                </c:pt>
                <c:pt idx="845">
                  <c:v>38.616728999999999</c:v>
                </c:pt>
                <c:pt idx="846">
                  <c:v>38.086478999999997</c:v>
                </c:pt>
                <c:pt idx="847">
                  <c:v>37.775643000000002</c:v>
                </c:pt>
                <c:pt idx="848">
                  <c:v>38.004198000000002</c:v>
                </c:pt>
                <c:pt idx="849">
                  <c:v>38.351604000000002</c:v>
                </c:pt>
                <c:pt idx="850">
                  <c:v>38.104762999999998</c:v>
                </c:pt>
                <c:pt idx="851">
                  <c:v>38.379029000000003</c:v>
                </c:pt>
                <c:pt idx="852">
                  <c:v>39.247540999999998</c:v>
                </c:pt>
                <c:pt idx="853">
                  <c:v>39.613230999999999</c:v>
                </c:pt>
                <c:pt idx="854">
                  <c:v>39.412101</c:v>
                </c:pt>
                <c:pt idx="855">
                  <c:v>39.942348000000003</c:v>
                </c:pt>
                <c:pt idx="856">
                  <c:v>40.225757999999999</c:v>
                </c:pt>
                <c:pt idx="857">
                  <c:v>39.988061000000002</c:v>
                </c:pt>
                <c:pt idx="858">
                  <c:v>40.353748000000003</c:v>
                </c:pt>
                <c:pt idx="859">
                  <c:v>39.878352</c:v>
                </c:pt>
                <c:pt idx="860">
                  <c:v>40.079481999999999</c:v>
                </c:pt>
                <c:pt idx="861">
                  <c:v>40.216616999999999</c:v>
                </c:pt>
                <c:pt idx="862">
                  <c:v>39.530951000000002</c:v>
                </c:pt>
                <c:pt idx="863">
                  <c:v>39.613230999999999</c:v>
                </c:pt>
                <c:pt idx="864">
                  <c:v>40.006343000000001</c:v>
                </c:pt>
                <c:pt idx="865">
                  <c:v>40.426887999999998</c:v>
                </c:pt>
                <c:pt idx="866">
                  <c:v>40.161762000000003</c:v>
                </c:pt>
                <c:pt idx="867">
                  <c:v>40.765149000000001</c:v>
                </c:pt>
                <c:pt idx="868">
                  <c:v>41.313679999999998</c:v>
                </c:pt>
                <c:pt idx="869">
                  <c:v>41.139978999999997</c:v>
                </c:pt>
                <c:pt idx="870">
                  <c:v>40.399458000000003</c:v>
                </c:pt>
                <c:pt idx="871">
                  <c:v>40.180047000000002</c:v>
                </c:pt>
                <c:pt idx="872">
                  <c:v>40.692008999999999</c:v>
                </c:pt>
                <c:pt idx="873">
                  <c:v>41.130839000000002</c:v>
                </c:pt>
                <c:pt idx="874">
                  <c:v>41.286254999999997</c:v>
                </c:pt>
                <c:pt idx="875">
                  <c:v>41.880499999999998</c:v>
                </c:pt>
                <c:pt idx="876">
                  <c:v>42.081626999999997</c:v>
                </c:pt>
                <c:pt idx="877">
                  <c:v>41.011989</c:v>
                </c:pt>
                <c:pt idx="878">
                  <c:v>40.719437999999997</c:v>
                </c:pt>
                <c:pt idx="879">
                  <c:v>40.198332000000001</c:v>
                </c:pt>
                <c:pt idx="880">
                  <c:v>40.390318000000001</c:v>
                </c:pt>
                <c:pt idx="881">
                  <c:v>39.604087</c:v>
                </c:pt>
                <c:pt idx="882">
                  <c:v>40.216616999999999</c:v>
                </c:pt>
                <c:pt idx="883">
                  <c:v>40.655442999999998</c:v>
                </c:pt>
                <c:pt idx="884">
                  <c:v>40.537520999999998</c:v>
                </c:pt>
                <c:pt idx="885">
                  <c:v>41.997923999999998</c:v>
                </c:pt>
                <c:pt idx="886">
                  <c:v>42.15213</c:v>
                </c:pt>
                <c:pt idx="887">
                  <c:v>40.981993000000003</c:v>
                </c:pt>
                <c:pt idx="888">
                  <c:v>41.245047999999997</c:v>
                </c:pt>
                <c:pt idx="889">
                  <c:v>41.480888</c:v>
                </c:pt>
                <c:pt idx="890">
                  <c:v>40.437745</c:v>
                </c:pt>
                <c:pt idx="891">
                  <c:v>41.771154000000003</c:v>
                </c:pt>
                <c:pt idx="892">
                  <c:v>42.496819000000002</c:v>
                </c:pt>
                <c:pt idx="893">
                  <c:v>42.124915999999999</c:v>
                </c:pt>
                <c:pt idx="894">
                  <c:v>42.451466000000003</c:v>
                </c:pt>
                <c:pt idx="895">
                  <c:v>42.787084999999998</c:v>
                </c:pt>
                <c:pt idx="896">
                  <c:v>42.242837000000002</c:v>
                </c:pt>
                <c:pt idx="897">
                  <c:v>42.895938000000001</c:v>
                </c:pt>
                <c:pt idx="898">
                  <c:v>42.914079999999998</c:v>
                </c:pt>
                <c:pt idx="899">
                  <c:v>43.086424000000001</c:v>
                </c:pt>
                <c:pt idx="900">
                  <c:v>42.632883</c:v>
                </c:pt>
                <c:pt idx="901">
                  <c:v>41.880003000000002</c:v>
                </c:pt>
                <c:pt idx="902">
                  <c:v>42.478681000000002</c:v>
                </c:pt>
                <c:pt idx="903">
                  <c:v>43.168061999999999</c:v>
                </c:pt>
                <c:pt idx="904">
                  <c:v>41.734870000000001</c:v>
                </c:pt>
                <c:pt idx="905">
                  <c:v>42.651024999999997</c:v>
                </c:pt>
                <c:pt idx="906">
                  <c:v>42.369827999999998</c:v>
                </c:pt>
                <c:pt idx="907">
                  <c:v>43.249699</c:v>
                </c:pt>
                <c:pt idx="908">
                  <c:v>42.995716999999999</c:v>
                </c:pt>
                <c:pt idx="909">
                  <c:v>42.632883</c:v>
                </c:pt>
                <c:pt idx="910">
                  <c:v>42.088634999999996</c:v>
                </c:pt>
                <c:pt idx="911">
                  <c:v>39.966061000000003</c:v>
                </c:pt>
                <c:pt idx="912">
                  <c:v>39.693933999999999</c:v>
                </c:pt>
                <c:pt idx="913">
                  <c:v>39.276676999999999</c:v>
                </c:pt>
                <c:pt idx="914">
                  <c:v>38.795923999999999</c:v>
                </c:pt>
                <c:pt idx="915">
                  <c:v>40.220042999999997</c:v>
                </c:pt>
                <c:pt idx="916">
                  <c:v>38.287956000000001</c:v>
                </c:pt>
                <c:pt idx="917">
                  <c:v>37.135961000000002</c:v>
                </c:pt>
                <c:pt idx="918">
                  <c:v>36.727777000000003</c:v>
                </c:pt>
                <c:pt idx="919">
                  <c:v>36.219808999999998</c:v>
                </c:pt>
                <c:pt idx="920">
                  <c:v>35.993039000000003</c:v>
                </c:pt>
                <c:pt idx="921">
                  <c:v>36.301447000000003</c:v>
                </c:pt>
                <c:pt idx="922">
                  <c:v>36.301447000000003</c:v>
                </c:pt>
                <c:pt idx="923">
                  <c:v>36.464722000000002</c:v>
                </c:pt>
                <c:pt idx="924">
                  <c:v>36.292374000000002</c:v>
                </c:pt>
                <c:pt idx="925">
                  <c:v>36.029322999999998</c:v>
                </c:pt>
                <c:pt idx="926">
                  <c:v>36.029322999999998</c:v>
                </c:pt>
                <c:pt idx="927">
                  <c:v>36.201667</c:v>
                </c:pt>
                <c:pt idx="928">
                  <c:v>36.537286999999999</c:v>
                </c:pt>
                <c:pt idx="929">
                  <c:v>36.482863999999999</c:v>
                </c:pt>
                <c:pt idx="930">
                  <c:v>37.598574999999997</c:v>
                </c:pt>
                <c:pt idx="931">
                  <c:v>38.369593999999999</c:v>
                </c:pt>
                <c:pt idx="932">
                  <c:v>38.033974000000001</c:v>
                </c:pt>
                <c:pt idx="933">
                  <c:v>37.326450999999999</c:v>
                </c:pt>
                <c:pt idx="934">
                  <c:v>36.782198999999999</c:v>
                </c:pt>
                <c:pt idx="935">
                  <c:v>37.018042999999999</c:v>
                </c:pt>
                <c:pt idx="936">
                  <c:v>37.244813999999998</c:v>
                </c:pt>
                <c:pt idx="937">
                  <c:v>36.963616999999999</c:v>
                </c:pt>
                <c:pt idx="938">
                  <c:v>37.571359999999999</c:v>
                </c:pt>
                <c:pt idx="939">
                  <c:v>37.462510999999999</c:v>
                </c:pt>
                <c:pt idx="940">
                  <c:v>37.362732000000001</c:v>
                </c:pt>
                <c:pt idx="941">
                  <c:v>37.036185000000003</c:v>
                </c:pt>
                <c:pt idx="942">
                  <c:v>36.945475000000002</c:v>
                </c:pt>
                <c:pt idx="943">
                  <c:v>36.836626000000003</c:v>
                </c:pt>
                <c:pt idx="944">
                  <c:v>36.990828</c:v>
                </c:pt>
                <c:pt idx="945">
                  <c:v>37.253883000000002</c:v>
                </c:pt>
                <c:pt idx="946">
                  <c:v>37.489725</c:v>
                </c:pt>
                <c:pt idx="947">
                  <c:v>37.004013</c:v>
                </c:pt>
                <c:pt idx="948">
                  <c:v>37.048985000000002</c:v>
                </c:pt>
                <c:pt idx="949">
                  <c:v>36.680204000000003</c:v>
                </c:pt>
                <c:pt idx="950">
                  <c:v>36.590259000000003</c:v>
                </c:pt>
                <c:pt idx="951">
                  <c:v>36.212482000000001</c:v>
                </c:pt>
                <c:pt idx="952">
                  <c:v>36.329413000000002</c:v>
                </c:pt>
                <c:pt idx="953">
                  <c:v>35.717776999999998</c:v>
                </c:pt>
                <c:pt idx="954">
                  <c:v>35.861691</c:v>
                </c:pt>
                <c:pt idx="955">
                  <c:v>35.384974999999997</c:v>
                </c:pt>
                <c:pt idx="956">
                  <c:v>34.971221999999997</c:v>
                </c:pt>
                <c:pt idx="957">
                  <c:v>35.043177</c:v>
                </c:pt>
                <c:pt idx="958">
                  <c:v>34.611434000000003</c:v>
                </c:pt>
                <c:pt idx="959">
                  <c:v>34.620431000000004</c:v>
                </c:pt>
                <c:pt idx="960">
                  <c:v>34.377575</c:v>
                </c:pt>
                <c:pt idx="961">
                  <c:v>33.747948000000001</c:v>
                </c:pt>
                <c:pt idx="962">
                  <c:v>33.640013000000003</c:v>
                </c:pt>
                <c:pt idx="963">
                  <c:v>33.756940999999998</c:v>
                </c:pt>
                <c:pt idx="964">
                  <c:v>33.963818000000003</c:v>
                </c:pt>
                <c:pt idx="965">
                  <c:v>33.792921</c:v>
                </c:pt>
                <c:pt idx="966">
                  <c:v>33.226256999999997</c:v>
                </c:pt>
                <c:pt idx="967">
                  <c:v>33.415146999999997</c:v>
                </c:pt>
                <c:pt idx="968">
                  <c:v>33.253242999999998</c:v>
                </c:pt>
                <c:pt idx="969">
                  <c:v>33.370170999999999</c:v>
                </c:pt>
                <c:pt idx="970">
                  <c:v>32.731551000000003</c:v>
                </c:pt>
                <c:pt idx="971">
                  <c:v>32.686579000000002</c:v>
                </c:pt>
                <c:pt idx="972">
                  <c:v>33.190280999999999</c:v>
                </c:pt>
                <c:pt idx="973">
                  <c:v>33.001390000000001</c:v>
                </c:pt>
                <c:pt idx="974">
                  <c:v>33.001390000000001</c:v>
                </c:pt>
                <c:pt idx="975">
                  <c:v>33.226256999999997</c:v>
                </c:pt>
                <c:pt idx="976">
                  <c:v>32.902451999999997</c:v>
                </c:pt>
                <c:pt idx="977">
                  <c:v>32.902451999999997</c:v>
                </c:pt>
                <c:pt idx="978">
                  <c:v>32.488695</c:v>
                </c:pt>
                <c:pt idx="979">
                  <c:v>32.848483000000002</c:v>
                </c:pt>
                <c:pt idx="980">
                  <c:v>33.217263000000003</c:v>
                </c:pt>
                <c:pt idx="981">
                  <c:v>33.307209</c:v>
                </c:pt>
                <c:pt idx="982">
                  <c:v>32.8215</c:v>
                </c:pt>
                <c:pt idx="983">
                  <c:v>32.875466000000003</c:v>
                </c:pt>
                <c:pt idx="984">
                  <c:v>32.839486000000001</c:v>
                </c:pt>
                <c:pt idx="985">
                  <c:v>32.848483000000002</c:v>
                </c:pt>
                <c:pt idx="986">
                  <c:v>33.199274000000003</c:v>
                </c:pt>
                <c:pt idx="987">
                  <c:v>32.506684999999997</c:v>
                </c:pt>
                <c:pt idx="988">
                  <c:v>32.938428000000002</c:v>
                </c:pt>
                <c:pt idx="989">
                  <c:v>32.866472000000002</c:v>
                </c:pt>
                <c:pt idx="990">
                  <c:v>32.749541000000001</c:v>
                </c:pt>
                <c:pt idx="991">
                  <c:v>33.001390000000001</c:v>
                </c:pt>
                <c:pt idx="992">
                  <c:v>32.209862999999999</c:v>
                </c:pt>
                <c:pt idx="993">
                  <c:v>31.391349000000002</c:v>
                </c:pt>
                <c:pt idx="994">
                  <c:v>31.346373</c:v>
                </c:pt>
                <c:pt idx="995">
                  <c:v>30.995581999999999</c:v>
                </c:pt>
                <c:pt idx="996">
                  <c:v>30.824684999999999</c:v>
                </c:pt>
                <c:pt idx="997">
                  <c:v>30.878654000000001</c:v>
                </c:pt>
                <c:pt idx="998">
                  <c:v>30.851668</c:v>
                </c:pt>
                <c:pt idx="999">
                  <c:v>30.779713000000001</c:v>
                </c:pt>
                <c:pt idx="1000">
                  <c:v>30.698761000000001</c:v>
                </c:pt>
                <c:pt idx="1001">
                  <c:v>30.662780999999999</c:v>
                </c:pt>
                <c:pt idx="1002">
                  <c:v>30.294</c:v>
                </c:pt>
                <c:pt idx="1003">
                  <c:v>30.123103</c:v>
                </c:pt>
                <c:pt idx="1004">
                  <c:v>30.042151</c:v>
                </c:pt>
                <c:pt idx="1005">
                  <c:v>29.997174999999999</c:v>
                </c:pt>
                <c:pt idx="1006">
                  <c:v>29.898237000000002</c:v>
                </c:pt>
                <c:pt idx="1007">
                  <c:v>29.421517999999999</c:v>
                </c:pt>
                <c:pt idx="1008">
                  <c:v>28.998768999999999</c:v>
                </c:pt>
                <c:pt idx="1009">
                  <c:v>28.384803000000002</c:v>
                </c:pt>
                <c:pt idx="1010">
                  <c:v>28.598355999999999</c:v>
                </c:pt>
                <c:pt idx="1011">
                  <c:v>28.785214</c:v>
                </c:pt>
                <c:pt idx="1012">
                  <c:v>28.883092999999999</c:v>
                </c:pt>
                <c:pt idx="1013">
                  <c:v>28.972076000000001</c:v>
                </c:pt>
                <c:pt idx="1014">
                  <c:v>28.980972000000001</c:v>
                </c:pt>
                <c:pt idx="1015">
                  <c:v>28.980972000000001</c:v>
                </c:pt>
                <c:pt idx="1016">
                  <c:v>29.381385999999999</c:v>
                </c:pt>
                <c:pt idx="1017">
                  <c:v>29.185627</c:v>
                </c:pt>
                <c:pt idx="1018">
                  <c:v>29.123341</c:v>
                </c:pt>
                <c:pt idx="1019">
                  <c:v>29.176731</c:v>
                </c:pt>
                <c:pt idx="1020">
                  <c:v>29.550447999999999</c:v>
                </c:pt>
                <c:pt idx="1021">
                  <c:v>29.425875000000001</c:v>
                </c:pt>
                <c:pt idx="1022">
                  <c:v>29.194527000000001</c:v>
                </c:pt>
                <c:pt idx="1023">
                  <c:v>28.972076000000001</c:v>
                </c:pt>
                <c:pt idx="1024">
                  <c:v>29.114445</c:v>
                </c:pt>
                <c:pt idx="1025">
                  <c:v>29.176731</c:v>
                </c:pt>
                <c:pt idx="1026">
                  <c:v>29.096647999999998</c:v>
                </c:pt>
                <c:pt idx="1027">
                  <c:v>29.069952000000001</c:v>
                </c:pt>
                <c:pt idx="1028">
                  <c:v>29.034362000000002</c:v>
                </c:pt>
                <c:pt idx="1029">
                  <c:v>29.203423999999998</c:v>
                </c:pt>
                <c:pt idx="1030">
                  <c:v>29.123341</c:v>
                </c:pt>
                <c:pt idx="1031">
                  <c:v>29.016566000000001</c:v>
                </c:pt>
                <c:pt idx="1032">
                  <c:v>29.123341</c:v>
                </c:pt>
                <c:pt idx="1033">
                  <c:v>29.025462000000001</c:v>
                </c:pt>
                <c:pt idx="1034">
                  <c:v>28.838604</c:v>
                </c:pt>
                <c:pt idx="1035">
                  <c:v>28.607256</c:v>
                </c:pt>
                <c:pt idx="1036">
                  <c:v>28.500477</c:v>
                </c:pt>
                <c:pt idx="1037">
                  <c:v>28.215738999999999</c:v>
                </c:pt>
                <c:pt idx="1038">
                  <c:v>27.414914</c:v>
                </c:pt>
                <c:pt idx="1039">
                  <c:v>28.011084</c:v>
                </c:pt>
                <c:pt idx="1040">
                  <c:v>28.358108999999999</c:v>
                </c:pt>
                <c:pt idx="1041">
                  <c:v>28.420396</c:v>
                </c:pt>
                <c:pt idx="1042">
                  <c:v>28.678438</c:v>
                </c:pt>
                <c:pt idx="1043">
                  <c:v>28.580559000000001</c:v>
                </c:pt>
                <c:pt idx="1044">
                  <c:v>29.025462000000001</c:v>
                </c:pt>
                <c:pt idx="1045">
                  <c:v>29.603836999999999</c:v>
                </c:pt>
                <c:pt idx="1046">
                  <c:v>29.443671999999999</c:v>
                </c:pt>
                <c:pt idx="1047">
                  <c:v>29.523755000000001</c:v>
                </c:pt>
                <c:pt idx="1048">
                  <c:v>29.790696000000001</c:v>
                </c:pt>
                <c:pt idx="1049">
                  <c:v>29.586041000000002</c:v>
                </c:pt>
                <c:pt idx="1050">
                  <c:v>29.915268000000001</c:v>
                </c:pt>
                <c:pt idx="1051">
                  <c:v>30.013147</c:v>
                </c:pt>
                <c:pt idx="1052">
                  <c:v>29.408079000000001</c:v>
                </c:pt>
                <c:pt idx="1053">
                  <c:v>29.577144000000001</c:v>
                </c:pt>
                <c:pt idx="1054">
                  <c:v>30.288988</c:v>
                </c:pt>
                <c:pt idx="1055">
                  <c:v>30.084333000000001</c:v>
                </c:pt>
                <c:pt idx="1056">
                  <c:v>30.511438999999999</c:v>
                </c:pt>
                <c:pt idx="1057">
                  <c:v>30.591522000000001</c:v>
                </c:pt>
                <c:pt idx="1058">
                  <c:v>30.369071000000002</c:v>
                </c:pt>
                <c:pt idx="1059">
                  <c:v>30.191109000000001</c:v>
                </c:pt>
                <c:pt idx="1060">
                  <c:v>29.443671999999999</c:v>
                </c:pt>
                <c:pt idx="1061">
                  <c:v>29.319099999999999</c:v>
                </c:pt>
                <c:pt idx="1062">
                  <c:v>29.594937000000002</c:v>
                </c:pt>
                <c:pt idx="1063">
                  <c:v>29.568244</c:v>
                </c:pt>
                <c:pt idx="1064">
                  <c:v>29.861882000000001</c:v>
                </c:pt>
                <c:pt idx="1065">
                  <c:v>29.933064000000002</c:v>
                </c:pt>
                <c:pt idx="1066">
                  <c:v>29.977554000000001</c:v>
                </c:pt>
                <c:pt idx="1067">
                  <c:v>29.861882000000001</c:v>
                </c:pt>
                <c:pt idx="1068">
                  <c:v>29.906372000000001</c:v>
                </c:pt>
                <c:pt idx="1069">
                  <c:v>29.871136</c:v>
                </c:pt>
                <c:pt idx="1070">
                  <c:v>29.730193</c:v>
                </c:pt>
                <c:pt idx="1071">
                  <c:v>29.818280999999999</c:v>
                </c:pt>
                <c:pt idx="1072">
                  <c:v>29.650912000000002</c:v>
                </c:pt>
                <c:pt idx="1073">
                  <c:v>29.923991000000001</c:v>
                </c:pt>
                <c:pt idx="1074">
                  <c:v>29.835899000000001</c:v>
                </c:pt>
                <c:pt idx="1075">
                  <c:v>29.606867999999999</c:v>
                </c:pt>
                <c:pt idx="1076">
                  <c:v>29.139994999999999</c:v>
                </c:pt>
                <c:pt idx="1077">
                  <c:v>28.981434</c:v>
                </c:pt>
                <c:pt idx="1078">
                  <c:v>28.981434</c:v>
                </c:pt>
                <c:pt idx="1079">
                  <c:v>29.131184000000001</c:v>
                </c:pt>
                <c:pt idx="1080">
                  <c:v>29.280937999999999</c:v>
                </c:pt>
                <c:pt idx="1081">
                  <c:v>29.694956000000001</c:v>
                </c:pt>
                <c:pt idx="1082">
                  <c:v>29.598057000000001</c:v>
                </c:pt>
                <c:pt idx="1083">
                  <c:v>29.562823999999999</c:v>
                </c:pt>
                <c:pt idx="1084">
                  <c:v>29.192847</c:v>
                </c:pt>
                <c:pt idx="1085">
                  <c:v>29.33379</c:v>
                </c:pt>
                <c:pt idx="1086">
                  <c:v>29.509969000000002</c:v>
                </c:pt>
                <c:pt idx="1087">
                  <c:v>29.139994999999999</c:v>
                </c:pt>
                <c:pt idx="1088">
                  <c:v>29.192847</c:v>
                </c:pt>
                <c:pt idx="1089">
                  <c:v>29.078329</c:v>
                </c:pt>
                <c:pt idx="1090">
                  <c:v>28.955005</c:v>
                </c:pt>
                <c:pt idx="1091">
                  <c:v>28.981434</c:v>
                </c:pt>
                <c:pt idx="1092">
                  <c:v>29.034285000000001</c:v>
                </c:pt>
                <c:pt idx="1093">
                  <c:v>28.972622999999999</c:v>
                </c:pt>
                <c:pt idx="1094">
                  <c:v>28.690736999999999</c:v>
                </c:pt>
                <c:pt idx="1095">
                  <c:v>28.320762999999999</c:v>
                </c:pt>
                <c:pt idx="1096">
                  <c:v>28.021256999999999</c:v>
                </c:pt>
                <c:pt idx="1097">
                  <c:v>27.853888000000001</c:v>
                </c:pt>
                <c:pt idx="1098">
                  <c:v>27.92436</c:v>
                </c:pt>
                <c:pt idx="1099">
                  <c:v>27.809842</c:v>
                </c:pt>
                <c:pt idx="1100">
                  <c:v>28.118155999999999</c:v>
                </c:pt>
                <c:pt idx="1101">
                  <c:v>28.082919</c:v>
                </c:pt>
                <c:pt idx="1102">
                  <c:v>27.950785</c:v>
                </c:pt>
                <c:pt idx="1103">
                  <c:v>27.809842</c:v>
                </c:pt>
                <c:pt idx="1104">
                  <c:v>27.950785</c:v>
                </c:pt>
                <c:pt idx="1105">
                  <c:v>27.986021999999998</c:v>
                </c:pt>
                <c:pt idx="1106">
                  <c:v>28.276714999999999</c:v>
                </c:pt>
                <c:pt idx="1107">
                  <c:v>28.664311000000001</c:v>
                </c:pt>
                <c:pt idx="1108">
                  <c:v>28.708355000000001</c:v>
                </c:pt>
                <c:pt idx="1109">
                  <c:v>28.752399</c:v>
                </c:pt>
                <c:pt idx="1110">
                  <c:v>28.673119</c:v>
                </c:pt>
                <c:pt idx="1111">
                  <c:v>31.359846000000001</c:v>
                </c:pt>
                <c:pt idx="1112">
                  <c:v>31.359846000000001</c:v>
                </c:pt>
                <c:pt idx="1113">
                  <c:v>31.386275999999999</c:v>
                </c:pt>
                <c:pt idx="1114">
                  <c:v>31.756250000000001</c:v>
                </c:pt>
                <c:pt idx="1115">
                  <c:v>31.536026</c:v>
                </c:pt>
                <c:pt idx="1116">
                  <c:v>30.787267</c:v>
                </c:pt>
                <c:pt idx="1117">
                  <c:v>30.593468999999999</c:v>
                </c:pt>
                <c:pt idx="1118">
                  <c:v>30.804884999999999</c:v>
                </c:pt>
                <c:pt idx="1119">
                  <c:v>31.201284999999999</c:v>
                </c:pt>
                <c:pt idx="1120">
                  <c:v>31.844341</c:v>
                </c:pt>
                <c:pt idx="1121">
                  <c:v>31.791485999999999</c:v>
                </c:pt>
                <c:pt idx="1122">
                  <c:v>31.694586999999999</c:v>
                </c:pt>
                <c:pt idx="1123">
                  <c:v>31.210096</c:v>
                </c:pt>
                <c:pt idx="1124">
                  <c:v>31.157240999999999</c:v>
                </c:pt>
                <c:pt idx="1125">
                  <c:v>30.752030000000001</c:v>
                </c:pt>
                <c:pt idx="1126">
                  <c:v>30.470144000000001</c:v>
                </c:pt>
                <c:pt idx="1127">
                  <c:v>30.584662000000002</c:v>
                </c:pt>
                <c:pt idx="1128">
                  <c:v>30.848928999999998</c:v>
                </c:pt>
                <c:pt idx="1129">
                  <c:v>30.487763000000001</c:v>
                </c:pt>
                <c:pt idx="1130">
                  <c:v>30.628706000000001</c:v>
                </c:pt>
                <c:pt idx="1131">
                  <c:v>30.752030000000001</c:v>
                </c:pt>
                <c:pt idx="1132">
                  <c:v>31.456744</c:v>
                </c:pt>
                <c:pt idx="1133">
                  <c:v>31.369486999999999</c:v>
                </c:pt>
                <c:pt idx="1134">
                  <c:v>30.610337999999999</c:v>
                </c:pt>
                <c:pt idx="1135">
                  <c:v>30.619062</c:v>
                </c:pt>
                <c:pt idx="1136">
                  <c:v>30.121687999999999</c:v>
                </c:pt>
                <c:pt idx="1137">
                  <c:v>29.781379999999999</c:v>
                </c:pt>
                <c:pt idx="1138">
                  <c:v>30.854661</c:v>
                </c:pt>
                <c:pt idx="1139">
                  <c:v>30.357286999999999</c:v>
                </c:pt>
                <c:pt idx="1140">
                  <c:v>30.313658</c:v>
                </c:pt>
                <c:pt idx="1141">
                  <c:v>30.392191</c:v>
                </c:pt>
                <c:pt idx="1142">
                  <c:v>30.174043999999999</c:v>
                </c:pt>
                <c:pt idx="1143">
                  <c:v>29.868637</c:v>
                </c:pt>
                <c:pt idx="1144">
                  <c:v>30.147864999999999</c:v>
                </c:pt>
                <c:pt idx="1145">
                  <c:v>29.851185000000001</c:v>
                </c:pt>
                <c:pt idx="1146">
                  <c:v>29.886088999999998</c:v>
                </c:pt>
                <c:pt idx="1147">
                  <c:v>29.825008</c:v>
                </c:pt>
                <c:pt idx="1148">
                  <c:v>29.990798999999999</c:v>
                </c:pt>
                <c:pt idx="1149">
                  <c:v>29.886088999999998</c:v>
                </c:pt>
                <c:pt idx="1150">
                  <c:v>29.702846999999998</c:v>
                </c:pt>
                <c:pt idx="1151">
                  <c:v>29.580684999999999</c:v>
                </c:pt>
                <c:pt idx="1152">
                  <c:v>29.371262999999999</c:v>
                </c:pt>
                <c:pt idx="1153">
                  <c:v>29.083310999999998</c:v>
                </c:pt>
                <c:pt idx="1154">
                  <c:v>29.092036</c:v>
                </c:pt>
                <c:pt idx="1155">
                  <c:v>29.214196999999999</c:v>
                </c:pt>
                <c:pt idx="1156">
                  <c:v>29.092036</c:v>
                </c:pt>
                <c:pt idx="1157">
                  <c:v>28.873888999999998</c:v>
                </c:pt>
                <c:pt idx="1158">
                  <c:v>28.786632000000001</c:v>
                </c:pt>
                <c:pt idx="1159">
                  <c:v>28.376515000000001</c:v>
                </c:pt>
                <c:pt idx="1160">
                  <c:v>28.647017999999999</c:v>
                </c:pt>
                <c:pt idx="1161">
                  <c:v>28.542304999999999</c:v>
                </c:pt>
                <c:pt idx="1162">
                  <c:v>28.551033</c:v>
                </c:pt>
                <c:pt idx="1163">
                  <c:v>28.577209</c:v>
                </c:pt>
                <c:pt idx="1164">
                  <c:v>28.812808</c:v>
                </c:pt>
                <c:pt idx="1165">
                  <c:v>28.777903999999999</c:v>
                </c:pt>
                <c:pt idx="1166">
                  <c:v>28.716823000000002</c:v>
                </c:pt>
                <c:pt idx="1167">
                  <c:v>28.891341000000001</c:v>
                </c:pt>
                <c:pt idx="1168">
                  <c:v>28.961145999999999</c:v>
                </c:pt>
                <c:pt idx="1169">
                  <c:v>28.629566000000001</c:v>
                </c:pt>
                <c:pt idx="1170">
                  <c:v>28.978598000000002</c:v>
                </c:pt>
                <c:pt idx="1171">
                  <c:v>29.196745</c:v>
                </c:pt>
                <c:pt idx="1172">
                  <c:v>29.118212</c:v>
                </c:pt>
                <c:pt idx="1173">
                  <c:v>29.231649000000001</c:v>
                </c:pt>
                <c:pt idx="1174">
                  <c:v>29.222925</c:v>
                </c:pt>
                <c:pt idx="1175">
                  <c:v>29.249101</c:v>
                </c:pt>
                <c:pt idx="1176">
                  <c:v>29.118212</c:v>
                </c:pt>
                <c:pt idx="1177">
                  <c:v>29.074584000000002</c:v>
                </c:pt>
                <c:pt idx="1178">
                  <c:v>29.45852</c:v>
                </c:pt>
                <c:pt idx="1179">
                  <c:v>29.920994</c:v>
                </c:pt>
                <c:pt idx="1180">
                  <c:v>29.641766000000001</c:v>
                </c:pt>
                <c:pt idx="1181">
                  <c:v>29.615586</c:v>
                </c:pt>
                <c:pt idx="1182">
                  <c:v>29.868637</c:v>
                </c:pt>
                <c:pt idx="1183">
                  <c:v>29.606862</c:v>
                </c:pt>
                <c:pt idx="1184">
                  <c:v>29.292729999999999</c:v>
                </c:pt>
                <c:pt idx="1185">
                  <c:v>29.135663999999998</c:v>
                </c:pt>
                <c:pt idx="1186">
                  <c:v>28.734275</c:v>
                </c:pt>
                <c:pt idx="1187">
                  <c:v>28.393967</c:v>
                </c:pt>
                <c:pt idx="1188">
                  <c:v>28.402691000000001</c:v>
                </c:pt>
                <c:pt idx="1189">
                  <c:v>28.437595999999999</c:v>
                </c:pt>
                <c:pt idx="1190">
                  <c:v>28.332885999999998</c:v>
                </c:pt>
                <c:pt idx="1191">
                  <c:v>28.830259999999999</c:v>
                </c:pt>
                <c:pt idx="1192">
                  <c:v>29.388715000000001</c:v>
                </c:pt>
                <c:pt idx="1193">
                  <c:v>29.406167</c:v>
                </c:pt>
                <c:pt idx="1194">
                  <c:v>29.554504999999999</c:v>
                </c:pt>
                <c:pt idx="1195">
                  <c:v>29.275278</c:v>
                </c:pt>
                <c:pt idx="1196">
                  <c:v>29.154342</c:v>
                </c:pt>
                <c:pt idx="1197">
                  <c:v>28.990214999999999</c:v>
                </c:pt>
                <c:pt idx="1198">
                  <c:v>29.085234</c:v>
                </c:pt>
                <c:pt idx="1199">
                  <c:v>29.085234</c:v>
                </c:pt>
                <c:pt idx="1200">
                  <c:v>29.016128999999999</c:v>
                </c:pt>
                <c:pt idx="1201">
                  <c:v>28.471914000000002</c:v>
                </c:pt>
                <c:pt idx="1202">
                  <c:v>28.420086000000001</c:v>
                </c:pt>
                <c:pt idx="1203">
                  <c:v>28.610126999999999</c:v>
                </c:pt>
                <c:pt idx="1204">
                  <c:v>28.575576000000002</c:v>
                </c:pt>
                <c:pt idx="1205">
                  <c:v>28.636043999999998</c:v>
                </c:pt>
                <c:pt idx="1206">
                  <c:v>28.661957999999998</c:v>
                </c:pt>
                <c:pt idx="1207">
                  <c:v>28.705148999999999</c:v>
                </c:pt>
                <c:pt idx="1208">
                  <c:v>28.981574999999999</c:v>
                </c:pt>
                <c:pt idx="1209">
                  <c:v>28.869275999999999</c:v>
                </c:pt>
                <c:pt idx="1210">
                  <c:v>28.549658999999998</c:v>
                </c:pt>
                <c:pt idx="1211">
                  <c:v>28.428723000000002</c:v>
                </c:pt>
                <c:pt idx="1212">
                  <c:v>28.316424000000001</c:v>
                </c:pt>
                <c:pt idx="1213">
                  <c:v>28.057274</c:v>
                </c:pt>
                <c:pt idx="1214">
                  <c:v>27.927702</c:v>
                </c:pt>
                <c:pt idx="1215">
                  <c:v>28.437360000000002</c:v>
                </c:pt>
                <c:pt idx="1216">
                  <c:v>28.152297000000001</c:v>
                </c:pt>
                <c:pt idx="1217">
                  <c:v>28.195488000000001</c:v>
                </c:pt>
                <c:pt idx="1218">
                  <c:v>27.789484999999999</c:v>
                </c:pt>
                <c:pt idx="1219">
                  <c:v>28.031361</c:v>
                </c:pt>
                <c:pt idx="1220">
                  <c:v>28.204128000000001</c:v>
                </c:pt>
                <c:pt idx="1221">
                  <c:v>28.160933</c:v>
                </c:pt>
                <c:pt idx="1222">
                  <c:v>27.944974999999999</c:v>
                </c:pt>
                <c:pt idx="1223">
                  <c:v>27.841315999999999</c:v>
                </c:pt>
                <c:pt idx="1224">
                  <c:v>27.919060999999999</c:v>
                </c:pt>
                <c:pt idx="1225">
                  <c:v>28.610126999999999</c:v>
                </c:pt>
                <c:pt idx="1226">
                  <c:v>27.677188999999998</c:v>
                </c:pt>
                <c:pt idx="1227">
                  <c:v>27.530338</c:v>
                </c:pt>
                <c:pt idx="1228">
                  <c:v>27.513061</c:v>
                </c:pt>
                <c:pt idx="1229">
                  <c:v>27.633997000000001</c:v>
                </c:pt>
                <c:pt idx="1230">
                  <c:v>27.556252000000001</c:v>
                </c:pt>
                <c:pt idx="1231">
                  <c:v>27.633997000000001</c:v>
                </c:pt>
                <c:pt idx="1232">
                  <c:v>27.711743999999999</c:v>
                </c:pt>
                <c:pt idx="1233">
                  <c:v>27.772212</c:v>
                </c:pt>
                <c:pt idx="1234">
                  <c:v>27.754933999999999</c:v>
                </c:pt>
                <c:pt idx="1235">
                  <c:v>27.867229999999999</c:v>
                </c:pt>
                <c:pt idx="1236">
                  <c:v>27.910425</c:v>
                </c:pt>
                <c:pt idx="1237">
                  <c:v>28.014084</c:v>
                </c:pt>
                <c:pt idx="1238">
                  <c:v>27.849957</c:v>
                </c:pt>
                <c:pt idx="1239">
                  <c:v>27.858592999999999</c:v>
                </c:pt>
                <c:pt idx="1240">
                  <c:v>27.893148</c:v>
                </c:pt>
                <c:pt idx="1241">
                  <c:v>28.057274</c:v>
                </c:pt>
                <c:pt idx="1242">
                  <c:v>28.247319000000001</c:v>
                </c:pt>
                <c:pt idx="1243">
                  <c:v>27.858592999999999</c:v>
                </c:pt>
                <c:pt idx="1244">
                  <c:v>28.048638</c:v>
                </c:pt>
                <c:pt idx="1245">
                  <c:v>28.204128000000001</c:v>
                </c:pt>
                <c:pt idx="1246">
                  <c:v>28.255956000000001</c:v>
                </c:pt>
                <c:pt idx="1247">
                  <c:v>29.137065</c:v>
                </c:pt>
                <c:pt idx="1248">
                  <c:v>29.128428</c:v>
                </c:pt>
                <c:pt idx="1249">
                  <c:v>29.197533</c:v>
                </c:pt>
                <c:pt idx="1250">
                  <c:v>29.473959000000001</c:v>
                </c:pt>
                <c:pt idx="1251">
                  <c:v>29.456682000000001</c:v>
                </c:pt>
                <c:pt idx="1252">
                  <c:v>29.905875000000002</c:v>
                </c:pt>
                <c:pt idx="1253">
                  <c:v>29.292555</c:v>
                </c:pt>
                <c:pt idx="1254">
                  <c:v>29.560344000000001</c:v>
                </c:pt>
                <c:pt idx="1255">
                  <c:v>29.508513000000001</c:v>
                </c:pt>
                <c:pt idx="1256">
                  <c:v>29.664003000000001</c:v>
                </c:pt>
                <c:pt idx="1257">
                  <c:v>29.949065999999998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3-40E3-8812-61BECD622E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Sheet1!$C$2:$C$1259</c:f>
              <c:numCache>
                <c:formatCode>General</c:formatCode>
                <c:ptCount val="1258"/>
                <c:pt idx="0">
                  <c:v>71.970000999999996</c:v>
                </c:pt>
                <c:pt idx="1">
                  <c:v>72.349997999999999</c:v>
                </c:pt>
                <c:pt idx="2">
                  <c:v>72.101005000000001</c:v>
                </c:pt>
                <c:pt idx="3">
                  <c:v>72.617783000000003</c:v>
                </c:pt>
                <c:pt idx="4">
                  <c:v>72.428956999999997</c:v>
                </c:pt>
                <c:pt idx="5">
                  <c:v>71.663725999999997</c:v>
                </c:pt>
                <c:pt idx="6">
                  <c:v>72.170570999999995</c:v>
                </c:pt>
                <c:pt idx="7">
                  <c:v>72.896049000000005</c:v>
                </c:pt>
                <c:pt idx="8">
                  <c:v>73.243881999999999</c:v>
                </c:pt>
                <c:pt idx="9">
                  <c:v>73.303516000000002</c:v>
                </c:pt>
                <c:pt idx="10">
                  <c:v>72.548216999999994</c:v>
                </c:pt>
                <c:pt idx="11">
                  <c:v>72.021497999999994</c:v>
                </c:pt>
                <c:pt idx="12">
                  <c:v>73.293575000000004</c:v>
                </c:pt>
                <c:pt idx="13">
                  <c:v>73.02525</c:v>
                </c:pt>
                <c:pt idx="14">
                  <c:v>72.587969999999999</c:v>
                </c:pt>
                <c:pt idx="15">
                  <c:v>70.669914000000006</c:v>
                </c:pt>
                <c:pt idx="16">
                  <c:v>70.063688999999997</c:v>
                </c:pt>
                <c:pt idx="17">
                  <c:v>70.977992999999998</c:v>
                </c:pt>
                <c:pt idx="18">
                  <c:v>71.653784999999999</c:v>
                </c:pt>
                <c:pt idx="19">
                  <c:v>70.391648000000004</c:v>
                </c:pt>
                <c:pt idx="20">
                  <c:v>70.491028</c:v>
                </c:pt>
                <c:pt idx="21">
                  <c:v>70.570535000000007</c:v>
                </c:pt>
                <c:pt idx="22">
                  <c:v>70.550653999999994</c:v>
                </c:pt>
                <c:pt idx="23">
                  <c:v>71.127066999999997</c:v>
                </c:pt>
                <c:pt idx="24">
                  <c:v>70.669914000000006</c:v>
                </c:pt>
                <c:pt idx="25">
                  <c:v>70.113382000000001</c:v>
                </c:pt>
                <c:pt idx="26">
                  <c:v>69.695976000000002</c:v>
                </c:pt>
                <c:pt idx="27">
                  <c:v>69.815235999999999</c:v>
                </c:pt>
                <c:pt idx="28">
                  <c:v>70.332014999999998</c:v>
                </c:pt>
                <c:pt idx="29">
                  <c:v>71.196633000000006</c:v>
                </c:pt>
                <c:pt idx="30">
                  <c:v>70.391648000000004</c:v>
                </c:pt>
                <c:pt idx="31">
                  <c:v>70.948179999999994</c:v>
                </c:pt>
                <c:pt idx="32">
                  <c:v>71.902237999999997</c:v>
                </c:pt>
                <c:pt idx="33">
                  <c:v>70.928307000000004</c:v>
                </c:pt>
                <c:pt idx="34">
                  <c:v>71.276139999999998</c:v>
                </c:pt>
                <c:pt idx="35">
                  <c:v>68.821425000000005</c:v>
                </c:pt>
                <c:pt idx="36">
                  <c:v>64.94556</c:v>
                </c:pt>
                <c:pt idx="37">
                  <c:v>65.591538999999997</c:v>
                </c:pt>
                <c:pt idx="38">
                  <c:v>64.766672999999997</c:v>
                </c:pt>
                <c:pt idx="39">
                  <c:v>64.975373000000005</c:v>
                </c:pt>
                <c:pt idx="40">
                  <c:v>68.235079999999996</c:v>
                </c:pt>
                <c:pt idx="41">
                  <c:v>66.476029999999994</c:v>
                </c:pt>
                <c:pt idx="42">
                  <c:v>68.264893000000001</c:v>
                </c:pt>
                <c:pt idx="43">
                  <c:v>67.082255000000004</c:v>
                </c:pt>
                <c:pt idx="44">
                  <c:v>74.33708</c:v>
                </c:pt>
                <c:pt idx="45">
                  <c:v>73.939554000000001</c:v>
                </c:pt>
                <c:pt idx="46">
                  <c:v>74.446399999999997</c:v>
                </c:pt>
                <c:pt idx="47">
                  <c:v>75.142065000000002</c:v>
                </c:pt>
                <c:pt idx="48">
                  <c:v>74.684911999999997</c:v>
                </c:pt>
                <c:pt idx="49">
                  <c:v>75.112251999999998</c:v>
                </c:pt>
                <c:pt idx="50">
                  <c:v>74.744539000000003</c:v>
                </c:pt>
                <c:pt idx="51">
                  <c:v>75.261324999999999</c:v>
                </c:pt>
                <c:pt idx="52">
                  <c:v>74.496086000000005</c:v>
                </c:pt>
                <c:pt idx="53">
                  <c:v>74.804164999999998</c:v>
                </c:pt>
                <c:pt idx="54">
                  <c:v>74.873731000000006</c:v>
                </c:pt>
                <c:pt idx="55">
                  <c:v>75.320950999999994</c:v>
                </c:pt>
                <c:pt idx="56">
                  <c:v>74.853859</c:v>
                </c:pt>
                <c:pt idx="57">
                  <c:v>75.996742999999995</c:v>
                </c:pt>
                <c:pt idx="58">
                  <c:v>75.927176000000003</c:v>
                </c:pt>
                <c:pt idx="59">
                  <c:v>76.235254999999995</c:v>
                </c:pt>
                <c:pt idx="60">
                  <c:v>75.410390000000007</c:v>
                </c:pt>
                <c:pt idx="61">
                  <c:v>75.221570999999997</c:v>
                </c:pt>
                <c:pt idx="62">
                  <c:v>75.320950999999994</c:v>
                </c:pt>
                <c:pt idx="63">
                  <c:v>77.219126000000003</c:v>
                </c:pt>
                <c:pt idx="64">
                  <c:v>76.424081999999999</c:v>
                </c:pt>
                <c:pt idx="65">
                  <c:v>77.329445000000007</c:v>
                </c:pt>
                <c:pt idx="66">
                  <c:v>77.210869000000002</c:v>
                </c:pt>
                <c:pt idx="67">
                  <c:v>75.965849000000006</c:v>
                </c:pt>
                <c:pt idx="68">
                  <c:v>76.736580000000004</c:v>
                </c:pt>
                <c:pt idx="69">
                  <c:v>76.637763000000007</c:v>
                </c:pt>
                <c:pt idx="70">
                  <c:v>75.936206999999996</c:v>
                </c:pt>
                <c:pt idx="71">
                  <c:v>75.056790000000007</c:v>
                </c:pt>
                <c:pt idx="72">
                  <c:v>75.659537</c:v>
                </c:pt>
                <c:pt idx="73">
                  <c:v>76.084424999999996</c:v>
                </c:pt>
                <c:pt idx="74">
                  <c:v>75.689178999999996</c:v>
                </c:pt>
                <c:pt idx="75">
                  <c:v>74.365116</c:v>
                </c:pt>
                <c:pt idx="76">
                  <c:v>77.161460000000005</c:v>
                </c:pt>
                <c:pt idx="77">
                  <c:v>79.028993999999997</c:v>
                </c:pt>
                <c:pt idx="78">
                  <c:v>77.872900000000001</c:v>
                </c:pt>
                <c:pt idx="79">
                  <c:v>79.750309999999999</c:v>
                </c:pt>
                <c:pt idx="80">
                  <c:v>80.194963000000001</c:v>
                </c:pt>
                <c:pt idx="81">
                  <c:v>79.849119000000002</c:v>
                </c:pt>
                <c:pt idx="82">
                  <c:v>78.781966999999995</c:v>
                </c:pt>
                <c:pt idx="83">
                  <c:v>78.752317000000005</c:v>
                </c:pt>
                <c:pt idx="84">
                  <c:v>78.722674999999995</c:v>
                </c:pt>
                <c:pt idx="85">
                  <c:v>78.772082999999995</c:v>
                </c:pt>
                <c:pt idx="86">
                  <c:v>78.821483999999998</c:v>
                </c:pt>
                <c:pt idx="87">
                  <c:v>78.406480000000002</c:v>
                </c:pt>
                <c:pt idx="88">
                  <c:v>78.416363000000004</c:v>
                </c:pt>
                <c:pt idx="89">
                  <c:v>80.115913000000006</c:v>
                </c:pt>
                <c:pt idx="90">
                  <c:v>81.044730000000001</c:v>
                </c:pt>
                <c:pt idx="91">
                  <c:v>81.173190000000005</c:v>
                </c:pt>
                <c:pt idx="92">
                  <c:v>80.748301999999995</c:v>
                </c:pt>
                <c:pt idx="93">
                  <c:v>81.439976000000001</c:v>
                </c:pt>
                <c:pt idx="94">
                  <c:v>81.795696000000007</c:v>
                </c:pt>
                <c:pt idx="95">
                  <c:v>81.696886000000006</c:v>
                </c:pt>
                <c:pt idx="96">
                  <c:v>82.200823999999997</c:v>
                </c:pt>
                <c:pt idx="97">
                  <c:v>82.605945000000006</c:v>
                </c:pt>
                <c:pt idx="98">
                  <c:v>82.615827999999993</c:v>
                </c:pt>
                <c:pt idx="99">
                  <c:v>82.556544000000002</c:v>
                </c:pt>
                <c:pt idx="100">
                  <c:v>82.803572000000003</c:v>
                </c:pt>
                <c:pt idx="101">
                  <c:v>82.783805000000001</c:v>
                </c:pt>
                <c:pt idx="102">
                  <c:v>83.356909999999999</c:v>
                </c:pt>
                <c:pt idx="103">
                  <c:v>82.586185999999998</c:v>
                </c:pt>
                <c:pt idx="104">
                  <c:v>83.633579999999995</c:v>
                </c:pt>
                <c:pt idx="105">
                  <c:v>83.910248999999993</c:v>
                </c:pt>
                <c:pt idx="106">
                  <c:v>81.430099999999996</c:v>
                </c:pt>
                <c:pt idx="107">
                  <c:v>82.605945000000006</c:v>
                </c:pt>
                <c:pt idx="108">
                  <c:v>81.578310000000002</c:v>
                </c:pt>
                <c:pt idx="109">
                  <c:v>82.349035000000001</c:v>
                </c:pt>
                <c:pt idx="110">
                  <c:v>82.645470000000003</c:v>
                </c:pt>
                <c:pt idx="111">
                  <c:v>81.874746000000002</c:v>
                </c:pt>
                <c:pt idx="112">
                  <c:v>82.003197999999998</c:v>
                </c:pt>
                <c:pt idx="113">
                  <c:v>81.627718999999999</c:v>
                </c:pt>
                <c:pt idx="114">
                  <c:v>82.299633999999998</c:v>
                </c:pt>
                <c:pt idx="115">
                  <c:v>81.835221000000004</c:v>
                </c:pt>
                <c:pt idx="116">
                  <c:v>82.220583000000005</c:v>
                </c:pt>
                <c:pt idx="117">
                  <c:v>81.380691999999996</c:v>
                </c:pt>
                <c:pt idx="118">
                  <c:v>81.983439000000004</c:v>
                </c:pt>
                <c:pt idx="119">
                  <c:v>81.301641000000004</c:v>
                </c:pt>
                <c:pt idx="120">
                  <c:v>80.797702999999998</c:v>
                </c:pt>
                <c:pt idx="121">
                  <c:v>80.096146000000005</c:v>
                </c:pt>
                <c:pt idx="122">
                  <c:v>79.424232000000003</c:v>
                </c:pt>
                <c:pt idx="123">
                  <c:v>78.495413999999997</c:v>
                </c:pt>
                <c:pt idx="124">
                  <c:v>79.038870000000003</c:v>
                </c:pt>
                <c:pt idx="125">
                  <c:v>77.299802</c:v>
                </c:pt>
                <c:pt idx="126">
                  <c:v>77.359087000000002</c:v>
                </c:pt>
                <c:pt idx="127">
                  <c:v>77.082417000000007</c:v>
                </c:pt>
                <c:pt idx="128">
                  <c:v>76.370976999999996</c:v>
                </c:pt>
                <c:pt idx="129">
                  <c:v>74.089429999999993</c:v>
                </c:pt>
                <c:pt idx="130">
                  <c:v>72.380356000000006</c:v>
                </c:pt>
                <c:pt idx="131">
                  <c:v>73.892987000000005</c:v>
                </c:pt>
                <c:pt idx="132">
                  <c:v>76.731624999999994</c:v>
                </c:pt>
                <c:pt idx="133">
                  <c:v>75.670817</c:v>
                </c:pt>
                <c:pt idx="134">
                  <c:v>75.523481000000004</c:v>
                </c:pt>
                <c:pt idx="135">
                  <c:v>75.120772000000002</c:v>
                </c:pt>
                <c:pt idx="136">
                  <c:v>74.168009999999995</c:v>
                </c:pt>
                <c:pt idx="137">
                  <c:v>75.179703000000003</c:v>
                </c:pt>
                <c:pt idx="138">
                  <c:v>75.317214000000007</c:v>
                </c:pt>
                <c:pt idx="139">
                  <c:v>76.544999000000004</c:v>
                </c:pt>
                <c:pt idx="140">
                  <c:v>76.810197000000002</c:v>
                </c:pt>
                <c:pt idx="141">
                  <c:v>77.134333999999996</c:v>
                </c:pt>
                <c:pt idx="142">
                  <c:v>77.880829000000006</c:v>
                </c:pt>
                <c:pt idx="143">
                  <c:v>78.244255999999993</c:v>
                </c:pt>
                <c:pt idx="144">
                  <c:v>78.578209999999999</c:v>
                </c:pt>
                <c:pt idx="145">
                  <c:v>78.990744000000007</c:v>
                </c:pt>
                <c:pt idx="146">
                  <c:v>78.371943000000002</c:v>
                </c:pt>
                <c:pt idx="147">
                  <c:v>78.470163999999997</c:v>
                </c:pt>
                <c:pt idx="148">
                  <c:v>77.320959999999999</c:v>
                </c:pt>
                <c:pt idx="149">
                  <c:v>77.546868000000003</c:v>
                </c:pt>
                <c:pt idx="150">
                  <c:v>76.761089999999996</c:v>
                </c:pt>
                <c:pt idx="151">
                  <c:v>75.916374000000005</c:v>
                </c:pt>
                <c:pt idx="152">
                  <c:v>75.366328999999993</c:v>
                </c:pt>
                <c:pt idx="153">
                  <c:v>76.083350999999993</c:v>
                </c:pt>
                <c:pt idx="154">
                  <c:v>75.376146000000006</c:v>
                </c:pt>
                <c:pt idx="155">
                  <c:v>76.034244000000001</c:v>
                </c:pt>
                <c:pt idx="156">
                  <c:v>75.955663999999999</c:v>
                </c:pt>
                <c:pt idx="157">
                  <c:v>76.446777999999995</c:v>
                </c:pt>
                <c:pt idx="158">
                  <c:v>75.729748000000001</c:v>
                </c:pt>
                <c:pt idx="159">
                  <c:v>76.014595</c:v>
                </c:pt>
                <c:pt idx="160">
                  <c:v>74.894856000000004</c:v>
                </c:pt>
                <c:pt idx="161">
                  <c:v>75.631527000000006</c:v>
                </c:pt>
                <c:pt idx="162">
                  <c:v>75.592236999999997</c:v>
                </c:pt>
                <c:pt idx="163">
                  <c:v>77.075402999999994</c:v>
                </c:pt>
                <c:pt idx="164">
                  <c:v>77.075402999999994</c:v>
                </c:pt>
                <c:pt idx="165">
                  <c:v>75.484190999999996</c:v>
                </c:pt>
                <c:pt idx="166">
                  <c:v>77.153982999999997</c:v>
                </c:pt>
                <c:pt idx="167">
                  <c:v>76.132464999999996</c:v>
                </c:pt>
                <c:pt idx="168">
                  <c:v>77.831715000000003</c:v>
                </c:pt>
                <c:pt idx="169">
                  <c:v>78.087096000000003</c:v>
                </c:pt>
                <c:pt idx="170">
                  <c:v>77.065578000000002</c:v>
                </c:pt>
                <c:pt idx="171">
                  <c:v>77.114693000000003</c:v>
                </c:pt>
                <c:pt idx="172">
                  <c:v>85.001979000000006</c:v>
                </c:pt>
                <c:pt idx="173">
                  <c:v>85.041269</c:v>
                </c:pt>
                <c:pt idx="174">
                  <c:v>84.815353999999999</c:v>
                </c:pt>
                <c:pt idx="175">
                  <c:v>85.365405999999993</c:v>
                </c:pt>
                <c:pt idx="176">
                  <c:v>85.277001999999996</c:v>
                </c:pt>
                <c:pt idx="177">
                  <c:v>85.650245999999996</c:v>
                </c:pt>
                <c:pt idx="178">
                  <c:v>84.068859000000003</c:v>
                </c:pt>
                <c:pt idx="179">
                  <c:v>83.066990000000004</c:v>
                </c:pt>
                <c:pt idx="180">
                  <c:v>82.752677000000006</c:v>
                </c:pt>
                <c:pt idx="181">
                  <c:v>82.418723</c:v>
                </c:pt>
                <c:pt idx="182">
                  <c:v>82.379433000000006</c:v>
                </c:pt>
                <c:pt idx="183">
                  <c:v>81.092709999999997</c:v>
                </c:pt>
                <c:pt idx="184">
                  <c:v>80.739108000000002</c:v>
                </c:pt>
                <c:pt idx="185">
                  <c:v>81.524893000000006</c:v>
                </c:pt>
                <c:pt idx="186">
                  <c:v>82.271388000000002</c:v>
                </c:pt>
                <c:pt idx="187">
                  <c:v>82.566051999999999</c:v>
                </c:pt>
                <c:pt idx="188">
                  <c:v>79.864925999999997</c:v>
                </c:pt>
                <c:pt idx="189">
                  <c:v>81.65258</c:v>
                </c:pt>
                <c:pt idx="190">
                  <c:v>80.699825000000004</c:v>
                </c:pt>
                <c:pt idx="191">
                  <c:v>80.493550999999997</c:v>
                </c:pt>
                <c:pt idx="192">
                  <c:v>80.326573999999994</c:v>
                </c:pt>
                <c:pt idx="193">
                  <c:v>79.985742000000002</c:v>
                </c:pt>
                <c:pt idx="194">
                  <c:v>78.959278999999995</c:v>
                </c:pt>
                <c:pt idx="195">
                  <c:v>79.653368</c:v>
                </c:pt>
                <c:pt idx="196">
                  <c:v>79.457847000000001</c:v>
                </c:pt>
                <c:pt idx="197">
                  <c:v>79.340541999999999</c:v>
                </c:pt>
                <c:pt idx="198">
                  <c:v>79.037486999999999</c:v>
                </c:pt>
                <c:pt idx="199">
                  <c:v>79.047264999999996</c:v>
                </c:pt>
                <c:pt idx="200">
                  <c:v>77.952370999999999</c:v>
                </c:pt>
                <c:pt idx="201">
                  <c:v>79.281881999999996</c:v>
                </c:pt>
                <c:pt idx="202">
                  <c:v>78.626903999999996</c:v>
                </c:pt>
                <c:pt idx="203">
                  <c:v>81.735614999999996</c:v>
                </c:pt>
                <c:pt idx="204">
                  <c:v>81.999559000000005</c:v>
                </c:pt>
                <c:pt idx="205">
                  <c:v>80.474532999999994</c:v>
                </c:pt>
                <c:pt idx="206">
                  <c:v>81.315253999999996</c:v>
                </c:pt>
                <c:pt idx="207">
                  <c:v>80.855789999999999</c:v>
                </c:pt>
                <c:pt idx="208">
                  <c:v>82.263509999999997</c:v>
                </c:pt>
                <c:pt idx="209">
                  <c:v>81.637857999999994</c:v>
                </c:pt>
                <c:pt idx="210">
                  <c:v>81.735614999999996</c:v>
                </c:pt>
                <c:pt idx="211">
                  <c:v>81.295705999999996</c:v>
                </c:pt>
                <c:pt idx="212">
                  <c:v>81.021977000000007</c:v>
                </c:pt>
                <c:pt idx="213">
                  <c:v>79.868430000000004</c:v>
                </c:pt>
                <c:pt idx="214">
                  <c:v>81.168616</c:v>
                </c:pt>
                <c:pt idx="215">
                  <c:v>80.816686000000004</c:v>
                </c:pt>
                <c:pt idx="216">
                  <c:v>80.298568000000003</c:v>
                </c:pt>
                <c:pt idx="217">
                  <c:v>79.379638999999997</c:v>
                </c:pt>
                <c:pt idx="218">
                  <c:v>79.633812000000006</c:v>
                </c:pt>
                <c:pt idx="219">
                  <c:v>79.017938999999998</c:v>
                </c:pt>
                <c:pt idx="220">
                  <c:v>79.184126000000006</c:v>
                </c:pt>
                <c:pt idx="221">
                  <c:v>79.164576999999994</c:v>
                </c:pt>
                <c:pt idx="222">
                  <c:v>77.981696999999997</c:v>
                </c:pt>
                <c:pt idx="223">
                  <c:v>77.082323000000002</c:v>
                </c:pt>
                <c:pt idx="224">
                  <c:v>75.391110999999995</c:v>
                </c:pt>
                <c:pt idx="225">
                  <c:v>76.466449999999995</c:v>
                </c:pt>
                <c:pt idx="226">
                  <c:v>74.931646000000001</c:v>
                </c:pt>
                <c:pt idx="227">
                  <c:v>74.452633000000006</c:v>
                </c:pt>
                <c:pt idx="228">
                  <c:v>74.892542000000006</c:v>
                </c:pt>
                <c:pt idx="229">
                  <c:v>74.882763999999995</c:v>
                </c:pt>
                <c:pt idx="230">
                  <c:v>75.596401999999998</c:v>
                </c:pt>
                <c:pt idx="231">
                  <c:v>75.987437</c:v>
                </c:pt>
                <c:pt idx="232">
                  <c:v>78.011031000000003</c:v>
                </c:pt>
                <c:pt idx="233">
                  <c:v>79.545833999999999</c:v>
                </c:pt>
                <c:pt idx="234">
                  <c:v>77.228961999999996</c:v>
                </c:pt>
                <c:pt idx="235">
                  <c:v>79.917311999999995</c:v>
                </c:pt>
                <c:pt idx="236">
                  <c:v>80.855789999999999</c:v>
                </c:pt>
                <c:pt idx="237">
                  <c:v>79.379638999999997</c:v>
                </c:pt>
                <c:pt idx="238">
                  <c:v>79.760895000000005</c:v>
                </c:pt>
                <c:pt idx="239">
                  <c:v>78.284751999999997</c:v>
                </c:pt>
                <c:pt idx="240">
                  <c:v>78.480266</c:v>
                </c:pt>
                <c:pt idx="241">
                  <c:v>79.751125000000002</c:v>
                </c:pt>
                <c:pt idx="242">
                  <c:v>79.418743000000006</c:v>
                </c:pt>
                <c:pt idx="243">
                  <c:v>79.946637999999993</c:v>
                </c:pt>
                <c:pt idx="244">
                  <c:v>76.417567000000005</c:v>
                </c:pt>
                <c:pt idx="245">
                  <c:v>78.099008999999995</c:v>
                </c:pt>
                <c:pt idx="246">
                  <c:v>77.492906000000005</c:v>
                </c:pt>
                <c:pt idx="247">
                  <c:v>81.980009999999993</c:v>
                </c:pt>
                <c:pt idx="248">
                  <c:v>83.094453000000001</c:v>
                </c:pt>
                <c:pt idx="249">
                  <c:v>85.284233999999998</c:v>
                </c:pt>
                <c:pt idx="250">
                  <c:v>87.669535999999994</c:v>
                </c:pt>
                <c:pt idx="251">
                  <c:v>85.978316000000007</c:v>
                </c:pt>
                <c:pt idx="252">
                  <c:v>87.268724000000006</c:v>
                </c:pt>
                <c:pt idx="253">
                  <c:v>88.510256999999996</c:v>
                </c:pt>
                <c:pt idx="254">
                  <c:v>88.434979999999996</c:v>
                </c:pt>
                <c:pt idx="255">
                  <c:v>88.084548999999996</c:v>
                </c:pt>
                <c:pt idx="256">
                  <c:v>87.325284999999994</c:v>
                </c:pt>
                <c:pt idx="257">
                  <c:v>87.266881999999995</c:v>
                </c:pt>
                <c:pt idx="258">
                  <c:v>86.507617999999994</c:v>
                </c:pt>
                <c:pt idx="259">
                  <c:v>85.709416000000004</c:v>
                </c:pt>
                <c:pt idx="260">
                  <c:v>84.307692000000003</c:v>
                </c:pt>
                <c:pt idx="261">
                  <c:v>85.621803999999997</c:v>
                </c:pt>
                <c:pt idx="262">
                  <c:v>85.874894999999995</c:v>
                </c:pt>
                <c:pt idx="263">
                  <c:v>84.375831000000005</c:v>
                </c:pt>
                <c:pt idx="264">
                  <c:v>84.220080999999993</c:v>
                </c:pt>
                <c:pt idx="265">
                  <c:v>83.616566000000006</c:v>
                </c:pt>
                <c:pt idx="266">
                  <c:v>84.823601999999994</c:v>
                </c:pt>
                <c:pt idx="267">
                  <c:v>85.183768999999998</c:v>
                </c:pt>
                <c:pt idx="268">
                  <c:v>86.196123999999998</c:v>
                </c:pt>
                <c:pt idx="269">
                  <c:v>86.381068999999997</c:v>
                </c:pt>
                <c:pt idx="270">
                  <c:v>86.089048000000005</c:v>
                </c:pt>
                <c:pt idx="271">
                  <c:v>84.005934999999994</c:v>
                </c:pt>
                <c:pt idx="272">
                  <c:v>84.969616000000002</c:v>
                </c:pt>
                <c:pt idx="273">
                  <c:v>86.546554999999998</c:v>
                </c:pt>
                <c:pt idx="274">
                  <c:v>84.541309999999996</c:v>
                </c:pt>
                <c:pt idx="275">
                  <c:v>84.969616000000002</c:v>
                </c:pt>
                <c:pt idx="276">
                  <c:v>84.667859000000007</c:v>
                </c:pt>
                <c:pt idx="277">
                  <c:v>84.453705999999997</c:v>
                </c:pt>
                <c:pt idx="278">
                  <c:v>85.008554000000004</c:v>
                </c:pt>
                <c:pt idx="279">
                  <c:v>85.261636999999993</c:v>
                </c:pt>
                <c:pt idx="280">
                  <c:v>85.037755000000004</c:v>
                </c:pt>
                <c:pt idx="281">
                  <c:v>86.244791000000006</c:v>
                </c:pt>
                <c:pt idx="282">
                  <c:v>84.414769000000007</c:v>
                </c:pt>
                <c:pt idx="283">
                  <c:v>83.898858000000004</c:v>
                </c:pt>
                <c:pt idx="284">
                  <c:v>83.227198000000001</c:v>
                </c:pt>
                <c:pt idx="285">
                  <c:v>83.217461999999998</c:v>
                </c:pt>
                <c:pt idx="286">
                  <c:v>84.901477</c:v>
                </c:pt>
                <c:pt idx="287">
                  <c:v>85.689943</c:v>
                </c:pt>
                <c:pt idx="288">
                  <c:v>85.339511999999999</c:v>
                </c:pt>
                <c:pt idx="289">
                  <c:v>86.147451000000004</c:v>
                </c:pt>
                <c:pt idx="290">
                  <c:v>85.855422000000004</c:v>
                </c:pt>
                <c:pt idx="291">
                  <c:v>84.278491000000002</c:v>
                </c:pt>
                <c:pt idx="292">
                  <c:v>84.074073999999996</c:v>
                </c:pt>
                <c:pt idx="293">
                  <c:v>83.859921</c:v>
                </c:pt>
                <c:pt idx="294">
                  <c:v>80.014916999999997</c:v>
                </c:pt>
                <c:pt idx="295">
                  <c:v>80.803389999999993</c:v>
                </c:pt>
                <c:pt idx="296">
                  <c:v>80.628174999999999</c:v>
                </c:pt>
                <c:pt idx="297">
                  <c:v>79.907841000000005</c:v>
                </c:pt>
                <c:pt idx="298">
                  <c:v>78.661867000000001</c:v>
                </c:pt>
                <c:pt idx="299">
                  <c:v>78.009680000000003</c:v>
                </c:pt>
                <c:pt idx="300">
                  <c:v>75.683211999999997</c:v>
                </c:pt>
                <c:pt idx="301">
                  <c:v>75.955768000000006</c:v>
                </c:pt>
                <c:pt idx="302">
                  <c:v>76.637164999999996</c:v>
                </c:pt>
                <c:pt idx="303">
                  <c:v>78.068082000000004</c:v>
                </c:pt>
                <c:pt idx="304">
                  <c:v>77.999943000000002</c:v>
                </c:pt>
                <c:pt idx="305">
                  <c:v>77.036261999999994</c:v>
                </c:pt>
                <c:pt idx="306">
                  <c:v>76.520352000000003</c:v>
                </c:pt>
                <c:pt idx="307">
                  <c:v>77.951277000000005</c:v>
                </c:pt>
                <c:pt idx="308">
                  <c:v>77.951277000000005</c:v>
                </c:pt>
                <c:pt idx="309">
                  <c:v>76.578755000000001</c:v>
                </c:pt>
                <c:pt idx="310">
                  <c:v>75.634538000000006</c:v>
                </c:pt>
                <c:pt idx="311">
                  <c:v>75.488532000000006</c:v>
                </c:pt>
                <c:pt idx="312">
                  <c:v>76.033642999999998</c:v>
                </c:pt>
                <c:pt idx="313">
                  <c:v>77.435366999999999</c:v>
                </c:pt>
                <c:pt idx="314">
                  <c:v>76.530088000000006</c:v>
                </c:pt>
                <c:pt idx="315">
                  <c:v>75.069962000000004</c:v>
                </c:pt>
                <c:pt idx="316">
                  <c:v>74.777934000000002</c:v>
                </c:pt>
                <c:pt idx="317">
                  <c:v>74.680593000000002</c:v>
                </c:pt>
                <c:pt idx="318">
                  <c:v>74.693247999999997</c:v>
                </c:pt>
                <c:pt idx="319">
                  <c:v>77.008039999999994</c:v>
                </c:pt>
                <c:pt idx="320">
                  <c:v>78.867621</c:v>
                </c:pt>
                <c:pt idx="321">
                  <c:v>79.458427</c:v>
                </c:pt>
                <c:pt idx="322">
                  <c:v>78.935417999999999</c:v>
                </c:pt>
                <c:pt idx="323">
                  <c:v>80.388217999999995</c:v>
                </c:pt>
                <c:pt idx="324">
                  <c:v>80.998390000000001</c:v>
                </c:pt>
                <c:pt idx="325">
                  <c:v>82.102517000000006</c:v>
                </c:pt>
                <c:pt idx="326">
                  <c:v>82.673955000000007</c:v>
                </c:pt>
                <c:pt idx="327">
                  <c:v>82.402766999999997</c:v>
                </c:pt>
                <c:pt idx="328">
                  <c:v>81.656993</c:v>
                </c:pt>
                <c:pt idx="329">
                  <c:v>82.334969999999998</c:v>
                </c:pt>
                <c:pt idx="330">
                  <c:v>80.397904999999994</c:v>
                </c:pt>
                <c:pt idx="331">
                  <c:v>78.683598000000003</c:v>
                </c:pt>
                <c:pt idx="332">
                  <c:v>79.661817999999997</c:v>
                </c:pt>
                <c:pt idx="333">
                  <c:v>78.015315000000001</c:v>
                </c:pt>
                <c:pt idx="334">
                  <c:v>78.596433000000005</c:v>
                </c:pt>
                <c:pt idx="335">
                  <c:v>79.080699999999993</c:v>
                </c:pt>
                <c:pt idx="336">
                  <c:v>77.705385000000007</c:v>
                </c:pt>
                <c:pt idx="337">
                  <c:v>79.681184999999999</c:v>
                </c:pt>
                <c:pt idx="338">
                  <c:v>80.765945000000002</c:v>
                </c:pt>
                <c:pt idx="339">
                  <c:v>81.056506999999996</c:v>
                </c:pt>
                <c:pt idx="340">
                  <c:v>80.920912999999999</c:v>
                </c:pt>
                <c:pt idx="341">
                  <c:v>76.920868999999996</c:v>
                </c:pt>
                <c:pt idx="342">
                  <c:v>76.494719000000003</c:v>
                </c:pt>
                <c:pt idx="343">
                  <c:v>78.063737000000003</c:v>
                </c:pt>
                <c:pt idx="344">
                  <c:v>79.671504999999996</c:v>
                </c:pt>
                <c:pt idx="345">
                  <c:v>82.586783999999994</c:v>
                </c:pt>
                <c:pt idx="346">
                  <c:v>82.131579000000002</c:v>
                </c:pt>
                <c:pt idx="347">
                  <c:v>81.686048</c:v>
                </c:pt>
                <c:pt idx="348">
                  <c:v>81.618251000000001</c:v>
                </c:pt>
                <c:pt idx="349">
                  <c:v>81.550454000000002</c:v>
                </c:pt>
                <c:pt idx="350">
                  <c:v>82.373712999999995</c:v>
                </c:pt>
                <c:pt idx="351">
                  <c:v>83.187276999999995</c:v>
                </c:pt>
                <c:pt idx="352">
                  <c:v>83.032314999999997</c:v>
                </c:pt>
                <c:pt idx="353">
                  <c:v>82.402766999999997</c:v>
                </c:pt>
                <c:pt idx="354">
                  <c:v>82.112205000000003</c:v>
                </c:pt>
                <c:pt idx="355">
                  <c:v>83.555316000000005</c:v>
                </c:pt>
                <c:pt idx="356">
                  <c:v>83.051682999999997</c:v>
                </c:pt>
                <c:pt idx="357">
                  <c:v>83.119479999999996</c:v>
                </c:pt>
                <c:pt idx="358">
                  <c:v>82.305915999999996</c:v>
                </c:pt>
                <c:pt idx="359">
                  <c:v>80.717515000000006</c:v>
                </c:pt>
                <c:pt idx="360">
                  <c:v>81.695734999999999</c:v>
                </c:pt>
                <c:pt idx="361">
                  <c:v>81.046819999999997</c:v>
                </c:pt>
                <c:pt idx="362">
                  <c:v>79.700559999999996</c:v>
                </c:pt>
                <c:pt idx="363">
                  <c:v>80.669093000000004</c:v>
                </c:pt>
                <c:pt idx="364">
                  <c:v>81.618251000000001</c:v>
                </c:pt>
                <c:pt idx="365">
                  <c:v>84.088012000000006</c:v>
                </c:pt>
                <c:pt idx="366">
                  <c:v>83.477839000000003</c:v>
                </c:pt>
                <c:pt idx="367">
                  <c:v>83.855565999999996</c:v>
                </c:pt>
                <c:pt idx="368">
                  <c:v>84.029903000000004</c:v>
                </c:pt>
                <c:pt idx="369">
                  <c:v>84.281716000000003</c:v>
                </c:pt>
                <c:pt idx="370">
                  <c:v>83.874933999999996</c:v>
                </c:pt>
                <c:pt idx="371">
                  <c:v>83.458465000000004</c:v>
                </c:pt>
                <c:pt idx="372">
                  <c:v>83.410042000000004</c:v>
                </c:pt>
                <c:pt idx="373">
                  <c:v>82.790182000000001</c:v>
                </c:pt>
                <c:pt idx="374">
                  <c:v>81.511718999999999</c:v>
                </c:pt>
                <c:pt idx="375">
                  <c:v>80.775632000000002</c:v>
                </c:pt>
                <c:pt idx="376">
                  <c:v>82.325282999999999</c:v>
                </c:pt>
                <c:pt idx="377">
                  <c:v>81.879759000000007</c:v>
                </c:pt>
                <c:pt idx="378">
                  <c:v>81.841016999999994</c:v>
                </c:pt>
                <c:pt idx="379">
                  <c:v>82.276853000000003</c:v>
                </c:pt>
                <c:pt idx="380">
                  <c:v>81.017764999999997</c:v>
                </c:pt>
                <c:pt idx="381">
                  <c:v>81.104929999999996</c:v>
                </c:pt>
                <c:pt idx="382">
                  <c:v>82.948049999999995</c:v>
                </c:pt>
                <c:pt idx="383">
                  <c:v>83.565122000000002</c:v>
                </c:pt>
                <c:pt idx="384">
                  <c:v>83.912226000000004</c:v>
                </c:pt>
                <c:pt idx="385">
                  <c:v>86.033417</c:v>
                </c:pt>
                <c:pt idx="386">
                  <c:v>86.640844999999999</c:v>
                </c:pt>
                <c:pt idx="387">
                  <c:v>86.650488999999993</c:v>
                </c:pt>
                <c:pt idx="388">
                  <c:v>86.631201000000004</c:v>
                </c:pt>
                <c:pt idx="389">
                  <c:v>86.766184999999993</c:v>
                </c:pt>
                <c:pt idx="390">
                  <c:v>85.927357000000001</c:v>
                </c:pt>
                <c:pt idx="391">
                  <c:v>85.107802000000007</c:v>
                </c:pt>
                <c:pt idx="392">
                  <c:v>85.695949999999996</c:v>
                </c:pt>
                <c:pt idx="393">
                  <c:v>86.457649000000004</c:v>
                </c:pt>
                <c:pt idx="394">
                  <c:v>85.589889999999997</c:v>
                </c:pt>
                <c:pt idx="395">
                  <c:v>84.519660999999999</c:v>
                </c:pt>
                <c:pt idx="396">
                  <c:v>84.837834000000001</c:v>
                </c:pt>
                <c:pt idx="397">
                  <c:v>84.886044999999996</c:v>
                </c:pt>
                <c:pt idx="398">
                  <c:v>84.471449000000007</c:v>
                </c:pt>
                <c:pt idx="399">
                  <c:v>84.866758000000004</c:v>
                </c:pt>
                <c:pt idx="400">
                  <c:v>84.876401999999999</c:v>
                </c:pt>
                <c:pt idx="401">
                  <c:v>85.252430000000004</c:v>
                </c:pt>
                <c:pt idx="402">
                  <c:v>85.011386000000002</c:v>
                </c:pt>
                <c:pt idx="403">
                  <c:v>84.953536999999997</c:v>
                </c:pt>
                <c:pt idx="404">
                  <c:v>85.512760999999998</c:v>
                </c:pt>
                <c:pt idx="405">
                  <c:v>84.452162000000001</c:v>
                </c:pt>
                <c:pt idx="406">
                  <c:v>85.329565000000002</c:v>
                </c:pt>
                <c:pt idx="407">
                  <c:v>85.483836999999994</c:v>
                </c:pt>
                <c:pt idx="408">
                  <c:v>84.914968999999999</c:v>
                </c:pt>
                <c:pt idx="409">
                  <c:v>84.172556999999998</c:v>
                </c:pt>
                <c:pt idx="410">
                  <c:v>84.702849999999998</c:v>
                </c:pt>
                <c:pt idx="411">
                  <c:v>84.413601</c:v>
                </c:pt>
                <c:pt idx="412">
                  <c:v>84.847476999999998</c:v>
                </c:pt>
                <c:pt idx="413">
                  <c:v>83.381933000000004</c:v>
                </c:pt>
                <c:pt idx="414">
                  <c:v>83.073397</c:v>
                </c:pt>
                <c:pt idx="415">
                  <c:v>83.266229999999993</c:v>
                </c:pt>
                <c:pt idx="416">
                  <c:v>83.545840999999996</c:v>
                </c:pt>
                <c:pt idx="417">
                  <c:v>81.945306000000002</c:v>
                </c:pt>
                <c:pt idx="418">
                  <c:v>81.723550000000003</c:v>
                </c:pt>
                <c:pt idx="419">
                  <c:v>81.540353999999994</c:v>
                </c:pt>
                <c:pt idx="420">
                  <c:v>82.562377999999995</c:v>
                </c:pt>
                <c:pt idx="421">
                  <c:v>82.485248999999996</c:v>
                </c:pt>
                <c:pt idx="422">
                  <c:v>81.31859</c:v>
                </c:pt>
                <c:pt idx="423">
                  <c:v>85.715237000000002</c:v>
                </c:pt>
                <c:pt idx="424">
                  <c:v>87.238636999999997</c:v>
                </c:pt>
                <c:pt idx="425">
                  <c:v>86.322665000000001</c:v>
                </c:pt>
                <c:pt idx="426">
                  <c:v>88.106388999999993</c:v>
                </c:pt>
                <c:pt idx="427">
                  <c:v>88.222093000000001</c:v>
                </c:pt>
                <c:pt idx="428">
                  <c:v>88.222093000000001</c:v>
                </c:pt>
                <c:pt idx="429">
                  <c:v>87.113288999999995</c:v>
                </c:pt>
                <c:pt idx="430">
                  <c:v>86.910813000000005</c:v>
                </c:pt>
                <c:pt idx="431">
                  <c:v>86.341953000000004</c:v>
                </c:pt>
                <c:pt idx="432">
                  <c:v>86.448013000000003</c:v>
                </c:pt>
                <c:pt idx="433">
                  <c:v>86.920456999999999</c:v>
                </c:pt>
                <c:pt idx="434">
                  <c:v>87.065084999999996</c:v>
                </c:pt>
                <c:pt idx="435">
                  <c:v>86.409445000000005</c:v>
                </c:pt>
                <c:pt idx="436">
                  <c:v>87.277197000000001</c:v>
                </c:pt>
                <c:pt idx="437">
                  <c:v>86.669769000000002</c:v>
                </c:pt>
                <c:pt idx="438">
                  <c:v>86.959024999999997</c:v>
                </c:pt>
                <c:pt idx="439">
                  <c:v>86.717980999999995</c:v>
                </c:pt>
                <c:pt idx="440">
                  <c:v>86.708337</c:v>
                </c:pt>
                <c:pt idx="441">
                  <c:v>86.390157000000002</c:v>
                </c:pt>
                <c:pt idx="442">
                  <c:v>85.667024999999995</c:v>
                </c:pt>
                <c:pt idx="443">
                  <c:v>87.036152999999999</c:v>
                </c:pt>
                <c:pt idx="444">
                  <c:v>87.547173000000001</c:v>
                </c:pt>
                <c:pt idx="445">
                  <c:v>86.531886999999998</c:v>
                </c:pt>
                <c:pt idx="446">
                  <c:v>85.619410999999999</c:v>
                </c:pt>
                <c:pt idx="447">
                  <c:v>85.494547999999995</c:v>
                </c:pt>
                <c:pt idx="448">
                  <c:v>85.917164999999997</c:v>
                </c:pt>
                <c:pt idx="449">
                  <c:v>86.752807000000004</c:v>
                </c:pt>
                <c:pt idx="450">
                  <c:v>87.646077000000005</c:v>
                </c:pt>
                <c:pt idx="451">
                  <c:v>86.368602999999993</c:v>
                </c:pt>
                <c:pt idx="452">
                  <c:v>86.810434999999998</c:v>
                </c:pt>
                <c:pt idx="453">
                  <c:v>86.013221000000001</c:v>
                </c:pt>
                <c:pt idx="454">
                  <c:v>86.426238999999995</c:v>
                </c:pt>
                <c:pt idx="455">
                  <c:v>84.639698999999993</c:v>
                </c:pt>
                <c:pt idx="456">
                  <c:v>84.985480999999993</c:v>
                </c:pt>
                <c:pt idx="457">
                  <c:v>83.823263999999995</c:v>
                </c:pt>
                <c:pt idx="458">
                  <c:v>83.506303000000003</c:v>
                </c:pt>
                <c:pt idx="459">
                  <c:v>84.505229</c:v>
                </c:pt>
                <c:pt idx="460">
                  <c:v>83.573537999999999</c:v>
                </c:pt>
                <c:pt idx="461">
                  <c:v>85.436912000000007</c:v>
                </c:pt>
                <c:pt idx="462">
                  <c:v>85.513754000000006</c:v>
                </c:pt>
                <c:pt idx="463">
                  <c:v>84.937453000000005</c:v>
                </c:pt>
                <c:pt idx="464">
                  <c:v>85.984399999999994</c:v>
                </c:pt>
                <c:pt idx="465">
                  <c:v>84.514827999999994</c:v>
                </c:pt>
                <c:pt idx="466">
                  <c:v>84.687719999999999</c:v>
                </c:pt>
                <c:pt idx="467">
                  <c:v>84.81259</c:v>
                </c:pt>
                <c:pt idx="468">
                  <c:v>85.725066999999996</c:v>
                </c:pt>
                <c:pt idx="469">
                  <c:v>84.620485000000002</c:v>
                </c:pt>
                <c:pt idx="470">
                  <c:v>83.621559000000005</c:v>
                </c:pt>
                <c:pt idx="471">
                  <c:v>82.766710000000003</c:v>
                </c:pt>
                <c:pt idx="472">
                  <c:v>82.814738000000006</c:v>
                </c:pt>
                <c:pt idx="473">
                  <c:v>82.997236000000001</c:v>
                </c:pt>
                <c:pt idx="474">
                  <c:v>82.680267999999998</c:v>
                </c:pt>
                <c:pt idx="475">
                  <c:v>82.641846999999999</c:v>
                </c:pt>
                <c:pt idx="476">
                  <c:v>82.689868000000004</c:v>
                </c:pt>
                <c:pt idx="477">
                  <c:v>81.758184</c:v>
                </c:pt>
                <c:pt idx="478">
                  <c:v>80.893727999999996</c:v>
                </c:pt>
                <c:pt idx="479">
                  <c:v>82.094358999999997</c:v>
                </c:pt>
                <c:pt idx="480">
                  <c:v>81.095433</c:v>
                </c:pt>
                <c:pt idx="481">
                  <c:v>80.557552999999999</c:v>
                </c:pt>
                <c:pt idx="482">
                  <c:v>80.125321</c:v>
                </c:pt>
                <c:pt idx="483">
                  <c:v>79.549019999999999</c:v>
                </c:pt>
                <c:pt idx="484">
                  <c:v>79.904409000000001</c:v>
                </c:pt>
                <c:pt idx="485">
                  <c:v>81.470028999999997</c:v>
                </c:pt>
                <c:pt idx="486">
                  <c:v>82.017516999999998</c:v>
                </c:pt>
                <c:pt idx="487">
                  <c:v>81.354765999999998</c:v>
                </c:pt>
                <c:pt idx="488">
                  <c:v>81.402794</c:v>
                </c:pt>
                <c:pt idx="489">
                  <c:v>80.173349000000002</c:v>
                </c:pt>
                <c:pt idx="490">
                  <c:v>80.605574000000004</c:v>
                </c:pt>
                <c:pt idx="491">
                  <c:v>78.703778</c:v>
                </c:pt>
                <c:pt idx="492">
                  <c:v>78.511672000000004</c:v>
                </c:pt>
                <c:pt idx="493">
                  <c:v>79.011139</c:v>
                </c:pt>
                <c:pt idx="494">
                  <c:v>77.656824</c:v>
                </c:pt>
                <c:pt idx="495">
                  <c:v>78.713378000000006</c:v>
                </c:pt>
                <c:pt idx="496">
                  <c:v>79.241658000000001</c:v>
                </c:pt>
                <c:pt idx="497">
                  <c:v>79.539411999999999</c:v>
                </c:pt>
                <c:pt idx="498">
                  <c:v>80.528730999999993</c:v>
                </c:pt>
                <c:pt idx="499">
                  <c:v>81.220296000000005</c:v>
                </c:pt>
                <c:pt idx="500">
                  <c:v>78.790220000000005</c:v>
                </c:pt>
                <c:pt idx="501">
                  <c:v>76.062388999999996</c:v>
                </c:pt>
                <c:pt idx="502">
                  <c:v>76.888424000000001</c:v>
                </c:pt>
                <c:pt idx="503">
                  <c:v>77.330256000000006</c:v>
                </c:pt>
                <c:pt idx="504">
                  <c:v>77.541567999999998</c:v>
                </c:pt>
                <c:pt idx="505">
                  <c:v>78.588515000000001</c:v>
                </c:pt>
                <c:pt idx="506">
                  <c:v>77.615526000000003</c:v>
                </c:pt>
                <c:pt idx="507">
                  <c:v>78.275468000000004</c:v>
                </c:pt>
                <c:pt idx="508">
                  <c:v>78.495453999999995</c:v>
                </c:pt>
                <c:pt idx="509">
                  <c:v>78.351985999999997</c:v>
                </c:pt>
                <c:pt idx="510">
                  <c:v>79.384947999999994</c:v>
                </c:pt>
                <c:pt idx="511">
                  <c:v>79.423207000000005</c:v>
                </c:pt>
                <c:pt idx="512">
                  <c:v>78.820649000000003</c:v>
                </c:pt>
                <c:pt idx="513">
                  <c:v>77.137303000000003</c:v>
                </c:pt>
                <c:pt idx="514">
                  <c:v>75.654810999999995</c:v>
                </c:pt>
                <c:pt idx="515">
                  <c:v>76.104341000000005</c:v>
                </c:pt>
                <c:pt idx="516">
                  <c:v>75.846103999999997</c:v>
                </c:pt>
                <c:pt idx="517">
                  <c:v>76.965142999999998</c:v>
                </c:pt>
                <c:pt idx="518">
                  <c:v>76.974709000000004</c:v>
                </c:pt>
                <c:pt idx="519">
                  <c:v>77.749427999999995</c:v>
                </c:pt>
                <c:pt idx="520">
                  <c:v>78.897159000000002</c:v>
                </c:pt>
                <c:pt idx="521">
                  <c:v>78.648488999999998</c:v>
                </c:pt>
                <c:pt idx="522">
                  <c:v>78.648488999999998</c:v>
                </c:pt>
                <c:pt idx="523">
                  <c:v>78.380678000000003</c:v>
                </c:pt>
                <c:pt idx="524">
                  <c:v>78.552837999999994</c:v>
                </c:pt>
                <c:pt idx="525">
                  <c:v>78.428503000000006</c:v>
                </c:pt>
                <c:pt idx="526">
                  <c:v>78.610230000000001</c:v>
                </c:pt>
                <c:pt idx="527">
                  <c:v>77.950280000000006</c:v>
                </c:pt>
                <c:pt idx="528">
                  <c:v>77.452932000000004</c:v>
                </c:pt>
                <c:pt idx="529">
                  <c:v>77.443365999999997</c:v>
                </c:pt>
                <c:pt idx="530">
                  <c:v>76.085215000000005</c:v>
                </c:pt>
                <c:pt idx="531">
                  <c:v>75.434832</c:v>
                </c:pt>
                <c:pt idx="532">
                  <c:v>76.257375999999994</c:v>
                </c:pt>
                <c:pt idx="533">
                  <c:v>77.481623999999996</c:v>
                </c:pt>
                <c:pt idx="534">
                  <c:v>76.859932999999998</c:v>
                </c:pt>
                <c:pt idx="535">
                  <c:v>76.850367000000006</c:v>
                </c:pt>
                <c:pt idx="536">
                  <c:v>77.146870000000007</c:v>
                </c:pt>
                <c:pt idx="537">
                  <c:v>76.745157000000006</c:v>
                </c:pt>
                <c:pt idx="538">
                  <c:v>76.133032999999998</c:v>
                </c:pt>
                <c:pt idx="539">
                  <c:v>75.645244000000005</c:v>
                </c:pt>
                <c:pt idx="540">
                  <c:v>74.860958999999994</c:v>
                </c:pt>
                <c:pt idx="541">
                  <c:v>76.133032999999998</c:v>
                </c:pt>
                <c:pt idx="542">
                  <c:v>75.473090999999997</c:v>
                </c:pt>
                <c:pt idx="543">
                  <c:v>76.046957000000006</c:v>
                </c:pt>
                <c:pt idx="544">
                  <c:v>75.157461999999995</c:v>
                </c:pt>
                <c:pt idx="545">
                  <c:v>75.061819</c:v>
                </c:pt>
                <c:pt idx="546">
                  <c:v>74.784448999999995</c:v>
                </c:pt>
                <c:pt idx="547">
                  <c:v>74.679239999999993</c:v>
                </c:pt>
                <c:pt idx="548">
                  <c:v>75.071377999999996</c:v>
                </c:pt>
                <c:pt idx="549">
                  <c:v>74.994867999999997</c:v>
                </c:pt>
                <c:pt idx="550">
                  <c:v>73.741919999999993</c:v>
                </c:pt>
                <c:pt idx="551">
                  <c:v>73.120228999999995</c:v>
                </c:pt>
                <c:pt idx="552">
                  <c:v>72.689831999999996</c:v>
                </c:pt>
                <c:pt idx="553">
                  <c:v>72.527237999999997</c:v>
                </c:pt>
                <c:pt idx="554">
                  <c:v>70.882150999999993</c:v>
                </c:pt>
                <c:pt idx="555">
                  <c:v>70.413494999999998</c:v>
                </c:pt>
                <c:pt idx="556">
                  <c:v>68.988387000000003</c:v>
                </c:pt>
                <c:pt idx="557">
                  <c:v>70.040481999999997</c:v>
                </c:pt>
                <c:pt idx="558">
                  <c:v>71.331682000000001</c:v>
                </c:pt>
                <c:pt idx="559">
                  <c:v>70.690865000000002</c:v>
                </c:pt>
                <c:pt idx="560">
                  <c:v>72.230734999999996</c:v>
                </c:pt>
                <c:pt idx="561">
                  <c:v>72.115966</c:v>
                </c:pt>
                <c:pt idx="562">
                  <c:v>73.321089000000001</c:v>
                </c:pt>
                <c:pt idx="563">
                  <c:v>71.245598000000001</c:v>
                </c:pt>
                <c:pt idx="564">
                  <c:v>72.508105</c:v>
                </c:pt>
                <c:pt idx="565">
                  <c:v>72.842866999999998</c:v>
                </c:pt>
                <c:pt idx="566">
                  <c:v>71.781211999999996</c:v>
                </c:pt>
                <c:pt idx="567">
                  <c:v>71.331682000000001</c:v>
                </c:pt>
                <c:pt idx="568">
                  <c:v>71.656869</c:v>
                </c:pt>
                <c:pt idx="569">
                  <c:v>72.335944999999995</c:v>
                </c:pt>
                <c:pt idx="570">
                  <c:v>72.055712</c:v>
                </c:pt>
                <c:pt idx="571">
                  <c:v>72.512727999999996</c:v>
                </c:pt>
                <c:pt idx="572">
                  <c:v>73.940893000000003</c:v>
                </c:pt>
                <c:pt idx="573">
                  <c:v>72.227091999999999</c:v>
                </c:pt>
                <c:pt idx="574">
                  <c:v>72.236615</c:v>
                </c:pt>
                <c:pt idx="575">
                  <c:v>72.446072999999998</c:v>
                </c:pt>
                <c:pt idx="576">
                  <c:v>71.808160999999998</c:v>
                </c:pt>
                <c:pt idx="577">
                  <c:v>71.370191000000005</c:v>
                </c:pt>
                <c:pt idx="578">
                  <c:v>71.931939999999997</c:v>
                </c:pt>
                <c:pt idx="579">
                  <c:v>71.370191000000005</c:v>
                </c:pt>
                <c:pt idx="580">
                  <c:v>71.779599000000005</c:v>
                </c:pt>
                <c:pt idx="581">
                  <c:v>71.655827000000002</c:v>
                </c:pt>
                <c:pt idx="582">
                  <c:v>71.865291999999997</c:v>
                </c:pt>
                <c:pt idx="583">
                  <c:v>71.684388999999996</c:v>
                </c:pt>
                <c:pt idx="584">
                  <c:v>71.798644999999993</c:v>
                </c:pt>
                <c:pt idx="585">
                  <c:v>71.712951000000004</c:v>
                </c:pt>
                <c:pt idx="586">
                  <c:v>70.741802000000007</c:v>
                </c:pt>
                <c:pt idx="587">
                  <c:v>70.808448999999996</c:v>
                </c:pt>
                <c:pt idx="588">
                  <c:v>70.294308999999998</c:v>
                </c:pt>
                <c:pt idx="589">
                  <c:v>70.170529999999999</c:v>
                </c:pt>
                <c:pt idx="590">
                  <c:v>69.761122</c:v>
                </c:pt>
                <c:pt idx="591">
                  <c:v>69.189857000000003</c:v>
                </c:pt>
                <c:pt idx="592">
                  <c:v>69.808730999999995</c:v>
                </c:pt>
                <c:pt idx="593">
                  <c:v>69.932501999999999</c:v>
                </c:pt>
                <c:pt idx="594">
                  <c:v>69.437408000000005</c:v>
                </c:pt>
                <c:pt idx="595">
                  <c:v>69.599265000000003</c:v>
                </c:pt>
                <c:pt idx="596">
                  <c:v>69.008960999999999</c:v>
                </c:pt>
                <c:pt idx="597">
                  <c:v>69.12321</c:v>
                </c:pt>
                <c:pt idx="598">
                  <c:v>68.751887999999994</c:v>
                </c:pt>
                <c:pt idx="599">
                  <c:v>68.009242999999998</c:v>
                </c:pt>
                <c:pt idx="600">
                  <c:v>68.675717000000006</c:v>
                </c:pt>
                <c:pt idx="601">
                  <c:v>68.437689000000006</c:v>
                </c:pt>
                <c:pt idx="602">
                  <c:v>67.618874000000005</c:v>
                </c:pt>
                <c:pt idx="603">
                  <c:v>67.828339</c:v>
                </c:pt>
                <c:pt idx="604">
                  <c:v>67.542710999999997</c:v>
                </c:pt>
                <c:pt idx="605">
                  <c:v>66.647724999999994</c:v>
                </c:pt>
                <c:pt idx="606">
                  <c:v>66.980962000000005</c:v>
                </c:pt>
                <c:pt idx="607">
                  <c:v>67.285636999999994</c:v>
                </c:pt>
                <c:pt idx="608">
                  <c:v>66.914314000000005</c:v>
                </c:pt>
                <c:pt idx="609">
                  <c:v>68.904229000000001</c:v>
                </c:pt>
                <c:pt idx="610">
                  <c:v>68.218708000000007</c:v>
                </c:pt>
                <c:pt idx="611">
                  <c:v>69.266028000000006</c:v>
                </c:pt>
                <c:pt idx="612">
                  <c:v>68.837581</c:v>
                </c:pt>
                <c:pt idx="613">
                  <c:v>69.066085999999999</c:v>
                </c:pt>
                <c:pt idx="614">
                  <c:v>68.761410999999995</c:v>
                </c:pt>
                <c:pt idx="615">
                  <c:v>68.961353000000003</c:v>
                </c:pt>
                <c:pt idx="616">
                  <c:v>68.028282000000004</c:v>
                </c:pt>
                <c:pt idx="617">
                  <c:v>67.333245000000005</c:v>
                </c:pt>
                <c:pt idx="618">
                  <c:v>66.714371999999997</c:v>
                </c:pt>
                <c:pt idx="619">
                  <c:v>67.656959000000001</c:v>
                </c:pt>
                <c:pt idx="620">
                  <c:v>67.199950000000001</c:v>
                </c:pt>
                <c:pt idx="621">
                  <c:v>67.599834999999999</c:v>
                </c:pt>
                <c:pt idx="622">
                  <c:v>67.609358</c:v>
                </c:pt>
                <c:pt idx="623">
                  <c:v>67.257075</c:v>
                </c:pt>
                <c:pt idx="624">
                  <c:v>67.104741000000004</c:v>
                </c:pt>
                <c:pt idx="625">
                  <c:v>67.133302999999998</c:v>
                </c:pt>
                <c:pt idx="626">
                  <c:v>66.876228999999995</c:v>
                </c:pt>
                <c:pt idx="627">
                  <c:v>66.428736000000001</c:v>
                </c:pt>
                <c:pt idx="628">
                  <c:v>67.009523999999999</c:v>
                </c:pt>
                <c:pt idx="629">
                  <c:v>67.038093000000003</c:v>
                </c:pt>
                <c:pt idx="630">
                  <c:v>66.257356000000001</c:v>
                </c:pt>
                <c:pt idx="631">
                  <c:v>66.285925000000006</c:v>
                </c:pt>
                <c:pt idx="632">
                  <c:v>65.276683000000006</c:v>
                </c:pt>
                <c:pt idx="633">
                  <c:v>65.847954999999999</c:v>
                </c:pt>
                <c:pt idx="634">
                  <c:v>65.588029000000006</c:v>
                </c:pt>
                <c:pt idx="635">
                  <c:v>65.891193999999999</c:v>
                </c:pt>
                <c:pt idx="636">
                  <c:v>65.000641999999999</c:v>
                </c:pt>
                <c:pt idx="637">
                  <c:v>65.209069999999997</c:v>
                </c:pt>
                <c:pt idx="638">
                  <c:v>65.493284000000003</c:v>
                </c:pt>
                <c:pt idx="639">
                  <c:v>65.085903999999999</c:v>
                </c:pt>
                <c:pt idx="640">
                  <c:v>65.123801</c:v>
                </c:pt>
                <c:pt idx="641">
                  <c:v>64.631159999999994</c:v>
                </c:pt>
                <c:pt idx="642">
                  <c:v>64.053248999999994</c:v>
                </c:pt>
                <c:pt idx="643">
                  <c:v>64.185884000000001</c:v>
                </c:pt>
                <c:pt idx="644">
                  <c:v>64.346939000000006</c:v>
                </c:pt>
                <c:pt idx="645">
                  <c:v>66.251200999999995</c:v>
                </c:pt>
                <c:pt idx="646">
                  <c:v>66.345939000000001</c:v>
                </c:pt>
                <c:pt idx="647">
                  <c:v>66.990167</c:v>
                </c:pt>
                <c:pt idx="648">
                  <c:v>67.047008000000005</c:v>
                </c:pt>
                <c:pt idx="649">
                  <c:v>66.999643000000006</c:v>
                </c:pt>
                <c:pt idx="650">
                  <c:v>67.312284000000005</c:v>
                </c:pt>
                <c:pt idx="651">
                  <c:v>67.359649000000005</c:v>
                </c:pt>
                <c:pt idx="652">
                  <c:v>66.838587000000004</c:v>
                </c:pt>
                <c:pt idx="653">
                  <c:v>66.914372999999998</c:v>
                </c:pt>
                <c:pt idx="654">
                  <c:v>67.369124999999997</c:v>
                </c:pt>
                <c:pt idx="655">
                  <c:v>65.796448999999996</c:v>
                </c:pt>
                <c:pt idx="656">
                  <c:v>65.550132000000005</c:v>
                </c:pt>
                <c:pt idx="657">
                  <c:v>64.934325000000001</c:v>
                </c:pt>
                <c:pt idx="658">
                  <c:v>64.214303999999998</c:v>
                </c:pt>
                <c:pt idx="659">
                  <c:v>63.844822000000001</c:v>
                </c:pt>
                <c:pt idx="660">
                  <c:v>62.717421999999999</c:v>
                </c:pt>
                <c:pt idx="661">
                  <c:v>63.049014999999997</c:v>
                </c:pt>
                <c:pt idx="662">
                  <c:v>62.291097999999998</c:v>
                </c:pt>
                <c:pt idx="663">
                  <c:v>61.514235999999997</c:v>
                </c:pt>
                <c:pt idx="664">
                  <c:v>61.788980000000002</c:v>
                </c:pt>
                <c:pt idx="665">
                  <c:v>62.679532000000002</c:v>
                </c:pt>
                <c:pt idx="666">
                  <c:v>61.599497</c:v>
                </c:pt>
                <c:pt idx="667">
                  <c:v>61.021594</c:v>
                </c:pt>
                <c:pt idx="668">
                  <c:v>60.538421999999997</c:v>
                </c:pt>
                <c:pt idx="669">
                  <c:v>60.472104999999999</c:v>
                </c:pt>
                <c:pt idx="670">
                  <c:v>60.841586999999997</c:v>
                </c:pt>
                <c:pt idx="671">
                  <c:v>60.614210999999997</c:v>
                </c:pt>
                <c:pt idx="672">
                  <c:v>60.443680000000001</c:v>
                </c:pt>
                <c:pt idx="673">
                  <c:v>61.694243</c:v>
                </c:pt>
                <c:pt idx="674">
                  <c:v>65.853297999999995</c:v>
                </c:pt>
                <c:pt idx="675">
                  <c:v>66.146986999999996</c:v>
                </c:pt>
                <c:pt idx="676">
                  <c:v>64.943800999999993</c:v>
                </c:pt>
                <c:pt idx="677">
                  <c:v>63.664814999999997</c:v>
                </c:pt>
                <c:pt idx="678">
                  <c:v>65.000641999999999</c:v>
                </c:pt>
                <c:pt idx="679">
                  <c:v>65.322753000000006</c:v>
                </c:pt>
                <c:pt idx="680">
                  <c:v>65.237491000000006</c:v>
                </c:pt>
                <c:pt idx="681">
                  <c:v>65.038539</c:v>
                </c:pt>
                <c:pt idx="682">
                  <c:v>64.545890999999997</c:v>
                </c:pt>
                <c:pt idx="683">
                  <c:v>64.441676999999999</c:v>
                </c:pt>
                <c:pt idx="684">
                  <c:v>63.674290999999997</c:v>
                </c:pt>
                <c:pt idx="685">
                  <c:v>63.210070000000002</c:v>
                </c:pt>
                <c:pt idx="686">
                  <c:v>62.660580000000003</c:v>
                </c:pt>
                <c:pt idx="687">
                  <c:v>63.655346000000002</c:v>
                </c:pt>
                <c:pt idx="688">
                  <c:v>65.796448999999996</c:v>
                </c:pt>
                <c:pt idx="689">
                  <c:v>64.119567000000004</c:v>
                </c:pt>
                <c:pt idx="690">
                  <c:v>64.451153000000005</c:v>
                </c:pt>
                <c:pt idx="691">
                  <c:v>65.379600999999994</c:v>
                </c:pt>
                <c:pt idx="692">
                  <c:v>67.558600999999996</c:v>
                </c:pt>
                <c:pt idx="693">
                  <c:v>66.582786999999996</c:v>
                </c:pt>
                <c:pt idx="694">
                  <c:v>66.061724999999996</c:v>
                </c:pt>
                <c:pt idx="695">
                  <c:v>66.298574000000002</c:v>
                </c:pt>
                <c:pt idx="696">
                  <c:v>66.014353</c:v>
                </c:pt>
                <c:pt idx="697">
                  <c:v>65.215699000000001</c:v>
                </c:pt>
                <c:pt idx="698">
                  <c:v>66.328723999999994</c:v>
                </c:pt>
                <c:pt idx="699">
                  <c:v>67.102181000000002</c:v>
                </c:pt>
                <c:pt idx="700">
                  <c:v>66.158940000000001</c:v>
                </c:pt>
                <c:pt idx="701">
                  <c:v>66.253263000000004</c:v>
                </c:pt>
                <c:pt idx="702">
                  <c:v>67.677559000000002</c:v>
                </c:pt>
                <c:pt idx="703">
                  <c:v>68.035988000000003</c:v>
                </c:pt>
                <c:pt idx="704">
                  <c:v>69.281065999999996</c:v>
                </c:pt>
                <c:pt idx="705">
                  <c:v>68.564207999999994</c:v>
                </c:pt>
                <c:pt idx="706">
                  <c:v>68.186909999999997</c:v>
                </c:pt>
                <c:pt idx="707">
                  <c:v>68.366128000000003</c:v>
                </c:pt>
                <c:pt idx="708">
                  <c:v>68.422719999999998</c:v>
                </c:pt>
                <c:pt idx="709">
                  <c:v>68.422719999999998</c:v>
                </c:pt>
                <c:pt idx="710">
                  <c:v>68.356694000000005</c:v>
                </c:pt>
                <c:pt idx="711">
                  <c:v>68.196343999999996</c:v>
                </c:pt>
                <c:pt idx="712">
                  <c:v>68.441581999999997</c:v>
                </c:pt>
                <c:pt idx="713">
                  <c:v>69.045255999999995</c:v>
                </c:pt>
                <c:pt idx="714">
                  <c:v>69.365961999999996</c:v>
                </c:pt>
                <c:pt idx="715">
                  <c:v>67.422887000000003</c:v>
                </c:pt>
                <c:pt idx="716">
                  <c:v>67.470044999999999</c:v>
                </c:pt>
                <c:pt idx="717">
                  <c:v>67.753020000000006</c:v>
                </c:pt>
                <c:pt idx="718">
                  <c:v>67.545506000000003</c:v>
                </c:pt>
                <c:pt idx="719">
                  <c:v>67.913369000000003</c:v>
                </c:pt>
                <c:pt idx="720">
                  <c:v>67.696421000000001</c:v>
                </c:pt>
                <c:pt idx="721">
                  <c:v>67.677559000000002</c:v>
                </c:pt>
                <c:pt idx="722">
                  <c:v>67.451183</c:v>
                </c:pt>
                <c:pt idx="723">
                  <c:v>66.913535999999993</c:v>
                </c:pt>
                <c:pt idx="724">
                  <c:v>66.781482999999994</c:v>
                </c:pt>
                <c:pt idx="725">
                  <c:v>66.281559000000001</c:v>
                </c:pt>
                <c:pt idx="726">
                  <c:v>65.951425999999998</c:v>
                </c:pt>
                <c:pt idx="727">
                  <c:v>65.526970000000006</c:v>
                </c:pt>
                <c:pt idx="728">
                  <c:v>65.611857999999998</c:v>
                </c:pt>
                <c:pt idx="729">
                  <c:v>62.876463999999999</c:v>
                </c:pt>
                <c:pt idx="730">
                  <c:v>63.706513999999999</c:v>
                </c:pt>
                <c:pt idx="731">
                  <c:v>62.508594000000002</c:v>
                </c:pt>
                <c:pt idx="732">
                  <c:v>61.659681999999997</c:v>
                </c:pt>
                <c:pt idx="733">
                  <c:v>61.838892999999999</c:v>
                </c:pt>
                <c:pt idx="734">
                  <c:v>62.027546000000001</c:v>
                </c:pt>
                <c:pt idx="735">
                  <c:v>64.159266000000002</c:v>
                </c:pt>
                <c:pt idx="736">
                  <c:v>65.045914999999994</c:v>
                </c:pt>
                <c:pt idx="737">
                  <c:v>62.678376999999998</c:v>
                </c:pt>
                <c:pt idx="738">
                  <c:v>63.565026000000003</c:v>
                </c:pt>
                <c:pt idx="739">
                  <c:v>61.555925000000002</c:v>
                </c:pt>
                <c:pt idx="740">
                  <c:v>61.70684</c:v>
                </c:pt>
                <c:pt idx="741">
                  <c:v>63.159432000000002</c:v>
                </c:pt>
                <c:pt idx="742">
                  <c:v>64.093238999999997</c:v>
                </c:pt>
                <c:pt idx="743">
                  <c:v>64.140404000000004</c:v>
                </c:pt>
                <c:pt idx="744">
                  <c:v>63.838566999999998</c:v>
                </c:pt>
                <c:pt idx="745">
                  <c:v>64.083811999999995</c:v>
                </c:pt>
                <c:pt idx="746">
                  <c:v>64.055515999999997</c:v>
                </c:pt>
                <c:pt idx="747">
                  <c:v>64.329049999999995</c:v>
                </c:pt>
                <c:pt idx="748">
                  <c:v>64.093238999999997</c:v>
                </c:pt>
                <c:pt idx="749">
                  <c:v>65.385481999999996</c:v>
                </c:pt>
                <c:pt idx="750">
                  <c:v>64.310187999999997</c:v>
                </c:pt>
                <c:pt idx="751">
                  <c:v>63.225459000000001</c:v>
                </c:pt>
                <c:pt idx="752">
                  <c:v>63.715949000000002</c:v>
                </c:pt>
                <c:pt idx="753">
                  <c:v>62.942490999999997</c:v>
                </c:pt>
                <c:pt idx="754">
                  <c:v>62.999082999999999</c:v>
                </c:pt>
                <c:pt idx="755">
                  <c:v>62.376541000000003</c:v>
                </c:pt>
                <c:pt idx="756">
                  <c:v>63.017944999999997</c:v>
                </c:pt>
                <c:pt idx="757">
                  <c:v>63.263190000000002</c:v>
                </c:pt>
                <c:pt idx="758">
                  <c:v>63.043411999999996</c:v>
                </c:pt>
                <c:pt idx="759">
                  <c:v>63.362670000000001</c:v>
                </c:pt>
                <c:pt idx="760">
                  <c:v>63.024635000000004</c:v>
                </c:pt>
                <c:pt idx="761">
                  <c:v>62.902563000000001</c:v>
                </c:pt>
                <c:pt idx="762">
                  <c:v>62.498798999999998</c:v>
                </c:pt>
                <c:pt idx="763">
                  <c:v>62.695985</c:v>
                </c:pt>
                <c:pt idx="764">
                  <c:v>62.695985</c:v>
                </c:pt>
                <c:pt idx="765">
                  <c:v>61.390796999999999</c:v>
                </c:pt>
                <c:pt idx="766">
                  <c:v>61.616159000000003</c:v>
                </c:pt>
                <c:pt idx="767">
                  <c:v>61.672494999999998</c:v>
                </c:pt>
                <c:pt idx="768">
                  <c:v>62.132595999999999</c:v>
                </c:pt>
                <c:pt idx="769">
                  <c:v>62.188940000000002</c:v>
                </c:pt>
                <c:pt idx="770">
                  <c:v>62.179547999999997</c:v>
                </c:pt>
                <c:pt idx="771">
                  <c:v>60.348523999999998</c:v>
                </c:pt>
                <c:pt idx="772">
                  <c:v>60.029273000000003</c:v>
                </c:pt>
                <c:pt idx="773">
                  <c:v>59.090288000000001</c:v>
                </c:pt>
                <c:pt idx="774">
                  <c:v>59.343814000000002</c:v>
                </c:pt>
                <c:pt idx="775">
                  <c:v>60.780462999999997</c:v>
                </c:pt>
                <c:pt idx="776">
                  <c:v>60.677174000000001</c:v>
                </c:pt>
                <c:pt idx="777">
                  <c:v>60.658389999999997</c:v>
                </c:pt>
                <c:pt idx="778">
                  <c:v>60.536324999999998</c:v>
                </c:pt>
                <c:pt idx="779">
                  <c:v>60.940089</c:v>
                </c:pt>
                <c:pt idx="780">
                  <c:v>61.137273999999998</c:v>
                </c:pt>
                <c:pt idx="781">
                  <c:v>61.052762000000001</c:v>
                </c:pt>
                <c:pt idx="782">
                  <c:v>61.362628999999998</c:v>
                </c:pt>
                <c:pt idx="783">
                  <c:v>60.827407999999998</c:v>
                </c:pt>
                <c:pt idx="784">
                  <c:v>60.977649</c:v>
                </c:pt>
                <c:pt idx="785">
                  <c:v>60.780462999999997</c:v>
                </c:pt>
                <c:pt idx="786">
                  <c:v>60.883744999999998</c:v>
                </c:pt>
                <c:pt idx="787">
                  <c:v>60.573884999999997</c:v>
                </c:pt>
                <c:pt idx="788">
                  <c:v>60.029273000000003</c:v>
                </c:pt>
                <c:pt idx="789">
                  <c:v>59.156016999999999</c:v>
                </c:pt>
                <c:pt idx="790">
                  <c:v>59.118456999999999</c:v>
                </c:pt>
                <c:pt idx="791">
                  <c:v>58.498727000000002</c:v>
                </c:pt>
                <c:pt idx="792">
                  <c:v>57.109031000000002</c:v>
                </c:pt>
                <c:pt idx="793">
                  <c:v>57.512794</c:v>
                </c:pt>
                <c:pt idx="794">
                  <c:v>56.864896000000002</c:v>
                </c:pt>
                <c:pt idx="795">
                  <c:v>58.029235</c:v>
                </c:pt>
                <c:pt idx="796">
                  <c:v>56.573810000000002</c:v>
                </c:pt>
                <c:pt idx="797">
                  <c:v>55.080824</c:v>
                </c:pt>
                <c:pt idx="798">
                  <c:v>52.282651000000001</c:v>
                </c:pt>
                <c:pt idx="799">
                  <c:v>52.723975000000003</c:v>
                </c:pt>
                <c:pt idx="800">
                  <c:v>52.160581999999998</c:v>
                </c:pt>
                <c:pt idx="801">
                  <c:v>51.597192999999997</c:v>
                </c:pt>
                <c:pt idx="802">
                  <c:v>51.662922000000002</c:v>
                </c:pt>
                <c:pt idx="803">
                  <c:v>51.465736</c:v>
                </c:pt>
                <c:pt idx="804">
                  <c:v>51.569020999999999</c:v>
                </c:pt>
                <c:pt idx="805">
                  <c:v>52.188754000000003</c:v>
                </c:pt>
                <c:pt idx="806">
                  <c:v>52.508006000000002</c:v>
                </c:pt>
                <c:pt idx="807">
                  <c:v>53.137127</c:v>
                </c:pt>
                <c:pt idx="808">
                  <c:v>52.151193999999997</c:v>
                </c:pt>
                <c:pt idx="809">
                  <c:v>51.249769999999998</c:v>
                </c:pt>
                <c:pt idx="810">
                  <c:v>51.531464999999997</c:v>
                </c:pt>
                <c:pt idx="811">
                  <c:v>51.334274999999998</c:v>
                </c:pt>
                <c:pt idx="812">
                  <c:v>51.362447000000003</c:v>
                </c:pt>
                <c:pt idx="813">
                  <c:v>49.719223999999997</c:v>
                </c:pt>
                <c:pt idx="814">
                  <c:v>49.953969999999998</c:v>
                </c:pt>
                <c:pt idx="815">
                  <c:v>50.573700000000002</c:v>
                </c:pt>
                <c:pt idx="816">
                  <c:v>50.564307999999997</c:v>
                </c:pt>
                <c:pt idx="817">
                  <c:v>50.235664999999997</c:v>
                </c:pt>
                <c:pt idx="818">
                  <c:v>49.963358999999997</c:v>
                </c:pt>
                <c:pt idx="819">
                  <c:v>49.841293</c:v>
                </c:pt>
                <c:pt idx="820">
                  <c:v>48.968038</c:v>
                </c:pt>
                <c:pt idx="821">
                  <c:v>49.090102999999999</c:v>
                </c:pt>
                <c:pt idx="822">
                  <c:v>48.843152000000003</c:v>
                </c:pt>
                <c:pt idx="823">
                  <c:v>48.917836999999999</c:v>
                </c:pt>
                <c:pt idx="824">
                  <c:v>48.917836999999999</c:v>
                </c:pt>
                <c:pt idx="825">
                  <c:v>49.711350000000003</c:v>
                </c:pt>
                <c:pt idx="826">
                  <c:v>49.888722999999999</c:v>
                </c:pt>
                <c:pt idx="827">
                  <c:v>49.898060000000001</c:v>
                </c:pt>
                <c:pt idx="828">
                  <c:v>49.776698000000003</c:v>
                </c:pt>
                <c:pt idx="829">
                  <c:v>50.010084999999997</c:v>
                </c:pt>
                <c:pt idx="830">
                  <c:v>49.711350000000003</c:v>
                </c:pt>
                <c:pt idx="831">
                  <c:v>49.496634999999998</c:v>
                </c:pt>
                <c:pt idx="832">
                  <c:v>49.33793</c:v>
                </c:pt>
                <c:pt idx="833">
                  <c:v>48.731127000000001</c:v>
                </c:pt>
                <c:pt idx="834">
                  <c:v>47.732233000000001</c:v>
                </c:pt>
                <c:pt idx="835">
                  <c:v>47.424160999999998</c:v>
                </c:pt>
                <c:pt idx="836">
                  <c:v>47.041407</c:v>
                </c:pt>
                <c:pt idx="837">
                  <c:v>46.836024999999999</c:v>
                </c:pt>
                <c:pt idx="838">
                  <c:v>46.901376999999997</c:v>
                </c:pt>
                <c:pt idx="839">
                  <c:v>46.882705999999999</c:v>
                </c:pt>
                <c:pt idx="840">
                  <c:v>46.938715999999999</c:v>
                </c:pt>
                <c:pt idx="841">
                  <c:v>46.938715999999999</c:v>
                </c:pt>
                <c:pt idx="842">
                  <c:v>46.695996000000001</c:v>
                </c:pt>
                <c:pt idx="843">
                  <c:v>46.705328999999999</c:v>
                </c:pt>
                <c:pt idx="844">
                  <c:v>47.582864999999998</c:v>
                </c:pt>
                <c:pt idx="845">
                  <c:v>47.834923000000003</c:v>
                </c:pt>
                <c:pt idx="846">
                  <c:v>47.237451</c:v>
                </c:pt>
                <c:pt idx="847">
                  <c:v>46.938715999999999</c:v>
                </c:pt>
                <c:pt idx="848">
                  <c:v>47.676219000000003</c:v>
                </c:pt>
                <c:pt idx="849">
                  <c:v>47.732233000000001</c:v>
                </c:pt>
                <c:pt idx="850">
                  <c:v>47.909604999999999</c:v>
                </c:pt>
                <c:pt idx="851">
                  <c:v>48.068309999999997</c:v>
                </c:pt>
                <c:pt idx="852">
                  <c:v>48.759132000000001</c:v>
                </c:pt>
                <c:pt idx="853">
                  <c:v>48.721789999999999</c:v>
                </c:pt>
                <c:pt idx="854">
                  <c:v>48.170997</c:v>
                </c:pt>
                <c:pt idx="855">
                  <c:v>48.142992</c:v>
                </c:pt>
                <c:pt idx="856">
                  <c:v>48.096314999999997</c:v>
                </c:pt>
                <c:pt idx="857">
                  <c:v>47.741567000000003</c:v>
                </c:pt>
                <c:pt idx="858">
                  <c:v>48.021630000000002</c:v>
                </c:pt>
                <c:pt idx="859">
                  <c:v>48.114986999999999</c:v>
                </c:pt>
                <c:pt idx="860">
                  <c:v>47.713560999999999</c:v>
                </c:pt>
                <c:pt idx="861">
                  <c:v>47.694890000000001</c:v>
                </c:pt>
                <c:pt idx="862">
                  <c:v>46.761344000000001</c:v>
                </c:pt>
                <c:pt idx="863">
                  <c:v>46.910710999999999</c:v>
                </c:pt>
                <c:pt idx="864">
                  <c:v>47.218783000000002</c:v>
                </c:pt>
                <c:pt idx="865">
                  <c:v>47.666885000000001</c:v>
                </c:pt>
                <c:pt idx="866">
                  <c:v>46.369252000000003</c:v>
                </c:pt>
                <c:pt idx="867">
                  <c:v>46.546627999999998</c:v>
                </c:pt>
                <c:pt idx="868">
                  <c:v>46.845362999999999</c:v>
                </c:pt>
                <c:pt idx="869">
                  <c:v>47.162768999999997</c:v>
                </c:pt>
                <c:pt idx="870">
                  <c:v>47.162768999999997</c:v>
                </c:pt>
                <c:pt idx="871">
                  <c:v>46.826690999999997</c:v>
                </c:pt>
                <c:pt idx="872">
                  <c:v>46.257227999999998</c:v>
                </c:pt>
                <c:pt idx="873">
                  <c:v>45.949159000000002</c:v>
                </c:pt>
                <c:pt idx="874">
                  <c:v>46.434604</c:v>
                </c:pt>
                <c:pt idx="875">
                  <c:v>46.313242000000002</c:v>
                </c:pt>
                <c:pt idx="876">
                  <c:v>46.247894000000002</c:v>
                </c:pt>
                <c:pt idx="877">
                  <c:v>45.547733999999998</c:v>
                </c:pt>
                <c:pt idx="878">
                  <c:v>44.819564999999997</c:v>
                </c:pt>
                <c:pt idx="879">
                  <c:v>44.380800999999998</c:v>
                </c:pt>
                <c:pt idx="880">
                  <c:v>44.418143000000001</c:v>
                </c:pt>
                <c:pt idx="881">
                  <c:v>44.156748</c:v>
                </c:pt>
                <c:pt idx="882">
                  <c:v>43.895356</c:v>
                </c:pt>
                <c:pt idx="883">
                  <c:v>44.427477000000003</c:v>
                </c:pt>
                <c:pt idx="884">
                  <c:v>44.063395</c:v>
                </c:pt>
                <c:pt idx="885">
                  <c:v>44.548839000000001</c:v>
                </c:pt>
                <c:pt idx="886">
                  <c:v>44.462952000000001</c:v>
                </c:pt>
                <c:pt idx="887">
                  <c:v>43.266264</c:v>
                </c:pt>
                <c:pt idx="888">
                  <c:v>43.210607000000003</c:v>
                </c:pt>
                <c:pt idx="889">
                  <c:v>43.813586000000001</c:v>
                </c:pt>
                <c:pt idx="890">
                  <c:v>43.66516</c:v>
                </c:pt>
                <c:pt idx="891">
                  <c:v>44.871122999999997</c:v>
                </c:pt>
                <c:pt idx="892">
                  <c:v>45.232911999999999</c:v>
                </c:pt>
                <c:pt idx="893">
                  <c:v>44.759804000000003</c:v>
                </c:pt>
                <c:pt idx="894">
                  <c:v>44.370187000000001</c:v>
                </c:pt>
                <c:pt idx="895">
                  <c:v>44.435122999999997</c:v>
                </c:pt>
                <c:pt idx="896">
                  <c:v>43.748649999999998</c:v>
                </c:pt>
                <c:pt idx="897">
                  <c:v>43.590949000000002</c:v>
                </c:pt>
                <c:pt idx="898">
                  <c:v>43.451797999999997</c:v>
                </c:pt>
                <c:pt idx="899">
                  <c:v>43.507458999999997</c:v>
                </c:pt>
                <c:pt idx="900">
                  <c:v>42.793157000000001</c:v>
                </c:pt>
                <c:pt idx="901">
                  <c:v>42.691113000000001</c:v>
                </c:pt>
                <c:pt idx="902">
                  <c:v>43.127116999999998</c:v>
                </c:pt>
                <c:pt idx="903">
                  <c:v>43.813586000000001</c:v>
                </c:pt>
                <c:pt idx="904">
                  <c:v>43.563116999999998</c:v>
                </c:pt>
                <c:pt idx="905">
                  <c:v>44.221756999999997</c:v>
                </c:pt>
                <c:pt idx="906">
                  <c:v>43.683714000000002</c:v>
                </c:pt>
                <c:pt idx="907">
                  <c:v>43.859969</c:v>
                </c:pt>
                <c:pt idx="908">
                  <c:v>43.757925</c:v>
                </c:pt>
                <c:pt idx="909">
                  <c:v>43.757925</c:v>
                </c:pt>
                <c:pt idx="910">
                  <c:v>44.147545999999998</c:v>
                </c:pt>
                <c:pt idx="911">
                  <c:v>44.490780999999998</c:v>
                </c:pt>
                <c:pt idx="912">
                  <c:v>44.546441999999999</c:v>
                </c:pt>
                <c:pt idx="913">
                  <c:v>44.333080000000002</c:v>
                </c:pt>
                <c:pt idx="914">
                  <c:v>43.600223999999997</c:v>
                </c:pt>
                <c:pt idx="915">
                  <c:v>43.386862000000001</c:v>
                </c:pt>
                <c:pt idx="916">
                  <c:v>42.913750999999998</c:v>
                </c:pt>
                <c:pt idx="917">
                  <c:v>42.820985999999998</c:v>
                </c:pt>
                <c:pt idx="918">
                  <c:v>43.006518999999997</c:v>
                </c:pt>
                <c:pt idx="919">
                  <c:v>42.700387999999997</c:v>
                </c:pt>
                <c:pt idx="920">
                  <c:v>43.015794</c:v>
                </c:pt>
                <c:pt idx="921">
                  <c:v>43.090009000000002</c:v>
                </c:pt>
                <c:pt idx="922">
                  <c:v>42.635452000000001</c:v>
                </c:pt>
                <c:pt idx="923">
                  <c:v>43.034348000000001</c:v>
                </c:pt>
                <c:pt idx="924">
                  <c:v>42.820985999999998</c:v>
                </c:pt>
                <c:pt idx="925">
                  <c:v>40.761569999999999</c:v>
                </c:pt>
                <c:pt idx="926">
                  <c:v>41.021318000000001</c:v>
                </c:pt>
                <c:pt idx="927">
                  <c:v>40.817231</c:v>
                </c:pt>
                <c:pt idx="928">
                  <c:v>40.798676999999998</c:v>
                </c:pt>
                <c:pt idx="929">
                  <c:v>41.021318000000001</c:v>
                </c:pt>
                <c:pt idx="930">
                  <c:v>41.179018999999997</c:v>
                </c:pt>
                <c:pt idx="931">
                  <c:v>40.631697000000003</c:v>
                </c:pt>
                <c:pt idx="932">
                  <c:v>40.242080000000001</c:v>
                </c:pt>
                <c:pt idx="933">
                  <c:v>39.954503000000003</c:v>
                </c:pt>
                <c:pt idx="934">
                  <c:v>39.611268000000003</c:v>
                </c:pt>
                <c:pt idx="935">
                  <c:v>39.509224000000003</c:v>
                </c:pt>
                <c:pt idx="936">
                  <c:v>40.000884999999997</c:v>
                </c:pt>
                <c:pt idx="937">
                  <c:v>39.898842000000002</c:v>
                </c:pt>
                <c:pt idx="938">
                  <c:v>40.140036000000002</c:v>
                </c:pt>
                <c:pt idx="939">
                  <c:v>40.353399000000003</c:v>
                </c:pt>
                <c:pt idx="940">
                  <c:v>39.843184000000001</c:v>
                </c:pt>
                <c:pt idx="941">
                  <c:v>39.778247999999998</c:v>
                </c:pt>
                <c:pt idx="942">
                  <c:v>39.676203999999998</c:v>
                </c:pt>
                <c:pt idx="943">
                  <c:v>39.379351999999997</c:v>
                </c:pt>
                <c:pt idx="944">
                  <c:v>39.453563000000003</c:v>
                </c:pt>
                <c:pt idx="945">
                  <c:v>39.314416000000001</c:v>
                </c:pt>
                <c:pt idx="946">
                  <c:v>39.008285000000001</c:v>
                </c:pt>
                <c:pt idx="947">
                  <c:v>38.822750999999997</c:v>
                </c:pt>
                <c:pt idx="948">
                  <c:v>38.609389</c:v>
                </c:pt>
                <c:pt idx="949">
                  <c:v>38.692878999999998</c:v>
                </c:pt>
                <c:pt idx="950">
                  <c:v>38.873773999999997</c:v>
                </c:pt>
                <c:pt idx="951">
                  <c:v>38.753962999999999</c:v>
                </c:pt>
                <c:pt idx="952">
                  <c:v>38.790827999999998</c:v>
                </c:pt>
                <c:pt idx="953">
                  <c:v>38.680235000000003</c:v>
                </c:pt>
                <c:pt idx="954">
                  <c:v>38.836908000000001</c:v>
                </c:pt>
                <c:pt idx="955">
                  <c:v>39.030447000000002</c:v>
                </c:pt>
                <c:pt idx="956">
                  <c:v>42.514158999999999</c:v>
                </c:pt>
                <c:pt idx="957">
                  <c:v>42.928887000000003</c:v>
                </c:pt>
                <c:pt idx="958">
                  <c:v>43.398910000000001</c:v>
                </c:pt>
                <c:pt idx="959">
                  <c:v>43.168506000000001</c:v>
                </c:pt>
                <c:pt idx="960">
                  <c:v>43.159291000000003</c:v>
                </c:pt>
                <c:pt idx="961">
                  <c:v>43.113207000000003</c:v>
                </c:pt>
                <c:pt idx="962">
                  <c:v>42.652399000000003</c:v>
                </c:pt>
                <c:pt idx="963">
                  <c:v>42.292968999999999</c:v>
                </c:pt>
                <c:pt idx="964">
                  <c:v>42.504941000000002</c:v>
                </c:pt>
                <c:pt idx="965">
                  <c:v>42.652399000000003</c:v>
                </c:pt>
                <c:pt idx="966">
                  <c:v>42.624752000000001</c:v>
                </c:pt>
                <c:pt idx="967">
                  <c:v>42.864370999999998</c:v>
                </c:pt>
                <c:pt idx="968">
                  <c:v>42.587885999999997</c:v>
                </c:pt>
                <c:pt idx="969">
                  <c:v>42.633966000000001</c:v>
                </c:pt>
                <c:pt idx="970">
                  <c:v>42.108645000000003</c:v>
                </c:pt>
                <c:pt idx="971">
                  <c:v>41.675488000000001</c:v>
                </c:pt>
                <c:pt idx="972">
                  <c:v>41.988838000000001</c:v>
                </c:pt>
                <c:pt idx="973">
                  <c:v>41.915106999999999</c:v>
                </c:pt>
                <c:pt idx="974">
                  <c:v>42.458860999999999</c:v>
                </c:pt>
                <c:pt idx="975">
                  <c:v>42.818289999999998</c:v>
                </c:pt>
                <c:pt idx="976">
                  <c:v>43.039479999999998</c:v>
                </c:pt>
                <c:pt idx="977">
                  <c:v>42.394348000000001</c:v>
                </c:pt>
                <c:pt idx="978">
                  <c:v>41.878241000000003</c:v>
                </c:pt>
                <c:pt idx="979">
                  <c:v>41.970405</c:v>
                </c:pt>
                <c:pt idx="980">
                  <c:v>41.675488000000001</c:v>
                </c:pt>
                <c:pt idx="981">
                  <c:v>41.638623000000003</c:v>
                </c:pt>
                <c:pt idx="982">
                  <c:v>41.279192999999999</c:v>
                </c:pt>
                <c:pt idx="983">
                  <c:v>40.735439</c:v>
                </c:pt>
                <c:pt idx="984">
                  <c:v>41.177815000000002</c:v>
                </c:pt>
                <c:pt idx="985">
                  <c:v>40.237766000000001</c:v>
                </c:pt>
                <c:pt idx="986">
                  <c:v>40.440522000000001</c:v>
                </c:pt>
                <c:pt idx="987">
                  <c:v>40.376009000000003</c:v>
                </c:pt>
                <c:pt idx="988">
                  <c:v>41.177815000000002</c:v>
                </c:pt>
                <c:pt idx="989">
                  <c:v>41.454298999999999</c:v>
                </c:pt>
                <c:pt idx="990">
                  <c:v>41.140948999999999</c:v>
                </c:pt>
                <c:pt idx="991">
                  <c:v>41.380571000000003</c:v>
                </c:pt>
                <c:pt idx="992">
                  <c:v>41.223894999999999</c:v>
                </c:pt>
                <c:pt idx="993">
                  <c:v>41.528030000000001</c:v>
                </c:pt>
                <c:pt idx="994">
                  <c:v>41.076436000000001</c:v>
                </c:pt>
                <c:pt idx="995">
                  <c:v>41.140948999999999</c:v>
                </c:pt>
                <c:pt idx="996">
                  <c:v>40.698574000000001</c:v>
                </c:pt>
                <c:pt idx="997">
                  <c:v>40.302278000000001</c:v>
                </c:pt>
                <c:pt idx="998">
                  <c:v>40.081093000000003</c:v>
                </c:pt>
                <c:pt idx="999">
                  <c:v>39.804605000000002</c:v>
                </c:pt>
                <c:pt idx="1000">
                  <c:v>39.684797000000003</c:v>
                </c:pt>
                <c:pt idx="1001">
                  <c:v>39.620283999999998</c:v>
                </c:pt>
                <c:pt idx="1002">
                  <c:v>39.297716999999999</c:v>
                </c:pt>
                <c:pt idx="1003">
                  <c:v>39.104177999999997</c:v>
                </c:pt>
                <c:pt idx="1004">
                  <c:v>39.104177999999997</c:v>
                </c:pt>
                <c:pt idx="1005">
                  <c:v>39.122610999999999</c:v>
                </c:pt>
                <c:pt idx="1006">
                  <c:v>38.514344000000001</c:v>
                </c:pt>
                <c:pt idx="1007">
                  <c:v>38.422179999999997</c:v>
                </c:pt>
                <c:pt idx="1008">
                  <c:v>37.952157999999997</c:v>
                </c:pt>
                <c:pt idx="1009">
                  <c:v>37.528215000000003</c:v>
                </c:pt>
                <c:pt idx="1010">
                  <c:v>37.855387999999998</c:v>
                </c:pt>
                <c:pt idx="1011">
                  <c:v>38.139189999999999</c:v>
                </c:pt>
                <c:pt idx="1012">
                  <c:v>38.239894999999997</c:v>
                </c:pt>
                <c:pt idx="1013">
                  <c:v>38.477919999999997</c:v>
                </c:pt>
                <c:pt idx="1014">
                  <c:v>38.734257999999997</c:v>
                </c:pt>
                <c:pt idx="1015">
                  <c:v>38.459609</c:v>
                </c:pt>
                <c:pt idx="1016">
                  <c:v>39.045524</c:v>
                </c:pt>
                <c:pt idx="1017">
                  <c:v>38.743411999999999</c:v>
                </c:pt>
                <c:pt idx="1018">
                  <c:v>38.743411999999999</c:v>
                </c:pt>
                <c:pt idx="1019">
                  <c:v>38.368062000000002</c:v>
                </c:pt>
                <c:pt idx="1020">
                  <c:v>38.340598999999997</c:v>
                </c:pt>
                <c:pt idx="1021">
                  <c:v>38.450456000000003</c:v>
                </c:pt>
                <c:pt idx="1022">
                  <c:v>37.809615000000001</c:v>
                </c:pt>
                <c:pt idx="1023">
                  <c:v>37.443421999999998</c:v>
                </c:pt>
                <c:pt idx="1024">
                  <c:v>37.022295</c:v>
                </c:pt>
                <c:pt idx="1025">
                  <c:v>36.976520999999998</c:v>
                </c:pt>
                <c:pt idx="1026">
                  <c:v>36.985678</c:v>
                </c:pt>
                <c:pt idx="1027">
                  <c:v>37.077226000000003</c:v>
                </c:pt>
                <c:pt idx="1028">
                  <c:v>37.031452000000002</c:v>
                </c:pt>
                <c:pt idx="1029">
                  <c:v>36.894126999999997</c:v>
                </c:pt>
                <c:pt idx="1030">
                  <c:v>36.509625</c:v>
                </c:pt>
                <c:pt idx="1031">
                  <c:v>36.198359000000004</c:v>
                </c:pt>
                <c:pt idx="1032">
                  <c:v>36.344836999999998</c:v>
                </c:pt>
                <c:pt idx="1033">
                  <c:v>36.610329</c:v>
                </c:pt>
                <c:pt idx="1034">
                  <c:v>36.280752999999997</c:v>
                </c:pt>
                <c:pt idx="1035">
                  <c:v>35.987797</c:v>
                </c:pt>
                <c:pt idx="1036">
                  <c:v>36.280752999999997</c:v>
                </c:pt>
                <c:pt idx="1037">
                  <c:v>36.042724</c:v>
                </c:pt>
                <c:pt idx="1038">
                  <c:v>36.033571000000002</c:v>
                </c:pt>
                <c:pt idx="1039">
                  <c:v>35.969487000000001</c:v>
                </c:pt>
                <c:pt idx="1040">
                  <c:v>36.445540999999999</c:v>
                </c:pt>
                <c:pt idx="1041">
                  <c:v>36.527934999999999</c:v>
                </c:pt>
                <c:pt idx="1042">
                  <c:v>36.619481999999998</c:v>
                </c:pt>
                <c:pt idx="1043">
                  <c:v>36.674413000000001</c:v>
                </c:pt>
                <c:pt idx="1044">
                  <c:v>37.269477000000002</c:v>
                </c:pt>
                <c:pt idx="1045">
                  <c:v>37.077226000000003</c:v>
                </c:pt>
                <c:pt idx="1046">
                  <c:v>37.058914999999999</c:v>
                </c:pt>
                <c:pt idx="1047">
                  <c:v>37.626516000000002</c:v>
                </c:pt>
                <c:pt idx="1048">
                  <c:v>37.809615000000001</c:v>
                </c:pt>
                <c:pt idx="1049">
                  <c:v>37.653982999999997</c:v>
                </c:pt>
                <c:pt idx="1050">
                  <c:v>37.013142000000002</c:v>
                </c:pt>
                <c:pt idx="1051">
                  <c:v>37.434265000000003</c:v>
                </c:pt>
                <c:pt idx="1052">
                  <c:v>37.242013999999998</c:v>
                </c:pt>
                <c:pt idx="1053">
                  <c:v>37.296944000000003</c:v>
                </c:pt>
                <c:pt idx="1054">
                  <c:v>38.056795999999999</c:v>
                </c:pt>
                <c:pt idx="1055">
                  <c:v>37.772993999999997</c:v>
                </c:pt>
                <c:pt idx="1056">
                  <c:v>38.212431000000002</c:v>
                </c:pt>
                <c:pt idx="1057">
                  <c:v>38.111727000000002</c:v>
                </c:pt>
                <c:pt idx="1058">
                  <c:v>38.496229999999997</c:v>
                </c:pt>
                <c:pt idx="1059">
                  <c:v>38.093417000000002</c:v>
                </c:pt>
                <c:pt idx="1060">
                  <c:v>37.434265000000003</c:v>
                </c:pt>
                <c:pt idx="1061">
                  <c:v>37.452575000000003</c:v>
                </c:pt>
                <c:pt idx="1062">
                  <c:v>37.351871000000003</c:v>
                </c:pt>
                <c:pt idx="1063">
                  <c:v>37.5899</c:v>
                </c:pt>
                <c:pt idx="1064">
                  <c:v>37.397644999999997</c:v>
                </c:pt>
                <c:pt idx="1065">
                  <c:v>37.095536000000003</c:v>
                </c:pt>
                <c:pt idx="1066">
                  <c:v>37.214550000000003</c:v>
                </c:pt>
                <c:pt idx="1067">
                  <c:v>36.473004000000003</c:v>
                </c:pt>
                <c:pt idx="1068">
                  <c:v>36.289906000000002</c:v>
                </c:pt>
                <c:pt idx="1069">
                  <c:v>36.161738999999997</c:v>
                </c:pt>
                <c:pt idx="1070">
                  <c:v>35.676530999999997</c:v>
                </c:pt>
                <c:pt idx="1071">
                  <c:v>36.280752999999997</c:v>
                </c:pt>
                <c:pt idx="1072">
                  <c:v>35.650896000000003</c:v>
                </c:pt>
                <c:pt idx="1073">
                  <c:v>35.532604999999997</c:v>
                </c:pt>
                <c:pt idx="1074">
                  <c:v>35.396118000000001</c:v>
                </c:pt>
                <c:pt idx="1075">
                  <c:v>35.132238999999998</c:v>
                </c:pt>
                <c:pt idx="1076">
                  <c:v>35.077641999999997</c:v>
                </c:pt>
                <c:pt idx="1077">
                  <c:v>34.831961999999997</c:v>
                </c:pt>
                <c:pt idx="1078">
                  <c:v>35.123137999999997</c:v>
                </c:pt>
                <c:pt idx="1079">
                  <c:v>34.786465999999997</c:v>
                </c:pt>
                <c:pt idx="1080">
                  <c:v>34.913854999999998</c:v>
                </c:pt>
                <c:pt idx="1081">
                  <c:v>34.386099999999999</c:v>
                </c:pt>
                <c:pt idx="1082">
                  <c:v>34.349702000000001</c:v>
                </c:pt>
                <c:pt idx="1083">
                  <c:v>34.677275999999999</c:v>
                </c:pt>
                <c:pt idx="1084">
                  <c:v>34.804665</c:v>
                </c:pt>
                <c:pt idx="1085">
                  <c:v>34.859262000000001</c:v>
                </c:pt>
                <c:pt idx="1086">
                  <c:v>35.659993999999998</c:v>
                </c:pt>
                <c:pt idx="1087">
                  <c:v>35.468910000000001</c:v>
                </c:pt>
                <c:pt idx="1088">
                  <c:v>36.114956999999997</c:v>
                </c:pt>
                <c:pt idx="1089">
                  <c:v>35.987568000000003</c:v>
                </c:pt>
                <c:pt idx="1090">
                  <c:v>36.005766999999999</c:v>
                </c:pt>
                <c:pt idx="1091">
                  <c:v>36.424332</c:v>
                </c:pt>
                <c:pt idx="1092">
                  <c:v>36.023966000000001</c:v>
                </c:pt>
                <c:pt idx="1093">
                  <c:v>36.205952000000003</c:v>
                </c:pt>
                <c:pt idx="1094">
                  <c:v>36.142257000000001</c:v>
                </c:pt>
                <c:pt idx="1095">
                  <c:v>35.987568000000003</c:v>
                </c:pt>
                <c:pt idx="1096">
                  <c:v>36.051262000000001</c:v>
                </c:pt>
                <c:pt idx="1097">
                  <c:v>36.269646000000002</c:v>
                </c:pt>
                <c:pt idx="1098">
                  <c:v>36.451631999999996</c:v>
                </c:pt>
                <c:pt idx="1099">
                  <c:v>36.124057999999998</c:v>
                </c:pt>
                <c:pt idx="1100">
                  <c:v>36.278744000000003</c:v>
                </c:pt>
                <c:pt idx="1101">
                  <c:v>36.224150000000002</c:v>
                </c:pt>
                <c:pt idx="1102">
                  <c:v>36.187753000000001</c:v>
                </c:pt>
                <c:pt idx="1103">
                  <c:v>36.378836</c:v>
                </c:pt>
                <c:pt idx="1104">
                  <c:v>36.642716</c:v>
                </c:pt>
                <c:pt idx="1105">
                  <c:v>36.579020999999997</c:v>
                </c:pt>
                <c:pt idx="1106">
                  <c:v>36.169553999999998</c:v>
                </c:pt>
                <c:pt idx="1107">
                  <c:v>36.08766</c:v>
                </c:pt>
                <c:pt idx="1108">
                  <c:v>35.596299000000002</c:v>
                </c:pt>
                <c:pt idx="1109">
                  <c:v>35.705492999999997</c:v>
                </c:pt>
                <c:pt idx="1110">
                  <c:v>37.206868999999998</c:v>
                </c:pt>
                <c:pt idx="1111">
                  <c:v>38.699145999999999</c:v>
                </c:pt>
                <c:pt idx="1112">
                  <c:v>39.208705999999999</c:v>
                </c:pt>
                <c:pt idx="1113">
                  <c:v>39.408890999999997</c:v>
                </c:pt>
                <c:pt idx="1114">
                  <c:v>38.526262000000003</c:v>
                </c:pt>
                <c:pt idx="1115">
                  <c:v>38.280580999999998</c:v>
                </c:pt>
                <c:pt idx="1116">
                  <c:v>38.335177999999999</c:v>
                </c:pt>
                <c:pt idx="1117">
                  <c:v>38.362475000000003</c:v>
                </c:pt>
                <c:pt idx="1118">
                  <c:v>38.653651000000004</c:v>
                </c:pt>
                <c:pt idx="1119">
                  <c:v>39.217804000000001</c:v>
                </c:pt>
                <c:pt idx="1120">
                  <c:v>39.581775999999998</c:v>
                </c:pt>
                <c:pt idx="1121">
                  <c:v>39.18141</c:v>
                </c:pt>
                <c:pt idx="1122">
                  <c:v>38.890234</c:v>
                </c:pt>
                <c:pt idx="1123">
                  <c:v>38.480766000000003</c:v>
                </c:pt>
                <c:pt idx="1124">
                  <c:v>38.680948000000001</c:v>
                </c:pt>
                <c:pt idx="1125">
                  <c:v>38.225985000000001</c:v>
                </c:pt>
                <c:pt idx="1126">
                  <c:v>38.526262000000003</c:v>
                </c:pt>
                <c:pt idx="1127">
                  <c:v>38.835636999999998</c:v>
                </c:pt>
                <c:pt idx="1128">
                  <c:v>38.744646000000003</c:v>
                </c:pt>
                <c:pt idx="1129">
                  <c:v>38.007604000000001</c:v>
                </c:pt>
                <c:pt idx="1130">
                  <c:v>38.735543999999997</c:v>
                </c:pt>
                <c:pt idx="1131">
                  <c:v>39.026719999999997</c:v>
                </c:pt>
                <c:pt idx="1132">
                  <c:v>38.580858999999997</c:v>
                </c:pt>
                <c:pt idx="1133">
                  <c:v>38.216887</c:v>
                </c:pt>
                <c:pt idx="1134">
                  <c:v>37.270563000000003</c:v>
                </c:pt>
                <c:pt idx="1135">
                  <c:v>36.697311999999997</c:v>
                </c:pt>
                <c:pt idx="1136">
                  <c:v>36.790123000000001</c:v>
                </c:pt>
                <c:pt idx="1137">
                  <c:v>36.790123000000001</c:v>
                </c:pt>
                <c:pt idx="1138">
                  <c:v>37.703772000000001</c:v>
                </c:pt>
                <c:pt idx="1139">
                  <c:v>37.577128000000002</c:v>
                </c:pt>
                <c:pt idx="1140">
                  <c:v>38.165117000000002</c:v>
                </c:pt>
                <c:pt idx="1141">
                  <c:v>38.545051000000001</c:v>
                </c:pt>
                <c:pt idx="1142">
                  <c:v>38.508865999999998</c:v>
                </c:pt>
                <c:pt idx="1143">
                  <c:v>38.418407000000002</c:v>
                </c:pt>
                <c:pt idx="1144">
                  <c:v>37.830415000000002</c:v>
                </c:pt>
                <c:pt idx="1145">
                  <c:v>37.577128000000002</c:v>
                </c:pt>
                <c:pt idx="1146">
                  <c:v>37.803277999999999</c:v>
                </c:pt>
                <c:pt idx="1147">
                  <c:v>37.522851000000003</c:v>
                </c:pt>
                <c:pt idx="1148">
                  <c:v>37.902785000000002</c:v>
                </c:pt>
                <c:pt idx="1149">
                  <c:v>37.739955999999999</c:v>
                </c:pt>
                <c:pt idx="1150">
                  <c:v>37.522851000000003</c:v>
                </c:pt>
                <c:pt idx="1151">
                  <c:v>37.124827000000003</c:v>
                </c:pt>
                <c:pt idx="1152">
                  <c:v>36.672527000000002</c:v>
                </c:pt>
                <c:pt idx="1153">
                  <c:v>36.663479000000002</c:v>
                </c:pt>
                <c:pt idx="1154">
                  <c:v>37.432392</c:v>
                </c:pt>
                <c:pt idx="1155">
                  <c:v>37.233378999999999</c:v>
                </c:pt>
                <c:pt idx="1156">
                  <c:v>37.721863999999997</c:v>
                </c:pt>
                <c:pt idx="1157">
                  <c:v>37.694724000000001</c:v>
                </c:pt>
                <c:pt idx="1158">
                  <c:v>37.513806000000002</c:v>
                </c:pt>
                <c:pt idx="1159">
                  <c:v>37.088642999999998</c:v>
                </c:pt>
                <c:pt idx="1160">
                  <c:v>37.314793000000002</c:v>
                </c:pt>
                <c:pt idx="1161">
                  <c:v>37.405251999999997</c:v>
                </c:pt>
                <c:pt idx="1162">
                  <c:v>37.052458000000001</c:v>
                </c:pt>
                <c:pt idx="1163">
                  <c:v>37.549987999999999</c:v>
                </c:pt>
                <c:pt idx="1164">
                  <c:v>38.101795000000003</c:v>
                </c:pt>
                <c:pt idx="1165">
                  <c:v>38.201301000000001</c:v>
                </c:pt>
                <c:pt idx="1166">
                  <c:v>38.680739000000003</c:v>
                </c:pt>
                <c:pt idx="1167">
                  <c:v>38.436500000000002</c:v>
                </c:pt>
                <c:pt idx="1168">
                  <c:v>38.210349000000001</c:v>
                </c:pt>
                <c:pt idx="1169">
                  <c:v>38.201301000000001</c:v>
                </c:pt>
                <c:pt idx="1170">
                  <c:v>38.915937</c:v>
                </c:pt>
                <c:pt idx="1171">
                  <c:v>38.771200999999998</c:v>
                </c:pt>
                <c:pt idx="1172">
                  <c:v>38.626465000000003</c:v>
                </c:pt>
                <c:pt idx="1173">
                  <c:v>39.196365</c:v>
                </c:pt>
                <c:pt idx="1174">
                  <c:v>38.373173999999999</c:v>
                </c:pt>
                <c:pt idx="1175">
                  <c:v>38.400314999999999</c:v>
                </c:pt>
                <c:pt idx="1176">
                  <c:v>38.237485999999997</c:v>
                </c:pt>
                <c:pt idx="1177">
                  <c:v>38.273671</c:v>
                </c:pt>
                <c:pt idx="1178">
                  <c:v>37.911828999999997</c:v>
                </c:pt>
                <c:pt idx="1179">
                  <c:v>37.640450000000001</c:v>
                </c:pt>
                <c:pt idx="1180">
                  <c:v>37.305748000000001</c:v>
                </c:pt>
                <c:pt idx="1181">
                  <c:v>37.450484000000003</c:v>
                </c:pt>
                <c:pt idx="1182">
                  <c:v>37.586171999999998</c:v>
                </c:pt>
                <c:pt idx="1183">
                  <c:v>37.242423000000002</c:v>
                </c:pt>
                <c:pt idx="1184">
                  <c:v>37.242423000000002</c:v>
                </c:pt>
                <c:pt idx="1185">
                  <c:v>37.721863999999997</c:v>
                </c:pt>
                <c:pt idx="1186">
                  <c:v>36.708711999999998</c:v>
                </c:pt>
                <c:pt idx="1187">
                  <c:v>36.663479000000002</c:v>
                </c:pt>
                <c:pt idx="1188">
                  <c:v>37.360022000000001</c:v>
                </c:pt>
                <c:pt idx="1189">
                  <c:v>37.323836999999997</c:v>
                </c:pt>
                <c:pt idx="1190">
                  <c:v>37.079597999999997</c:v>
                </c:pt>
                <c:pt idx="1191">
                  <c:v>37.658541999999997</c:v>
                </c:pt>
                <c:pt idx="1192">
                  <c:v>37.785186000000003</c:v>
                </c:pt>
                <c:pt idx="1193">
                  <c:v>38.336993</c:v>
                </c:pt>
                <c:pt idx="1194">
                  <c:v>38.192256999999998</c:v>
                </c:pt>
                <c:pt idx="1195">
                  <c:v>38.680739000000003</c:v>
                </c:pt>
                <c:pt idx="1196">
                  <c:v>38.997351000000002</c:v>
                </c:pt>
                <c:pt idx="1197">
                  <c:v>38.988303000000002</c:v>
                </c:pt>
                <c:pt idx="1198">
                  <c:v>38.825474999999997</c:v>
                </c:pt>
                <c:pt idx="1199">
                  <c:v>38.983781</c:v>
                </c:pt>
                <c:pt idx="1200">
                  <c:v>38.956775</c:v>
                </c:pt>
                <c:pt idx="1201">
                  <c:v>37.966655000000003</c:v>
                </c:pt>
                <c:pt idx="1202">
                  <c:v>37.381582000000002</c:v>
                </c:pt>
                <c:pt idx="1203">
                  <c:v>37.273569999999999</c:v>
                </c:pt>
                <c:pt idx="1204">
                  <c:v>36.742505000000001</c:v>
                </c:pt>
                <c:pt idx="1205">
                  <c:v>37.111550000000001</c:v>
                </c:pt>
                <c:pt idx="1206">
                  <c:v>37.435589999999998</c:v>
                </c:pt>
                <c:pt idx="1207">
                  <c:v>37.534602999999997</c:v>
                </c:pt>
                <c:pt idx="1208">
                  <c:v>37.417588000000002</c:v>
                </c:pt>
                <c:pt idx="1209">
                  <c:v>37.651617999999999</c:v>
                </c:pt>
                <c:pt idx="1210">
                  <c:v>37.633616000000004</c:v>
                </c:pt>
                <c:pt idx="1211">
                  <c:v>38.002661000000003</c:v>
                </c:pt>
                <c:pt idx="1212">
                  <c:v>37.579608</c:v>
                </c:pt>
                <c:pt idx="1213">
                  <c:v>36.949530000000003</c:v>
                </c:pt>
                <c:pt idx="1214">
                  <c:v>37.264569999999999</c:v>
                </c:pt>
                <c:pt idx="1215">
                  <c:v>37.273569999999999</c:v>
                </c:pt>
                <c:pt idx="1216">
                  <c:v>36.940530000000003</c:v>
                </c:pt>
                <c:pt idx="1217">
                  <c:v>37.435589999999998</c:v>
                </c:pt>
                <c:pt idx="1218">
                  <c:v>37.399585000000002</c:v>
                </c:pt>
                <c:pt idx="1219">
                  <c:v>37.894644999999997</c:v>
                </c:pt>
                <c:pt idx="1220">
                  <c:v>37.651617999999999</c:v>
                </c:pt>
                <c:pt idx="1221">
                  <c:v>37.849640000000001</c:v>
                </c:pt>
                <c:pt idx="1222">
                  <c:v>37.390585000000002</c:v>
                </c:pt>
                <c:pt idx="1223">
                  <c:v>36.976534999999998</c:v>
                </c:pt>
                <c:pt idx="1224">
                  <c:v>37.174557</c:v>
                </c:pt>
                <c:pt idx="1225">
                  <c:v>37.372582999999999</c:v>
                </c:pt>
                <c:pt idx="1226">
                  <c:v>37.624612999999997</c:v>
                </c:pt>
                <c:pt idx="1227">
                  <c:v>37.354579999999999</c:v>
                </c:pt>
                <c:pt idx="1228">
                  <c:v>37.858643000000001</c:v>
                </c:pt>
                <c:pt idx="1229">
                  <c:v>38.137675000000002</c:v>
                </c:pt>
                <c:pt idx="1230">
                  <c:v>37.696623000000002</c:v>
                </c:pt>
                <c:pt idx="1231">
                  <c:v>37.921650999999997</c:v>
                </c:pt>
                <c:pt idx="1232">
                  <c:v>38.263689999999997</c:v>
                </c:pt>
                <c:pt idx="1233">
                  <c:v>38.173679999999997</c:v>
                </c:pt>
                <c:pt idx="1234">
                  <c:v>37.624612999999997</c:v>
                </c:pt>
                <c:pt idx="1235">
                  <c:v>37.849640000000001</c:v>
                </c:pt>
                <c:pt idx="1236">
                  <c:v>38.002661000000003</c:v>
                </c:pt>
                <c:pt idx="1237">
                  <c:v>38.776755999999999</c:v>
                </c:pt>
                <c:pt idx="1238">
                  <c:v>38.731748000000003</c:v>
                </c:pt>
                <c:pt idx="1239">
                  <c:v>38.344700000000003</c:v>
                </c:pt>
                <c:pt idx="1240">
                  <c:v>38.110672999999998</c:v>
                </c:pt>
                <c:pt idx="1241">
                  <c:v>37.912647999999997</c:v>
                </c:pt>
                <c:pt idx="1242">
                  <c:v>37.876646000000001</c:v>
                </c:pt>
                <c:pt idx="1243">
                  <c:v>37.669617000000002</c:v>
                </c:pt>
                <c:pt idx="1244">
                  <c:v>37.804634999999998</c:v>
                </c:pt>
                <c:pt idx="1245">
                  <c:v>38.380704999999999</c:v>
                </c:pt>
                <c:pt idx="1246">
                  <c:v>38.443713000000002</c:v>
                </c:pt>
                <c:pt idx="1247">
                  <c:v>38.065668000000002</c:v>
                </c:pt>
                <c:pt idx="1248">
                  <c:v>37.579608</c:v>
                </c:pt>
                <c:pt idx="1249">
                  <c:v>37.129553000000001</c:v>
                </c:pt>
                <c:pt idx="1250">
                  <c:v>37.678620000000002</c:v>
                </c:pt>
                <c:pt idx="1251">
                  <c:v>37.426591000000002</c:v>
                </c:pt>
                <c:pt idx="1252">
                  <c:v>37.264569999999999</c:v>
                </c:pt>
                <c:pt idx="1253">
                  <c:v>37.120553000000001</c:v>
                </c:pt>
                <c:pt idx="1254">
                  <c:v>37.408588000000002</c:v>
                </c:pt>
                <c:pt idx="1255">
                  <c:v>36.814515</c:v>
                </c:pt>
                <c:pt idx="1256">
                  <c:v>37.084547999999998</c:v>
                </c:pt>
                <c:pt idx="1257">
                  <c:v>37.336576999999998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3-40E3-8812-61BECD622E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Sheet1!$D$2:$D$1259</c:f>
              <c:numCache>
                <c:formatCode>General</c:formatCode>
                <c:ptCount val="1258"/>
                <c:pt idx="0">
                  <c:v>45.560001</c:v>
                </c:pt>
                <c:pt idx="1">
                  <c:v>45.639999000000003</c:v>
                </c:pt>
                <c:pt idx="2">
                  <c:v>45.588002000000003</c:v>
                </c:pt>
                <c:pt idx="3">
                  <c:v>46.375717999999999</c:v>
                </c:pt>
                <c:pt idx="4">
                  <c:v>46.066614999999999</c:v>
                </c:pt>
                <c:pt idx="5">
                  <c:v>45.83728</c:v>
                </c:pt>
                <c:pt idx="6">
                  <c:v>45.907077000000001</c:v>
                </c:pt>
                <c:pt idx="7">
                  <c:v>46.076585000000001</c:v>
                </c:pt>
                <c:pt idx="8">
                  <c:v>45.298838000000003</c:v>
                </c:pt>
                <c:pt idx="9">
                  <c:v>45.777451999999997</c:v>
                </c:pt>
                <c:pt idx="10">
                  <c:v>46.425576999999997</c:v>
                </c:pt>
                <c:pt idx="11">
                  <c:v>46.006787000000003</c:v>
                </c:pt>
                <c:pt idx="12">
                  <c:v>46.256065</c:v>
                </c:pt>
                <c:pt idx="13">
                  <c:v>46.006787000000003</c:v>
                </c:pt>
                <c:pt idx="14">
                  <c:v>46.166325000000001</c:v>
                </c:pt>
                <c:pt idx="15">
                  <c:v>45.667769</c:v>
                </c:pt>
                <c:pt idx="16">
                  <c:v>44.860109999999999</c:v>
                </c:pt>
                <c:pt idx="17">
                  <c:v>44.710540999999999</c:v>
                </c:pt>
                <c:pt idx="18">
                  <c:v>44.401434999999999</c:v>
                </c:pt>
                <c:pt idx="19">
                  <c:v>43.902878000000001</c:v>
                </c:pt>
                <c:pt idx="20">
                  <c:v>43.085245999999998</c:v>
                </c:pt>
                <c:pt idx="21">
                  <c:v>43.853023999999998</c:v>
                </c:pt>
                <c:pt idx="22">
                  <c:v>44.351579999999998</c:v>
                </c:pt>
                <c:pt idx="23">
                  <c:v>43.474119999999999</c:v>
                </c:pt>
                <c:pt idx="24">
                  <c:v>44.760396</c:v>
                </c:pt>
                <c:pt idx="25">
                  <c:v>44.521090999999998</c:v>
                </c:pt>
                <c:pt idx="26">
                  <c:v>44.331637000000001</c:v>
                </c:pt>
                <c:pt idx="27">
                  <c:v>44.840167000000001</c:v>
                </c:pt>
                <c:pt idx="28">
                  <c:v>44.909965</c:v>
                </c:pt>
                <c:pt idx="29">
                  <c:v>45.807364</c:v>
                </c:pt>
                <c:pt idx="30">
                  <c:v>46.046672999999998</c:v>
                </c:pt>
                <c:pt idx="31">
                  <c:v>45.268926</c:v>
                </c:pt>
                <c:pt idx="32">
                  <c:v>45.199128000000002</c:v>
                </c:pt>
                <c:pt idx="33">
                  <c:v>46.236122999999999</c:v>
                </c:pt>
                <c:pt idx="34">
                  <c:v>46.894216999999998</c:v>
                </c:pt>
                <c:pt idx="35">
                  <c:v>45.807364</c:v>
                </c:pt>
                <c:pt idx="36">
                  <c:v>45.488287999999997</c:v>
                </c:pt>
                <c:pt idx="37">
                  <c:v>45.578028000000003</c:v>
                </c:pt>
                <c:pt idx="38">
                  <c:v>44.192042000000001</c:v>
                </c:pt>
                <c:pt idx="39">
                  <c:v>43.533948000000002</c:v>
                </c:pt>
                <c:pt idx="40">
                  <c:v>43.135100999999999</c:v>
                </c:pt>
                <c:pt idx="41">
                  <c:v>43.364440000000002</c:v>
                </c:pt>
                <c:pt idx="42">
                  <c:v>43.444206999999999</c:v>
                </c:pt>
                <c:pt idx="43">
                  <c:v>43.095219</c:v>
                </c:pt>
                <c:pt idx="44">
                  <c:v>43.254756999999998</c:v>
                </c:pt>
                <c:pt idx="45">
                  <c:v>43.244784000000003</c:v>
                </c:pt>
                <c:pt idx="46">
                  <c:v>43.384379000000003</c:v>
                </c:pt>
                <c:pt idx="47">
                  <c:v>45.717624000000001</c:v>
                </c:pt>
                <c:pt idx="48">
                  <c:v>45.438433000000003</c:v>
                </c:pt>
                <c:pt idx="49">
                  <c:v>45.917046999999997</c:v>
                </c:pt>
                <c:pt idx="50">
                  <c:v>45.887135000000001</c:v>
                </c:pt>
                <c:pt idx="51">
                  <c:v>45.308807000000002</c:v>
                </c:pt>
                <c:pt idx="52">
                  <c:v>45.019647999999997</c:v>
                </c:pt>
                <c:pt idx="53">
                  <c:v>44.949849999999998</c:v>
                </c:pt>
                <c:pt idx="54">
                  <c:v>45.029617000000002</c:v>
                </c:pt>
                <c:pt idx="55">
                  <c:v>45.338723000000002</c:v>
                </c:pt>
                <c:pt idx="56">
                  <c:v>45.558086000000003</c:v>
                </c:pt>
                <c:pt idx="57">
                  <c:v>47.552311000000003</c:v>
                </c:pt>
                <c:pt idx="58">
                  <c:v>47.243209</c:v>
                </c:pt>
                <c:pt idx="59">
                  <c:v>47.163437999999999</c:v>
                </c:pt>
                <c:pt idx="60">
                  <c:v>47.013872999999997</c:v>
                </c:pt>
                <c:pt idx="61">
                  <c:v>46.694797999999999</c:v>
                </c:pt>
                <c:pt idx="62">
                  <c:v>47.003900000000002</c:v>
                </c:pt>
                <c:pt idx="63">
                  <c:v>46.954045000000001</c:v>
                </c:pt>
                <c:pt idx="64">
                  <c:v>46.161338999999998</c:v>
                </c:pt>
                <c:pt idx="65">
                  <c:v>46.927213999999999</c:v>
                </c:pt>
                <c:pt idx="66">
                  <c:v>46.449786000000003</c:v>
                </c:pt>
                <c:pt idx="67">
                  <c:v>46.320481000000001</c:v>
                </c:pt>
                <c:pt idx="68">
                  <c:v>46.360267999999998</c:v>
                </c:pt>
                <c:pt idx="69">
                  <c:v>46.419944000000001</c:v>
                </c:pt>
                <c:pt idx="70">
                  <c:v>45.793322000000003</c:v>
                </c:pt>
                <c:pt idx="71">
                  <c:v>45.465088999999999</c:v>
                </c:pt>
                <c:pt idx="72">
                  <c:v>44.709161999999999</c:v>
                </c:pt>
                <c:pt idx="73">
                  <c:v>44.550020000000004</c:v>
                </c:pt>
                <c:pt idx="74">
                  <c:v>45.196534999999997</c:v>
                </c:pt>
                <c:pt idx="75">
                  <c:v>44.619644000000001</c:v>
                </c:pt>
                <c:pt idx="76">
                  <c:v>44.659430999999998</c:v>
                </c:pt>
                <c:pt idx="77">
                  <c:v>45.504874999999998</c:v>
                </c:pt>
                <c:pt idx="78">
                  <c:v>44.639538000000002</c:v>
                </c:pt>
                <c:pt idx="79">
                  <c:v>46.768070999999999</c:v>
                </c:pt>
                <c:pt idx="80">
                  <c:v>46.857588999999997</c:v>
                </c:pt>
                <c:pt idx="81">
                  <c:v>46.698445999999997</c:v>
                </c:pt>
                <c:pt idx="82">
                  <c:v>46.748178000000003</c:v>
                </c:pt>
                <c:pt idx="83">
                  <c:v>46.738233000000001</c:v>
                </c:pt>
                <c:pt idx="84">
                  <c:v>46.728284000000002</c:v>
                </c:pt>
                <c:pt idx="85">
                  <c:v>46.887427000000002</c:v>
                </c:pt>
                <c:pt idx="86">
                  <c:v>47.364854999999999</c:v>
                </c:pt>
                <c:pt idx="87">
                  <c:v>47.066462999999999</c:v>
                </c:pt>
                <c:pt idx="88">
                  <c:v>47.006782999999999</c:v>
                </c:pt>
                <c:pt idx="89">
                  <c:v>46.449786000000003</c:v>
                </c:pt>
                <c:pt idx="90">
                  <c:v>47.563783999999998</c:v>
                </c:pt>
                <c:pt idx="91">
                  <c:v>47.325071999999999</c:v>
                </c:pt>
                <c:pt idx="92">
                  <c:v>47.364854999999999</c:v>
                </c:pt>
                <c:pt idx="93">
                  <c:v>46.469678999999999</c:v>
                </c:pt>
                <c:pt idx="94">
                  <c:v>48.170515999999999</c:v>
                </c:pt>
                <c:pt idx="95">
                  <c:v>48.021318000000001</c:v>
                </c:pt>
                <c:pt idx="96">
                  <c:v>48.180461000000001</c:v>
                </c:pt>
                <c:pt idx="97">
                  <c:v>47.882069000000001</c:v>
                </c:pt>
                <c:pt idx="98">
                  <c:v>47.872123999999999</c:v>
                </c:pt>
                <c:pt idx="99">
                  <c:v>47.255443</c:v>
                </c:pt>
                <c:pt idx="100">
                  <c:v>47.195766999999996</c:v>
                </c:pt>
                <c:pt idx="101">
                  <c:v>46.976945000000001</c:v>
                </c:pt>
                <c:pt idx="102">
                  <c:v>47.235554</c:v>
                </c:pt>
                <c:pt idx="103">
                  <c:v>46.579090000000001</c:v>
                </c:pt>
                <c:pt idx="104">
                  <c:v>46.837696000000001</c:v>
                </c:pt>
                <c:pt idx="105">
                  <c:v>46.927213999999999</c:v>
                </c:pt>
                <c:pt idx="106">
                  <c:v>47.613515</c:v>
                </c:pt>
                <c:pt idx="107">
                  <c:v>47.852231000000003</c:v>
                </c:pt>
                <c:pt idx="108">
                  <c:v>47.255443</c:v>
                </c:pt>
                <c:pt idx="109">
                  <c:v>47.006782999999999</c:v>
                </c:pt>
                <c:pt idx="110">
                  <c:v>46.698445999999997</c:v>
                </c:pt>
                <c:pt idx="111">
                  <c:v>45.892785000000003</c:v>
                </c:pt>
                <c:pt idx="112">
                  <c:v>46.33043</c:v>
                </c:pt>
                <c:pt idx="113">
                  <c:v>46.419944000000001</c:v>
                </c:pt>
                <c:pt idx="114">
                  <c:v>46.758122</c:v>
                </c:pt>
                <c:pt idx="115">
                  <c:v>46.728284000000002</c:v>
                </c:pt>
                <c:pt idx="116">
                  <c:v>46.549249000000003</c:v>
                </c:pt>
                <c:pt idx="117">
                  <c:v>46.419944000000001</c:v>
                </c:pt>
                <c:pt idx="118">
                  <c:v>46.549249000000003</c:v>
                </c:pt>
                <c:pt idx="119">
                  <c:v>46.161338999999998</c:v>
                </c:pt>
                <c:pt idx="120">
                  <c:v>46.280695000000001</c:v>
                </c:pt>
                <c:pt idx="121">
                  <c:v>45.156751999999997</c:v>
                </c:pt>
                <c:pt idx="122">
                  <c:v>45.236320999999997</c:v>
                </c:pt>
                <c:pt idx="123">
                  <c:v>44.181998999999998</c:v>
                </c:pt>
                <c:pt idx="124">
                  <c:v>44.231734000000003</c:v>
                </c:pt>
                <c:pt idx="125">
                  <c:v>43.515591000000001</c:v>
                </c:pt>
                <c:pt idx="126">
                  <c:v>44.361035000000001</c:v>
                </c:pt>
                <c:pt idx="127">
                  <c:v>44.122323000000002</c:v>
                </c:pt>
                <c:pt idx="128">
                  <c:v>43.411154000000003</c:v>
                </c:pt>
                <c:pt idx="129">
                  <c:v>42.766337999999998</c:v>
                </c:pt>
                <c:pt idx="130">
                  <c:v>41.923112000000003</c:v>
                </c:pt>
                <c:pt idx="131">
                  <c:v>43.768284999999999</c:v>
                </c:pt>
                <c:pt idx="132">
                  <c:v>46.307878000000002</c:v>
                </c:pt>
                <c:pt idx="133">
                  <c:v>45.663058999999997</c:v>
                </c:pt>
                <c:pt idx="134">
                  <c:v>45.792023</c:v>
                </c:pt>
                <c:pt idx="135">
                  <c:v>45.772182000000001</c:v>
                </c:pt>
                <c:pt idx="136">
                  <c:v>44.998401000000001</c:v>
                </c:pt>
                <c:pt idx="137">
                  <c:v>45.008319999999998</c:v>
                </c:pt>
                <c:pt idx="138">
                  <c:v>44.581747999999997</c:v>
                </c:pt>
                <c:pt idx="139">
                  <c:v>44.551988000000001</c:v>
                </c:pt>
                <c:pt idx="140">
                  <c:v>44.561906999999998</c:v>
                </c:pt>
                <c:pt idx="141">
                  <c:v>44.998401000000001</c:v>
                </c:pt>
                <c:pt idx="142">
                  <c:v>45.722582000000003</c:v>
                </c:pt>
                <c:pt idx="143">
                  <c:v>45.782105000000001</c:v>
                </c:pt>
                <c:pt idx="144">
                  <c:v>45.385292</c:v>
                </c:pt>
                <c:pt idx="145">
                  <c:v>45.494416000000001</c:v>
                </c:pt>
                <c:pt idx="146">
                  <c:v>45.355531999999997</c:v>
                </c:pt>
                <c:pt idx="147">
                  <c:v>45.534098</c:v>
                </c:pt>
                <c:pt idx="148">
                  <c:v>45.583697999999998</c:v>
                </c:pt>
                <c:pt idx="149">
                  <c:v>45.524175</c:v>
                </c:pt>
                <c:pt idx="150">
                  <c:v>45.454732999999997</c:v>
                </c:pt>
                <c:pt idx="151">
                  <c:v>45.147202999999998</c:v>
                </c:pt>
                <c:pt idx="152">
                  <c:v>45.057921</c:v>
                </c:pt>
                <c:pt idx="153">
                  <c:v>44.671030000000002</c:v>
                </c:pt>
                <c:pt idx="154">
                  <c:v>44.214697999999999</c:v>
                </c:pt>
                <c:pt idx="155">
                  <c:v>44.532147000000002</c:v>
                </c:pt>
                <c:pt idx="156">
                  <c:v>44.20478</c:v>
                </c:pt>
                <c:pt idx="157">
                  <c:v>43.966690999999997</c:v>
                </c:pt>
                <c:pt idx="158">
                  <c:v>44.055973999999999</c:v>
                </c:pt>
                <c:pt idx="159">
                  <c:v>42.597690999999998</c:v>
                </c:pt>
                <c:pt idx="160">
                  <c:v>42.280242000000001</c:v>
                </c:pt>
                <c:pt idx="161">
                  <c:v>42.389366000000003</c:v>
                </c:pt>
                <c:pt idx="162">
                  <c:v>42.121518000000002</c:v>
                </c:pt>
                <c:pt idx="163">
                  <c:v>41.665185999999999</c:v>
                </c:pt>
                <c:pt idx="164">
                  <c:v>41.000529</c:v>
                </c:pt>
                <c:pt idx="165">
                  <c:v>41.099730000000001</c:v>
                </c:pt>
                <c:pt idx="166">
                  <c:v>40.633476000000002</c:v>
                </c:pt>
                <c:pt idx="167">
                  <c:v>40.196984999999998</c:v>
                </c:pt>
                <c:pt idx="168">
                  <c:v>40.911245999999998</c:v>
                </c:pt>
                <c:pt idx="169">
                  <c:v>41.377496999999998</c:v>
                </c:pt>
                <c:pt idx="170">
                  <c:v>40.593794000000003</c:v>
                </c:pt>
                <c:pt idx="171">
                  <c:v>40.851723</c:v>
                </c:pt>
                <c:pt idx="172">
                  <c:v>41.248536000000001</c:v>
                </c:pt>
                <c:pt idx="173">
                  <c:v>40.990606</c:v>
                </c:pt>
                <c:pt idx="174">
                  <c:v>41.298136999999997</c:v>
                </c:pt>
                <c:pt idx="175">
                  <c:v>41.46678</c:v>
                </c:pt>
                <c:pt idx="176">
                  <c:v>41.595744000000003</c:v>
                </c:pt>
                <c:pt idx="177">
                  <c:v>41.189013000000003</c:v>
                </c:pt>
                <c:pt idx="178">
                  <c:v>41.069971000000002</c:v>
                </c:pt>
                <c:pt idx="179">
                  <c:v>40.980688000000001</c:v>
                </c:pt>
                <c:pt idx="180">
                  <c:v>40.583874999999999</c:v>
                </c:pt>
                <c:pt idx="181">
                  <c:v>40.454909999999998</c:v>
                </c:pt>
                <c:pt idx="182">
                  <c:v>40.365628000000001</c:v>
                </c:pt>
                <c:pt idx="183">
                  <c:v>39.433121999999997</c:v>
                </c:pt>
                <c:pt idx="184">
                  <c:v>39.095832999999999</c:v>
                </c:pt>
                <c:pt idx="185">
                  <c:v>39.224797000000002</c:v>
                </c:pt>
                <c:pt idx="186">
                  <c:v>39.155355999999998</c:v>
                </c:pt>
                <c:pt idx="187">
                  <c:v>39.919218000000001</c:v>
                </c:pt>
                <c:pt idx="188">
                  <c:v>38.947026999999999</c:v>
                </c:pt>
                <c:pt idx="189">
                  <c:v>39.691048000000002</c:v>
                </c:pt>
                <c:pt idx="190">
                  <c:v>39.988660000000003</c:v>
                </c:pt>
                <c:pt idx="191">
                  <c:v>39.418238000000002</c:v>
                </c:pt>
                <c:pt idx="192">
                  <c:v>39.685313000000001</c:v>
                </c:pt>
                <c:pt idx="193">
                  <c:v>39.724881000000003</c:v>
                </c:pt>
                <c:pt idx="194">
                  <c:v>39.091816000000001</c:v>
                </c:pt>
                <c:pt idx="195">
                  <c:v>39.002791000000002</c:v>
                </c:pt>
                <c:pt idx="196">
                  <c:v>39.042358</c:v>
                </c:pt>
                <c:pt idx="197">
                  <c:v>39.447915999999999</c:v>
                </c:pt>
                <c:pt idx="198">
                  <c:v>39.220407999999999</c:v>
                </c:pt>
                <c:pt idx="199">
                  <c:v>39.754555000000003</c:v>
                </c:pt>
                <c:pt idx="200">
                  <c:v>38.864308000000001</c:v>
                </c:pt>
                <c:pt idx="201">
                  <c:v>38.557665999999998</c:v>
                </c:pt>
                <c:pt idx="202">
                  <c:v>37.875143000000001</c:v>
                </c:pt>
                <c:pt idx="203">
                  <c:v>38.597233000000003</c:v>
                </c:pt>
                <c:pt idx="204">
                  <c:v>38.804957000000002</c:v>
                </c:pt>
                <c:pt idx="205">
                  <c:v>37.5685</c:v>
                </c:pt>
                <c:pt idx="206">
                  <c:v>37.716875999999999</c:v>
                </c:pt>
                <c:pt idx="207">
                  <c:v>37.677309000000001</c:v>
                </c:pt>
                <c:pt idx="208">
                  <c:v>39.002791000000002</c:v>
                </c:pt>
                <c:pt idx="209">
                  <c:v>38.913766000000003</c:v>
                </c:pt>
                <c:pt idx="210">
                  <c:v>38.775283000000002</c:v>
                </c:pt>
                <c:pt idx="211">
                  <c:v>38.617016999999997</c:v>
                </c:pt>
                <c:pt idx="212">
                  <c:v>38.171892</c:v>
                </c:pt>
                <c:pt idx="213">
                  <c:v>36.945324999999997</c:v>
                </c:pt>
                <c:pt idx="214">
                  <c:v>37.182726000000002</c:v>
                </c:pt>
                <c:pt idx="215">
                  <c:v>37.222293999999998</c:v>
                </c:pt>
                <c:pt idx="216">
                  <c:v>37.073917000000002</c:v>
                </c:pt>
                <c:pt idx="217">
                  <c:v>36.767274999999998</c:v>
                </c:pt>
                <c:pt idx="218">
                  <c:v>37.617958000000002</c:v>
                </c:pt>
                <c:pt idx="219">
                  <c:v>37.034350000000003</c:v>
                </c:pt>
                <c:pt idx="220">
                  <c:v>36.787058999999999</c:v>
                </c:pt>
                <c:pt idx="221">
                  <c:v>37.459690999999999</c:v>
                </c:pt>
                <c:pt idx="222">
                  <c:v>36.678254000000003</c:v>
                </c:pt>
                <c:pt idx="223">
                  <c:v>35.827570999999999</c:v>
                </c:pt>
                <c:pt idx="224">
                  <c:v>34.947214000000002</c:v>
                </c:pt>
                <c:pt idx="225">
                  <c:v>35.461576999999998</c:v>
                </c:pt>
                <c:pt idx="226">
                  <c:v>34.986778000000001</c:v>
                </c:pt>
                <c:pt idx="227">
                  <c:v>34.422953999999997</c:v>
                </c:pt>
                <c:pt idx="228">
                  <c:v>35.649521</c:v>
                </c:pt>
                <c:pt idx="229">
                  <c:v>37.014566000000002</c:v>
                </c:pt>
                <c:pt idx="230">
                  <c:v>36.787058999999999</c:v>
                </c:pt>
                <c:pt idx="231">
                  <c:v>36.66836</c:v>
                </c:pt>
                <c:pt idx="232">
                  <c:v>37.281641</c:v>
                </c:pt>
                <c:pt idx="233">
                  <c:v>37.242077999999999</c:v>
                </c:pt>
                <c:pt idx="234">
                  <c:v>35.718761999999998</c:v>
                </c:pt>
                <c:pt idx="235">
                  <c:v>36.648575999999998</c:v>
                </c:pt>
                <c:pt idx="236">
                  <c:v>37.103591000000002</c:v>
                </c:pt>
                <c:pt idx="237">
                  <c:v>37.202509999999997</c:v>
                </c:pt>
                <c:pt idx="238">
                  <c:v>37.5685</c:v>
                </c:pt>
                <c:pt idx="239">
                  <c:v>36.826625999999997</c:v>
                </c:pt>
                <c:pt idx="240">
                  <c:v>36.856299999999997</c:v>
                </c:pt>
                <c:pt idx="241">
                  <c:v>36.796951999999997</c:v>
                </c:pt>
                <c:pt idx="242">
                  <c:v>36.707926999999998</c:v>
                </c:pt>
                <c:pt idx="243">
                  <c:v>37.202509999999997</c:v>
                </c:pt>
                <c:pt idx="244">
                  <c:v>36.460636000000001</c:v>
                </c:pt>
                <c:pt idx="245">
                  <c:v>37.776223999999999</c:v>
                </c:pt>
                <c:pt idx="246">
                  <c:v>37.528933000000002</c:v>
                </c:pt>
                <c:pt idx="247">
                  <c:v>38.171892</c:v>
                </c:pt>
                <c:pt idx="248">
                  <c:v>38.577449000000001</c:v>
                </c:pt>
                <c:pt idx="249">
                  <c:v>40.288705</c:v>
                </c:pt>
                <c:pt idx="250">
                  <c:v>40.110655000000001</c:v>
                </c:pt>
                <c:pt idx="251">
                  <c:v>40.249136999999997</c:v>
                </c:pt>
                <c:pt idx="252">
                  <c:v>41.357005000000001</c:v>
                </c:pt>
                <c:pt idx="253">
                  <c:v>41.599348999999997</c:v>
                </c:pt>
                <c:pt idx="254">
                  <c:v>41.786780999999998</c:v>
                </c:pt>
                <c:pt idx="255">
                  <c:v>41.214627999999998</c:v>
                </c:pt>
                <c:pt idx="256">
                  <c:v>41.569757000000003</c:v>
                </c:pt>
                <c:pt idx="257">
                  <c:v>41.204765000000002</c:v>
                </c:pt>
                <c:pt idx="258">
                  <c:v>40.662208</c:v>
                </c:pt>
                <c:pt idx="259">
                  <c:v>40.277486000000003</c:v>
                </c:pt>
                <c:pt idx="260">
                  <c:v>39.557361</c:v>
                </c:pt>
                <c:pt idx="261">
                  <c:v>40.228160000000003</c:v>
                </c:pt>
                <c:pt idx="262">
                  <c:v>40.869365000000002</c:v>
                </c:pt>
                <c:pt idx="263">
                  <c:v>40.257756000000001</c:v>
                </c:pt>
                <c:pt idx="264">
                  <c:v>39.705333000000003</c:v>
                </c:pt>
                <c:pt idx="265">
                  <c:v>39.646143000000002</c:v>
                </c:pt>
                <c:pt idx="266">
                  <c:v>40.691800999999998</c:v>
                </c:pt>
                <c:pt idx="267">
                  <c:v>40.425454000000002</c:v>
                </c:pt>
                <c:pt idx="268">
                  <c:v>40.612881999999999</c:v>
                </c:pt>
                <c:pt idx="269">
                  <c:v>40.149244000000003</c:v>
                </c:pt>
                <c:pt idx="270">
                  <c:v>40.543829000000002</c:v>
                </c:pt>
                <c:pt idx="271">
                  <c:v>39.606687999999998</c:v>
                </c:pt>
                <c:pt idx="272">
                  <c:v>39.873030999999997</c:v>
                </c:pt>
                <c:pt idx="273">
                  <c:v>40.504373000000001</c:v>
                </c:pt>
                <c:pt idx="274">
                  <c:v>41.254086999999998</c:v>
                </c:pt>
                <c:pt idx="275">
                  <c:v>41.402059000000001</c:v>
                </c:pt>
                <c:pt idx="276">
                  <c:v>40.780583</c:v>
                </c:pt>
                <c:pt idx="277">
                  <c:v>40.119647999999998</c:v>
                </c:pt>
                <c:pt idx="278">
                  <c:v>39.488309000000001</c:v>
                </c:pt>
                <c:pt idx="279">
                  <c:v>38.748457999999999</c:v>
                </c:pt>
                <c:pt idx="280">
                  <c:v>37.979013999999999</c:v>
                </c:pt>
                <c:pt idx="281">
                  <c:v>38.807647000000003</c:v>
                </c:pt>
                <c:pt idx="282">
                  <c:v>37.860638999999999</c:v>
                </c:pt>
                <c:pt idx="283">
                  <c:v>36.824848000000003</c:v>
                </c:pt>
                <c:pt idx="284">
                  <c:v>36.272424999999998</c:v>
                </c:pt>
                <c:pt idx="285">
                  <c:v>36.982683000000002</c:v>
                </c:pt>
                <c:pt idx="286">
                  <c:v>37.150381000000003</c:v>
                </c:pt>
                <c:pt idx="287">
                  <c:v>37.466050000000003</c:v>
                </c:pt>
                <c:pt idx="288">
                  <c:v>37.406860999999999</c:v>
                </c:pt>
                <c:pt idx="289">
                  <c:v>37.623885000000001</c:v>
                </c:pt>
                <c:pt idx="290">
                  <c:v>37.78172</c:v>
                </c:pt>
                <c:pt idx="291">
                  <c:v>37.821179000000001</c:v>
                </c:pt>
                <c:pt idx="292">
                  <c:v>37.752127000000002</c:v>
                </c:pt>
                <c:pt idx="293">
                  <c:v>38.067796000000001</c:v>
                </c:pt>
                <c:pt idx="294">
                  <c:v>37.249026000000001</c:v>
                </c:pt>
                <c:pt idx="295">
                  <c:v>37.189841000000001</c:v>
                </c:pt>
                <c:pt idx="296">
                  <c:v>37.012276</c:v>
                </c:pt>
                <c:pt idx="297">
                  <c:v>36.548634999999997</c:v>
                </c:pt>
                <c:pt idx="298">
                  <c:v>36.331614000000002</c:v>
                </c:pt>
                <c:pt idx="299">
                  <c:v>36.607824000000001</c:v>
                </c:pt>
                <c:pt idx="300">
                  <c:v>35.601627000000001</c:v>
                </c:pt>
                <c:pt idx="301">
                  <c:v>35.414199000000004</c:v>
                </c:pt>
                <c:pt idx="302">
                  <c:v>35.828513999999998</c:v>
                </c:pt>
                <c:pt idx="303">
                  <c:v>35.739730999999999</c:v>
                </c:pt>
                <c:pt idx="304">
                  <c:v>35.295819999999999</c:v>
                </c:pt>
                <c:pt idx="305">
                  <c:v>35.098529999999997</c:v>
                </c:pt>
                <c:pt idx="306">
                  <c:v>34.575699</c:v>
                </c:pt>
                <c:pt idx="307">
                  <c:v>35.147852</c:v>
                </c:pt>
                <c:pt idx="308">
                  <c:v>35.502980999999998</c:v>
                </c:pt>
                <c:pt idx="309">
                  <c:v>35.739730999999999</c:v>
                </c:pt>
                <c:pt idx="310">
                  <c:v>35.522706999999997</c:v>
                </c:pt>
                <c:pt idx="311">
                  <c:v>35.059069999999998</c:v>
                </c:pt>
                <c:pt idx="312">
                  <c:v>34.427731000000001</c:v>
                </c:pt>
                <c:pt idx="313">
                  <c:v>34.861775999999999</c:v>
                </c:pt>
                <c:pt idx="314">
                  <c:v>34.200839999999999</c:v>
                </c:pt>
                <c:pt idx="315">
                  <c:v>33.283428999999998</c:v>
                </c:pt>
                <c:pt idx="316">
                  <c:v>33.865445000000001</c:v>
                </c:pt>
                <c:pt idx="317">
                  <c:v>33.283428999999998</c:v>
                </c:pt>
                <c:pt idx="318">
                  <c:v>32.918433</c:v>
                </c:pt>
                <c:pt idx="319">
                  <c:v>33.983820000000001</c:v>
                </c:pt>
                <c:pt idx="320">
                  <c:v>33.983818999999997</c:v>
                </c:pt>
                <c:pt idx="321">
                  <c:v>34.377265000000001</c:v>
                </c:pt>
                <c:pt idx="322">
                  <c:v>34.475625000000001</c:v>
                </c:pt>
                <c:pt idx="323">
                  <c:v>35.105136000000002</c:v>
                </c:pt>
                <c:pt idx="324">
                  <c:v>35.154319999999998</c:v>
                </c:pt>
                <c:pt idx="325">
                  <c:v>35.803503999999997</c:v>
                </c:pt>
                <c:pt idx="326">
                  <c:v>35.921537000000001</c:v>
                </c:pt>
                <c:pt idx="327">
                  <c:v>35.557600999999998</c:v>
                </c:pt>
                <c:pt idx="328">
                  <c:v>34.967430999999998</c:v>
                </c:pt>
                <c:pt idx="329">
                  <c:v>35.370711999999997</c:v>
                </c:pt>
                <c:pt idx="330">
                  <c:v>35.272353000000003</c:v>
                </c:pt>
                <c:pt idx="331">
                  <c:v>34.957597</c:v>
                </c:pt>
                <c:pt idx="332">
                  <c:v>35.616616</c:v>
                </c:pt>
                <c:pt idx="333">
                  <c:v>34.485463000000003</c:v>
                </c:pt>
                <c:pt idx="334">
                  <c:v>35.164155000000001</c:v>
                </c:pt>
                <c:pt idx="335">
                  <c:v>34.947758999999998</c:v>
                </c:pt>
                <c:pt idx="336">
                  <c:v>34.180542000000003</c:v>
                </c:pt>
                <c:pt idx="337">
                  <c:v>35.714979</c:v>
                </c:pt>
                <c:pt idx="338">
                  <c:v>35.911698999999999</c:v>
                </c:pt>
                <c:pt idx="339">
                  <c:v>36.039569</c:v>
                </c:pt>
                <c:pt idx="340">
                  <c:v>35.036284000000002</c:v>
                </c:pt>
                <c:pt idx="341">
                  <c:v>33.796934</c:v>
                </c:pt>
                <c:pt idx="342">
                  <c:v>34.111688999999998</c:v>
                </c:pt>
                <c:pt idx="343">
                  <c:v>35.636288</c:v>
                </c:pt>
                <c:pt idx="344">
                  <c:v>36.895311</c:v>
                </c:pt>
                <c:pt idx="345">
                  <c:v>37.77073</c:v>
                </c:pt>
                <c:pt idx="346">
                  <c:v>38.380569000000001</c:v>
                </c:pt>
                <c:pt idx="347">
                  <c:v>38.183844999999998</c:v>
                </c:pt>
                <c:pt idx="348">
                  <c:v>38.016632999999999</c:v>
                </c:pt>
                <c:pt idx="349">
                  <c:v>37.928108000000002</c:v>
                </c:pt>
                <c:pt idx="350">
                  <c:v>38.252698000000002</c:v>
                </c:pt>
                <c:pt idx="351">
                  <c:v>38.774011000000002</c:v>
                </c:pt>
                <c:pt idx="352">
                  <c:v>39.806807999999997</c:v>
                </c:pt>
                <c:pt idx="353">
                  <c:v>39.334674</c:v>
                </c:pt>
                <c:pt idx="354">
                  <c:v>39.462541000000002</c:v>
                </c:pt>
                <c:pt idx="355">
                  <c:v>40.052711000000002</c:v>
                </c:pt>
                <c:pt idx="356">
                  <c:v>39.954346999999999</c:v>
                </c:pt>
                <c:pt idx="357">
                  <c:v>40.328121000000003</c:v>
                </c:pt>
                <c:pt idx="358">
                  <c:v>40.278941000000003</c:v>
                </c:pt>
                <c:pt idx="359">
                  <c:v>40.298614000000001</c:v>
                </c:pt>
                <c:pt idx="360">
                  <c:v>39.737954999999999</c:v>
                </c:pt>
                <c:pt idx="361">
                  <c:v>39.787134999999999</c:v>
                </c:pt>
                <c:pt idx="362">
                  <c:v>38.960900000000002</c:v>
                </c:pt>
                <c:pt idx="363">
                  <c:v>38.665816999999997</c:v>
                </c:pt>
                <c:pt idx="364">
                  <c:v>39.590412000000001</c:v>
                </c:pt>
                <c:pt idx="365">
                  <c:v>39.669103</c:v>
                </c:pt>
                <c:pt idx="366">
                  <c:v>38.921554999999998</c:v>
                </c:pt>
                <c:pt idx="367">
                  <c:v>39.403526999999997</c:v>
                </c:pt>
                <c:pt idx="368">
                  <c:v>39.295329000000002</c:v>
                </c:pt>
                <c:pt idx="369">
                  <c:v>39.678936999999998</c:v>
                </c:pt>
                <c:pt idx="370">
                  <c:v>39.472378999999997</c:v>
                </c:pt>
                <c:pt idx="371">
                  <c:v>39.826481000000001</c:v>
                </c:pt>
                <c:pt idx="372">
                  <c:v>39.305163</c:v>
                </c:pt>
                <c:pt idx="373">
                  <c:v>38.754342999999999</c:v>
                </c:pt>
                <c:pt idx="374">
                  <c:v>38.282204999999998</c:v>
                </c:pt>
                <c:pt idx="375">
                  <c:v>38.114992999999998</c:v>
                </c:pt>
                <c:pt idx="376">
                  <c:v>39.137951000000001</c:v>
                </c:pt>
                <c:pt idx="377">
                  <c:v>38.714996999999997</c:v>
                </c:pt>
                <c:pt idx="378">
                  <c:v>38.931393</c:v>
                </c:pt>
                <c:pt idx="379">
                  <c:v>38.616633999999998</c:v>
                </c:pt>
                <c:pt idx="380">
                  <c:v>37.947780000000002</c:v>
                </c:pt>
                <c:pt idx="381">
                  <c:v>38.105158000000003</c:v>
                </c:pt>
                <c:pt idx="382">
                  <c:v>39.364181000000002</c:v>
                </c:pt>
                <c:pt idx="383">
                  <c:v>39.295324999999998</c:v>
                </c:pt>
                <c:pt idx="384">
                  <c:v>39.432687000000001</c:v>
                </c:pt>
                <c:pt idx="385">
                  <c:v>38.853803999999997</c:v>
                </c:pt>
                <c:pt idx="386">
                  <c:v>39.059849999999997</c:v>
                </c:pt>
                <c:pt idx="387">
                  <c:v>38.74588</c:v>
                </c:pt>
                <c:pt idx="388">
                  <c:v>39.148153999999998</c:v>
                </c:pt>
                <c:pt idx="389">
                  <c:v>38.853803999999997</c:v>
                </c:pt>
                <c:pt idx="390">
                  <c:v>39.040225999999997</c:v>
                </c:pt>
                <c:pt idx="391">
                  <c:v>38.775314000000002</c:v>
                </c:pt>
                <c:pt idx="392">
                  <c:v>39.089283000000002</c:v>
                </c:pt>
                <c:pt idx="393">
                  <c:v>39.766280000000002</c:v>
                </c:pt>
                <c:pt idx="394">
                  <c:v>39.75647</c:v>
                </c:pt>
                <c:pt idx="395">
                  <c:v>39.364006000000003</c:v>
                </c:pt>
                <c:pt idx="396">
                  <c:v>39.197211000000003</c:v>
                </c:pt>
                <c:pt idx="397">
                  <c:v>39.550427999999997</c:v>
                </c:pt>
                <c:pt idx="398">
                  <c:v>39.776094000000001</c:v>
                </c:pt>
                <c:pt idx="399">
                  <c:v>40.325538999999999</c:v>
                </c:pt>
                <c:pt idx="400">
                  <c:v>40.335352999999998</c:v>
                </c:pt>
                <c:pt idx="401">
                  <c:v>40.148930999999997</c:v>
                </c:pt>
                <c:pt idx="402">
                  <c:v>40.413843</c:v>
                </c:pt>
                <c:pt idx="403">
                  <c:v>40.963293</c:v>
                </c:pt>
                <c:pt idx="404">
                  <c:v>41.807088</c:v>
                </c:pt>
                <c:pt idx="405">
                  <c:v>41.267451999999999</c:v>
                </c:pt>
                <c:pt idx="406">
                  <c:v>41.699159999999999</c:v>
                </c:pt>
                <c:pt idx="407">
                  <c:v>41.522551999999997</c:v>
                </c:pt>
                <c:pt idx="408">
                  <c:v>41.807088</c:v>
                </c:pt>
                <c:pt idx="409">
                  <c:v>41.571609000000002</c:v>
                </c:pt>
                <c:pt idx="410">
                  <c:v>41.826711000000003</c:v>
                </c:pt>
                <c:pt idx="411">
                  <c:v>41.247829000000003</c:v>
                </c:pt>
                <c:pt idx="412">
                  <c:v>41.257638999999998</c:v>
                </c:pt>
                <c:pt idx="413">
                  <c:v>41.022162999999999</c:v>
                </c:pt>
                <c:pt idx="414">
                  <c:v>41.120277000000002</c:v>
                </c:pt>
                <c:pt idx="415">
                  <c:v>41.816898000000002</c:v>
                </c:pt>
                <c:pt idx="416">
                  <c:v>41.699159999999999</c:v>
                </c:pt>
                <c:pt idx="417">
                  <c:v>41.012349999999998</c:v>
                </c:pt>
                <c:pt idx="418">
                  <c:v>40.806308000000001</c:v>
                </c:pt>
                <c:pt idx="419">
                  <c:v>40.806308000000001</c:v>
                </c:pt>
                <c:pt idx="420">
                  <c:v>41.149711000000003</c:v>
                </c:pt>
                <c:pt idx="421">
                  <c:v>41.041786999999999</c:v>
                </c:pt>
                <c:pt idx="422">
                  <c:v>40.590451999999999</c:v>
                </c:pt>
                <c:pt idx="423">
                  <c:v>41.169334999999997</c:v>
                </c:pt>
                <c:pt idx="424">
                  <c:v>41.385190000000001</c:v>
                </c:pt>
                <c:pt idx="425">
                  <c:v>41.188958</c:v>
                </c:pt>
                <c:pt idx="426">
                  <c:v>41.689349999999997</c:v>
                </c:pt>
                <c:pt idx="427">
                  <c:v>41.816898000000002</c:v>
                </c:pt>
                <c:pt idx="428">
                  <c:v>41.905202000000003</c:v>
                </c:pt>
                <c:pt idx="429">
                  <c:v>42.081811000000002</c:v>
                </c:pt>
                <c:pt idx="430">
                  <c:v>42.376156999999999</c:v>
                </c:pt>
                <c:pt idx="431">
                  <c:v>42.170115000000003</c:v>
                </c:pt>
                <c:pt idx="432">
                  <c:v>42.31729</c:v>
                </c:pt>
                <c:pt idx="433">
                  <c:v>42.562578999999999</c:v>
                </c:pt>
                <c:pt idx="434">
                  <c:v>42.258419000000004</c:v>
                </c:pt>
                <c:pt idx="435">
                  <c:v>42.228985999999999</c:v>
                </c:pt>
                <c:pt idx="436">
                  <c:v>42.729374</c:v>
                </c:pt>
                <c:pt idx="437">
                  <c:v>41.689349999999997</c:v>
                </c:pt>
                <c:pt idx="438">
                  <c:v>41.463681000000001</c:v>
                </c:pt>
                <c:pt idx="439">
                  <c:v>41.640289000000003</c:v>
                </c:pt>
                <c:pt idx="440">
                  <c:v>41.139901000000002</c:v>
                </c:pt>
                <c:pt idx="441">
                  <c:v>41.257638999999998</c:v>
                </c:pt>
                <c:pt idx="442">
                  <c:v>40.610075000000002</c:v>
                </c:pt>
                <c:pt idx="443">
                  <c:v>40.767060000000001</c:v>
                </c:pt>
                <c:pt idx="444">
                  <c:v>40.933858999999998</c:v>
                </c:pt>
                <c:pt idx="445">
                  <c:v>40.335352999999998</c:v>
                </c:pt>
                <c:pt idx="446">
                  <c:v>39.834964999999997</c:v>
                </c:pt>
                <c:pt idx="447">
                  <c:v>39.942627999999999</c:v>
                </c:pt>
                <c:pt idx="448">
                  <c:v>40.216676</c:v>
                </c:pt>
                <c:pt idx="449">
                  <c:v>41.303083999999998</c:v>
                </c:pt>
                <c:pt idx="450">
                  <c:v>41.312869999999997</c:v>
                </c:pt>
                <c:pt idx="451">
                  <c:v>41.312869999999997</c:v>
                </c:pt>
                <c:pt idx="452">
                  <c:v>41.224783000000002</c:v>
                </c:pt>
                <c:pt idx="453">
                  <c:v>40.696263000000002</c:v>
                </c:pt>
                <c:pt idx="454">
                  <c:v>40.921374</c:v>
                </c:pt>
                <c:pt idx="455">
                  <c:v>40.001350000000002</c:v>
                </c:pt>
                <c:pt idx="456">
                  <c:v>40.226461</c:v>
                </c:pt>
                <c:pt idx="457">
                  <c:v>39.981774999999999</c:v>
                </c:pt>
                <c:pt idx="458">
                  <c:v>39.766452999999998</c:v>
                </c:pt>
                <c:pt idx="459">
                  <c:v>40.852862000000002</c:v>
                </c:pt>
                <c:pt idx="460">
                  <c:v>40.647323</c:v>
                </c:pt>
                <c:pt idx="461">
                  <c:v>41.322659999999999</c:v>
                </c:pt>
                <c:pt idx="462">
                  <c:v>41.107334000000002</c:v>
                </c:pt>
                <c:pt idx="463">
                  <c:v>41.361806999999999</c:v>
                </c:pt>
                <c:pt idx="464">
                  <c:v>41.792456999999999</c:v>
                </c:pt>
                <c:pt idx="465">
                  <c:v>41.312869999999997</c:v>
                </c:pt>
                <c:pt idx="466">
                  <c:v>41.459684000000003</c:v>
                </c:pt>
                <c:pt idx="467">
                  <c:v>41.303083999999998</c:v>
                </c:pt>
                <c:pt idx="468">
                  <c:v>41.166060000000002</c:v>
                </c:pt>
                <c:pt idx="469">
                  <c:v>40.843071999999999</c:v>
                </c:pt>
                <c:pt idx="470">
                  <c:v>41.058397999999997</c:v>
                </c:pt>
                <c:pt idx="471">
                  <c:v>40.275402</c:v>
                </c:pt>
                <c:pt idx="472">
                  <c:v>40.657111999999998</c:v>
                </c:pt>
                <c:pt idx="473">
                  <c:v>39.658791000000001</c:v>
                </c:pt>
                <c:pt idx="474">
                  <c:v>39.296655999999999</c:v>
                </c:pt>
                <c:pt idx="475">
                  <c:v>39.169418</c:v>
                </c:pt>
                <c:pt idx="476">
                  <c:v>38.494084000000001</c:v>
                </c:pt>
                <c:pt idx="477">
                  <c:v>38.826853999999997</c:v>
                </c:pt>
                <c:pt idx="478">
                  <c:v>38.210247000000003</c:v>
                </c:pt>
                <c:pt idx="479">
                  <c:v>38.503869999999999</c:v>
                </c:pt>
                <c:pt idx="480">
                  <c:v>38.689830000000001</c:v>
                </c:pt>
                <c:pt idx="481">
                  <c:v>38.278759000000001</c:v>
                </c:pt>
                <c:pt idx="482">
                  <c:v>38.777918</c:v>
                </c:pt>
                <c:pt idx="483">
                  <c:v>37.867683999999997</c:v>
                </c:pt>
                <c:pt idx="484">
                  <c:v>36.967238999999999</c:v>
                </c:pt>
                <c:pt idx="485">
                  <c:v>37.642572000000001</c:v>
                </c:pt>
                <c:pt idx="486">
                  <c:v>37.192349999999998</c:v>
                </c:pt>
                <c:pt idx="487">
                  <c:v>37.926409999999997</c:v>
                </c:pt>
                <c:pt idx="488">
                  <c:v>38.317909999999998</c:v>
                </c:pt>
                <c:pt idx="489">
                  <c:v>37.985135999999997</c:v>
                </c:pt>
                <c:pt idx="490">
                  <c:v>38.807282999999998</c:v>
                </c:pt>
                <c:pt idx="491">
                  <c:v>37.348948999999998</c:v>
                </c:pt>
                <c:pt idx="492">
                  <c:v>37.123837999999999</c:v>
                </c:pt>
                <c:pt idx="493">
                  <c:v>37.437036999999997</c:v>
                </c:pt>
                <c:pt idx="494">
                  <c:v>37.202136000000003</c:v>
                </c:pt>
                <c:pt idx="495">
                  <c:v>38.229821999999999</c:v>
                </c:pt>
                <c:pt idx="496">
                  <c:v>38.709406000000001</c:v>
                </c:pt>
                <c:pt idx="497">
                  <c:v>39.257505000000002</c:v>
                </c:pt>
                <c:pt idx="498">
                  <c:v>39.727302999999999</c:v>
                </c:pt>
                <c:pt idx="499">
                  <c:v>40.020926000000003</c:v>
                </c:pt>
                <c:pt idx="500">
                  <c:v>38.856219000000003</c:v>
                </c:pt>
                <c:pt idx="501">
                  <c:v>38.347270999999999</c:v>
                </c:pt>
                <c:pt idx="502">
                  <c:v>38.954092000000003</c:v>
                </c:pt>
                <c:pt idx="503">
                  <c:v>39.697941</c:v>
                </c:pt>
                <c:pt idx="504">
                  <c:v>39.971984999999997</c:v>
                </c:pt>
                <c:pt idx="505">
                  <c:v>40.391818000000001</c:v>
                </c:pt>
                <c:pt idx="506">
                  <c:v>40.352767</c:v>
                </c:pt>
                <c:pt idx="507">
                  <c:v>40.401584</c:v>
                </c:pt>
                <c:pt idx="508">
                  <c:v>40.157494999999997</c:v>
                </c:pt>
                <c:pt idx="509">
                  <c:v>40.391818000000001</c:v>
                </c:pt>
                <c:pt idx="510">
                  <c:v>40.889761999999997</c:v>
                </c:pt>
                <c:pt idx="511">
                  <c:v>40.401584</c:v>
                </c:pt>
                <c:pt idx="512">
                  <c:v>39.737662</c:v>
                </c:pt>
                <c:pt idx="513">
                  <c:v>38.819885999999997</c:v>
                </c:pt>
                <c:pt idx="514">
                  <c:v>37.560389999999998</c:v>
                </c:pt>
                <c:pt idx="515">
                  <c:v>37.765424000000003</c:v>
                </c:pt>
                <c:pt idx="516">
                  <c:v>38.780833999999999</c:v>
                </c:pt>
                <c:pt idx="517">
                  <c:v>39.659551999999998</c:v>
                </c:pt>
                <c:pt idx="518">
                  <c:v>39.386173999999997</c:v>
                </c:pt>
                <c:pt idx="519">
                  <c:v>40.421111000000003</c:v>
                </c:pt>
                <c:pt idx="520">
                  <c:v>40.528506999999998</c:v>
                </c:pt>
                <c:pt idx="521">
                  <c:v>41.299829000000003</c:v>
                </c:pt>
                <c:pt idx="522">
                  <c:v>41.270539999999997</c:v>
                </c:pt>
                <c:pt idx="523">
                  <c:v>41.231484000000002</c:v>
                </c:pt>
                <c:pt idx="524">
                  <c:v>40.987395999999997</c:v>
                </c:pt>
                <c:pt idx="525">
                  <c:v>40.606617999999997</c:v>
                </c:pt>
                <c:pt idx="526">
                  <c:v>41.729427999999999</c:v>
                </c:pt>
                <c:pt idx="527">
                  <c:v>41.729427999999999</c:v>
                </c:pt>
                <c:pt idx="528">
                  <c:v>41.700135000000003</c:v>
                </c:pt>
                <c:pt idx="529">
                  <c:v>41.251012000000003</c:v>
                </c:pt>
                <c:pt idx="530">
                  <c:v>41.251012000000003</c:v>
                </c:pt>
                <c:pt idx="531">
                  <c:v>40.284419</c:v>
                </c:pt>
                <c:pt idx="532">
                  <c:v>39.835296</c:v>
                </c:pt>
                <c:pt idx="533">
                  <c:v>39.835296</c:v>
                </c:pt>
                <c:pt idx="534">
                  <c:v>40.264895000000003</c:v>
                </c:pt>
                <c:pt idx="535">
                  <c:v>40.587090000000003</c:v>
                </c:pt>
                <c:pt idx="536">
                  <c:v>40.469929</c:v>
                </c:pt>
                <c:pt idx="537">
                  <c:v>40.469929</c:v>
                </c:pt>
                <c:pt idx="538">
                  <c:v>40.674962000000001</c:v>
                </c:pt>
                <c:pt idx="539">
                  <c:v>40.548034999999999</c:v>
                </c:pt>
                <c:pt idx="540">
                  <c:v>39.962223000000002</c:v>
                </c:pt>
                <c:pt idx="541">
                  <c:v>40.391818000000001</c:v>
                </c:pt>
                <c:pt idx="542">
                  <c:v>39.181139999999999</c:v>
                </c:pt>
                <c:pt idx="543">
                  <c:v>39.229956999999999</c:v>
                </c:pt>
                <c:pt idx="544">
                  <c:v>39.874350999999997</c:v>
                </c:pt>
                <c:pt idx="545">
                  <c:v>38.607239</c:v>
                </c:pt>
                <c:pt idx="546">
                  <c:v>37.936781000000003</c:v>
                </c:pt>
                <c:pt idx="547">
                  <c:v>38.062494000000001</c:v>
                </c:pt>
                <c:pt idx="548">
                  <c:v>38.174236000000001</c:v>
                </c:pt>
                <c:pt idx="549">
                  <c:v>37.706311999999997</c:v>
                </c:pt>
                <c:pt idx="550">
                  <c:v>37.748216999999997</c:v>
                </c:pt>
                <c:pt idx="551">
                  <c:v>37.510761000000002</c:v>
                </c:pt>
                <c:pt idx="552">
                  <c:v>37.049821000000001</c:v>
                </c:pt>
                <c:pt idx="553">
                  <c:v>37.713296</c:v>
                </c:pt>
                <c:pt idx="554">
                  <c:v>36.560943000000002</c:v>
                </c:pt>
                <c:pt idx="555">
                  <c:v>36.505071999999998</c:v>
                </c:pt>
                <c:pt idx="556">
                  <c:v>36.113973000000001</c:v>
                </c:pt>
                <c:pt idx="557">
                  <c:v>36.169843999999998</c:v>
                </c:pt>
                <c:pt idx="558">
                  <c:v>36.169843999999998</c:v>
                </c:pt>
                <c:pt idx="559">
                  <c:v>36.868237000000001</c:v>
                </c:pt>
                <c:pt idx="560">
                  <c:v>37.461872999999997</c:v>
                </c:pt>
                <c:pt idx="561">
                  <c:v>38.432642000000001</c:v>
                </c:pt>
                <c:pt idx="562">
                  <c:v>39.431344000000003</c:v>
                </c:pt>
                <c:pt idx="563">
                  <c:v>38.411687999999998</c:v>
                </c:pt>
                <c:pt idx="564">
                  <c:v>39.50817</c:v>
                </c:pt>
                <c:pt idx="565">
                  <c:v>39.745621</c:v>
                </c:pt>
                <c:pt idx="566">
                  <c:v>38.991357999999998</c:v>
                </c:pt>
                <c:pt idx="567">
                  <c:v>39.249763999999999</c:v>
                </c:pt>
                <c:pt idx="568">
                  <c:v>39.794508999999998</c:v>
                </c:pt>
                <c:pt idx="569">
                  <c:v>39.913238999999997</c:v>
                </c:pt>
                <c:pt idx="570">
                  <c:v>39.459282000000002</c:v>
                </c:pt>
                <c:pt idx="571">
                  <c:v>39.639468999999998</c:v>
                </c:pt>
                <c:pt idx="572">
                  <c:v>40.385019</c:v>
                </c:pt>
                <c:pt idx="573">
                  <c:v>39.702178000000004</c:v>
                </c:pt>
                <c:pt idx="574">
                  <c:v>40.099339999999998</c:v>
                </c:pt>
                <c:pt idx="575">
                  <c:v>40.587083999999997</c:v>
                </c:pt>
                <c:pt idx="576">
                  <c:v>40.691600000000001</c:v>
                </c:pt>
                <c:pt idx="577">
                  <c:v>41.033017000000001</c:v>
                </c:pt>
                <c:pt idx="578">
                  <c:v>40.350178999999997</c:v>
                </c:pt>
                <c:pt idx="579">
                  <c:v>40.357146</c:v>
                </c:pt>
                <c:pt idx="580">
                  <c:v>40.830952000000003</c:v>
                </c:pt>
                <c:pt idx="581">
                  <c:v>40.127212999999998</c:v>
                </c:pt>
                <c:pt idx="582">
                  <c:v>40.196888999999999</c:v>
                </c:pt>
                <c:pt idx="583">
                  <c:v>40.029663999999997</c:v>
                </c:pt>
                <c:pt idx="584">
                  <c:v>40.169020000000003</c:v>
                </c:pt>
                <c:pt idx="585">
                  <c:v>40.357146</c:v>
                </c:pt>
                <c:pt idx="586">
                  <c:v>40.196888999999999</c:v>
                </c:pt>
                <c:pt idx="587">
                  <c:v>40.454695000000001</c:v>
                </c:pt>
                <c:pt idx="588">
                  <c:v>40.461661999999997</c:v>
                </c:pt>
                <c:pt idx="589">
                  <c:v>39.827599999999997</c:v>
                </c:pt>
                <c:pt idx="590">
                  <c:v>39.820632000000003</c:v>
                </c:pt>
                <c:pt idx="591">
                  <c:v>39.980890000000002</c:v>
                </c:pt>
                <c:pt idx="592">
                  <c:v>40.308371999999999</c:v>
                </c:pt>
                <c:pt idx="593">
                  <c:v>40.231729000000001</c:v>
                </c:pt>
                <c:pt idx="594">
                  <c:v>40.162049000000003</c:v>
                </c:pt>
                <c:pt idx="595">
                  <c:v>40.405920999999999</c:v>
                </c:pt>
                <c:pt idx="596">
                  <c:v>40.642825000000002</c:v>
                </c:pt>
                <c:pt idx="597">
                  <c:v>40.803083000000001</c:v>
                </c:pt>
                <c:pt idx="598">
                  <c:v>40.775210000000001</c:v>
                </c:pt>
                <c:pt idx="599">
                  <c:v>40.120246000000002</c:v>
                </c:pt>
                <c:pt idx="600">
                  <c:v>38.754567000000002</c:v>
                </c:pt>
                <c:pt idx="601">
                  <c:v>38.169279000000003</c:v>
                </c:pt>
                <c:pt idx="602">
                  <c:v>37.862698000000002</c:v>
                </c:pt>
                <c:pt idx="603">
                  <c:v>38.461920999999997</c:v>
                </c:pt>
                <c:pt idx="604">
                  <c:v>38.489794000000003</c:v>
                </c:pt>
                <c:pt idx="605">
                  <c:v>38.357405</c:v>
                </c:pt>
                <c:pt idx="606">
                  <c:v>38.733665999999999</c:v>
                </c:pt>
                <c:pt idx="607">
                  <c:v>38.489794000000003</c:v>
                </c:pt>
                <c:pt idx="608">
                  <c:v>39.200504000000002</c:v>
                </c:pt>
                <c:pt idx="609">
                  <c:v>39.068114999999999</c:v>
                </c:pt>
                <c:pt idx="610">
                  <c:v>39.082050000000002</c:v>
                </c:pt>
                <c:pt idx="611">
                  <c:v>39.562826000000001</c:v>
                </c:pt>
                <c:pt idx="612">
                  <c:v>39.040242999999997</c:v>
                </c:pt>
                <c:pt idx="613">
                  <c:v>39.221406000000002</c:v>
                </c:pt>
                <c:pt idx="614">
                  <c:v>39.388629999999999</c:v>
                </c:pt>
                <c:pt idx="615">
                  <c:v>39.604633</c:v>
                </c:pt>
                <c:pt idx="616">
                  <c:v>40.043599</c:v>
                </c:pt>
                <c:pt idx="617">
                  <c:v>40.217790999999998</c:v>
                </c:pt>
                <c:pt idx="618">
                  <c:v>39.514052</c:v>
                </c:pt>
                <c:pt idx="619">
                  <c:v>39.123857000000001</c:v>
                </c:pt>
                <c:pt idx="620">
                  <c:v>38.427084999999998</c:v>
                </c:pt>
                <c:pt idx="621">
                  <c:v>39.688243999999997</c:v>
                </c:pt>
                <c:pt idx="622">
                  <c:v>39.479211999999997</c:v>
                </c:pt>
                <c:pt idx="623">
                  <c:v>39.590694999999997</c:v>
                </c:pt>
                <c:pt idx="624">
                  <c:v>39.437404999999998</c:v>
                </c:pt>
                <c:pt idx="625">
                  <c:v>39.360760999999997</c:v>
                </c:pt>
                <c:pt idx="626">
                  <c:v>39.646436999999999</c:v>
                </c:pt>
                <c:pt idx="627">
                  <c:v>39.820632000000003</c:v>
                </c:pt>
                <c:pt idx="628">
                  <c:v>40.496502</c:v>
                </c:pt>
                <c:pt idx="629">
                  <c:v>40.733407</c:v>
                </c:pt>
                <c:pt idx="630">
                  <c:v>40.447727999999998</c:v>
                </c:pt>
                <c:pt idx="631">
                  <c:v>40.587083999999997</c:v>
                </c:pt>
                <c:pt idx="632">
                  <c:v>40.022697000000001</c:v>
                </c:pt>
                <c:pt idx="633">
                  <c:v>40.064500000000002</c:v>
                </c:pt>
                <c:pt idx="634">
                  <c:v>40.195497000000003</c:v>
                </c:pt>
                <c:pt idx="635">
                  <c:v>40.299773999999999</c:v>
                </c:pt>
                <c:pt idx="636">
                  <c:v>40.077317000000001</c:v>
                </c:pt>
                <c:pt idx="637">
                  <c:v>40.397100000000002</c:v>
                </c:pt>
                <c:pt idx="638">
                  <c:v>40.855921000000002</c:v>
                </c:pt>
                <c:pt idx="639">
                  <c:v>40.751643999999999</c:v>
                </c:pt>
                <c:pt idx="640">
                  <c:v>41.203513000000001</c:v>
                </c:pt>
                <c:pt idx="641">
                  <c:v>40.925438</c:v>
                </c:pt>
                <c:pt idx="642">
                  <c:v>40.543089000000002</c:v>
                </c:pt>
                <c:pt idx="643">
                  <c:v>40.668219999999998</c:v>
                </c:pt>
                <c:pt idx="644">
                  <c:v>40.598703</c:v>
                </c:pt>
                <c:pt idx="645">
                  <c:v>40.953246999999998</c:v>
                </c:pt>
                <c:pt idx="646">
                  <c:v>40.939340999999999</c:v>
                </c:pt>
                <c:pt idx="647">
                  <c:v>41.210464999999999</c:v>
                </c:pt>
                <c:pt idx="648">
                  <c:v>41.022764000000002</c:v>
                </c:pt>
                <c:pt idx="649">
                  <c:v>40.737737000000003</c:v>
                </c:pt>
                <c:pt idx="650">
                  <c:v>39.938279000000001</c:v>
                </c:pt>
                <c:pt idx="651">
                  <c:v>39.778387000000002</c:v>
                </c:pt>
                <c:pt idx="652">
                  <c:v>39.548974999999999</c:v>
                </c:pt>
                <c:pt idx="653">
                  <c:v>39.583734999999997</c:v>
                </c:pt>
                <c:pt idx="654">
                  <c:v>39.597638000000003</c:v>
                </c:pt>
                <c:pt idx="655">
                  <c:v>39.701915</c:v>
                </c:pt>
                <c:pt idx="656">
                  <c:v>39.124913999999997</c:v>
                </c:pt>
                <c:pt idx="657">
                  <c:v>39.055396999999999</c:v>
                </c:pt>
                <c:pt idx="658">
                  <c:v>38.610478999999998</c:v>
                </c:pt>
                <c:pt idx="659">
                  <c:v>38.228126000000003</c:v>
                </c:pt>
                <c:pt idx="660">
                  <c:v>37.755401999999997</c:v>
                </c:pt>
                <c:pt idx="661">
                  <c:v>38.214222999999997</c:v>
                </c:pt>
                <c:pt idx="662">
                  <c:v>38.255935000000001</c:v>
                </c:pt>
                <c:pt idx="663">
                  <c:v>37.880536999999997</c:v>
                </c:pt>
                <c:pt idx="664">
                  <c:v>38.825985000000003</c:v>
                </c:pt>
                <c:pt idx="665">
                  <c:v>39.507263000000002</c:v>
                </c:pt>
                <c:pt idx="666">
                  <c:v>39.215288999999999</c:v>
                </c:pt>
                <c:pt idx="667">
                  <c:v>38.506200999999997</c:v>
                </c:pt>
                <c:pt idx="668">
                  <c:v>38.443635999999998</c:v>
                </c:pt>
                <c:pt idx="669">
                  <c:v>38.255935000000001</c:v>
                </c:pt>
                <c:pt idx="670">
                  <c:v>38.242032000000002</c:v>
                </c:pt>
                <c:pt idx="671">
                  <c:v>38.464489999999998</c:v>
                </c:pt>
                <c:pt idx="672">
                  <c:v>37.915294000000003</c:v>
                </c:pt>
                <c:pt idx="673">
                  <c:v>37.866630999999998</c:v>
                </c:pt>
                <c:pt idx="674">
                  <c:v>37.567701</c:v>
                </c:pt>
                <c:pt idx="675">
                  <c:v>37.053266000000001</c:v>
                </c:pt>
                <c:pt idx="676">
                  <c:v>37.352195000000002</c:v>
                </c:pt>
                <c:pt idx="677">
                  <c:v>37.811017</c:v>
                </c:pt>
                <c:pt idx="678">
                  <c:v>38.429729000000002</c:v>
                </c:pt>
                <c:pt idx="679">
                  <c:v>38.242032000000002</c:v>
                </c:pt>
                <c:pt idx="680">
                  <c:v>38.214222999999997</c:v>
                </c:pt>
                <c:pt idx="681">
                  <c:v>38.019570999999999</c:v>
                </c:pt>
                <c:pt idx="682">
                  <c:v>37.991765999999998</c:v>
                </c:pt>
                <c:pt idx="683">
                  <c:v>37.317439</c:v>
                </c:pt>
                <c:pt idx="684">
                  <c:v>36.921182999999999</c:v>
                </c:pt>
                <c:pt idx="685">
                  <c:v>36.601399999999998</c:v>
                </c:pt>
                <c:pt idx="686">
                  <c:v>36.684820000000002</c:v>
                </c:pt>
                <c:pt idx="687">
                  <c:v>37.574657000000002</c:v>
                </c:pt>
                <c:pt idx="688">
                  <c:v>38.631332999999998</c:v>
                </c:pt>
                <c:pt idx="689">
                  <c:v>37.906953000000001</c:v>
                </c:pt>
                <c:pt idx="690">
                  <c:v>37.691966999999998</c:v>
                </c:pt>
                <c:pt idx="691">
                  <c:v>38.538041</c:v>
                </c:pt>
                <c:pt idx="692">
                  <c:v>39.25235</c:v>
                </c:pt>
                <c:pt idx="693">
                  <c:v>39.300896000000002</c:v>
                </c:pt>
                <c:pt idx="694">
                  <c:v>39.085909999999998</c:v>
                </c:pt>
                <c:pt idx="695">
                  <c:v>38.780768000000002</c:v>
                </c:pt>
                <c:pt idx="696">
                  <c:v>37.927756000000002</c:v>
                </c:pt>
                <c:pt idx="697">
                  <c:v>37.927756000000002</c:v>
                </c:pt>
                <c:pt idx="698">
                  <c:v>38.260640000000002</c:v>
                </c:pt>
                <c:pt idx="699">
                  <c:v>38.253706000000001</c:v>
                </c:pt>
                <c:pt idx="700">
                  <c:v>38.323054999999997</c:v>
                </c:pt>
                <c:pt idx="701">
                  <c:v>38.898662999999999</c:v>
                </c:pt>
                <c:pt idx="702">
                  <c:v>39.321702999999999</c:v>
                </c:pt>
                <c:pt idx="703">
                  <c:v>39.273156999999998</c:v>
                </c:pt>
                <c:pt idx="704">
                  <c:v>39.384117000000003</c:v>
                </c:pt>
                <c:pt idx="705">
                  <c:v>38.697546000000003</c:v>
                </c:pt>
                <c:pt idx="706">
                  <c:v>38.447884000000002</c:v>
                </c:pt>
                <c:pt idx="707">
                  <c:v>38.732222</c:v>
                </c:pt>
                <c:pt idx="708">
                  <c:v>39.571361000000003</c:v>
                </c:pt>
                <c:pt idx="709">
                  <c:v>39.432662999999998</c:v>
                </c:pt>
                <c:pt idx="710">
                  <c:v>40.327281999999997</c:v>
                </c:pt>
                <c:pt idx="711">
                  <c:v>40.514529000000003</c:v>
                </c:pt>
                <c:pt idx="712">
                  <c:v>40.757257000000003</c:v>
                </c:pt>
                <c:pt idx="713">
                  <c:v>40.084558000000001</c:v>
                </c:pt>
                <c:pt idx="714">
                  <c:v>40.070684999999997</c:v>
                </c:pt>
                <c:pt idx="715">
                  <c:v>39.328637000000001</c:v>
                </c:pt>
                <c:pt idx="716">
                  <c:v>39.481208000000002</c:v>
                </c:pt>
                <c:pt idx="717">
                  <c:v>39.085909999999998</c:v>
                </c:pt>
                <c:pt idx="718">
                  <c:v>39.599102999999999</c:v>
                </c:pt>
                <c:pt idx="719">
                  <c:v>39.453467000000003</c:v>
                </c:pt>
                <c:pt idx="720">
                  <c:v>39.356375999999997</c:v>
                </c:pt>
                <c:pt idx="721">
                  <c:v>39.072040999999999</c:v>
                </c:pt>
                <c:pt idx="722">
                  <c:v>39.730870000000003</c:v>
                </c:pt>
                <c:pt idx="723">
                  <c:v>38.794637000000002</c:v>
                </c:pt>
                <c:pt idx="724">
                  <c:v>38.246771000000003</c:v>
                </c:pt>
                <c:pt idx="725">
                  <c:v>38.316119999999998</c:v>
                </c:pt>
                <c:pt idx="726">
                  <c:v>41.665748000000001</c:v>
                </c:pt>
                <c:pt idx="727">
                  <c:v>41.533980999999997</c:v>
                </c:pt>
                <c:pt idx="728">
                  <c:v>41.423020999999999</c:v>
                </c:pt>
                <c:pt idx="729">
                  <c:v>40.923696999999997</c:v>
                </c:pt>
                <c:pt idx="730">
                  <c:v>41.208035000000002</c:v>
                </c:pt>
                <c:pt idx="731">
                  <c:v>40.424373000000003</c:v>
                </c:pt>
                <c:pt idx="732">
                  <c:v>39.827961000000002</c:v>
                </c:pt>
                <c:pt idx="733">
                  <c:v>40.091493</c:v>
                </c:pt>
                <c:pt idx="734">
                  <c:v>38.940274000000002</c:v>
                </c:pt>
                <c:pt idx="735">
                  <c:v>40.327281999999997</c:v>
                </c:pt>
                <c:pt idx="736">
                  <c:v>41.270449999999997</c:v>
                </c:pt>
                <c:pt idx="737">
                  <c:v>39.980531999999997</c:v>
                </c:pt>
                <c:pt idx="738">
                  <c:v>40.292608999999999</c:v>
                </c:pt>
                <c:pt idx="739">
                  <c:v>40.431306999999997</c:v>
                </c:pt>
                <c:pt idx="740">
                  <c:v>40.133102999999998</c:v>
                </c:pt>
                <c:pt idx="741">
                  <c:v>41.242708</c:v>
                </c:pt>
                <c:pt idx="742">
                  <c:v>42.255225000000003</c:v>
                </c:pt>
                <c:pt idx="743">
                  <c:v>42.199745</c:v>
                </c:pt>
                <c:pt idx="744">
                  <c:v>42.102654000000001</c:v>
                </c:pt>
                <c:pt idx="745">
                  <c:v>41.957017</c:v>
                </c:pt>
                <c:pt idx="746">
                  <c:v>41.846057000000002</c:v>
                </c:pt>
                <c:pt idx="747">
                  <c:v>41.527045999999999</c:v>
                </c:pt>
                <c:pt idx="748">
                  <c:v>40.868217000000001</c:v>
                </c:pt>
                <c:pt idx="749">
                  <c:v>40.868217000000001</c:v>
                </c:pt>
                <c:pt idx="750">
                  <c:v>40.507595000000002</c:v>
                </c:pt>
                <c:pt idx="751">
                  <c:v>40.493726000000002</c:v>
                </c:pt>
                <c:pt idx="752">
                  <c:v>39.841830999999999</c:v>
                </c:pt>
                <c:pt idx="753">
                  <c:v>39.280092000000003</c:v>
                </c:pt>
                <c:pt idx="754">
                  <c:v>39.474274000000001</c:v>
                </c:pt>
                <c:pt idx="755">
                  <c:v>38.981884000000001</c:v>
                </c:pt>
                <c:pt idx="756">
                  <c:v>39.661518000000001</c:v>
                </c:pt>
                <c:pt idx="757">
                  <c:v>39.751674000000001</c:v>
                </c:pt>
                <c:pt idx="758">
                  <c:v>39.647649000000001</c:v>
                </c:pt>
                <c:pt idx="759">
                  <c:v>39.757224000000001</c:v>
                </c:pt>
                <c:pt idx="760">
                  <c:v>39.598084999999998</c:v>
                </c:pt>
                <c:pt idx="761">
                  <c:v>39.812576999999997</c:v>
                </c:pt>
                <c:pt idx="762">
                  <c:v>39.411268</c:v>
                </c:pt>
                <c:pt idx="763">
                  <c:v>39.701872000000002</c:v>
                </c:pt>
                <c:pt idx="764">
                  <c:v>40.054746999999999</c:v>
                </c:pt>
                <c:pt idx="765">
                  <c:v>39.003039999999999</c:v>
                </c:pt>
                <c:pt idx="766">
                  <c:v>38.221181999999999</c:v>
                </c:pt>
                <c:pt idx="767">
                  <c:v>38.165829000000002</c:v>
                </c:pt>
                <c:pt idx="768">
                  <c:v>38.235019000000001</c:v>
                </c:pt>
                <c:pt idx="769">
                  <c:v>37.944414999999999</c:v>
                </c:pt>
                <c:pt idx="770">
                  <c:v>38.290371</c:v>
                </c:pt>
                <c:pt idx="771">
                  <c:v>38.096635999999997</c:v>
                </c:pt>
                <c:pt idx="772">
                  <c:v>37.937496000000003</c:v>
                </c:pt>
                <c:pt idx="773">
                  <c:v>37.017254999999999</c:v>
                </c:pt>
                <c:pt idx="774">
                  <c:v>37.072606999999998</c:v>
                </c:pt>
                <c:pt idx="775">
                  <c:v>36.622864</c:v>
                </c:pt>
                <c:pt idx="776">
                  <c:v>36.816600000000001</c:v>
                </c:pt>
                <c:pt idx="777">
                  <c:v>37.065688999999999</c:v>
                </c:pt>
                <c:pt idx="778">
                  <c:v>37.231746000000001</c:v>
                </c:pt>
                <c:pt idx="779">
                  <c:v>37.121040999999998</c:v>
                </c:pt>
                <c:pt idx="780">
                  <c:v>36.747410000000002</c:v>
                </c:pt>
                <c:pt idx="781">
                  <c:v>37.259425</c:v>
                </c:pt>
                <c:pt idx="782">
                  <c:v>37.432400999999999</c:v>
                </c:pt>
                <c:pt idx="783">
                  <c:v>37.038013999999997</c:v>
                </c:pt>
                <c:pt idx="784">
                  <c:v>37.238664999999997</c:v>
                </c:pt>
                <c:pt idx="785">
                  <c:v>37.397807999999998</c:v>
                </c:pt>
                <c:pt idx="786">
                  <c:v>38.006689999999999</c:v>
                </c:pt>
                <c:pt idx="787">
                  <c:v>34.969197999999999</c:v>
                </c:pt>
                <c:pt idx="788">
                  <c:v>35.42586</c:v>
                </c:pt>
                <c:pt idx="789">
                  <c:v>35.42586</c:v>
                </c:pt>
                <c:pt idx="790">
                  <c:v>35.495049000000002</c:v>
                </c:pt>
                <c:pt idx="791">
                  <c:v>35.135255999999998</c:v>
                </c:pt>
                <c:pt idx="792">
                  <c:v>34.630159999999997</c:v>
                </c:pt>
                <c:pt idx="793">
                  <c:v>35.315154</c:v>
                </c:pt>
                <c:pt idx="794">
                  <c:v>35.432777999999999</c:v>
                </c:pt>
                <c:pt idx="795">
                  <c:v>35.432777999999999</c:v>
                </c:pt>
                <c:pt idx="796">
                  <c:v>35.356665999999997</c:v>
                </c:pt>
                <c:pt idx="797">
                  <c:v>35.121419000000003</c:v>
                </c:pt>
                <c:pt idx="798">
                  <c:v>35.391263000000002</c:v>
                </c:pt>
                <c:pt idx="799">
                  <c:v>35.771816000000001</c:v>
                </c:pt>
                <c:pt idx="800">
                  <c:v>35.626514</c:v>
                </c:pt>
                <c:pt idx="801">
                  <c:v>35.88944</c:v>
                </c:pt>
                <c:pt idx="802">
                  <c:v>35.370507000000003</c:v>
                </c:pt>
                <c:pt idx="803">
                  <c:v>35.045305999999997</c:v>
                </c:pt>
                <c:pt idx="804">
                  <c:v>35.301313999999998</c:v>
                </c:pt>
                <c:pt idx="805">
                  <c:v>35.972470999999999</c:v>
                </c:pt>
                <c:pt idx="806">
                  <c:v>36.664380000000001</c:v>
                </c:pt>
                <c:pt idx="807">
                  <c:v>36.429132000000003</c:v>
                </c:pt>
                <c:pt idx="808">
                  <c:v>35.674948000000001</c:v>
                </c:pt>
                <c:pt idx="809">
                  <c:v>35.204448999999997</c:v>
                </c:pt>
                <c:pt idx="810">
                  <c:v>35.536565000000003</c:v>
                </c:pt>
                <c:pt idx="811">
                  <c:v>35.605755000000002</c:v>
                </c:pt>
                <c:pt idx="812">
                  <c:v>35.280557999999999</c:v>
                </c:pt>
                <c:pt idx="813">
                  <c:v>34.560969999999998</c:v>
                </c:pt>
                <c:pt idx="814">
                  <c:v>34.685513</c:v>
                </c:pt>
                <c:pt idx="815">
                  <c:v>35.377426</c:v>
                </c:pt>
                <c:pt idx="816">
                  <c:v>35.827168999999998</c:v>
                </c:pt>
                <c:pt idx="817">
                  <c:v>35.328992</c:v>
                </c:pt>
                <c:pt idx="818">
                  <c:v>35.681866999999997</c:v>
                </c:pt>
                <c:pt idx="819">
                  <c:v>35.910195999999999</c:v>
                </c:pt>
                <c:pt idx="820">
                  <c:v>35.460456000000001</c:v>
                </c:pt>
                <c:pt idx="821">
                  <c:v>35.723382000000001</c:v>
                </c:pt>
                <c:pt idx="822">
                  <c:v>35.958627999999997</c:v>
                </c:pt>
                <c:pt idx="823">
                  <c:v>35.779144000000002</c:v>
                </c:pt>
                <c:pt idx="824">
                  <c:v>35.620370999999999</c:v>
                </c:pt>
                <c:pt idx="825">
                  <c:v>35.668694000000002</c:v>
                </c:pt>
                <c:pt idx="826">
                  <c:v>36.000048</c:v>
                </c:pt>
                <c:pt idx="827">
                  <c:v>35.192376000000003</c:v>
                </c:pt>
                <c:pt idx="828">
                  <c:v>34.046447999999998</c:v>
                </c:pt>
                <c:pt idx="829">
                  <c:v>33.735804999999999</c:v>
                </c:pt>
                <c:pt idx="830">
                  <c:v>33.646062999999998</c:v>
                </c:pt>
                <c:pt idx="831">
                  <c:v>33.452776999999998</c:v>
                </c:pt>
                <c:pt idx="832">
                  <c:v>33.563226999999998</c:v>
                </c:pt>
                <c:pt idx="833">
                  <c:v>33.797933</c:v>
                </c:pt>
                <c:pt idx="834">
                  <c:v>33.514904999999999</c:v>
                </c:pt>
                <c:pt idx="835">
                  <c:v>33.100715000000001</c:v>
                </c:pt>
                <c:pt idx="836">
                  <c:v>32.741751000000001</c:v>
                </c:pt>
                <c:pt idx="837">
                  <c:v>32.914327999999998</c:v>
                </c:pt>
                <c:pt idx="838">
                  <c:v>33.045490000000001</c:v>
                </c:pt>
                <c:pt idx="839">
                  <c:v>32.396591000000001</c:v>
                </c:pt>
                <c:pt idx="840">
                  <c:v>32.196399</c:v>
                </c:pt>
                <c:pt idx="841">
                  <c:v>32.306849</c:v>
                </c:pt>
                <c:pt idx="842">
                  <c:v>32.265428999999997</c:v>
                </c:pt>
                <c:pt idx="843">
                  <c:v>32.424202000000001</c:v>
                </c:pt>
                <c:pt idx="844">
                  <c:v>32.859102999999998</c:v>
                </c:pt>
                <c:pt idx="845">
                  <c:v>32.914327999999998</c:v>
                </c:pt>
                <c:pt idx="846">
                  <c:v>33.114521000000003</c:v>
                </c:pt>
                <c:pt idx="847">
                  <c:v>32.368977000000001</c:v>
                </c:pt>
                <c:pt idx="848">
                  <c:v>32.465622000000003</c:v>
                </c:pt>
                <c:pt idx="849">
                  <c:v>32.058334000000002</c:v>
                </c:pt>
                <c:pt idx="850">
                  <c:v>32.299945999999998</c:v>
                </c:pt>
                <c:pt idx="851">
                  <c:v>32.417299</c:v>
                </c:pt>
                <c:pt idx="852">
                  <c:v>32.106656999999998</c:v>
                </c:pt>
                <c:pt idx="853">
                  <c:v>32.389688</c:v>
                </c:pt>
                <c:pt idx="854">
                  <c:v>32.065237000000003</c:v>
                </c:pt>
                <c:pt idx="855">
                  <c:v>31.906465000000001</c:v>
                </c:pt>
                <c:pt idx="856">
                  <c:v>31.651046999999998</c:v>
                </c:pt>
                <c:pt idx="857">
                  <c:v>31.947883999999998</c:v>
                </c:pt>
                <c:pt idx="858">
                  <c:v>31.809819999999998</c:v>
                </c:pt>
                <c:pt idx="859">
                  <c:v>31.713175</c:v>
                </c:pt>
                <c:pt idx="860">
                  <c:v>32.016914999999997</c:v>
                </c:pt>
                <c:pt idx="861">
                  <c:v>31.782209000000002</c:v>
                </c:pt>
                <c:pt idx="862">
                  <c:v>30.877893</c:v>
                </c:pt>
                <c:pt idx="863">
                  <c:v>30.960732</c:v>
                </c:pt>
                <c:pt idx="864">
                  <c:v>31.298984999999998</c:v>
                </c:pt>
                <c:pt idx="865">
                  <c:v>31.478469</c:v>
                </c:pt>
                <c:pt idx="866">
                  <c:v>32.210203999999997</c:v>
                </c:pt>
                <c:pt idx="867">
                  <c:v>32.279237999999999</c:v>
                </c:pt>
                <c:pt idx="868">
                  <c:v>32.079045999999998</c:v>
                </c:pt>
                <c:pt idx="869">
                  <c:v>32.306849</c:v>
                </c:pt>
                <c:pt idx="870">
                  <c:v>31.892658999999998</c:v>
                </c:pt>
                <c:pt idx="871">
                  <c:v>31.685563999999999</c:v>
                </c:pt>
                <c:pt idx="872">
                  <c:v>31.485372000000002</c:v>
                </c:pt>
                <c:pt idx="873">
                  <c:v>31.692467000000001</c:v>
                </c:pt>
                <c:pt idx="874">
                  <c:v>31.830532000000002</c:v>
                </c:pt>
                <c:pt idx="875">
                  <c:v>31.582017</c:v>
                </c:pt>
                <c:pt idx="876">
                  <c:v>31.561305000000001</c:v>
                </c:pt>
                <c:pt idx="877">
                  <c:v>31.278276999999999</c:v>
                </c:pt>
                <c:pt idx="878">
                  <c:v>30.788150999999999</c:v>
                </c:pt>
                <c:pt idx="879">
                  <c:v>30.622475000000001</c:v>
                </c:pt>
                <c:pt idx="880">
                  <c:v>30.532733</c:v>
                </c:pt>
                <c:pt idx="881">
                  <c:v>29.800996999999999</c:v>
                </c:pt>
                <c:pt idx="882">
                  <c:v>29.745771999999999</c:v>
                </c:pt>
                <c:pt idx="883">
                  <c:v>30.090931000000001</c:v>
                </c:pt>
                <c:pt idx="884">
                  <c:v>29.517966999999999</c:v>
                </c:pt>
                <c:pt idx="885">
                  <c:v>29.656026000000001</c:v>
                </c:pt>
                <c:pt idx="886">
                  <c:v>29.146615000000001</c:v>
                </c:pt>
                <c:pt idx="887">
                  <c:v>29.242989999999999</c:v>
                </c:pt>
                <c:pt idx="888">
                  <c:v>29.125962999999999</c:v>
                </c:pt>
                <c:pt idx="889">
                  <c:v>29.587185999999999</c:v>
                </c:pt>
                <c:pt idx="890">
                  <c:v>29.132846000000001</c:v>
                </c:pt>
                <c:pt idx="891">
                  <c:v>29.958919999999999</c:v>
                </c:pt>
                <c:pt idx="892">
                  <c:v>30.840064999999999</c:v>
                </c:pt>
                <c:pt idx="893">
                  <c:v>30.550937999999999</c:v>
                </c:pt>
                <c:pt idx="894">
                  <c:v>30.289349000000001</c:v>
                </c:pt>
                <c:pt idx="895">
                  <c:v>30.626662</c:v>
                </c:pt>
                <c:pt idx="896">
                  <c:v>30.234278</c:v>
                </c:pt>
                <c:pt idx="897">
                  <c:v>30.564706999999999</c:v>
                </c:pt>
                <c:pt idx="898">
                  <c:v>30.791876999999999</c:v>
                </c:pt>
                <c:pt idx="899">
                  <c:v>31.081004</c:v>
                </c:pt>
                <c:pt idx="900">
                  <c:v>30.984628000000001</c:v>
                </c:pt>
                <c:pt idx="901">
                  <c:v>30.654197</c:v>
                </c:pt>
                <c:pt idx="902">
                  <c:v>31.266867999999999</c:v>
                </c:pt>
                <c:pt idx="903">
                  <c:v>31.328825999999999</c:v>
                </c:pt>
                <c:pt idx="904">
                  <c:v>31.287521999999999</c:v>
                </c:pt>
                <c:pt idx="905">
                  <c:v>31.700558000000001</c:v>
                </c:pt>
                <c:pt idx="906">
                  <c:v>31.700558000000001</c:v>
                </c:pt>
                <c:pt idx="907">
                  <c:v>31.962147000000002</c:v>
                </c:pt>
                <c:pt idx="908">
                  <c:v>31.383897000000001</c:v>
                </c:pt>
                <c:pt idx="909">
                  <c:v>31.487155999999999</c:v>
                </c:pt>
                <c:pt idx="910">
                  <c:v>31.831351000000002</c:v>
                </c:pt>
                <c:pt idx="911">
                  <c:v>32.182431999999999</c:v>
                </c:pt>
                <c:pt idx="912">
                  <c:v>31.900192000000001</c:v>
                </c:pt>
                <c:pt idx="913">
                  <c:v>31.363243000000001</c:v>
                </c:pt>
                <c:pt idx="914">
                  <c:v>30.970858</c:v>
                </c:pt>
                <c:pt idx="915">
                  <c:v>31.445851999999999</c:v>
                </c:pt>
                <c:pt idx="916">
                  <c:v>30.268697</c:v>
                </c:pt>
                <c:pt idx="917">
                  <c:v>29.628491</c:v>
                </c:pt>
                <c:pt idx="918">
                  <c:v>30.034642999999999</c:v>
                </c:pt>
                <c:pt idx="919">
                  <c:v>29.711096999999999</c:v>
                </c:pt>
                <c:pt idx="920">
                  <c:v>29.559650999999999</c:v>
                </c:pt>
                <c:pt idx="921">
                  <c:v>29.187919000000001</c:v>
                </c:pt>
                <c:pt idx="922">
                  <c:v>28.912561</c:v>
                </c:pt>
                <c:pt idx="923">
                  <c:v>28.602782000000001</c:v>
                </c:pt>
                <c:pt idx="924">
                  <c:v>28.554594000000002</c:v>
                </c:pt>
                <c:pt idx="925">
                  <c:v>28.437569</c:v>
                </c:pt>
                <c:pt idx="926">
                  <c:v>28.527059000000001</c:v>
                </c:pt>
                <c:pt idx="927">
                  <c:v>28.540828000000001</c:v>
                </c:pt>
                <c:pt idx="928">
                  <c:v>28.430685</c:v>
                </c:pt>
                <c:pt idx="929">
                  <c:v>29.415087</c:v>
                </c:pt>
                <c:pt idx="930">
                  <c:v>29.497696000000001</c:v>
                </c:pt>
                <c:pt idx="931">
                  <c:v>29.332481000000001</c:v>
                </c:pt>
                <c:pt idx="932">
                  <c:v>28.809301999999999</c:v>
                </c:pt>
                <c:pt idx="933">
                  <c:v>28.912561</c:v>
                </c:pt>
                <c:pt idx="934">
                  <c:v>28.795532999999999</c:v>
                </c:pt>
                <c:pt idx="935">
                  <c:v>29.043355999999999</c:v>
                </c:pt>
                <c:pt idx="936">
                  <c:v>29.869427999999999</c:v>
                </c:pt>
                <c:pt idx="937">
                  <c:v>29.628491</c:v>
                </c:pt>
                <c:pt idx="938">
                  <c:v>30.805644000000001</c:v>
                </c:pt>
                <c:pt idx="939">
                  <c:v>30.192972999999999</c:v>
                </c:pt>
                <c:pt idx="940">
                  <c:v>29.091543000000001</c:v>
                </c:pt>
                <c:pt idx="941">
                  <c:v>28.671621999999999</c:v>
                </c:pt>
                <c:pt idx="942">
                  <c:v>28.678505999999999</c:v>
                </c:pt>
                <c:pt idx="943">
                  <c:v>28.595898999999999</c:v>
                </c:pt>
                <c:pt idx="944">
                  <c:v>28.506409000000001</c:v>
                </c:pt>
                <c:pt idx="945">
                  <c:v>27.893736000000001</c:v>
                </c:pt>
                <c:pt idx="946">
                  <c:v>27.990112</c:v>
                </c:pt>
                <c:pt idx="947">
                  <c:v>28.175979000000002</c:v>
                </c:pt>
                <c:pt idx="948">
                  <c:v>28.891908999999998</c:v>
                </c:pt>
                <c:pt idx="949">
                  <c:v>28.891905999999999</c:v>
                </c:pt>
                <c:pt idx="950">
                  <c:v>28.706569999999999</c:v>
                </c:pt>
                <c:pt idx="951">
                  <c:v>28.232932000000002</c:v>
                </c:pt>
                <c:pt idx="952">
                  <c:v>28.315303</c:v>
                </c:pt>
                <c:pt idx="953">
                  <c:v>28.589876</c:v>
                </c:pt>
                <c:pt idx="954">
                  <c:v>29.31063</c:v>
                </c:pt>
                <c:pt idx="955">
                  <c:v>28.830127999999998</c:v>
                </c:pt>
                <c:pt idx="956">
                  <c:v>29.207666</c:v>
                </c:pt>
                <c:pt idx="957">
                  <c:v>29.523423000000001</c:v>
                </c:pt>
                <c:pt idx="958">
                  <c:v>29.736218000000001</c:v>
                </c:pt>
                <c:pt idx="959">
                  <c:v>29.516559000000001</c:v>
                </c:pt>
                <c:pt idx="960">
                  <c:v>29.255714000000001</c:v>
                </c:pt>
                <c:pt idx="961">
                  <c:v>29.386137999999999</c:v>
                </c:pt>
                <c:pt idx="962">
                  <c:v>29.537153</c:v>
                </c:pt>
                <c:pt idx="963">
                  <c:v>29.688168000000001</c:v>
                </c:pt>
                <c:pt idx="964">
                  <c:v>29.681301999999999</c:v>
                </c:pt>
                <c:pt idx="965">
                  <c:v>29.283173000000001</c:v>
                </c:pt>
                <c:pt idx="966">
                  <c:v>28.850719999999999</c:v>
                </c:pt>
                <c:pt idx="967">
                  <c:v>28.782077999999998</c:v>
                </c:pt>
                <c:pt idx="968">
                  <c:v>28.473182000000001</c:v>
                </c:pt>
                <c:pt idx="969">
                  <c:v>28.64479</c:v>
                </c:pt>
                <c:pt idx="970">
                  <c:v>28.123104000000001</c:v>
                </c:pt>
                <c:pt idx="971">
                  <c:v>28.342759999999998</c:v>
                </c:pt>
                <c:pt idx="972">
                  <c:v>28.692841000000001</c:v>
                </c:pt>
                <c:pt idx="973">
                  <c:v>28.576149000000001</c:v>
                </c:pt>
                <c:pt idx="974">
                  <c:v>28.994871</c:v>
                </c:pt>
                <c:pt idx="975">
                  <c:v>29.523423000000001</c:v>
                </c:pt>
                <c:pt idx="976">
                  <c:v>29.001735</c:v>
                </c:pt>
                <c:pt idx="977">
                  <c:v>30.601120999999999</c:v>
                </c:pt>
                <c:pt idx="978">
                  <c:v>30.717814000000001</c:v>
                </c:pt>
                <c:pt idx="979">
                  <c:v>30.628578999999998</c:v>
                </c:pt>
                <c:pt idx="980">
                  <c:v>30.614849</c:v>
                </c:pt>
                <c:pt idx="981">
                  <c:v>30.944337999999998</c:v>
                </c:pt>
                <c:pt idx="982">
                  <c:v>30.896287999999998</c:v>
                </c:pt>
                <c:pt idx="983">
                  <c:v>30.951201999999999</c:v>
                </c:pt>
                <c:pt idx="984">
                  <c:v>30.889424000000002</c:v>
                </c:pt>
                <c:pt idx="985">
                  <c:v>30.381463</c:v>
                </c:pt>
                <c:pt idx="986">
                  <c:v>31.088488999999999</c:v>
                </c:pt>
                <c:pt idx="987">
                  <c:v>30.738409000000001</c:v>
                </c:pt>
                <c:pt idx="988">
                  <c:v>30.477564000000001</c:v>
                </c:pt>
                <c:pt idx="989">
                  <c:v>30.642306000000001</c:v>
                </c:pt>
                <c:pt idx="990">
                  <c:v>31.012979999999999</c:v>
                </c:pt>
                <c:pt idx="991">
                  <c:v>31.088488999999999</c:v>
                </c:pt>
                <c:pt idx="992">
                  <c:v>30.656036</c:v>
                </c:pt>
                <c:pt idx="993">
                  <c:v>30.408919999999998</c:v>
                </c:pt>
                <c:pt idx="994">
                  <c:v>30.642306000000001</c:v>
                </c:pt>
                <c:pt idx="995">
                  <c:v>30.305955000000001</c:v>
                </c:pt>
                <c:pt idx="996">
                  <c:v>30.113754</c:v>
                </c:pt>
                <c:pt idx="997">
                  <c:v>29.550879999999999</c:v>
                </c:pt>
                <c:pt idx="998">
                  <c:v>29.681301999999999</c:v>
                </c:pt>
                <c:pt idx="999">
                  <c:v>29.887231</c:v>
                </c:pt>
                <c:pt idx="1000">
                  <c:v>29.811726</c:v>
                </c:pt>
                <c:pt idx="1001">
                  <c:v>29.976468000000001</c:v>
                </c:pt>
                <c:pt idx="1002">
                  <c:v>29.756810000000002</c:v>
                </c:pt>
                <c:pt idx="1003">
                  <c:v>28.974277000000001</c:v>
                </c:pt>
                <c:pt idx="1004">
                  <c:v>29.207666</c:v>
                </c:pt>
                <c:pt idx="1005">
                  <c:v>29.420459000000001</c:v>
                </c:pt>
                <c:pt idx="1006">
                  <c:v>28.850719999999999</c:v>
                </c:pt>
                <c:pt idx="1007">
                  <c:v>28.747755000000002</c:v>
                </c:pt>
                <c:pt idx="1008">
                  <c:v>28.102509999999999</c:v>
                </c:pt>
                <c:pt idx="1009">
                  <c:v>27.340572000000002</c:v>
                </c:pt>
                <c:pt idx="1010">
                  <c:v>27.896581000000001</c:v>
                </c:pt>
                <c:pt idx="1011">
                  <c:v>27.999545999999999</c:v>
                </c:pt>
                <c:pt idx="1012">
                  <c:v>28.122800999999999</c:v>
                </c:pt>
                <c:pt idx="1013">
                  <c:v>28.109107000000002</c:v>
                </c:pt>
                <c:pt idx="1014">
                  <c:v>28.321380000000001</c:v>
                </c:pt>
                <c:pt idx="1015">
                  <c:v>27.794119999999999</c:v>
                </c:pt>
                <c:pt idx="1016">
                  <c:v>28.341923000000001</c:v>
                </c:pt>
                <c:pt idx="1017">
                  <c:v>27.896833000000001</c:v>
                </c:pt>
                <c:pt idx="1018">
                  <c:v>27.287403000000001</c:v>
                </c:pt>
                <c:pt idx="1019">
                  <c:v>27.253166</c:v>
                </c:pt>
                <c:pt idx="1020">
                  <c:v>27.739339999999999</c:v>
                </c:pt>
                <c:pt idx="1021">
                  <c:v>27.18469</c:v>
                </c:pt>
                <c:pt idx="1022">
                  <c:v>26.404071999999999</c:v>
                </c:pt>
                <c:pt idx="1023">
                  <c:v>25.890508000000001</c:v>
                </c:pt>
                <c:pt idx="1024">
                  <c:v>26.239732</c:v>
                </c:pt>
                <c:pt idx="1025">
                  <c:v>26.472548</c:v>
                </c:pt>
                <c:pt idx="1026">
                  <c:v>26.109628000000001</c:v>
                </c:pt>
                <c:pt idx="1027">
                  <c:v>25.965831000000001</c:v>
                </c:pt>
                <c:pt idx="1028">
                  <c:v>26.219189</c:v>
                </c:pt>
                <c:pt idx="1029">
                  <c:v>26.253426000000001</c:v>
                </c:pt>
                <c:pt idx="1030">
                  <c:v>26.000067999999999</c:v>
                </c:pt>
                <c:pt idx="1031">
                  <c:v>25.568674000000001</c:v>
                </c:pt>
                <c:pt idx="1032">
                  <c:v>25.657691</c:v>
                </c:pt>
                <c:pt idx="1033">
                  <c:v>25.253686999999999</c:v>
                </c:pt>
                <c:pt idx="1034">
                  <c:v>24.541543999999998</c:v>
                </c:pt>
                <c:pt idx="1035">
                  <c:v>24.842835000000001</c:v>
                </c:pt>
                <c:pt idx="1036">
                  <c:v>25.685082000000001</c:v>
                </c:pt>
                <c:pt idx="1037">
                  <c:v>24.521000999999998</c:v>
                </c:pt>
                <c:pt idx="1038">
                  <c:v>24.479917</c:v>
                </c:pt>
                <c:pt idx="1039">
                  <c:v>24.746970000000001</c:v>
                </c:pt>
                <c:pt idx="1040">
                  <c:v>24.877074</c:v>
                </c:pt>
                <c:pt idx="1041">
                  <c:v>25.212603000000001</c:v>
                </c:pt>
                <c:pt idx="1042">
                  <c:v>25.274228999999998</c:v>
                </c:pt>
                <c:pt idx="1043">
                  <c:v>25.253686999999999</c:v>
                </c:pt>
                <c:pt idx="1044">
                  <c:v>25.733014000000001</c:v>
                </c:pt>
                <c:pt idx="1045">
                  <c:v>26.212342</c:v>
                </c:pt>
                <c:pt idx="1046">
                  <c:v>25.753556</c:v>
                </c:pt>
                <c:pt idx="1047">
                  <c:v>25.335858000000002</c:v>
                </c:pt>
                <c:pt idx="1048">
                  <c:v>25.404332</c:v>
                </c:pt>
                <c:pt idx="1049">
                  <c:v>24.644257</c:v>
                </c:pt>
                <c:pt idx="1050">
                  <c:v>24.610019999999999</c:v>
                </c:pt>
                <c:pt idx="1051">
                  <c:v>24.726429</c:v>
                </c:pt>
                <c:pt idx="1052">
                  <c:v>24.548390999999999</c:v>
                </c:pt>
                <c:pt idx="1053">
                  <c:v>24.315576</c:v>
                </c:pt>
                <c:pt idx="1054">
                  <c:v>24.651105999999999</c:v>
                </c:pt>
                <c:pt idx="1055">
                  <c:v>24.479917</c:v>
                </c:pt>
                <c:pt idx="1056">
                  <c:v>25.089347</c:v>
                </c:pt>
                <c:pt idx="1057">
                  <c:v>26.061696999999999</c:v>
                </c:pt>
                <c:pt idx="1058">
                  <c:v>25.958981999999999</c:v>
                </c:pt>
                <c:pt idx="1059">
                  <c:v>25.459114</c:v>
                </c:pt>
                <c:pt idx="1060">
                  <c:v>25.486504</c:v>
                </c:pt>
                <c:pt idx="1061">
                  <c:v>25.767251999999999</c:v>
                </c:pt>
                <c:pt idx="1062">
                  <c:v>25.616606999999998</c:v>
                </c:pt>
                <c:pt idx="1063">
                  <c:v>26.123324</c:v>
                </c:pt>
                <c:pt idx="1064">
                  <c:v>26.472548</c:v>
                </c:pt>
                <c:pt idx="1065">
                  <c:v>26.609497999999999</c:v>
                </c:pt>
                <c:pt idx="1066">
                  <c:v>26.842314999999999</c:v>
                </c:pt>
                <c:pt idx="1067">
                  <c:v>26.691669000000001</c:v>
                </c:pt>
                <c:pt idx="1068">
                  <c:v>26.616347000000001</c:v>
                </c:pt>
                <c:pt idx="1069">
                  <c:v>26.609497999999999</c:v>
                </c:pt>
                <c:pt idx="1070">
                  <c:v>26.328748999999998</c:v>
                </c:pt>
                <c:pt idx="1071">
                  <c:v>26.349292999999999</c:v>
                </c:pt>
                <c:pt idx="1072">
                  <c:v>26.137568999999999</c:v>
                </c:pt>
                <c:pt idx="1073">
                  <c:v>26.171719</c:v>
                </c:pt>
                <c:pt idx="1074">
                  <c:v>26.424420999999999</c:v>
                </c:pt>
                <c:pt idx="1075">
                  <c:v>26.636143000000001</c:v>
                </c:pt>
                <c:pt idx="1076">
                  <c:v>26.793227999999999</c:v>
                </c:pt>
                <c:pt idx="1077">
                  <c:v>27.237164</c:v>
                </c:pt>
                <c:pt idx="1078">
                  <c:v>27.011780999999999</c:v>
                </c:pt>
                <c:pt idx="1079">
                  <c:v>27.066419</c:v>
                </c:pt>
                <c:pt idx="1080">
                  <c:v>27.134716999999998</c:v>
                </c:pt>
                <c:pt idx="1081">
                  <c:v>26.212696000000001</c:v>
                </c:pt>
                <c:pt idx="1082">
                  <c:v>25.604845999999998</c:v>
                </c:pt>
                <c:pt idx="1083">
                  <c:v>25.837057999999999</c:v>
                </c:pt>
                <c:pt idx="1084">
                  <c:v>26.130739999999999</c:v>
                </c:pt>
                <c:pt idx="1085">
                  <c:v>26.240015</c:v>
                </c:pt>
                <c:pt idx="1086">
                  <c:v>25.598016999999999</c:v>
                </c:pt>
                <c:pt idx="1087">
                  <c:v>25.092614000000001</c:v>
                </c:pt>
                <c:pt idx="1088">
                  <c:v>25.304335999999999</c:v>
                </c:pt>
                <c:pt idx="1089">
                  <c:v>25.379463999999999</c:v>
                </c:pt>
                <c:pt idx="1090">
                  <c:v>25.297507</c:v>
                </c:pt>
                <c:pt idx="1091">
                  <c:v>25.379463999999999</c:v>
                </c:pt>
                <c:pt idx="1092">
                  <c:v>25.236038000000001</c:v>
                </c:pt>
                <c:pt idx="1093">
                  <c:v>25.570698</c:v>
                </c:pt>
                <c:pt idx="1094">
                  <c:v>25.850719000000002</c:v>
                </c:pt>
                <c:pt idx="1095">
                  <c:v>25.591186</c:v>
                </c:pt>
                <c:pt idx="1096">
                  <c:v>25.584357000000001</c:v>
                </c:pt>
                <c:pt idx="1097">
                  <c:v>25.358974</c:v>
                </c:pt>
                <c:pt idx="1098">
                  <c:v>25.051634</c:v>
                </c:pt>
                <c:pt idx="1099">
                  <c:v>25.420442999999999</c:v>
                </c:pt>
                <c:pt idx="1100">
                  <c:v>25.372634000000001</c:v>
                </c:pt>
                <c:pt idx="1101">
                  <c:v>27.64695</c:v>
                </c:pt>
                <c:pt idx="1102">
                  <c:v>27.653780999999999</c:v>
                </c:pt>
                <c:pt idx="1103">
                  <c:v>27.578654</c:v>
                </c:pt>
                <c:pt idx="1104">
                  <c:v>27.681100000000001</c:v>
                </c:pt>
                <c:pt idx="1105">
                  <c:v>27.865504000000001</c:v>
                </c:pt>
                <c:pt idx="1106">
                  <c:v>27.769886</c:v>
                </c:pt>
                <c:pt idx="1107">
                  <c:v>27.489865999999999</c:v>
                </c:pt>
                <c:pt idx="1108">
                  <c:v>26.793227999999999</c:v>
                </c:pt>
                <c:pt idx="1109">
                  <c:v>26.711271</c:v>
                </c:pt>
                <c:pt idx="1110">
                  <c:v>25.782420999999999</c:v>
                </c:pt>
                <c:pt idx="1111">
                  <c:v>26.076101999999999</c:v>
                </c:pt>
                <c:pt idx="1112">
                  <c:v>26.151229000000001</c:v>
                </c:pt>
                <c:pt idx="1113">
                  <c:v>26.076101999999999</c:v>
                </c:pt>
                <c:pt idx="1114">
                  <c:v>25.912185999999998</c:v>
                </c:pt>
                <c:pt idx="1115">
                  <c:v>25.003826</c:v>
                </c:pt>
                <c:pt idx="1116">
                  <c:v>24.682825000000001</c:v>
                </c:pt>
                <c:pt idx="1117">
                  <c:v>24.320848000000002</c:v>
                </c:pt>
                <c:pt idx="1118">
                  <c:v>25.058463</c:v>
                </c:pt>
                <c:pt idx="1119">
                  <c:v>25.652654999999999</c:v>
                </c:pt>
                <c:pt idx="1120">
                  <c:v>26.267334000000002</c:v>
                </c:pt>
                <c:pt idx="1121">
                  <c:v>26.199038000000002</c:v>
                </c:pt>
                <c:pt idx="1122">
                  <c:v>25.502400000000002</c:v>
                </c:pt>
                <c:pt idx="1123">
                  <c:v>25.154081000000001</c:v>
                </c:pt>
                <c:pt idx="1124">
                  <c:v>25.297507</c:v>
                </c:pt>
                <c:pt idx="1125">
                  <c:v>24.942357999999999</c:v>
                </c:pt>
                <c:pt idx="1126">
                  <c:v>25.399953</c:v>
                </c:pt>
                <c:pt idx="1127">
                  <c:v>25.604845999999998</c:v>
                </c:pt>
                <c:pt idx="1128">
                  <c:v>25.693633999999999</c:v>
                </c:pt>
                <c:pt idx="1129">
                  <c:v>25.932676000000001</c:v>
                </c:pt>
                <c:pt idx="1130">
                  <c:v>26.888845</c:v>
                </c:pt>
                <c:pt idx="1131">
                  <c:v>27.004951999999999</c:v>
                </c:pt>
                <c:pt idx="1132">
                  <c:v>26.574676</c:v>
                </c:pt>
                <c:pt idx="1133">
                  <c:v>26.800059000000001</c:v>
                </c:pt>
                <c:pt idx="1134">
                  <c:v>25.693632999999998</c:v>
                </c:pt>
                <c:pt idx="1135">
                  <c:v>26.122768000000001</c:v>
                </c:pt>
                <c:pt idx="1136">
                  <c:v>25.877548999999998</c:v>
                </c:pt>
                <c:pt idx="1137">
                  <c:v>25.652764000000001</c:v>
                </c:pt>
                <c:pt idx="1138">
                  <c:v>26.585963</c:v>
                </c:pt>
                <c:pt idx="1139">
                  <c:v>26.647266999999999</c:v>
                </c:pt>
                <c:pt idx="1140">
                  <c:v>27.682642999999999</c:v>
                </c:pt>
                <c:pt idx="1141">
                  <c:v>28.030038999999999</c:v>
                </c:pt>
                <c:pt idx="1142">
                  <c:v>27.348870000000002</c:v>
                </c:pt>
                <c:pt idx="1143">
                  <c:v>27.253508</c:v>
                </c:pt>
                <c:pt idx="1144">
                  <c:v>26.803937000000001</c:v>
                </c:pt>
                <c:pt idx="1145">
                  <c:v>26.565528</c:v>
                </c:pt>
                <c:pt idx="1146">
                  <c:v>26.885677000000001</c:v>
                </c:pt>
                <c:pt idx="1147">
                  <c:v>26.551905000000001</c:v>
                </c:pt>
                <c:pt idx="1148">
                  <c:v>26.974228</c:v>
                </c:pt>
                <c:pt idx="1149">
                  <c:v>27.219448</c:v>
                </c:pt>
                <c:pt idx="1150">
                  <c:v>27.090026999999999</c:v>
                </c:pt>
                <c:pt idx="1151">
                  <c:v>26.081899</c:v>
                </c:pt>
                <c:pt idx="1152">
                  <c:v>25.775375</c:v>
                </c:pt>
                <c:pt idx="1153">
                  <c:v>26.034217999999999</c:v>
                </c:pt>
                <c:pt idx="1154">
                  <c:v>27.696265</c:v>
                </c:pt>
                <c:pt idx="1155">
                  <c:v>28.166270999999998</c:v>
                </c:pt>
                <c:pt idx="1156">
                  <c:v>28.731641</c:v>
                </c:pt>
                <c:pt idx="1157">
                  <c:v>27.934674999999999</c:v>
                </c:pt>
                <c:pt idx="1158">
                  <c:v>27.941486000000001</c:v>
                </c:pt>
                <c:pt idx="1159">
                  <c:v>27.771194000000001</c:v>
                </c:pt>
                <c:pt idx="1160">
                  <c:v>27.580468</c:v>
                </c:pt>
                <c:pt idx="1161">
                  <c:v>27.239884</c:v>
                </c:pt>
                <c:pt idx="1162">
                  <c:v>26.381613000000002</c:v>
                </c:pt>
                <c:pt idx="1163">
                  <c:v>26.994662999999999</c:v>
                </c:pt>
                <c:pt idx="1164">
                  <c:v>27.083216</c:v>
                </c:pt>
                <c:pt idx="1165">
                  <c:v>27.594090000000001</c:v>
                </c:pt>
                <c:pt idx="1166">
                  <c:v>26.497409999999999</c:v>
                </c:pt>
                <c:pt idx="1167">
                  <c:v>26.872053000000001</c:v>
                </c:pt>
                <c:pt idx="1168">
                  <c:v>27.069590999999999</c:v>
                </c:pt>
                <c:pt idx="1169">
                  <c:v>27.199013000000001</c:v>
                </c:pt>
                <c:pt idx="1170">
                  <c:v>27.430610999999999</c:v>
                </c:pt>
                <c:pt idx="1171">
                  <c:v>27.8325</c:v>
                </c:pt>
                <c:pt idx="1172">
                  <c:v>27.934674999999999</c:v>
                </c:pt>
                <c:pt idx="1173">
                  <c:v>28.752075000000001</c:v>
                </c:pt>
                <c:pt idx="1174">
                  <c:v>29.317443999999998</c:v>
                </c:pt>
                <c:pt idx="1175">
                  <c:v>29.269762</c:v>
                </c:pt>
                <c:pt idx="1176">
                  <c:v>28.731641</c:v>
                </c:pt>
                <c:pt idx="1177">
                  <c:v>28.990483999999999</c:v>
                </c:pt>
                <c:pt idx="1178">
                  <c:v>28.602218000000001</c:v>
                </c:pt>
                <c:pt idx="1179">
                  <c:v>28.050471999999999</c:v>
                </c:pt>
                <c:pt idx="1180">
                  <c:v>27.110461999999998</c:v>
                </c:pt>
                <c:pt idx="1181">
                  <c:v>28.111778000000001</c:v>
                </c:pt>
                <c:pt idx="1182">
                  <c:v>28.677146</c:v>
                </c:pt>
                <c:pt idx="1183">
                  <c:v>28.554535999999999</c:v>
                </c:pt>
                <c:pt idx="1184">
                  <c:v>28.827003000000001</c:v>
                </c:pt>
                <c:pt idx="1185">
                  <c:v>29.051787999999998</c:v>
                </c:pt>
                <c:pt idx="1186">
                  <c:v>28.602218000000001</c:v>
                </c:pt>
                <c:pt idx="1187">
                  <c:v>28.77251</c:v>
                </c:pt>
                <c:pt idx="1188">
                  <c:v>29.651216000000002</c:v>
                </c:pt>
                <c:pt idx="1189">
                  <c:v>28.929178</c:v>
                </c:pt>
                <c:pt idx="1190">
                  <c:v>28.813381</c:v>
                </c:pt>
                <c:pt idx="1191">
                  <c:v>29.664840000000002</c:v>
                </c:pt>
                <c:pt idx="1192">
                  <c:v>30.495861999999999</c:v>
                </c:pt>
                <c:pt idx="1193">
                  <c:v>29.794260999999999</c:v>
                </c:pt>
                <c:pt idx="1194">
                  <c:v>30.536733000000002</c:v>
                </c:pt>
                <c:pt idx="1195">
                  <c:v>30.563980999999998</c:v>
                </c:pt>
                <c:pt idx="1196">
                  <c:v>30.318760000000001</c:v>
                </c:pt>
                <c:pt idx="1197">
                  <c:v>30.216584999999998</c:v>
                </c:pt>
                <c:pt idx="1198">
                  <c:v>30.304938</c:v>
                </c:pt>
                <c:pt idx="1199">
                  <c:v>31.038945999999999</c:v>
                </c:pt>
                <c:pt idx="1200">
                  <c:v>30.617570000000001</c:v>
                </c:pt>
                <c:pt idx="1201">
                  <c:v>30.107844</c:v>
                </c:pt>
                <c:pt idx="1202">
                  <c:v>29.706859000000001</c:v>
                </c:pt>
                <c:pt idx="1203">
                  <c:v>30.393291999999999</c:v>
                </c:pt>
                <c:pt idx="1204">
                  <c:v>30.468050000000002</c:v>
                </c:pt>
                <c:pt idx="1205">
                  <c:v>30.828256</c:v>
                </c:pt>
                <c:pt idx="1206">
                  <c:v>31.004963</c:v>
                </c:pt>
                <c:pt idx="1207">
                  <c:v>31.168074000000001</c:v>
                </c:pt>
                <c:pt idx="1208">
                  <c:v>30.563199000000001</c:v>
                </c:pt>
                <c:pt idx="1209">
                  <c:v>30.658349000000001</c:v>
                </c:pt>
                <c:pt idx="1210">
                  <c:v>29.645693000000001</c:v>
                </c:pt>
                <c:pt idx="1211">
                  <c:v>30.277753000000001</c:v>
                </c:pt>
                <c:pt idx="1212">
                  <c:v>30.094252000000001</c:v>
                </c:pt>
                <c:pt idx="1213">
                  <c:v>29.536950000000001</c:v>
                </c:pt>
                <c:pt idx="1214">
                  <c:v>28.734981000000001</c:v>
                </c:pt>
                <c:pt idx="1215">
                  <c:v>29.074798999999999</c:v>
                </c:pt>
                <c:pt idx="1216">
                  <c:v>29.713654999999999</c:v>
                </c:pt>
                <c:pt idx="1217">
                  <c:v>30.012695000000001</c:v>
                </c:pt>
                <c:pt idx="1218">
                  <c:v>29.645693000000001</c:v>
                </c:pt>
                <c:pt idx="1219">
                  <c:v>29.652488999999999</c:v>
                </c:pt>
                <c:pt idx="1220">
                  <c:v>29.46219</c:v>
                </c:pt>
                <c:pt idx="1221">
                  <c:v>29.237909999999999</c:v>
                </c:pt>
                <c:pt idx="1222">
                  <c:v>29.502969</c:v>
                </c:pt>
                <c:pt idx="1223">
                  <c:v>29.034020000000002</c:v>
                </c:pt>
                <c:pt idx="1224">
                  <c:v>28.95926</c:v>
                </c:pt>
                <c:pt idx="1225">
                  <c:v>29.319468000000001</c:v>
                </c:pt>
                <c:pt idx="1226">
                  <c:v>29.788415000000001</c:v>
                </c:pt>
                <c:pt idx="1227">
                  <c:v>29.659285000000001</c:v>
                </c:pt>
                <c:pt idx="1228">
                  <c:v>29.754434</c:v>
                </c:pt>
                <c:pt idx="1229">
                  <c:v>29.795213</c:v>
                </c:pt>
                <c:pt idx="1230">
                  <c:v>29.999103000000002</c:v>
                </c:pt>
                <c:pt idx="1231">
                  <c:v>30.644756999999998</c:v>
                </c:pt>
                <c:pt idx="1232">
                  <c:v>30.563199000000001</c:v>
                </c:pt>
                <c:pt idx="1233">
                  <c:v>30.311734000000001</c:v>
                </c:pt>
                <c:pt idx="1234">
                  <c:v>30.352512999999998</c:v>
                </c:pt>
                <c:pt idx="1235">
                  <c:v>30.773885</c:v>
                </c:pt>
                <c:pt idx="1236">
                  <c:v>29.713654999999999</c:v>
                </c:pt>
                <c:pt idx="1237">
                  <c:v>30.033083999999999</c:v>
                </c:pt>
                <c:pt idx="1238">
                  <c:v>28.864111000000001</c:v>
                </c:pt>
                <c:pt idx="1239">
                  <c:v>29.33306</c:v>
                </c:pt>
                <c:pt idx="1240">
                  <c:v>29.006834999999999</c:v>
                </c:pt>
                <c:pt idx="1241">
                  <c:v>28.993243</c:v>
                </c:pt>
                <c:pt idx="1242">
                  <c:v>29.937935</c:v>
                </c:pt>
                <c:pt idx="1243">
                  <c:v>28.952463999999999</c:v>
                </c:pt>
                <c:pt idx="1244">
                  <c:v>27.865047000000001</c:v>
                </c:pt>
                <c:pt idx="1245">
                  <c:v>27.865047000000001</c:v>
                </c:pt>
                <c:pt idx="1246">
                  <c:v>28.442739</c:v>
                </c:pt>
                <c:pt idx="1247">
                  <c:v>28.048549999999999</c:v>
                </c:pt>
                <c:pt idx="1248">
                  <c:v>27.178616000000002</c:v>
                </c:pt>
                <c:pt idx="1249">
                  <c:v>26.546555999999999</c:v>
                </c:pt>
                <c:pt idx="1250">
                  <c:v>26.859186999999999</c:v>
                </c:pt>
                <c:pt idx="1251">
                  <c:v>26.451405999999999</c:v>
                </c:pt>
                <c:pt idx="1252">
                  <c:v>26.573740999999998</c:v>
                </c:pt>
                <c:pt idx="1253">
                  <c:v>26.084402999999998</c:v>
                </c:pt>
                <c:pt idx="1254">
                  <c:v>25.418361000000001</c:v>
                </c:pt>
                <c:pt idx="1255">
                  <c:v>25.146507</c:v>
                </c:pt>
                <c:pt idx="1256">
                  <c:v>24.596001999999999</c:v>
                </c:pt>
                <c:pt idx="1257">
                  <c:v>24.793096999999999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3-40E3-8812-61BECD622E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ABT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Sheet1!$E$2:$E$1259</c:f>
              <c:numCache>
                <c:formatCode>General</c:formatCode>
                <c:ptCount val="1258"/>
                <c:pt idx="0">
                  <c:v>38.163485000000001</c:v>
                </c:pt>
                <c:pt idx="1">
                  <c:v>38.064127999999997</c:v>
                </c:pt>
                <c:pt idx="2">
                  <c:v>37.974705999999998</c:v>
                </c:pt>
                <c:pt idx="3">
                  <c:v>38.352263999999998</c:v>
                </c:pt>
                <c:pt idx="4">
                  <c:v>38.173419000000003</c:v>
                </c:pt>
                <c:pt idx="5">
                  <c:v>38.044255999999997</c:v>
                </c:pt>
                <c:pt idx="6">
                  <c:v>37.994577999999997</c:v>
                </c:pt>
                <c:pt idx="7">
                  <c:v>37.944896</c:v>
                </c:pt>
                <c:pt idx="8">
                  <c:v>38.093933999999997</c:v>
                </c:pt>
                <c:pt idx="9">
                  <c:v>37.855473000000003</c:v>
                </c:pt>
                <c:pt idx="10">
                  <c:v>38.680148000000003</c:v>
                </c:pt>
                <c:pt idx="11">
                  <c:v>38.570853</c:v>
                </c:pt>
                <c:pt idx="12">
                  <c:v>39.186872999999999</c:v>
                </c:pt>
                <c:pt idx="13">
                  <c:v>38.948416000000002</c:v>
                </c:pt>
                <c:pt idx="14">
                  <c:v>38.948416000000002</c:v>
                </c:pt>
                <c:pt idx="15">
                  <c:v>38.431752000000003</c:v>
                </c:pt>
                <c:pt idx="16">
                  <c:v>38.233035000000001</c:v>
                </c:pt>
                <c:pt idx="17">
                  <c:v>38.173419000000003</c:v>
                </c:pt>
                <c:pt idx="18">
                  <c:v>38.183357000000001</c:v>
                </c:pt>
                <c:pt idx="19">
                  <c:v>37.656759999999998</c:v>
                </c:pt>
                <c:pt idx="20">
                  <c:v>37.358682000000002</c:v>
                </c:pt>
                <c:pt idx="21">
                  <c:v>37.825667000000003</c:v>
                </c:pt>
                <c:pt idx="22">
                  <c:v>38.481431000000001</c:v>
                </c:pt>
                <c:pt idx="23">
                  <c:v>38.491368999999999</c:v>
                </c:pt>
                <c:pt idx="24">
                  <c:v>38.908670999999998</c:v>
                </c:pt>
                <c:pt idx="25">
                  <c:v>38.729826000000003</c:v>
                </c:pt>
                <c:pt idx="26">
                  <c:v>37.855473000000003</c:v>
                </c:pt>
                <c:pt idx="27">
                  <c:v>39.504818999999998</c:v>
                </c:pt>
                <c:pt idx="28">
                  <c:v>39.584307000000003</c:v>
                </c:pt>
                <c:pt idx="29">
                  <c:v>40.130777000000002</c:v>
                </c:pt>
                <c:pt idx="30">
                  <c:v>39.693601999999998</c:v>
                </c:pt>
                <c:pt idx="31">
                  <c:v>39.554501000000002</c:v>
                </c:pt>
                <c:pt idx="32">
                  <c:v>38.948416000000002</c:v>
                </c:pt>
                <c:pt idx="33">
                  <c:v>39.882381000000002</c:v>
                </c:pt>
                <c:pt idx="34">
                  <c:v>40.349366000000003</c:v>
                </c:pt>
                <c:pt idx="35">
                  <c:v>39.812831000000003</c:v>
                </c:pt>
                <c:pt idx="36">
                  <c:v>39.574373000000001</c:v>
                </c:pt>
                <c:pt idx="37">
                  <c:v>39.604179999999999</c:v>
                </c:pt>
                <c:pt idx="38">
                  <c:v>38.839120999999999</c:v>
                </c:pt>
                <c:pt idx="39">
                  <c:v>38.133679000000001</c:v>
                </c:pt>
                <c:pt idx="40">
                  <c:v>38.451625</c:v>
                </c:pt>
                <c:pt idx="41">
                  <c:v>38.799377</c:v>
                </c:pt>
                <c:pt idx="42">
                  <c:v>38.988160000000001</c:v>
                </c:pt>
                <c:pt idx="43">
                  <c:v>39.286234</c:v>
                </c:pt>
                <c:pt idx="44">
                  <c:v>40.031419999999997</c:v>
                </c:pt>
                <c:pt idx="45">
                  <c:v>39.703536</c:v>
                </c:pt>
                <c:pt idx="46">
                  <c:v>39.93206</c:v>
                </c:pt>
                <c:pt idx="47">
                  <c:v>40.150649000000001</c:v>
                </c:pt>
                <c:pt idx="48">
                  <c:v>40.240071</c:v>
                </c:pt>
                <c:pt idx="49">
                  <c:v>40.478532999999999</c:v>
                </c:pt>
                <c:pt idx="50">
                  <c:v>39.753214999999997</c:v>
                </c:pt>
                <c:pt idx="51">
                  <c:v>40.905769999999997</c:v>
                </c:pt>
                <c:pt idx="52">
                  <c:v>40.329493999999997</c:v>
                </c:pt>
                <c:pt idx="53">
                  <c:v>40.528210999999999</c:v>
                </c:pt>
                <c:pt idx="54">
                  <c:v>40.716990000000003</c:v>
                </c:pt>
                <c:pt idx="55">
                  <c:v>40.716990000000003</c:v>
                </c:pt>
                <c:pt idx="56">
                  <c:v>40.637501999999998</c:v>
                </c:pt>
                <c:pt idx="57">
                  <c:v>42.947797999999999</c:v>
                </c:pt>
                <c:pt idx="58">
                  <c:v>42.424526999999998</c:v>
                </c:pt>
                <c:pt idx="59">
                  <c:v>42.424526999999998</c:v>
                </c:pt>
                <c:pt idx="60">
                  <c:v>42.197446999999997</c:v>
                </c:pt>
                <c:pt idx="61">
                  <c:v>41.565567999999999</c:v>
                </c:pt>
                <c:pt idx="62">
                  <c:v>42.009856999999997</c:v>
                </c:pt>
                <c:pt idx="63">
                  <c:v>41.753158999999997</c:v>
                </c:pt>
                <c:pt idx="64">
                  <c:v>40.913947</c:v>
                </c:pt>
                <c:pt idx="65">
                  <c:v>41.753158999999997</c:v>
                </c:pt>
                <c:pt idx="66">
                  <c:v>41.792651999999997</c:v>
                </c:pt>
                <c:pt idx="67">
                  <c:v>41.150902000000002</c:v>
                </c:pt>
                <c:pt idx="68">
                  <c:v>41.654426000000001</c:v>
                </c:pt>
                <c:pt idx="69">
                  <c:v>41.684047999999997</c:v>
                </c:pt>
                <c:pt idx="70">
                  <c:v>41.387853</c:v>
                </c:pt>
                <c:pt idx="71">
                  <c:v>41.052173000000003</c:v>
                </c:pt>
                <c:pt idx="72">
                  <c:v>41.150902000000002</c:v>
                </c:pt>
                <c:pt idx="73">
                  <c:v>41.338489000000003</c:v>
                </c:pt>
                <c:pt idx="74">
                  <c:v>40.598008999999998</c:v>
                </c:pt>
                <c:pt idx="75">
                  <c:v>40.291947</c:v>
                </c:pt>
                <c:pt idx="76">
                  <c:v>40.124102999999998</c:v>
                </c:pt>
                <c:pt idx="77">
                  <c:v>40.894199999999998</c:v>
                </c:pt>
                <c:pt idx="78">
                  <c:v>40.489404999999998</c:v>
                </c:pt>
                <c:pt idx="79">
                  <c:v>41.318742</c:v>
                </c:pt>
                <c:pt idx="80">
                  <c:v>41.368110000000001</c:v>
                </c:pt>
                <c:pt idx="81">
                  <c:v>41.624808000000002</c:v>
                </c:pt>
                <c:pt idx="82">
                  <c:v>41.555697000000002</c:v>
                </c:pt>
                <c:pt idx="83">
                  <c:v>41.763030000000001</c:v>
                </c:pt>
                <c:pt idx="84">
                  <c:v>41.486586000000003</c:v>
                </c:pt>
                <c:pt idx="85">
                  <c:v>42.286304999999999</c:v>
                </c:pt>
                <c:pt idx="86">
                  <c:v>42.700972</c:v>
                </c:pt>
                <c:pt idx="87">
                  <c:v>42.434398999999999</c:v>
                </c:pt>
                <c:pt idx="88">
                  <c:v>42.296176000000003</c:v>
                </c:pt>
                <c:pt idx="89">
                  <c:v>42.621985000000002</c:v>
                </c:pt>
                <c:pt idx="90">
                  <c:v>43.342722000000002</c:v>
                </c:pt>
                <c:pt idx="91">
                  <c:v>43.609290999999999</c:v>
                </c:pt>
                <c:pt idx="92">
                  <c:v>43.678406000000003</c:v>
                </c:pt>
                <c:pt idx="93">
                  <c:v>43.796880999999999</c:v>
                </c:pt>
                <c:pt idx="94">
                  <c:v>44.112819000000002</c:v>
                </c:pt>
                <c:pt idx="95">
                  <c:v>44.349769999999999</c:v>
                </c:pt>
                <c:pt idx="96">
                  <c:v>44.576853999999997</c:v>
                </c:pt>
                <c:pt idx="97">
                  <c:v>44.468249999999998</c:v>
                </c:pt>
                <c:pt idx="98">
                  <c:v>44.478121000000002</c:v>
                </c:pt>
                <c:pt idx="99">
                  <c:v>44.241169999999997</c:v>
                </c:pt>
                <c:pt idx="100">
                  <c:v>44.507742999999998</c:v>
                </c:pt>
                <c:pt idx="101">
                  <c:v>44.448503000000002</c:v>
                </c:pt>
                <c:pt idx="102">
                  <c:v>44.685454</c:v>
                </c:pt>
                <c:pt idx="103">
                  <c:v>44.241169999999997</c:v>
                </c:pt>
                <c:pt idx="104">
                  <c:v>44.379392000000003</c:v>
                </c:pt>
                <c:pt idx="105">
                  <c:v>44.497867999999997</c:v>
                </c:pt>
                <c:pt idx="106">
                  <c:v>44.715076000000003</c:v>
                </c:pt>
                <c:pt idx="107">
                  <c:v>44.181930000000001</c:v>
                </c:pt>
                <c:pt idx="108">
                  <c:v>43.885739000000001</c:v>
                </c:pt>
                <c:pt idx="109">
                  <c:v>43.115637999999997</c:v>
                </c:pt>
                <c:pt idx="110">
                  <c:v>43.046526999999998</c:v>
                </c:pt>
                <c:pt idx="111">
                  <c:v>42.858939999999997</c:v>
                </c:pt>
                <c:pt idx="112">
                  <c:v>42.621985000000002</c:v>
                </c:pt>
                <c:pt idx="113">
                  <c:v>42.493637999999997</c:v>
                </c:pt>
                <c:pt idx="114">
                  <c:v>42.10859</c:v>
                </c:pt>
                <c:pt idx="115">
                  <c:v>41.269378000000003</c:v>
                </c:pt>
                <c:pt idx="116">
                  <c:v>41.555697000000002</c:v>
                </c:pt>
                <c:pt idx="117">
                  <c:v>41.565567999999999</c:v>
                </c:pt>
                <c:pt idx="118">
                  <c:v>41.743284000000003</c:v>
                </c:pt>
                <c:pt idx="119">
                  <c:v>41.437221000000001</c:v>
                </c:pt>
                <c:pt idx="120">
                  <c:v>41.674174000000001</c:v>
                </c:pt>
                <c:pt idx="121">
                  <c:v>41.330730000000003</c:v>
                </c:pt>
                <c:pt idx="122">
                  <c:v>41.105041</c:v>
                </c:pt>
                <c:pt idx="123">
                  <c:v>40.584972999999998</c:v>
                </c:pt>
                <c:pt idx="124">
                  <c:v>40.064906000000001</c:v>
                </c:pt>
                <c:pt idx="125">
                  <c:v>38.700949999999999</c:v>
                </c:pt>
                <c:pt idx="126">
                  <c:v>38.799078000000002</c:v>
                </c:pt>
                <c:pt idx="127">
                  <c:v>38.573388000000001</c:v>
                </c:pt>
                <c:pt idx="128">
                  <c:v>37.847253000000002</c:v>
                </c:pt>
                <c:pt idx="129">
                  <c:v>36.856180999999999</c:v>
                </c:pt>
                <c:pt idx="130">
                  <c:v>36.257610999999997</c:v>
                </c:pt>
                <c:pt idx="131">
                  <c:v>37.199621</c:v>
                </c:pt>
                <c:pt idx="132">
                  <c:v>38.887391999999998</c:v>
                </c:pt>
                <c:pt idx="133">
                  <c:v>38.014069999999997</c:v>
                </c:pt>
                <c:pt idx="134">
                  <c:v>37.022993</c:v>
                </c:pt>
                <c:pt idx="135">
                  <c:v>37.042619000000002</c:v>
                </c:pt>
                <c:pt idx="136">
                  <c:v>36.689363999999998</c:v>
                </c:pt>
                <c:pt idx="137">
                  <c:v>36.797303999999997</c:v>
                </c:pt>
                <c:pt idx="138">
                  <c:v>36.728616000000002</c:v>
                </c:pt>
                <c:pt idx="139">
                  <c:v>36.954304999999998</c:v>
                </c:pt>
                <c:pt idx="140">
                  <c:v>37.150557999999997</c:v>
                </c:pt>
                <c:pt idx="141">
                  <c:v>37.680439999999997</c:v>
                </c:pt>
                <c:pt idx="142">
                  <c:v>38.141630999999997</c:v>
                </c:pt>
                <c:pt idx="143">
                  <c:v>38.180881999999997</c:v>
                </c:pt>
                <c:pt idx="144">
                  <c:v>38.200507999999999</c:v>
                </c:pt>
                <c:pt idx="145">
                  <c:v>38.436008999999999</c:v>
                </c:pt>
                <c:pt idx="146">
                  <c:v>38.445822999999997</c:v>
                </c:pt>
                <c:pt idx="147">
                  <c:v>38.789262999999998</c:v>
                </c:pt>
                <c:pt idx="148">
                  <c:v>38.759827000000001</c:v>
                </c:pt>
                <c:pt idx="149">
                  <c:v>38.887391999999998</c:v>
                </c:pt>
                <c:pt idx="150">
                  <c:v>38.563574000000003</c:v>
                </c:pt>
                <c:pt idx="151">
                  <c:v>38.161256000000002</c:v>
                </c:pt>
                <c:pt idx="152">
                  <c:v>37.955191999999997</c:v>
                </c:pt>
                <c:pt idx="153">
                  <c:v>37.268309000000002</c:v>
                </c:pt>
                <c:pt idx="154">
                  <c:v>36.669739</c:v>
                </c:pt>
                <c:pt idx="155">
                  <c:v>36.895428000000003</c:v>
                </c:pt>
                <c:pt idx="156">
                  <c:v>36.542177000000002</c:v>
                </c:pt>
                <c:pt idx="157">
                  <c:v>37.042619000000002</c:v>
                </c:pt>
                <c:pt idx="158">
                  <c:v>37.003368000000002</c:v>
                </c:pt>
                <c:pt idx="159">
                  <c:v>37.533250000000002</c:v>
                </c:pt>
                <c:pt idx="160">
                  <c:v>36.895428000000003</c:v>
                </c:pt>
                <c:pt idx="161">
                  <c:v>37.287934</c:v>
                </c:pt>
                <c:pt idx="162">
                  <c:v>37.297744999999999</c:v>
                </c:pt>
                <c:pt idx="163">
                  <c:v>37.386059000000003</c:v>
                </c:pt>
                <c:pt idx="164">
                  <c:v>37.268309000000002</c:v>
                </c:pt>
                <c:pt idx="165">
                  <c:v>37.258498000000003</c:v>
                </c:pt>
                <c:pt idx="166">
                  <c:v>37.778565</c:v>
                </c:pt>
                <c:pt idx="167">
                  <c:v>37.386059000000003</c:v>
                </c:pt>
                <c:pt idx="168">
                  <c:v>37.827627</c:v>
                </c:pt>
                <c:pt idx="169">
                  <c:v>38.122005000000001</c:v>
                </c:pt>
                <c:pt idx="170">
                  <c:v>38.171070999999998</c:v>
                </c:pt>
                <c:pt idx="171">
                  <c:v>39.662585</c:v>
                </c:pt>
                <c:pt idx="172">
                  <c:v>43.008690000000001</c:v>
                </c:pt>
                <c:pt idx="173">
                  <c:v>43.057752999999998</c:v>
                </c:pt>
                <c:pt idx="174">
                  <c:v>43.185313999999998</c:v>
                </c:pt>
                <c:pt idx="175">
                  <c:v>43.254005999999997</c:v>
                </c:pt>
                <c:pt idx="176">
                  <c:v>43.057752999999998</c:v>
                </c:pt>
                <c:pt idx="177">
                  <c:v>43.146065999999998</c:v>
                </c:pt>
                <c:pt idx="178">
                  <c:v>43.028312</c:v>
                </c:pt>
                <c:pt idx="179">
                  <c:v>43.126441</c:v>
                </c:pt>
                <c:pt idx="180">
                  <c:v>42.596558999999999</c:v>
                </c:pt>
                <c:pt idx="181">
                  <c:v>42.694682999999998</c:v>
                </c:pt>
                <c:pt idx="182">
                  <c:v>42.537681999999997</c:v>
                </c:pt>
                <c:pt idx="183">
                  <c:v>41.762487</c:v>
                </c:pt>
                <c:pt idx="184">
                  <c:v>41.430883000000001</c:v>
                </c:pt>
                <c:pt idx="185">
                  <c:v>41.323599000000002</c:v>
                </c:pt>
                <c:pt idx="186">
                  <c:v>41.557673999999999</c:v>
                </c:pt>
                <c:pt idx="187">
                  <c:v>41.986806000000001</c:v>
                </c:pt>
                <c:pt idx="188">
                  <c:v>41.001750999999999</c:v>
                </c:pt>
                <c:pt idx="189">
                  <c:v>41.274835000000003</c:v>
                </c:pt>
                <c:pt idx="190">
                  <c:v>41.148045000000003</c:v>
                </c:pt>
                <c:pt idx="191">
                  <c:v>40.796939000000002</c:v>
                </c:pt>
                <c:pt idx="192">
                  <c:v>40.621383999999999</c:v>
                </c:pt>
                <c:pt idx="193">
                  <c:v>40.445829000000003</c:v>
                </c:pt>
                <c:pt idx="194">
                  <c:v>39.870399999999997</c:v>
                </c:pt>
                <c:pt idx="195">
                  <c:v>39.743608999999999</c:v>
                </c:pt>
                <c:pt idx="196">
                  <c:v>39.772866999999998</c:v>
                </c:pt>
                <c:pt idx="197">
                  <c:v>40.016692999999997</c:v>
                </c:pt>
                <c:pt idx="198">
                  <c:v>39.753360999999998</c:v>
                </c:pt>
                <c:pt idx="199">
                  <c:v>39.782622000000003</c:v>
                </c:pt>
                <c:pt idx="200">
                  <c:v>39.294970999999997</c:v>
                </c:pt>
                <c:pt idx="201">
                  <c:v>39.187686999999997</c:v>
                </c:pt>
                <c:pt idx="202">
                  <c:v>38.914603</c:v>
                </c:pt>
                <c:pt idx="203">
                  <c:v>39.499783000000001</c:v>
                </c:pt>
                <c:pt idx="204">
                  <c:v>39.372993000000001</c:v>
                </c:pt>
                <c:pt idx="205">
                  <c:v>38.066085999999999</c:v>
                </c:pt>
                <c:pt idx="206">
                  <c:v>38.309911999999997</c:v>
                </c:pt>
                <c:pt idx="207">
                  <c:v>38.202627999999997</c:v>
                </c:pt>
                <c:pt idx="208">
                  <c:v>38.212383000000003</c:v>
                </c:pt>
                <c:pt idx="209">
                  <c:v>38.212383000000003</c:v>
                </c:pt>
                <c:pt idx="210">
                  <c:v>37.861274000000002</c:v>
                </c:pt>
                <c:pt idx="211">
                  <c:v>38.368431999999999</c:v>
                </c:pt>
                <c:pt idx="212">
                  <c:v>38.35868</c:v>
                </c:pt>
                <c:pt idx="213">
                  <c:v>37.783251</c:v>
                </c:pt>
                <c:pt idx="214">
                  <c:v>38.543987000000001</c:v>
                </c:pt>
                <c:pt idx="215">
                  <c:v>38.651271000000001</c:v>
                </c:pt>
                <c:pt idx="216">
                  <c:v>38.23189</c:v>
                </c:pt>
                <c:pt idx="217">
                  <c:v>37.441893</c:v>
                </c:pt>
                <c:pt idx="218">
                  <c:v>38.192877000000003</c:v>
                </c:pt>
                <c:pt idx="219">
                  <c:v>37.578434999999999</c:v>
                </c:pt>
                <c:pt idx="220">
                  <c:v>37.363869999999999</c:v>
                </c:pt>
                <c:pt idx="221">
                  <c:v>37.500411999999997</c:v>
                </c:pt>
                <c:pt idx="222">
                  <c:v>37.051774000000002</c:v>
                </c:pt>
                <c:pt idx="223">
                  <c:v>36.213011999999999</c:v>
                </c:pt>
                <c:pt idx="224">
                  <c:v>35.442521999999997</c:v>
                </c:pt>
                <c:pt idx="225">
                  <c:v>36.291035000000001</c:v>
                </c:pt>
                <c:pt idx="226">
                  <c:v>36.086221999999999</c:v>
                </c:pt>
                <c:pt idx="227">
                  <c:v>36.534860000000002</c:v>
                </c:pt>
                <c:pt idx="228">
                  <c:v>36.486096000000003</c:v>
                </c:pt>
                <c:pt idx="229">
                  <c:v>37.071277000000002</c:v>
                </c:pt>
                <c:pt idx="230">
                  <c:v>37.081032</c:v>
                </c:pt>
                <c:pt idx="231">
                  <c:v>36.944490000000002</c:v>
                </c:pt>
                <c:pt idx="232">
                  <c:v>37.500411999999997</c:v>
                </c:pt>
                <c:pt idx="233">
                  <c:v>36.915227999999999</c:v>
                </c:pt>
                <c:pt idx="234">
                  <c:v>35.803382999999997</c:v>
                </c:pt>
                <c:pt idx="235">
                  <c:v>39.470525000000002</c:v>
                </c:pt>
                <c:pt idx="236">
                  <c:v>39.16818</c:v>
                </c:pt>
                <c:pt idx="237">
                  <c:v>38.680528000000002</c:v>
                </c:pt>
                <c:pt idx="238">
                  <c:v>39.04139</c:v>
                </c:pt>
                <c:pt idx="239">
                  <c:v>38.504973999999997</c:v>
                </c:pt>
                <c:pt idx="240">
                  <c:v>38.973118999999997</c:v>
                </c:pt>
                <c:pt idx="241">
                  <c:v>39.431511999999998</c:v>
                </c:pt>
                <c:pt idx="242">
                  <c:v>39.538795999999998</c:v>
                </c:pt>
                <c:pt idx="243">
                  <c:v>40.084963999999999</c:v>
                </c:pt>
                <c:pt idx="244">
                  <c:v>39.285215000000001</c:v>
                </c:pt>
                <c:pt idx="245">
                  <c:v>40.182495000000003</c:v>
                </c:pt>
                <c:pt idx="246">
                  <c:v>39.474989000000001</c:v>
                </c:pt>
                <c:pt idx="247">
                  <c:v>39.416837000000001</c:v>
                </c:pt>
                <c:pt idx="248">
                  <c:v>40.260032000000002</c:v>
                </c:pt>
                <c:pt idx="249">
                  <c:v>41.248603000000003</c:v>
                </c:pt>
                <c:pt idx="250">
                  <c:v>41.597507999999998</c:v>
                </c:pt>
                <c:pt idx="251">
                  <c:v>41.607202000000001</c:v>
                </c:pt>
                <c:pt idx="252">
                  <c:v>43.526192000000002</c:v>
                </c:pt>
                <c:pt idx="253">
                  <c:v>43.875100000000003</c:v>
                </c:pt>
                <c:pt idx="254">
                  <c:v>44.408152000000001</c:v>
                </c:pt>
                <c:pt idx="255">
                  <c:v>43.642493000000002</c:v>
                </c:pt>
                <c:pt idx="256">
                  <c:v>43.710335999999998</c:v>
                </c:pt>
                <c:pt idx="257">
                  <c:v>43.710335999999998</c:v>
                </c:pt>
                <c:pt idx="258">
                  <c:v>43.109440999999997</c:v>
                </c:pt>
                <c:pt idx="259">
                  <c:v>42.683</c:v>
                </c:pt>
                <c:pt idx="260">
                  <c:v>42.353476000000001</c:v>
                </c:pt>
                <c:pt idx="261">
                  <c:v>43.865406</c:v>
                </c:pt>
                <c:pt idx="262">
                  <c:v>44.631064000000002</c:v>
                </c:pt>
                <c:pt idx="263">
                  <c:v>44.185239000000003</c:v>
                </c:pt>
                <c:pt idx="264">
                  <c:v>43.429273999999999</c:v>
                </c:pt>
                <c:pt idx="265">
                  <c:v>42.993138999999999</c:v>
                </c:pt>
                <c:pt idx="266">
                  <c:v>43.913868000000001</c:v>
                </c:pt>
                <c:pt idx="267">
                  <c:v>43.574649999999998</c:v>
                </c:pt>
                <c:pt idx="268">
                  <c:v>44.146470999999998</c:v>
                </c:pt>
                <c:pt idx="269">
                  <c:v>44.156165000000001</c:v>
                </c:pt>
                <c:pt idx="270">
                  <c:v>43.904173999999998</c:v>
                </c:pt>
                <c:pt idx="271">
                  <c:v>42.789611000000001</c:v>
                </c:pt>
                <c:pt idx="272">
                  <c:v>43.826641000000002</c:v>
                </c:pt>
                <c:pt idx="273">
                  <c:v>44.059244</c:v>
                </c:pt>
                <c:pt idx="274">
                  <c:v>43.535882000000001</c:v>
                </c:pt>
                <c:pt idx="275">
                  <c:v>44.020474999999998</c:v>
                </c:pt>
                <c:pt idx="276">
                  <c:v>44.010784999999998</c:v>
                </c:pt>
                <c:pt idx="277">
                  <c:v>44.049554000000001</c:v>
                </c:pt>
                <c:pt idx="278">
                  <c:v>44.039859999999997</c:v>
                </c:pt>
                <c:pt idx="279">
                  <c:v>44.592295999999997</c:v>
                </c:pt>
                <c:pt idx="280">
                  <c:v>44.320925000000003</c:v>
                </c:pt>
                <c:pt idx="281">
                  <c:v>44.388767999999999</c:v>
                </c:pt>
                <c:pt idx="282">
                  <c:v>43.390506000000002</c:v>
                </c:pt>
                <c:pt idx="283">
                  <c:v>43.497117000000003</c:v>
                </c:pt>
                <c:pt idx="284">
                  <c:v>42.605463</c:v>
                </c:pt>
                <c:pt idx="285">
                  <c:v>42.828375999999999</c:v>
                </c:pt>
                <c:pt idx="286">
                  <c:v>43.681260999999999</c:v>
                </c:pt>
                <c:pt idx="287">
                  <c:v>44.349998999999997</c:v>
                </c:pt>
                <c:pt idx="288">
                  <c:v>43.661876999999997</c:v>
                </c:pt>
                <c:pt idx="289">
                  <c:v>44.224007999999998</c:v>
                </c:pt>
                <c:pt idx="290">
                  <c:v>43.787872999999998</c:v>
                </c:pt>
                <c:pt idx="291">
                  <c:v>43.787872999999998</c:v>
                </c:pt>
                <c:pt idx="292">
                  <c:v>44.107702000000003</c:v>
                </c:pt>
                <c:pt idx="293">
                  <c:v>44.030169000000001</c:v>
                </c:pt>
                <c:pt idx="294">
                  <c:v>43.419580000000003</c:v>
                </c:pt>
                <c:pt idx="295">
                  <c:v>43.846024999999997</c:v>
                </c:pt>
                <c:pt idx="296">
                  <c:v>43.380811999999999</c:v>
                </c:pt>
                <c:pt idx="297">
                  <c:v>42.527929999999998</c:v>
                </c:pt>
                <c:pt idx="298">
                  <c:v>42.266249000000002</c:v>
                </c:pt>
                <c:pt idx="299">
                  <c:v>42.256554999999999</c:v>
                </c:pt>
                <c:pt idx="300">
                  <c:v>42.159638000000001</c:v>
                </c:pt>
                <c:pt idx="301">
                  <c:v>40.899695999999999</c:v>
                </c:pt>
                <c:pt idx="302">
                  <c:v>40.453870000000002</c:v>
                </c:pt>
                <c:pt idx="303">
                  <c:v>40.851236999999998</c:v>
                </c:pt>
                <c:pt idx="304">
                  <c:v>40.919080000000001</c:v>
                </c:pt>
                <c:pt idx="305">
                  <c:v>40.579861999999999</c:v>
                </c:pt>
                <c:pt idx="306">
                  <c:v>39.465299000000002</c:v>
                </c:pt>
                <c:pt idx="307">
                  <c:v>39.659134000000002</c:v>
                </c:pt>
                <c:pt idx="308">
                  <c:v>40.056502000000002</c:v>
                </c:pt>
                <c:pt idx="309">
                  <c:v>40.364851000000002</c:v>
                </c:pt>
                <c:pt idx="310">
                  <c:v>39.661428999999998</c:v>
                </c:pt>
                <c:pt idx="311">
                  <c:v>39.150727000000003</c:v>
                </c:pt>
                <c:pt idx="312">
                  <c:v>38.437666999999998</c:v>
                </c:pt>
                <c:pt idx="313">
                  <c:v>39.883054999999999</c:v>
                </c:pt>
                <c:pt idx="314">
                  <c:v>39.873420000000003</c:v>
                </c:pt>
                <c:pt idx="315">
                  <c:v>39.275990999999998</c:v>
                </c:pt>
                <c:pt idx="316">
                  <c:v>38.755654</c:v>
                </c:pt>
                <c:pt idx="317">
                  <c:v>38.061866999999999</c:v>
                </c:pt>
                <c:pt idx="318">
                  <c:v>37.637887999999997</c:v>
                </c:pt>
                <c:pt idx="319">
                  <c:v>39.372351999999999</c:v>
                </c:pt>
                <c:pt idx="320">
                  <c:v>40.413029000000002</c:v>
                </c:pt>
                <c:pt idx="321">
                  <c:v>40.663564999999998</c:v>
                </c:pt>
                <c:pt idx="322">
                  <c:v>40.933369999999996</c:v>
                </c:pt>
                <c:pt idx="323">
                  <c:v>41.723514000000002</c:v>
                </c:pt>
                <c:pt idx="324">
                  <c:v>41.752425000000002</c:v>
                </c:pt>
                <c:pt idx="325">
                  <c:v>42.629292999999997</c:v>
                </c:pt>
                <c:pt idx="326">
                  <c:v>42.263126999999997</c:v>
                </c:pt>
                <c:pt idx="327">
                  <c:v>42.214948</c:v>
                </c:pt>
                <c:pt idx="328">
                  <c:v>41.598247000000001</c:v>
                </c:pt>
                <c:pt idx="329">
                  <c:v>41.829509999999999</c:v>
                </c:pt>
                <c:pt idx="330">
                  <c:v>41.550068000000003</c:v>
                </c:pt>
                <c:pt idx="331">
                  <c:v>41.656063000000003</c:v>
                </c:pt>
                <c:pt idx="332">
                  <c:v>42.436574</c:v>
                </c:pt>
                <c:pt idx="333">
                  <c:v>41.501888999999998</c:v>
                </c:pt>
                <c:pt idx="334">
                  <c:v>42.532932000000002</c:v>
                </c:pt>
                <c:pt idx="335">
                  <c:v>42.629292999999997</c:v>
                </c:pt>
                <c:pt idx="336">
                  <c:v>41.983685000000001</c:v>
                </c:pt>
                <c:pt idx="337">
                  <c:v>43.641063000000003</c:v>
                </c:pt>
                <c:pt idx="338">
                  <c:v>44.344484999999999</c:v>
                </c:pt>
                <c:pt idx="339">
                  <c:v>43.978318999999999</c:v>
                </c:pt>
                <c:pt idx="340">
                  <c:v>42.378757</c:v>
                </c:pt>
                <c:pt idx="341">
                  <c:v>41.338079999999998</c:v>
                </c:pt>
                <c:pt idx="342">
                  <c:v>42.108953</c:v>
                </c:pt>
                <c:pt idx="343">
                  <c:v>45.414071999999997</c:v>
                </c:pt>
                <c:pt idx="344">
                  <c:v>46.763097999999999</c:v>
                </c:pt>
                <c:pt idx="345">
                  <c:v>48.025404000000002</c:v>
                </c:pt>
                <c:pt idx="346">
                  <c:v>48.603558</c:v>
                </c:pt>
                <c:pt idx="347">
                  <c:v>48.545744999999997</c:v>
                </c:pt>
                <c:pt idx="348">
                  <c:v>48.401204</c:v>
                </c:pt>
                <c:pt idx="349">
                  <c:v>48.025404000000002</c:v>
                </c:pt>
                <c:pt idx="350">
                  <c:v>48.266302000000003</c:v>
                </c:pt>
                <c:pt idx="351">
                  <c:v>48.555379000000002</c:v>
                </c:pt>
                <c:pt idx="352">
                  <c:v>48.815548999999997</c:v>
                </c:pt>
                <c:pt idx="353">
                  <c:v>48.285573999999997</c:v>
                </c:pt>
                <c:pt idx="354">
                  <c:v>48.487927999999997</c:v>
                </c:pt>
                <c:pt idx="355">
                  <c:v>48.642102000000001</c:v>
                </c:pt>
                <c:pt idx="356">
                  <c:v>48.671008999999998</c:v>
                </c:pt>
                <c:pt idx="357">
                  <c:v>48.661375</c:v>
                </c:pt>
                <c:pt idx="358">
                  <c:v>48.844456000000001</c:v>
                </c:pt>
                <c:pt idx="359">
                  <c:v>48.921545000000002</c:v>
                </c:pt>
                <c:pt idx="360">
                  <c:v>49.200986999999998</c:v>
                </c:pt>
                <c:pt idx="361">
                  <c:v>49.085354000000002</c:v>
                </c:pt>
                <c:pt idx="362">
                  <c:v>48.844456000000001</c:v>
                </c:pt>
                <c:pt idx="363">
                  <c:v>49.191349000000002</c:v>
                </c:pt>
                <c:pt idx="364">
                  <c:v>49.335889000000002</c:v>
                </c:pt>
                <c:pt idx="365">
                  <c:v>49.123897999999997</c:v>
                </c:pt>
                <c:pt idx="366">
                  <c:v>47.948315000000001</c:v>
                </c:pt>
                <c:pt idx="367">
                  <c:v>48.237395999999997</c:v>
                </c:pt>
                <c:pt idx="368">
                  <c:v>48.083221000000002</c:v>
                </c:pt>
                <c:pt idx="369">
                  <c:v>47.957953000000003</c:v>
                </c:pt>
                <c:pt idx="370">
                  <c:v>47.514702</c:v>
                </c:pt>
                <c:pt idx="371">
                  <c:v>48.372298000000001</c:v>
                </c:pt>
                <c:pt idx="372">
                  <c:v>47.909773999999999</c:v>
                </c:pt>
                <c:pt idx="373">
                  <c:v>47.880867000000002</c:v>
                </c:pt>
                <c:pt idx="374">
                  <c:v>47.171235000000003</c:v>
                </c:pt>
                <c:pt idx="375">
                  <c:v>47.228774000000001</c:v>
                </c:pt>
                <c:pt idx="376">
                  <c:v>48.149374999999999</c:v>
                </c:pt>
                <c:pt idx="377">
                  <c:v>47.698666000000003</c:v>
                </c:pt>
                <c:pt idx="378">
                  <c:v>47.382207000000001</c:v>
                </c:pt>
                <c:pt idx="379">
                  <c:v>47.487693999999998</c:v>
                </c:pt>
                <c:pt idx="380">
                  <c:v>47.065753000000001</c:v>
                </c:pt>
                <c:pt idx="381">
                  <c:v>46.998621999999997</c:v>
                </c:pt>
                <c:pt idx="382">
                  <c:v>47.919226000000002</c:v>
                </c:pt>
                <c:pt idx="383">
                  <c:v>47.305492999999998</c:v>
                </c:pt>
                <c:pt idx="384">
                  <c:v>47.468513999999999</c:v>
                </c:pt>
                <c:pt idx="385">
                  <c:v>47.832920000000001</c:v>
                </c:pt>
                <c:pt idx="386">
                  <c:v>47.976762000000001</c:v>
                </c:pt>
                <c:pt idx="387">
                  <c:v>47.842508000000002</c:v>
                </c:pt>
                <c:pt idx="388">
                  <c:v>47.890455000000003</c:v>
                </c:pt>
                <c:pt idx="389">
                  <c:v>46.576681000000001</c:v>
                </c:pt>
                <c:pt idx="390">
                  <c:v>46.490374000000003</c:v>
                </c:pt>
                <c:pt idx="391">
                  <c:v>46.097200999999998</c:v>
                </c:pt>
                <c:pt idx="392">
                  <c:v>46.672575000000002</c:v>
                </c:pt>
                <c:pt idx="393">
                  <c:v>47.046573000000002</c:v>
                </c:pt>
                <c:pt idx="394">
                  <c:v>46.509554000000001</c:v>
                </c:pt>
                <c:pt idx="395">
                  <c:v>46.202686999999997</c:v>
                </c:pt>
                <c:pt idx="396">
                  <c:v>46.452015000000003</c:v>
                </c:pt>
                <c:pt idx="397">
                  <c:v>46.461607000000001</c:v>
                </c:pt>
                <c:pt idx="398">
                  <c:v>46.682167</c:v>
                </c:pt>
                <c:pt idx="399">
                  <c:v>46.854779999999998</c:v>
                </c:pt>
                <c:pt idx="400">
                  <c:v>46.931494999999998</c:v>
                </c:pt>
                <c:pt idx="401">
                  <c:v>46.931494999999998</c:v>
                </c:pt>
                <c:pt idx="402">
                  <c:v>46.605449</c:v>
                </c:pt>
                <c:pt idx="403">
                  <c:v>47.238362000000002</c:v>
                </c:pt>
                <c:pt idx="404">
                  <c:v>46.998621999999997</c:v>
                </c:pt>
                <c:pt idx="405">
                  <c:v>46.605449</c:v>
                </c:pt>
                <c:pt idx="406">
                  <c:v>47.017802000000003</c:v>
                </c:pt>
                <c:pt idx="407">
                  <c:v>47.315080999999999</c:v>
                </c:pt>
                <c:pt idx="408">
                  <c:v>47.123288000000002</c:v>
                </c:pt>
                <c:pt idx="409">
                  <c:v>46.998621999999997</c:v>
                </c:pt>
                <c:pt idx="410">
                  <c:v>46.835600999999997</c:v>
                </c:pt>
                <c:pt idx="411">
                  <c:v>46.710934999999999</c:v>
                </c:pt>
                <c:pt idx="412">
                  <c:v>46.672575000000002</c:v>
                </c:pt>
                <c:pt idx="413">
                  <c:v>45.099882000000001</c:v>
                </c:pt>
                <c:pt idx="414">
                  <c:v>45.195779999999999</c:v>
                </c:pt>
                <c:pt idx="415">
                  <c:v>45.387573000000003</c:v>
                </c:pt>
                <c:pt idx="416">
                  <c:v>45.617721000000003</c:v>
                </c:pt>
                <c:pt idx="417">
                  <c:v>44.591633999999999</c:v>
                </c:pt>
                <c:pt idx="418">
                  <c:v>44.629994000000003</c:v>
                </c:pt>
                <c:pt idx="419">
                  <c:v>44.927269000000003</c:v>
                </c:pt>
                <c:pt idx="420">
                  <c:v>45.071114000000001</c:v>
                </c:pt>
                <c:pt idx="421">
                  <c:v>44.773834999999998</c:v>
                </c:pt>
                <c:pt idx="422">
                  <c:v>44.514915999999999</c:v>
                </c:pt>
                <c:pt idx="423">
                  <c:v>45.234135999999999</c:v>
                </c:pt>
                <c:pt idx="424">
                  <c:v>45.636901000000002</c:v>
                </c:pt>
                <c:pt idx="425">
                  <c:v>45.541006000000003</c:v>
                </c:pt>
                <c:pt idx="426">
                  <c:v>46.336941000000003</c:v>
                </c:pt>
                <c:pt idx="427">
                  <c:v>46.471195000000002</c:v>
                </c:pt>
                <c:pt idx="428">
                  <c:v>46.365709000000003</c:v>
                </c:pt>
                <c:pt idx="429">
                  <c:v>45.186188000000001</c:v>
                </c:pt>
                <c:pt idx="430">
                  <c:v>44.716299999999997</c:v>
                </c:pt>
                <c:pt idx="431">
                  <c:v>44.351894000000001</c:v>
                </c:pt>
                <c:pt idx="432">
                  <c:v>44.610813999999998</c:v>
                </c:pt>
                <c:pt idx="433">
                  <c:v>44.908093000000001</c:v>
                </c:pt>
                <c:pt idx="434">
                  <c:v>44.783427000000003</c:v>
                </c:pt>
                <c:pt idx="435">
                  <c:v>44.620401999999999</c:v>
                </c:pt>
                <c:pt idx="436">
                  <c:v>44.984808000000001</c:v>
                </c:pt>
                <c:pt idx="437">
                  <c:v>44.841695000000001</c:v>
                </c:pt>
                <c:pt idx="438">
                  <c:v>44.469605000000001</c:v>
                </c:pt>
                <c:pt idx="439">
                  <c:v>44.068890000000003</c:v>
                </c:pt>
                <c:pt idx="440">
                  <c:v>44.173839000000001</c:v>
                </c:pt>
                <c:pt idx="441">
                  <c:v>44.011648000000001</c:v>
                </c:pt>
                <c:pt idx="442">
                  <c:v>43.782667000000004</c:v>
                </c:pt>
                <c:pt idx="443">
                  <c:v>44.202463999999999</c:v>
                </c:pt>
                <c:pt idx="444">
                  <c:v>44.918022999999998</c:v>
                </c:pt>
                <c:pt idx="445">
                  <c:v>44.631796000000001</c:v>
                </c:pt>
                <c:pt idx="446">
                  <c:v>44.364655999999997</c:v>
                </c:pt>
                <c:pt idx="447">
                  <c:v>44.393276999999998</c:v>
                </c:pt>
                <c:pt idx="448">
                  <c:v>44.841695000000001</c:v>
                </c:pt>
                <c:pt idx="449">
                  <c:v>45.290112999999998</c:v>
                </c:pt>
                <c:pt idx="450">
                  <c:v>45.290112999999998</c:v>
                </c:pt>
                <c:pt idx="451">
                  <c:v>45.261488</c:v>
                </c:pt>
                <c:pt idx="452">
                  <c:v>45.213785000000001</c:v>
                </c:pt>
                <c:pt idx="453">
                  <c:v>44.927562000000002</c:v>
                </c:pt>
                <c:pt idx="454">
                  <c:v>45.633581999999997</c:v>
                </c:pt>
                <c:pt idx="455">
                  <c:v>44.727206000000002</c:v>
                </c:pt>
                <c:pt idx="456">
                  <c:v>45.080215000000003</c:v>
                </c:pt>
                <c:pt idx="457">
                  <c:v>44.173839000000001</c:v>
                </c:pt>
                <c:pt idx="458">
                  <c:v>44.049807999999999</c:v>
                </c:pt>
                <c:pt idx="459">
                  <c:v>44.679502999999997</c:v>
                </c:pt>
                <c:pt idx="460">
                  <c:v>44.364655999999997</c:v>
                </c:pt>
                <c:pt idx="461">
                  <c:v>45.261488</c:v>
                </c:pt>
                <c:pt idx="462">
                  <c:v>44.851233999999998</c:v>
                </c:pt>
                <c:pt idx="463">
                  <c:v>44.927562000000002</c:v>
                </c:pt>
                <c:pt idx="464">
                  <c:v>45.051592999999997</c:v>
                </c:pt>
                <c:pt idx="465">
                  <c:v>45.194702999999997</c:v>
                </c:pt>
                <c:pt idx="466">
                  <c:v>45.423682999999997</c:v>
                </c:pt>
                <c:pt idx="467">
                  <c:v>45.223328000000002</c:v>
                </c:pt>
                <c:pt idx="468">
                  <c:v>45.290112999999998</c:v>
                </c:pt>
                <c:pt idx="469">
                  <c:v>45.146999999999998</c:v>
                </c:pt>
                <c:pt idx="470">
                  <c:v>45.299652000000002</c:v>
                </c:pt>
                <c:pt idx="471">
                  <c:v>44.469605000000001</c:v>
                </c:pt>
                <c:pt idx="472">
                  <c:v>44.278787999999999</c:v>
                </c:pt>
                <c:pt idx="473">
                  <c:v>44.278787999999999</c:v>
                </c:pt>
                <c:pt idx="474">
                  <c:v>43.973483000000002</c:v>
                </c:pt>
                <c:pt idx="475">
                  <c:v>43.143436000000001</c:v>
                </c:pt>
                <c:pt idx="476">
                  <c:v>42.866751999999998</c:v>
                </c:pt>
                <c:pt idx="477">
                  <c:v>42.857210000000002</c:v>
                </c:pt>
                <c:pt idx="478">
                  <c:v>42.475580000000001</c:v>
                </c:pt>
                <c:pt idx="479">
                  <c:v>43.410577000000004</c:v>
                </c:pt>
                <c:pt idx="480">
                  <c:v>43.553690000000003</c:v>
                </c:pt>
                <c:pt idx="481">
                  <c:v>43.095728999999999</c:v>
                </c:pt>
                <c:pt idx="482">
                  <c:v>43.725425000000001</c:v>
                </c:pt>
                <c:pt idx="483">
                  <c:v>43.152974999999998</c:v>
                </c:pt>
                <c:pt idx="484">
                  <c:v>42.704557000000001</c:v>
                </c:pt>
                <c:pt idx="485">
                  <c:v>43.181596999999996</c:v>
                </c:pt>
                <c:pt idx="486">
                  <c:v>41.416553</c:v>
                </c:pt>
                <c:pt idx="487">
                  <c:v>41.674154000000001</c:v>
                </c:pt>
                <c:pt idx="488">
                  <c:v>42.122571999999998</c:v>
                </c:pt>
                <c:pt idx="489">
                  <c:v>41.845889</c:v>
                </c:pt>
                <c:pt idx="490">
                  <c:v>42.446959</c:v>
                </c:pt>
                <c:pt idx="491">
                  <c:v>42.036704999999998</c:v>
                </c:pt>
                <c:pt idx="492">
                  <c:v>42.189357999999999</c:v>
                </c:pt>
                <c:pt idx="493">
                  <c:v>42.446959</c:v>
                </c:pt>
                <c:pt idx="494">
                  <c:v>41.931756</c:v>
                </c:pt>
                <c:pt idx="495">
                  <c:v>42.246600000000001</c:v>
                </c:pt>
                <c:pt idx="496">
                  <c:v>42.561447999999999</c:v>
                </c:pt>
                <c:pt idx="497">
                  <c:v>43.257927000000002</c:v>
                </c:pt>
                <c:pt idx="498">
                  <c:v>42.897284999999997</c:v>
                </c:pt>
                <c:pt idx="499">
                  <c:v>43.352831000000002</c:v>
                </c:pt>
                <c:pt idx="500">
                  <c:v>42.479697999999999</c:v>
                </c:pt>
                <c:pt idx="501">
                  <c:v>42.138041999999999</c:v>
                </c:pt>
                <c:pt idx="502">
                  <c:v>42.622058000000003</c:v>
                </c:pt>
                <c:pt idx="503">
                  <c:v>42.612569000000001</c:v>
                </c:pt>
                <c:pt idx="504">
                  <c:v>42.726455000000001</c:v>
                </c:pt>
                <c:pt idx="505">
                  <c:v>43.362319999999997</c:v>
                </c:pt>
                <c:pt idx="506">
                  <c:v>43.276904999999999</c:v>
                </c:pt>
                <c:pt idx="507">
                  <c:v>43.514167999999998</c:v>
                </c:pt>
                <c:pt idx="508">
                  <c:v>43.371811999999998</c:v>
                </c:pt>
                <c:pt idx="509">
                  <c:v>43.390794</c:v>
                </c:pt>
                <c:pt idx="510">
                  <c:v>44.007677000000001</c:v>
                </c:pt>
                <c:pt idx="511">
                  <c:v>43.703980000000001</c:v>
                </c:pt>
                <c:pt idx="512">
                  <c:v>43.438245999999999</c:v>
                </c:pt>
                <c:pt idx="513">
                  <c:v>42.005170999999997</c:v>
                </c:pt>
                <c:pt idx="514">
                  <c:v>41.188986999999997</c:v>
                </c:pt>
                <c:pt idx="515">
                  <c:v>41.245927999999999</c:v>
                </c:pt>
                <c:pt idx="516">
                  <c:v>41.464210000000001</c:v>
                </c:pt>
                <c:pt idx="517">
                  <c:v>42.194982000000003</c:v>
                </c:pt>
                <c:pt idx="518">
                  <c:v>42.109566999999998</c:v>
                </c:pt>
                <c:pt idx="519">
                  <c:v>43.125056000000001</c:v>
                </c:pt>
                <c:pt idx="520">
                  <c:v>43.381301000000001</c:v>
                </c:pt>
                <c:pt idx="521">
                  <c:v>42.992189000000003</c:v>
                </c:pt>
                <c:pt idx="522">
                  <c:v>43.172511999999998</c:v>
                </c:pt>
                <c:pt idx="523">
                  <c:v>43.352831000000002</c:v>
                </c:pt>
                <c:pt idx="524">
                  <c:v>42.916266</c:v>
                </c:pt>
                <c:pt idx="525">
                  <c:v>42.062114999999999</c:v>
                </c:pt>
                <c:pt idx="526">
                  <c:v>42.242435</c:v>
                </c:pt>
                <c:pt idx="527">
                  <c:v>41.995682000000002</c:v>
                </c:pt>
                <c:pt idx="528">
                  <c:v>41.910266999999997</c:v>
                </c:pt>
                <c:pt idx="529">
                  <c:v>42.062114999999999</c:v>
                </c:pt>
                <c:pt idx="530">
                  <c:v>41.578099000000002</c:v>
                </c:pt>
                <c:pt idx="531">
                  <c:v>41.549624999999999</c:v>
                </c:pt>
                <c:pt idx="532">
                  <c:v>41.217457000000003</c:v>
                </c:pt>
                <c:pt idx="533">
                  <c:v>41.473702000000003</c:v>
                </c:pt>
                <c:pt idx="534">
                  <c:v>41.483190999999998</c:v>
                </c:pt>
                <c:pt idx="535">
                  <c:v>41.578099000000002</c:v>
                </c:pt>
                <c:pt idx="536">
                  <c:v>42.318361000000003</c:v>
                </c:pt>
                <c:pt idx="537">
                  <c:v>41.976700000000001</c:v>
                </c:pt>
                <c:pt idx="538">
                  <c:v>41.995682000000002</c:v>
                </c:pt>
                <c:pt idx="539">
                  <c:v>41.843832999999997</c:v>
                </c:pt>
                <c:pt idx="540">
                  <c:v>41.160511999999997</c:v>
                </c:pt>
                <c:pt idx="541">
                  <c:v>41.464210000000001</c:v>
                </c:pt>
                <c:pt idx="542">
                  <c:v>41.435738999999998</c:v>
                </c:pt>
                <c:pt idx="543">
                  <c:v>41.388286999999998</c:v>
                </c:pt>
                <c:pt idx="544">
                  <c:v>41.084589999999999</c:v>
                </c:pt>
                <c:pt idx="545">
                  <c:v>41.369306000000002</c:v>
                </c:pt>
                <c:pt idx="546">
                  <c:v>41.274402000000002</c:v>
                </c:pt>
                <c:pt idx="547">
                  <c:v>40.562609999999999</c:v>
                </c:pt>
                <c:pt idx="548">
                  <c:v>40.334836000000003</c:v>
                </c:pt>
                <c:pt idx="549">
                  <c:v>40.088082999999997</c:v>
                </c:pt>
                <c:pt idx="550">
                  <c:v>40.296872999999998</c:v>
                </c:pt>
                <c:pt idx="551">
                  <c:v>40.268402000000002</c:v>
                </c:pt>
                <c:pt idx="552">
                  <c:v>39.471195999999999</c:v>
                </c:pt>
                <c:pt idx="553">
                  <c:v>40.230438999999997</c:v>
                </c:pt>
                <c:pt idx="554">
                  <c:v>39.347817999999997</c:v>
                </c:pt>
                <c:pt idx="555">
                  <c:v>38.778385999999998</c:v>
                </c:pt>
                <c:pt idx="556">
                  <c:v>37.952708999999999</c:v>
                </c:pt>
                <c:pt idx="557">
                  <c:v>37.971687000000003</c:v>
                </c:pt>
                <c:pt idx="558">
                  <c:v>38.968198000000001</c:v>
                </c:pt>
                <c:pt idx="559">
                  <c:v>38.835326999999999</c:v>
                </c:pt>
                <c:pt idx="560">
                  <c:v>39.423743999999999</c:v>
                </c:pt>
                <c:pt idx="561">
                  <c:v>39.300365999999997</c:v>
                </c:pt>
                <c:pt idx="562">
                  <c:v>39.781824999999998</c:v>
                </c:pt>
                <c:pt idx="563">
                  <c:v>39.139878000000003</c:v>
                </c:pt>
                <c:pt idx="564">
                  <c:v>39.989514999999997</c:v>
                </c:pt>
                <c:pt idx="565">
                  <c:v>39.451413000000002</c:v>
                </c:pt>
                <c:pt idx="566">
                  <c:v>38.903868000000003</c:v>
                </c:pt>
                <c:pt idx="567">
                  <c:v>38.875548000000002</c:v>
                </c:pt>
                <c:pt idx="568">
                  <c:v>39.262604000000003</c:v>
                </c:pt>
                <c:pt idx="569">
                  <c:v>39.555256999999997</c:v>
                </c:pt>
                <c:pt idx="570">
                  <c:v>39.659098999999998</c:v>
                </c:pt>
                <c:pt idx="571">
                  <c:v>39.649659999999997</c:v>
                </c:pt>
                <c:pt idx="572">
                  <c:v>40.244405999999998</c:v>
                </c:pt>
                <c:pt idx="573">
                  <c:v>40.121679999999998</c:v>
                </c:pt>
                <c:pt idx="574">
                  <c:v>40.971316999999999</c:v>
                </c:pt>
                <c:pt idx="575">
                  <c:v>41.150683000000001</c:v>
                </c:pt>
                <c:pt idx="576">
                  <c:v>41.245085000000003</c:v>
                </c:pt>
                <c:pt idx="577">
                  <c:v>40.952435999999999</c:v>
                </c:pt>
                <c:pt idx="578">
                  <c:v>40.499296999999999</c:v>
                </c:pt>
                <c:pt idx="579">
                  <c:v>40.329369999999997</c:v>
                </c:pt>
                <c:pt idx="580">
                  <c:v>40.168880999999999</c:v>
                </c:pt>
                <c:pt idx="581">
                  <c:v>40.178322999999999</c:v>
                </c:pt>
                <c:pt idx="582">
                  <c:v>40.499296999999999</c:v>
                </c:pt>
                <c:pt idx="583">
                  <c:v>40.433214999999997</c:v>
                </c:pt>
                <c:pt idx="584">
                  <c:v>40.414332999999999</c:v>
                </c:pt>
                <c:pt idx="585">
                  <c:v>40.546498</c:v>
                </c:pt>
                <c:pt idx="586">
                  <c:v>40.499296999999999</c:v>
                </c:pt>
                <c:pt idx="587">
                  <c:v>40.367128000000001</c:v>
                </c:pt>
                <c:pt idx="588">
                  <c:v>39.866788999999997</c:v>
                </c:pt>
                <c:pt idx="589">
                  <c:v>39.876230999999997</c:v>
                </c:pt>
                <c:pt idx="590">
                  <c:v>39.980072</c:v>
                </c:pt>
                <c:pt idx="591">
                  <c:v>40.216082</c:v>
                </c:pt>
                <c:pt idx="592">
                  <c:v>40.404890999999999</c:v>
                </c:pt>
                <c:pt idx="593">
                  <c:v>40.112240999999997</c:v>
                </c:pt>
                <c:pt idx="594">
                  <c:v>39.753504999999997</c:v>
                </c:pt>
                <c:pt idx="595">
                  <c:v>39.951751999999999</c:v>
                </c:pt>
                <c:pt idx="596">
                  <c:v>39.781824999999998</c:v>
                </c:pt>
                <c:pt idx="597">
                  <c:v>40.159441999999999</c:v>
                </c:pt>
                <c:pt idx="598">
                  <c:v>39.866788999999997</c:v>
                </c:pt>
                <c:pt idx="599">
                  <c:v>39.706304000000003</c:v>
                </c:pt>
                <c:pt idx="600">
                  <c:v>39.961194999999996</c:v>
                </c:pt>
                <c:pt idx="601">
                  <c:v>39.800705999999998</c:v>
                </c:pt>
                <c:pt idx="602">
                  <c:v>39.243723000000003</c:v>
                </c:pt>
                <c:pt idx="603">
                  <c:v>39.696860999999998</c:v>
                </c:pt>
                <c:pt idx="604">
                  <c:v>39.357005999999998</c:v>
                </c:pt>
                <c:pt idx="605">
                  <c:v>39.205959999999997</c:v>
                </c:pt>
                <c:pt idx="606">
                  <c:v>39.432530999999997</c:v>
                </c:pt>
                <c:pt idx="607">
                  <c:v>39.441969999999998</c:v>
                </c:pt>
                <c:pt idx="608">
                  <c:v>40.017834999999998</c:v>
                </c:pt>
                <c:pt idx="609">
                  <c:v>39.677979999999998</c:v>
                </c:pt>
                <c:pt idx="610">
                  <c:v>39.762943999999997</c:v>
                </c:pt>
                <c:pt idx="611">
                  <c:v>40.461534999999998</c:v>
                </c:pt>
                <c:pt idx="612">
                  <c:v>40.357689999999998</c:v>
                </c:pt>
                <c:pt idx="613">
                  <c:v>40.527616999999999</c:v>
                </c:pt>
                <c:pt idx="614">
                  <c:v>40.631461999999999</c:v>
                </c:pt>
                <c:pt idx="615">
                  <c:v>40.489854999999999</c:v>
                </c:pt>
                <c:pt idx="616">
                  <c:v>40.565379</c:v>
                </c:pt>
                <c:pt idx="617">
                  <c:v>40.678663</c:v>
                </c:pt>
                <c:pt idx="618">
                  <c:v>40.555937</c:v>
                </c:pt>
                <c:pt idx="619">
                  <c:v>40.338808</c:v>
                </c:pt>
                <c:pt idx="620">
                  <c:v>39.555256999999997</c:v>
                </c:pt>
                <c:pt idx="621">
                  <c:v>38.752822000000002</c:v>
                </c:pt>
                <c:pt idx="622">
                  <c:v>38.866104999999997</c:v>
                </c:pt>
                <c:pt idx="623">
                  <c:v>39.479733000000003</c:v>
                </c:pt>
                <c:pt idx="624">
                  <c:v>38.988832000000002</c:v>
                </c:pt>
                <c:pt idx="625">
                  <c:v>38.724502000000001</c:v>
                </c:pt>
                <c:pt idx="626">
                  <c:v>38.752670999999999</c:v>
                </c:pt>
                <c:pt idx="627">
                  <c:v>38.546089000000002</c:v>
                </c:pt>
                <c:pt idx="628">
                  <c:v>38.978029999999997</c:v>
                </c:pt>
                <c:pt idx="629">
                  <c:v>39.334851999999998</c:v>
                </c:pt>
                <c:pt idx="630">
                  <c:v>39.240952999999998</c:v>
                </c:pt>
                <c:pt idx="631">
                  <c:v>38.668160999999998</c:v>
                </c:pt>
                <c:pt idx="632">
                  <c:v>38.405240999999997</c:v>
                </c:pt>
                <c:pt idx="633">
                  <c:v>38.067199000000002</c:v>
                </c:pt>
                <c:pt idx="634">
                  <c:v>38.142316999999998</c:v>
                </c:pt>
                <c:pt idx="635">
                  <c:v>38.217438999999999</c:v>
                </c:pt>
                <c:pt idx="636">
                  <c:v>37.982689000000001</c:v>
                </c:pt>
                <c:pt idx="637">
                  <c:v>38.245607999999997</c:v>
                </c:pt>
                <c:pt idx="638">
                  <c:v>38.358288000000002</c:v>
                </c:pt>
                <c:pt idx="639">
                  <c:v>38.499139999999997</c:v>
                </c:pt>
                <c:pt idx="640">
                  <c:v>37.907567</c:v>
                </c:pt>
                <c:pt idx="641">
                  <c:v>37.428676000000003</c:v>
                </c:pt>
                <c:pt idx="642">
                  <c:v>37.466237</c:v>
                </c:pt>
                <c:pt idx="643">
                  <c:v>37.362946000000001</c:v>
                </c:pt>
                <c:pt idx="644">
                  <c:v>37.381726999999998</c:v>
                </c:pt>
                <c:pt idx="645">
                  <c:v>37.560136</c:v>
                </c:pt>
                <c:pt idx="646">
                  <c:v>38.057806999999997</c:v>
                </c:pt>
                <c:pt idx="647">
                  <c:v>37.682208000000003</c:v>
                </c:pt>
                <c:pt idx="648">
                  <c:v>37.607086000000002</c:v>
                </c:pt>
                <c:pt idx="649">
                  <c:v>37.700988000000002</c:v>
                </c:pt>
                <c:pt idx="650">
                  <c:v>37.325384999999997</c:v>
                </c:pt>
                <c:pt idx="651">
                  <c:v>37.391114999999999</c:v>
                </c:pt>
                <c:pt idx="652">
                  <c:v>37.372335</c:v>
                </c:pt>
                <c:pt idx="653">
                  <c:v>37.569524999999999</c:v>
                </c:pt>
                <c:pt idx="654">
                  <c:v>37.184533999999999</c:v>
                </c:pt>
                <c:pt idx="655">
                  <c:v>37.250262999999997</c:v>
                </c:pt>
                <c:pt idx="656">
                  <c:v>37.165756999999999</c:v>
                </c:pt>
                <c:pt idx="657">
                  <c:v>37.184533999999999</c:v>
                </c:pt>
                <c:pt idx="658">
                  <c:v>37.231487000000001</c:v>
                </c:pt>
                <c:pt idx="659">
                  <c:v>37.146976000000002</c:v>
                </c:pt>
                <c:pt idx="660">
                  <c:v>37.128196000000003</c:v>
                </c:pt>
                <c:pt idx="661">
                  <c:v>37.212705999999997</c:v>
                </c:pt>
                <c:pt idx="662">
                  <c:v>36.677473999999997</c:v>
                </c:pt>
                <c:pt idx="663">
                  <c:v>36.846494999999997</c:v>
                </c:pt>
                <c:pt idx="664">
                  <c:v>37.494405999999998</c:v>
                </c:pt>
                <c:pt idx="665">
                  <c:v>37.240875000000003</c:v>
                </c:pt>
                <c:pt idx="666">
                  <c:v>36.874664000000003</c:v>
                </c:pt>
                <c:pt idx="667">
                  <c:v>36.611744000000002</c:v>
                </c:pt>
                <c:pt idx="668">
                  <c:v>36.367601999999998</c:v>
                </c:pt>
                <c:pt idx="669">
                  <c:v>36.330041000000001</c:v>
                </c:pt>
                <c:pt idx="670">
                  <c:v>36.226753000000002</c:v>
                </c:pt>
                <c:pt idx="671">
                  <c:v>36.470892999999997</c:v>
                </c:pt>
                <c:pt idx="672">
                  <c:v>36.207973000000003</c:v>
                </c:pt>
                <c:pt idx="673">
                  <c:v>36.311259999999997</c:v>
                </c:pt>
                <c:pt idx="674">
                  <c:v>36.376994000000003</c:v>
                </c:pt>
                <c:pt idx="675">
                  <c:v>36.189191999999998</c:v>
                </c:pt>
                <c:pt idx="676">
                  <c:v>36.029559999999996</c:v>
                </c:pt>
                <c:pt idx="677">
                  <c:v>35.710298000000002</c:v>
                </c:pt>
                <c:pt idx="678">
                  <c:v>36.085901</c:v>
                </c:pt>
                <c:pt idx="679">
                  <c:v>36.245530000000002</c:v>
                </c:pt>
                <c:pt idx="680">
                  <c:v>36.245530000000002</c:v>
                </c:pt>
                <c:pt idx="681">
                  <c:v>36.348821000000001</c:v>
                </c:pt>
                <c:pt idx="682">
                  <c:v>36.555402999999998</c:v>
                </c:pt>
                <c:pt idx="683">
                  <c:v>36.038952000000002</c:v>
                </c:pt>
                <c:pt idx="684">
                  <c:v>35.653961000000002</c:v>
                </c:pt>
                <c:pt idx="685">
                  <c:v>35.437989999999999</c:v>
                </c:pt>
                <c:pt idx="686">
                  <c:v>34.761907000000001</c:v>
                </c:pt>
                <c:pt idx="687">
                  <c:v>34.780684999999998</c:v>
                </c:pt>
                <c:pt idx="688">
                  <c:v>35.126066999999999</c:v>
                </c:pt>
                <c:pt idx="689">
                  <c:v>35.116729999999997</c:v>
                </c:pt>
                <c:pt idx="690">
                  <c:v>35.630132000000003</c:v>
                </c:pt>
                <c:pt idx="691">
                  <c:v>36.059525999999998</c:v>
                </c:pt>
                <c:pt idx="692">
                  <c:v>36.078195999999998</c:v>
                </c:pt>
                <c:pt idx="693">
                  <c:v>36.012853999999997</c:v>
                </c:pt>
                <c:pt idx="694">
                  <c:v>35.910173</c:v>
                </c:pt>
                <c:pt idx="695">
                  <c:v>35.947507999999999</c:v>
                </c:pt>
                <c:pt idx="696">
                  <c:v>35.760820000000002</c:v>
                </c:pt>
                <c:pt idx="697">
                  <c:v>35.891503</c:v>
                </c:pt>
                <c:pt idx="698">
                  <c:v>35.994183999999997</c:v>
                </c:pt>
                <c:pt idx="699">
                  <c:v>35.844830999999999</c:v>
                </c:pt>
                <c:pt idx="700">
                  <c:v>35.872833999999997</c:v>
                </c:pt>
                <c:pt idx="701">
                  <c:v>35.835493999999997</c:v>
                </c:pt>
                <c:pt idx="702">
                  <c:v>36.283554000000002</c:v>
                </c:pt>
                <c:pt idx="703">
                  <c:v>36.824961999999999</c:v>
                </c:pt>
                <c:pt idx="704">
                  <c:v>37.086329999999997</c:v>
                </c:pt>
                <c:pt idx="705">
                  <c:v>36.880968000000003</c:v>
                </c:pt>
                <c:pt idx="706">
                  <c:v>36.376902000000001</c:v>
                </c:pt>
                <c:pt idx="707">
                  <c:v>36.619599999999998</c:v>
                </c:pt>
                <c:pt idx="708">
                  <c:v>37.020988000000003</c:v>
                </c:pt>
                <c:pt idx="709">
                  <c:v>37.067659999999997</c:v>
                </c:pt>
                <c:pt idx="710">
                  <c:v>37.170341000000001</c:v>
                </c:pt>
                <c:pt idx="711">
                  <c:v>36.936976000000001</c:v>
                </c:pt>
                <c:pt idx="712">
                  <c:v>37.086329999999997</c:v>
                </c:pt>
                <c:pt idx="713">
                  <c:v>37.142339</c:v>
                </c:pt>
                <c:pt idx="714">
                  <c:v>37.450378000000001</c:v>
                </c:pt>
                <c:pt idx="715">
                  <c:v>36.712947999999997</c:v>
                </c:pt>
                <c:pt idx="716">
                  <c:v>37.133001999999998</c:v>
                </c:pt>
                <c:pt idx="717">
                  <c:v>37.142339</c:v>
                </c:pt>
                <c:pt idx="718">
                  <c:v>36.768954000000001</c:v>
                </c:pt>
                <c:pt idx="719">
                  <c:v>36.638269999999999</c:v>
                </c:pt>
                <c:pt idx="720">
                  <c:v>36.386234999999999</c:v>
                </c:pt>
                <c:pt idx="721">
                  <c:v>36.236882000000001</c:v>
                </c:pt>
                <c:pt idx="722">
                  <c:v>36.358232999999998</c:v>
                </c:pt>
                <c:pt idx="723">
                  <c:v>36.180872999999998</c:v>
                </c:pt>
                <c:pt idx="724">
                  <c:v>36.339562999999998</c:v>
                </c:pt>
                <c:pt idx="725">
                  <c:v>36.227549000000003</c:v>
                </c:pt>
                <c:pt idx="726">
                  <c:v>36.143537999999999</c:v>
                </c:pt>
                <c:pt idx="727">
                  <c:v>35.714143999999997</c:v>
                </c:pt>
                <c:pt idx="728">
                  <c:v>35.424773999999999</c:v>
                </c:pt>
                <c:pt idx="729">
                  <c:v>34.687339999999999</c:v>
                </c:pt>
                <c:pt idx="730">
                  <c:v>34.706009999999999</c:v>
                </c:pt>
                <c:pt idx="731">
                  <c:v>34.211278</c:v>
                </c:pt>
                <c:pt idx="732">
                  <c:v>33.931237000000003</c:v>
                </c:pt>
                <c:pt idx="733">
                  <c:v>33.837891999999997</c:v>
                </c:pt>
                <c:pt idx="734">
                  <c:v>33.464506999999998</c:v>
                </c:pt>
                <c:pt idx="735">
                  <c:v>34.220610999999998</c:v>
                </c:pt>
                <c:pt idx="736">
                  <c:v>34.099260000000001</c:v>
                </c:pt>
                <c:pt idx="737">
                  <c:v>33.464506999999998</c:v>
                </c:pt>
                <c:pt idx="738">
                  <c:v>33.949907000000003</c:v>
                </c:pt>
                <c:pt idx="739">
                  <c:v>33.884565000000002</c:v>
                </c:pt>
                <c:pt idx="740">
                  <c:v>34.145935999999999</c:v>
                </c:pt>
                <c:pt idx="741">
                  <c:v>34.939374999999998</c:v>
                </c:pt>
                <c:pt idx="742">
                  <c:v>35.536788000000001</c:v>
                </c:pt>
                <c:pt idx="743">
                  <c:v>36.516919000000001</c:v>
                </c:pt>
                <c:pt idx="744">
                  <c:v>36.778289999999998</c:v>
                </c:pt>
                <c:pt idx="745">
                  <c:v>36.908974000000001</c:v>
                </c:pt>
                <c:pt idx="746">
                  <c:v>36.899636999999998</c:v>
                </c:pt>
                <c:pt idx="747">
                  <c:v>36.936976000000001</c:v>
                </c:pt>
                <c:pt idx="748">
                  <c:v>36.507586000000003</c:v>
                </c:pt>
                <c:pt idx="749">
                  <c:v>36.731617</c:v>
                </c:pt>
                <c:pt idx="750">
                  <c:v>36.453136999999998</c:v>
                </c:pt>
                <c:pt idx="751">
                  <c:v>36.388157999999997</c:v>
                </c:pt>
                <c:pt idx="752">
                  <c:v>36.063262000000002</c:v>
                </c:pt>
                <c:pt idx="753">
                  <c:v>36.341746000000001</c:v>
                </c:pt>
                <c:pt idx="754">
                  <c:v>35.868326000000003</c:v>
                </c:pt>
                <c:pt idx="755">
                  <c:v>35.487735999999998</c:v>
                </c:pt>
                <c:pt idx="756">
                  <c:v>35.580565</c:v>
                </c:pt>
                <c:pt idx="757">
                  <c:v>35.654825000000002</c:v>
                </c:pt>
                <c:pt idx="758">
                  <c:v>35.617693000000003</c:v>
                </c:pt>
                <c:pt idx="759">
                  <c:v>35.599127000000003</c:v>
                </c:pt>
                <c:pt idx="760">
                  <c:v>35.450603999999998</c:v>
                </c:pt>
                <c:pt idx="761">
                  <c:v>35.682671999999997</c:v>
                </c:pt>
                <c:pt idx="762">
                  <c:v>35.125711000000003</c:v>
                </c:pt>
                <c:pt idx="763">
                  <c:v>35.302081000000001</c:v>
                </c:pt>
                <c:pt idx="764">
                  <c:v>35.385626000000002</c:v>
                </c:pt>
                <c:pt idx="765">
                  <c:v>33.983941000000002</c:v>
                </c:pt>
                <c:pt idx="766">
                  <c:v>33.909677000000002</c:v>
                </c:pt>
                <c:pt idx="767">
                  <c:v>33.789005000000003</c:v>
                </c:pt>
                <c:pt idx="768">
                  <c:v>33.686895</c:v>
                </c:pt>
                <c:pt idx="769">
                  <c:v>33.956094</c:v>
                </c:pt>
                <c:pt idx="770">
                  <c:v>34.448075000000003</c:v>
                </c:pt>
                <c:pt idx="771">
                  <c:v>34.531619999999997</c:v>
                </c:pt>
                <c:pt idx="772">
                  <c:v>34.837947</c:v>
                </c:pt>
                <c:pt idx="773">
                  <c:v>34.271701999999998</c:v>
                </c:pt>
                <c:pt idx="774">
                  <c:v>34.680143000000001</c:v>
                </c:pt>
                <c:pt idx="775">
                  <c:v>34.902925000000003</c:v>
                </c:pt>
                <c:pt idx="776">
                  <c:v>35.404192000000002</c:v>
                </c:pt>
                <c:pt idx="777">
                  <c:v>35.450603999999998</c:v>
                </c:pt>
                <c:pt idx="778">
                  <c:v>35.571280000000002</c:v>
                </c:pt>
                <c:pt idx="779">
                  <c:v>35.339213000000001</c:v>
                </c:pt>
                <c:pt idx="780">
                  <c:v>35.413476000000003</c:v>
                </c:pt>
                <c:pt idx="781">
                  <c:v>35.506301999999998</c:v>
                </c:pt>
                <c:pt idx="782">
                  <c:v>35.339213000000001</c:v>
                </c:pt>
                <c:pt idx="783">
                  <c:v>35.441322999999997</c:v>
                </c:pt>
                <c:pt idx="784">
                  <c:v>35.933304999999997</c:v>
                </c:pt>
                <c:pt idx="785">
                  <c:v>35.218536999999998</c:v>
                </c:pt>
                <c:pt idx="786">
                  <c:v>35.320647000000001</c:v>
                </c:pt>
                <c:pt idx="787">
                  <c:v>35.051448000000001</c:v>
                </c:pt>
                <c:pt idx="788">
                  <c:v>35.060732999999999</c:v>
                </c:pt>
                <c:pt idx="789">
                  <c:v>34.782252999999997</c:v>
                </c:pt>
                <c:pt idx="790">
                  <c:v>35.181409000000002</c:v>
                </c:pt>
                <c:pt idx="791">
                  <c:v>35.385626000000002</c:v>
                </c:pt>
                <c:pt idx="792">
                  <c:v>34.940057000000003</c:v>
                </c:pt>
                <c:pt idx="793">
                  <c:v>34.865797000000001</c:v>
                </c:pt>
                <c:pt idx="794">
                  <c:v>34.680143000000001</c:v>
                </c:pt>
                <c:pt idx="795">
                  <c:v>34.327399</c:v>
                </c:pt>
                <c:pt idx="796">
                  <c:v>34.308833</c:v>
                </c:pt>
                <c:pt idx="797">
                  <c:v>33.928243000000002</c:v>
                </c:pt>
                <c:pt idx="798">
                  <c:v>34.290267999999998</c:v>
                </c:pt>
                <c:pt idx="799">
                  <c:v>34.605879000000002</c:v>
                </c:pt>
                <c:pt idx="800">
                  <c:v>34.605879000000002</c:v>
                </c:pt>
                <c:pt idx="801">
                  <c:v>34.578032</c:v>
                </c:pt>
                <c:pt idx="802">
                  <c:v>34.540900999999998</c:v>
                </c:pt>
                <c:pt idx="803">
                  <c:v>34.559466999999998</c:v>
                </c:pt>
                <c:pt idx="804">
                  <c:v>34.364530999999999</c:v>
                </c:pt>
                <c:pt idx="805">
                  <c:v>34.216008000000002</c:v>
                </c:pt>
                <c:pt idx="806">
                  <c:v>34.615164</c:v>
                </c:pt>
                <c:pt idx="807">
                  <c:v>34.503768999999998</c:v>
                </c:pt>
                <c:pt idx="808">
                  <c:v>33.324869999999997</c:v>
                </c:pt>
                <c:pt idx="809">
                  <c:v>31.291958000000001</c:v>
                </c:pt>
                <c:pt idx="810">
                  <c:v>31.561157000000001</c:v>
                </c:pt>
                <c:pt idx="811">
                  <c:v>31.338370999999999</c:v>
                </c:pt>
                <c:pt idx="812">
                  <c:v>31.226980000000001</c:v>
                </c:pt>
                <c:pt idx="813">
                  <c:v>30.660734000000001</c:v>
                </c:pt>
                <c:pt idx="814">
                  <c:v>30.512837999999999</c:v>
                </c:pt>
                <c:pt idx="815">
                  <c:v>30.965772000000001</c:v>
                </c:pt>
                <c:pt idx="816">
                  <c:v>31.021234</c:v>
                </c:pt>
                <c:pt idx="817">
                  <c:v>30.771659</c:v>
                </c:pt>
                <c:pt idx="818">
                  <c:v>31.335514</c:v>
                </c:pt>
                <c:pt idx="819">
                  <c:v>31.224589000000002</c:v>
                </c:pt>
                <c:pt idx="820">
                  <c:v>30.679221999999999</c:v>
                </c:pt>
                <c:pt idx="821">
                  <c:v>30.633005000000001</c:v>
                </c:pt>
                <c:pt idx="822">
                  <c:v>31.113668000000001</c:v>
                </c:pt>
                <c:pt idx="823">
                  <c:v>31.122910000000001</c:v>
                </c:pt>
                <c:pt idx="824">
                  <c:v>31.760714</c:v>
                </c:pt>
                <c:pt idx="825">
                  <c:v>32.46322</c:v>
                </c:pt>
                <c:pt idx="826">
                  <c:v>32.620362</c:v>
                </c:pt>
                <c:pt idx="827">
                  <c:v>32.666578000000001</c:v>
                </c:pt>
                <c:pt idx="828">
                  <c:v>32.953128999999997</c:v>
                </c:pt>
                <c:pt idx="829">
                  <c:v>32.324568999999997</c:v>
                </c:pt>
                <c:pt idx="830">
                  <c:v>32.361541000000003</c:v>
                </c:pt>
                <c:pt idx="831">
                  <c:v>32.232132</c:v>
                </c:pt>
                <c:pt idx="832">
                  <c:v>32.130453000000003</c:v>
                </c:pt>
                <c:pt idx="833">
                  <c:v>32.121211000000002</c:v>
                </c:pt>
                <c:pt idx="834">
                  <c:v>31.511139</c:v>
                </c:pt>
                <c:pt idx="835">
                  <c:v>31.243075999999999</c:v>
                </c:pt>
                <c:pt idx="836">
                  <c:v>30.965772000000001</c:v>
                </c:pt>
                <c:pt idx="837">
                  <c:v>31.187618000000001</c:v>
                </c:pt>
                <c:pt idx="838">
                  <c:v>30.928796999999999</c:v>
                </c:pt>
                <c:pt idx="839">
                  <c:v>30.438891999999999</c:v>
                </c:pt>
                <c:pt idx="840">
                  <c:v>30.808634000000001</c:v>
                </c:pt>
                <c:pt idx="841">
                  <c:v>31.178372</c:v>
                </c:pt>
                <c:pt idx="842">
                  <c:v>31.196860000000001</c:v>
                </c:pt>
                <c:pt idx="843">
                  <c:v>31.437189</c:v>
                </c:pt>
                <c:pt idx="844">
                  <c:v>31.908611000000001</c:v>
                </c:pt>
                <c:pt idx="845">
                  <c:v>32.204402999999999</c:v>
                </c:pt>
                <c:pt idx="846">
                  <c:v>32.047260999999999</c:v>
                </c:pt>
                <c:pt idx="847">
                  <c:v>32.019531999999998</c:v>
                </c:pt>
                <c:pt idx="848">
                  <c:v>32.084235999999997</c:v>
                </c:pt>
                <c:pt idx="849">
                  <c:v>32.241377999999997</c:v>
                </c:pt>
                <c:pt idx="850">
                  <c:v>32.324568999999997</c:v>
                </c:pt>
                <c:pt idx="851">
                  <c:v>32.380028000000003</c:v>
                </c:pt>
                <c:pt idx="852">
                  <c:v>32.916153999999999</c:v>
                </c:pt>
                <c:pt idx="853">
                  <c:v>33.221187999999998</c:v>
                </c:pt>
                <c:pt idx="854">
                  <c:v>33.184215999999999</c:v>
                </c:pt>
                <c:pt idx="855">
                  <c:v>33.174970999999999</c:v>
                </c:pt>
                <c:pt idx="856">
                  <c:v>33.2027</c:v>
                </c:pt>
                <c:pt idx="857">
                  <c:v>33.211945999999998</c:v>
                </c:pt>
                <c:pt idx="858">
                  <c:v>33.369084000000001</c:v>
                </c:pt>
                <c:pt idx="859">
                  <c:v>33.692608999999997</c:v>
                </c:pt>
                <c:pt idx="860">
                  <c:v>33.969914000000003</c:v>
                </c:pt>
                <c:pt idx="861">
                  <c:v>34.053106</c:v>
                </c:pt>
                <c:pt idx="862">
                  <c:v>33.858992999999998</c:v>
                </c:pt>
                <c:pt idx="863">
                  <c:v>34.09008</c:v>
                </c:pt>
                <c:pt idx="864">
                  <c:v>33.960672000000002</c:v>
                </c:pt>
                <c:pt idx="865">
                  <c:v>33.997642999999997</c:v>
                </c:pt>
                <c:pt idx="866">
                  <c:v>33.812775999999999</c:v>
                </c:pt>
                <c:pt idx="867">
                  <c:v>33.692608999999997</c:v>
                </c:pt>
                <c:pt idx="868">
                  <c:v>33.905208999999999</c:v>
                </c:pt>
                <c:pt idx="869">
                  <c:v>33.091779000000002</c:v>
                </c:pt>
                <c:pt idx="870">
                  <c:v>33.156483999999999</c:v>
                </c:pt>
                <c:pt idx="871">
                  <c:v>32.999344999999998</c:v>
                </c:pt>
                <c:pt idx="872">
                  <c:v>33.110267</c:v>
                </c:pt>
                <c:pt idx="873">
                  <c:v>32.999344999999998</c:v>
                </c:pt>
                <c:pt idx="874">
                  <c:v>32.795986999999997</c:v>
                </c:pt>
                <c:pt idx="875">
                  <c:v>32.648091000000001</c:v>
                </c:pt>
                <c:pt idx="876">
                  <c:v>32.694307999999999</c:v>
                </c:pt>
                <c:pt idx="877">
                  <c:v>31.982558999999998</c:v>
                </c:pt>
                <c:pt idx="878">
                  <c:v>31.982558999999998</c:v>
                </c:pt>
                <c:pt idx="879">
                  <c:v>32.599376999999997</c:v>
                </c:pt>
                <c:pt idx="880">
                  <c:v>32.148268000000002</c:v>
                </c:pt>
                <c:pt idx="881">
                  <c:v>31.53145</c:v>
                </c:pt>
                <c:pt idx="882">
                  <c:v>32.093032999999998</c:v>
                </c:pt>
                <c:pt idx="883">
                  <c:v>32.249538000000001</c:v>
                </c:pt>
                <c:pt idx="884">
                  <c:v>32.111446000000001</c:v>
                </c:pt>
                <c:pt idx="885">
                  <c:v>32.553345999999998</c:v>
                </c:pt>
                <c:pt idx="886">
                  <c:v>32.774293999999998</c:v>
                </c:pt>
                <c:pt idx="887">
                  <c:v>32.323188999999999</c:v>
                </c:pt>
                <c:pt idx="888">
                  <c:v>32.194302</c:v>
                </c:pt>
                <c:pt idx="889">
                  <c:v>32.755884999999999</c:v>
                </c:pt>
                <c:pt idx="890">
                  <c:v>32.378425</c:v>
                </c:pt>
                <c:pt idx="891">
                  <c:v>33.335877000000004</c:v>
                </c:pt>
                <c:pt idx="892">
                  <c:v>34.532690000000002</c:v>
                </c:pt>
                <c:pt idx="893">
                  <c:v>33.961903</c:v>
                </c:pt>
                <c:pt idx="894">
                  <c:v>33.888255000000001</c:v>
                </c:pt>
                <c:pt idx="895">
                  <c:v>33.786985000000001</c:v>
                </c:pt>
                <c:pt idx="896">
                  <c:v>33.547620000000002</c:v>
                </c:pt>
                <c:pt idx="897">
                  <c:v>33.906668000000003</c:v>
                </c:pt>
                <c:pt idx="898">
                  <c:v>34.514280999999997</c:v>
                </c:pt>
                <c:pt idx="899">
                  <c:v>34.532690000000002</c:v>
                </c:pt>
                <c:pt idx="900">
                  <c:v>33.731746000000001</c:v>
                </c:pt>
                <c:pt idx="901">
                  <c:v>33.418733000000003</c:v>
                </c:pt>
                <c:pt idx="902">
                  <c:v>33.879047</c:v>
                </c:pt>
                <c:pt idx="903">
                  <c:v>34.210473</c:v>
                </c:pt>
                <c:pt idx="904">
                  <c:v>33.759363999999998</c:v>
                </c:pt>
                <c:pt idx="905">
                  <c:v>34.689199000000002</c:v>
                </c:pt>
                <c:pt idx="906">
                  <c:v>34.726025</c:v>
                </c:pt>
                <c:pt idx="907">
                  <c:v>35.499350999999997</c:v>
                </c:pt>
                <c:pt idx="908">
                  <c:v>34.762847000000001</c:v>
                </c:pt>
                <c:pt idx="909">
                  <c:v>34.505073000000003</c:v>
                </c:pt>
                <c:pt idx="910">
                  <c:v>34.726025</c:v>
                </c:pt>
                <c:pt idx="911">
                  <c:v>34.726025</c:v>
                </c:pt>
                <c:pt idx="912">
                  <c:v>34.808881</c:v>
                </c:pt>
                <c:pt idx="913">
                  <c:v>33.685715999999999</c:v>
                </c:pt>
                <c:pt idx="914">
                  <c:v>33.906668000000003</c:v>
                </c:pt>
                <c:pt idx="915">
                  <c:v>34.670786</c:v>
                </c:pt>
                <c:pt idx="916">
                  <c:v>34.109203000000001</c:v>
                </c:pt>
                <c:pt idx="917">
                  <c:v>33.464764000000002</c:v>
                </c:pt>
                <c:pt idx="918">
                  <c:v>33.299050999999999</c:v>
                </c:pt>
                <c:pt idx="919">
                  <c:v>33.308259</c:v>
                </c:pt>
                <c:pt idx="920">
                  <c:v>33.409528999999999</c:v>
                </c:pt>
                <c:pt idx="921">
                  <c:v>33.197785000000003</c:v>
                </c:pt>
                <c:pt idx="922">
                  <c:v>33.004451000000003</c:v>
                </c:pt>
                <c:pt idx="923">
                  <c:v>33.879047</c:v>
                </c:pt>
                <c:pt idx="924">
                  <c:v>34.118411000000002</c:v>
                </c:pt>
                <c:pt idx="925">
                  <c:v>33.961903</c:v>
                </c:pt>
                <c:pt idx="926">
                  <c:v>33.989521000000003</c:v>
                </c:pt>
                <c:pt idx="927">
                  <c:v>33.814602999999998</c:v>
                </c:pt>
                <c:pt idx="928">
                  <c:v>33.566032999999997</c:v>
                </c:pt>
                <c:pt idx="929">
                  <c:v>33.593654999999998</c:v>
                </c:pt>
                <c:pt idx="930">
                  <c:v>33.621271999999998</c:v>
                </c:pt>
                <c:pt idx="931">
                  <c:v>34.256503000000002</c:v>
                </c:pt>
                <c:pt idx="932">
                  <c:v>33.961903</c:v>
                </c:pt>
                <c:pt idx="933">
                  <c:v>34.247298000000001</c:v>
                </c:pt>
                <c:pt idx="934">
                  <c:v>33.952697999999998</c:v>
                </c:pt>
                <c:pt idx="935">
                  <c:v>34.320946999999997</c:v>
                </c:pt>
                <c:pt idx="936">
                  <c:v>33.510798000000001</c:v>
                </c:pt>
                <c:pt idx="937">
                  <c:v>33.262228999999998</c:v>
                </c:pt>
                <c:pt idx="938">
                  <c:v>34.182855000000004</c:v>
                </c:pt>
                <c:pt idx="939">
                  <c:v>34.311742000000002</c:v>
                </c:pt>
                <c:pt idx="940">
                  <c:v>34.026345999999997</c:v>
                </c:pt>
                <c:pt idx="941">
                  <c:v>33.622799999999998</c:v>
                </c:pt>
                <c:pt idx="942">
                  <c:v>33.521912999999998</c:v>
                </c:pt>
                <c:pt idx="943">
                  <c:v>33.301799000000003</c:v>
                </c:pt>
                <c:pt idx="944">
                  <c:v>33.613630000000001</c:v>
                </c:pt>
                <c:pt idx="945">
                  <c:v>33.310969</c:v>
                </c:pt>
                <c:pt idx="946">
                  <c:v>33.127536999999997</c:v>
                </c:pt>
                <c:pt idx="947">
                  <c:v>32.384645999999996</c:v>
                </c:pt>
                <c:pt idx="948">
                  <c:v>32.393816000000001</c:v>
                </c:pt>
                <c:pt idx="949">
                  <c:v>31.742639</c:v>
                </c:pt>
                <c:pt idx="950">
                  <c:v>31.504178</c:v>
                </c:pt>
                <c:pt idx="951">
                  <c:v>30.999745000000001</c:v>
                </c:pt>
                <c:pt idx="952">
                  <c:v>30.898857</c:v>
                </c:pt>
                <c:pt idx="953">
                  <c:v>30.706256</c:v>
                </c:pt>
                <c:pt idx="954">
                  <c:v>31.008918000000001</c:v>
                </c:pt>
                <c:pt idx="955">
                  <c:v>30.761285999999998</c:v>
                </c:pt>
                <c:pt idx="956">
                  <c:v>30.687913000000002</c:v>
                </c:pt>
                <c:pt idx="957">
                  <c:v>31.311575999999999</c:v>
                </c:pt>
                <c:pt idx="958">
                  <c:v>32.228729000000001</c:v>
                </c:pt>
                <c:pt idx="959">
                  <c:v>32.109498000000002</c:v>
                </c:pt>
                <c:pt idx="960">
                  <c:v>32.081983999999999</c:v>
                </c:pt>
                <c:pt idx="961">
                  <c:v>32.036127999999998</c:v>
                </c:pt>
                <c:pt idx="962">
                  <c:v>31.806839</c:v>
                </c:pt>
                <c:pt idx="963">
                  <c:v>31.577551</c:v>
                </c:pt>
                <c:pt idx="964">
                  <c:v>31.430807000000001</c:v>
                </c:pt>
                <c:pt idx="965">
                  <c:v>31.797666</c:v>
                </c:pt>
                <c:pt idx="966">
                  <c:v>31.467493999999999</c:v>
                </c:pt>
                <c:pt idx="967">
                  <c:v>30.816313000000001</c:v>
                </c:pt>
                <c:pt idx="968">
                  <c:v>30.990575</c:v>
                </c:pt>
                <c:pt idx="969">
                  <c:v>31.421634000000001</c:v>
                </c:pt>
                <c:pt idx="970">
                  <c:v>31.238206000000002</c:v>
                </c:pt>
                <c:pt idx="971">
                  <c:v>31.430807000000001</c:v>
                </c:pt>
                <c:pt idx="972">
                  <c:v>31.687608999999998</c:v>
                </c:pt>
                <c:pt idx="973">
                  <c:v>31.421634000000001</c:v>
                </c:pt>
                <c:pt idx="974">
                  <c:v>31.660094999999998</c:v>
                </c:pt>
                <c:pt idx="975">
                  <c:v>31.93524</c:v>
                </c:pt>
                <c:pt idx="976">
                  <c:v>32.173701999999999</c:v>
                </c:pt>
                <c:pt idx="977">
                  <c:v>31.825182999999999</c:v>
                </c:pt>
                <c:pt idx="978">
                  <c:v>31.605065</c:v>
                </c:pt>
                <c:pt idx="979">
                  <c:v>31.458321000000002</c:v>
                </c:pt>
                <c:pt idx="980">
                  <c:v>31.421634000000001</c:v>
                </c:pt>
                <c:pt idx="981">
                  <c:v>31.559208000000002</c:v>
                </c:pt>
                <c:pt idx="982">
                  <c:v>31.540863999999999</c:v>
                </c:pt>
                <c:pt idx="983">
                  <c:v>31.274889999999999</c:v>
                </c:pt>
                <c:pt idx="984">
                  <c:v>31.036431</c:v>
                </c:pt>
                <c:pt idx="985">
                  <c:v>30.724599999999999</c:v>
                </c:pt>
                <c:pt idx="986">
                  <c:v>31.063945</c:v>
                </c:pt>
                <c:pt idx="987">
                  <c:v>31.073118000000001</c:v>
                </c:pt>
                <c:pt idx="988">
                  <c:v>30.467797999999998</c:v>
                </c:pt>
                <c:pt idx="989">
                  <c:v>30.568684999999999</c:v>
                </c:pt>
                <c:pt idx="990">
                  <c:v>30.266023000000001</c:v>
                </c:pt>
                <c:pt idx="991">
                  <c:v>30.073422000000001</c:v>
                </c:pt>
                <c:pt idx="992">
                  <c:v>30.082592000000002</c:v>
                </c:pt>
                <c:pt idx="993">
                  <c:v>30.091766</c:v>
                </c:pt>
                <c:pt idx="994">
                  <c:v>30.174309999999998</c:v>
                </c:pt>
                <c:pt idx="995">
                  <c:v>30.027564999999999</c:v>
                </c:pt>
                <c:pt idx="996">
                  <c:v>30.064249</c:v>
                </c:pt>
                <c:pt idx="997">
                  <c:v>29.990877999999999</c:v>
                </c:pt>
                <c:pt idx="998">
                  <c:v>30.284367</c:v>
                </c:pt>
                <c:pt idx="999">
                  <c:v>30.596198999999999</c:v>
                </c:pt>
                <c:pt idx="1000">
                  <c:v>30.605369</c:v>
                </c:pt>
                <c:pt idx="1001">
                  <c:v>30.917200000000001</c:v>
                </c:pt>
                <c:pt idx="1002">
                  <c:v>30.661460999999999</c:v>
                </c:pt>
                <c:pt idx="1003">
                  <c:v>30.460521</c:v>
                </c:pt>
                <c:pt idx="1004">
                  <c:v>30.451388999999999</c:v>
                </c:pt>
                <c:pt idx="1005">
                  <c:v>30.204781000000001</c:v>
                </c:pt>
                <c:pt idx="1006">
                  <c:v>30.387454000000002</c:v>
                </c:pt>
                <c:pt idx="1007">
                  <c:v>29.273154999999999</c:v>
                </c:pt>
                <c:pt idx="1008">
                  <c:v>28.704017</c:v>
                </c:pt>
                <c:pt idx="1009">
                  <c:v>28.230729</c:v>
                </c:pt>
                <c:pt idx="1010">
                  <c:v>28.506813999999999</c:v>
                </c:pt>
                <c:pt idx="1011">
                  <c:v>28.511195000000001</c:v>
                </c:pt>
                <c:pt idx="1012">
                  <c:v>28.690868999999999</c:v>
                </c:pt>
                <c:pt idx="1013">
                  <c:v>28.945042000000001</c:v>
                </c:pt>
                <c:pt idx="1014">
                  <c:v>28.725926999999999</c:v>
                </c:pt>
                <c:pt idx="1015">
                  <c:v>28.633899</c:v>
                </c:pt>
                <c:pt idx="1016">
                  <c:v>28.892455999999999</c:v>
                </c:pt>
                <c:pt idx="1017">
                  <c:v>28.572548000000001</c:v>
                </c:pt>
                <c:pt idx="1018">
                  <c:v>28.638283000000001</c:v>
                </c:pt>
                <c:pt idx="1019">
                  <c:v>28.625135</c:v>
                </c:pt>
                <c:pt idx="1020">
                  <c:v>28.927513000000001</c:v>
                </c:pt>
                <c:pt idx="1021">
                  <c:v>28.997629</c:v>
                </c:pt>
                <c:pt idx="1022">
                  <c:v>28.629515999999999</c:v>
                </c:pt>
                <c:pt idx="1023">
                  <c:v>28.717162999999999</c:v>
                </c:pt>
                <c:pt idx="1024">
                  <c:v>28.300844000000001</c:v>
                </c:pt>
                <c:pt idx="1025">
                  <c:v>28.283315999999999</c:v>
                </c:pt>
                <c:pt idx="1026">
                  <c:v>28.217580999999999</c:v>
                </c:pt>
                <c:pt idx="1027">
                  <c:v>28.173759</c:v>
                </c:pt>
                <c:pt idx="1028">
                  <c:v>28.484902000000002</c:v>
                </c:pt>
                <c:pt idx="1029">
                  <c:v>28.519960000000001</c:v>
                </c:pt>
                <c:pt idx="1030">
                  <c:v>28.296462999999999</c:v>
                </c:pt>
                <c:pt idx="1031">
                  <c:v>28.072966999999998</c:v>
                </c:pt>
                <c:pt idx="1032">
                  <c:v>28.204435</c:v>
                </c:pt>
                <c:pt idx="1033">
                  <c:v>28.252641000000001</c:v>
                </c:pt>
                <c:pt idx="1034">
                  <c:v>27.753059</c:v>
                </c:pt>
                <c:pt idx="1035">
                  <c:v>27.643501000000001</c:v>
                </c:pt>
                <c:pt idx="1036">
                  <c:v>27.573384999999998</c:v>
                </c:pt>
                <c:pt idx="1037">
                  <c:v>27.555855999999999</c:v>
                </c:pt>
                <c:pt idx="1038">
                  <c:v>27.696089000000001</c:v>
                </c:pt>
                <c:pt idx="1039">
                  <c:v>27.932732999999999</c:v>
                </c:pt>
                <c:pt idx="1040">
                  <c:v>28.344669</c:v>
                </c:pt>
                <c:pt idx="1041">
                  <c:v>28.427931999999998</c:v>
                </c:pt>
                <c:pt idx="1042">
                  <c:v>28.414784000000001</c:v>
                </c:pt>
                <c:pt idx="1043">
                  <c:v>27.818794</c:v>
                </c:pt>
                <c:pt idx="1044">
                  <c:v>28.274550999999999</c:v>
                </c:pt>
                <c:pt idx="1045">
                  <c:v>28.406020000000002</c:v>
                </c:pt>
                <c:pt idx="1046">
                  <c:v>28.502431000000001</c:v>
                </c:pt>
                <c:pt idx="1047">
                  <c:v>28.467372999999998</c:v>
                </c:pt>
                <c:pt idx="1048">
                  <c:v>28.682105</c:v>
                </c:pt>
                <c:pt idx="1049">
                  <c:v>28.704017</c:v>
                </c:pt>
                <c:pt idx="1050">
                  <c:v>28.695250999999999</c:v>
                </c:pt>
                <c:pt idx="1051">
                  <c:v>28.826719000000001</c:v>
                </c:pt>
                <c:pt idx="1052">
                  <c:v>28.730309999999999</c:v>
                </c:pt>
                <c:pt idx="1053">
                  <c:v>28.642664</c:v>
                </c:pt>
                <c:pt idx="1054">
                  <c:v>28.839867000000002</c:v>
                </c:pt>
                <c:pt idx="1055">
                  <c:v>28.988865000000001</c:v>
                </c:pt>
                <c:pt idx="1056">
                  <c:v>29.203596999999998</c:v>
                </c:pt>
                <c:pt idx="1057">
                  <c:v>30.255348999999999</c:v>
                </c:pt>
                <c:pt idx="1058">
                  <c:v>31.609476999999998</c:v>
                </c:pt>
                <c:pt idx="1059">
                  <c:v>31.574418999999999</c:v>
                </c:pt>
                <c:pt idx="1060">
                  <c:v>30.360522</c:v>
                </c:pt>
                <c:pt idx="1061">
                  <c:v>30.421875</c:v>
                </c:pt>
                <c:pt idx="1062">
                  <c:v>30.614695999999999</c:v>
                </c:pt>
                <c:pt idx="1063">
                  <c:v>30.845271</c:v>
                </c:pt>
                <c:pt idx="1064">
                  <c:v>31.027996999999999</c:v>
                </c:pt>
                <c:pt idx="1065">
                  <c:v>31.154160999999998</c:v>
                </c:pt>
                <c:pt idx="1066">
                  <c:v>30.793066</c:v>
                </c:pt>
                <c:pt idx="1067">
                  <c:v>30.379764999999999</c:v>
                </c:pt>
                <c:pt idx="1068">
                  <c:v>29.818546000000001</c:v>
                </c:pt>
                <c:pt idx="1069">
                  <c:v>30.053477000000001</c:v>
                </c:pt>
                <c:pt idx="1070">
                  <c:v>29.827248999999998</c:v>
                </c:pt>
                <c:pt idx="1071">
                  <c:v>30.157888</c:v>
                </c:pt>
                <c:pt idx="1072">
                  <c:v>30.101330999999998</c:v>
                </c:pt>
                <c:pt idx="1073">
                  <c:v>30.266651</c:v>
                </c:pt>
                <c:pt idx="1074">
                  <c:v>30.284053</c:v>
                </c:pt>
                <c:pt idx="1075">
                  <c:v>30.288404</c:v>
                </c:pt>
                <c:pt idx="1076">
                  <c:v>30.392818999999999</c:v>
                </c:pt>
                <c:pt idx="1077">
                  <c:v>30.170942</c:v>
                </c:pt>
                <c:pt idx="1078">
                  <c:v>29.979517999999999</c:v>
                </c:pt>
                <c:pt idx="1079">
                  <c:v>30.070879000000001</c:v>
                </c:pt>
                <c:pt idx="1080">
                  <c:v>29.701084000000002</c:v>
                </c:pt>
                <c:pt idx="1081">
                  <c:v>30.136134999999999</c:v>
                </c:pt>
                <c:pt idx="1082">
                  <c:v>29.514011</c:v>
                </c:pt>
                <c:pt idx="1083">
                  <c:v>29.292134000000001</c:v>
                </c:pt>
                <c:pt idx="1084">
                  <c:v>29.231225999999999</c:v>
                </c:pt>
                <c:pt idx="1085">
                  <c:v>29.013698999999999</c:v>
                </c:pt>
                <c:pt idx="1086">
                  <c:v>29.113759999999999</c:v>
                </c:pt>
                <c:pt idx="1087">
                  <c:v>28.604749000000002</c:v>
                </c:pt>
                <c:pt idx="1088">
                  <c:v>28.478583</c:v>
                </c:pt>
                <c:pt idx="1089">
                  <c:v>28.513387999999999</c:v>
                </c:pt>
                <c:pt idx="1090">
                  <c:v>28.452480000000001</c:v>
                </c:pt>
                <c:pt idx="1091">
                  <c:v>28.543841</c:v>
                </c:pt>
                <c:pt idx="1092">
                  <c:v>28.596048</c:v>
                </c:pt>
                <c:pt idx="1093">
                  <c:v>28.591697</c:v>
                </c:pt>
                <c:pt idx="1094">
                  <c:v>28.643903999999999</c:v>
                </c:pt>
                <c:pt idx="1095">
                  <c:v>28.422025999999999</c:v>
                </c:pt>
                <c:pt idx="1096">
                  <c:v>28.513387999999999</c:v>
                </c:pt>
                <c:pt idx="1097">
                  <c:v>28.408975000000002</c:v>
                </c:pt>
                <c:pt idx="1098">
                  <c:v>28.596048</c:v>
                </c:pt>
                <c:pt idx="1099">
                  <c:v>28.678708</c:v>
                </c:pt>
                <c:pt idx="1100">
                  <c:v>28.900585</c:v>
                </c:pt>
                <c:pt idx="1101">
                  <c:v>28.896235000000001</c:v>
                </c:pt>
                <c:pt idx="1102">
                  <c:v>28.787471</c:v>
                </c:pt>
                <c:pt idx="1103">
                  <c:v>28.709161999999999</c:v>
                </c:pt>
                <c:pt idx="1104">
                  <c:v>28.761368000000001</c:v>
                </c:pt>
                <c:pt idx="1105">
                  <c:v>28.591697</c:v>
                </c:pt>
                <c:pt idx="1106">
                  <c:v>28.670006999999998</c:v>
                </c:pt>
                <c:pt idx="1107">
                  <c:v>28.726564</c:v>
                </c:pt>
                <c:pt idx="1108">
                  <c:v>28.874482</c:v>
                </c:pt>
                <c:pt idx="1109">
                  <c:v>28.970193999999999</c:v>
                </c:pt>
                <c:pt idx="1110">
                  <c:v>28.861429999999999</c:v>
                </c:pt>
                <c:pt idx="1111">
                  <c:v>28.757017999999999</c:v>
                </c:pt>
                <c:pt idx="1112">
                  <c:v>28.848379000000001</c:v>
                </c:pt>
                <c:pt idx="1113">
                  <c:v>28.974544000000002</c:v>
                </c:pt>
                <c:pt idx="1114">
                  <c:v>28.883182999999999</c:v>
                </c:pt>
                <c:pt idx="1115">
                  <c:v>28.126190000000001</c:v>
                </c:pt>
                <c:pt idx="1116">
                  <c:v>27.895612</c:v>
                </c:pt>
                <c:pt idx="1117">
                  <c:v>27.817302000000002</c:v>
                </c:pt>
                <c:pt idx="1118">
                  <c:v>28.121839999999999</c:v>
                </c:pt>
                <c:pt idx="1119">
                  <c:v>28.304562000000001</c:v>
                </c:pt>
                <c:pt idx="1120">
                  <c:v>28.626501999999999</c:v>
                </c:pt>
                <c:pt idx="1121">
                  <c:v>28.683059</c:v>
                </c:pt>
                <c:pt idx="1122">
                  <c:v>28.913637000000001</c:v>
                </c:pt>
                <c:pt idx="1123">
                  <c:v>28.487283999999999</c:v>
                </c:pt>
                <c:pt idx="1124">
                  <c:v>28.474233000000002</c:v>
                </c:pt>
                <c:pt idx="1125">
                  <c:v>28.335016</c:v>
                </c:pt>
                <c:pt idx="1126">
                  <c:v>28.356767999999999</c:v>
                </c:pt>
                <c:pt idx="1127">
                  <c:v>28.348064999999998</c:v>
                </c:pt>
                <c:pt idx="1128">
                  <c:v>28.322163</c:v>
                </c:pt>
                <c:pt idx="1129">
                  <c:v>27.950925000000002</c:v>
                </c:pt>
                <c:pt idx="1130">
                  <c:v>27.950925000000002</c:v>
                </c:pt>
                <c:pt idx="1131">
                  <c:v>27.985458000000001</c:v>
                </c:pt>
                <c:pt idx="1132">
                  <c:v>27.899122999999999</c:v>
                </c:pt>
                <c:pt idx="1133">
                  <c:v>27.830055999999999</c:v>
                </c:pt>
                <c:pt idx="1134">
                  <c:v>27.156642000000002</c:v>
                </c:pt>
                <c:pt idx="1135">
                  <c:v>27.139375000000001</c:v>
                </c:pt>
                <c:pt idx="1136">
                  <c:v>26.914904</c:v>
                </c:pt>
                <c:pt idx="1137">
                  <c:v>26.815619999999999</c:v>
                </c:pt>
                <c:pt idx="1138">
                  <c:v>26.901955000000001</c:v>
                </c:pt>
                <c:pt idx="1139">
                  <c:v>26.867422000000001</c:v>
                </c:pt>
                <c:pt idx="1140">
                  <c:v>27.117791</c:v>
                </c:pt>
                <c:pt idx="1141">
                  <c:v>27.139375000000001</c:v>
                </c:pt>
                <c:pt idx="1142">
                  <c:v>27.065991</c:v>
                </c:pt>
                <c:pt idx="1143">
                  <c:v>26.979655000000001</c:v>
                </c:pt>
                <c:pt idx="1144">
                  <c:v>26.824252999999999</c:v>
                </c:pt>
                <c:pt idx="1145">
                  <c:v>26.552299000000001</c:v>
                </c:pt>
                <c:pt idx="1146">
                  <c:v>26.746552999999999</c:v>
                </c:pt>
                <c:pt idx="1147">
                  <c:v>26.552299000000001</c:v>
                </c:pt>
                <c:pt idx="1148">
                  <c:v>26.712016999999999</c:v>
                </c:pt>
                <c:pt idx="1149">
                  <c:v>26.418479000000001</c:v>
                </c:pt>
                <c:pt idx="1150">
                  <c:v>26.349411</c:v>
                </c:pt>
                <c:pt idx="1151">
                  <c:v>26.029972000000001</c:v>
                </c:pt>
                <c:pt idx="1152">
                  <c:v>25.995439000000001</c:v>
                </c:pt>
                <c:pt idx="1153">
                  <c:v>26.124941</c:v>
                </c:pt>
                <c:pt idx="1154">
                  <c:v>26.673165999999998</c:v>
                </c:pt>
                <c:pt idx="1155">
                  <c:v>26.673165999999998</c:v>
                </c:pt>
                <c:pt idx="1156">
                  <c:v>26.824252999999999</c:v>
                </c:pt>
                <c:pt idx="1157">
                  <c:v>26.871737</c:v>
                </c:pt>
                <c:pt idx="1158">
                  <c:v>26.945122000000001</c:v>
                </c:pt>
                <c:pt idx="1159">
                  <c:v>26.491864</c:v>
                </c:pt>
                <c:pt idx="1160">
                  <c:v>26.759502000000001</c:v>
                </c:pt>
                <c:pt idx="1161">
                  <c:v>26.681801</c:v>
                </c:pt>
                <c:pt idx="1162">
                  <c:v>26.578199000000001</c:v>
                </c:pt>
                <c:pt idx="1163">
                  <c:v>26.863104</c:v>
                </c:pt>
                <c:pt idx="1164">
                  <c:v>27.001239999999999</c:v>
                </c:pt>
                <c:pt idx="1165">
                  <c:v>26.716335000000001</c:v>
                </c:pt>
                <c:pt idx="1166">
                  <c:v>26.625684</c:v>
                </c:pt>
                <c:pt idx="1167">
                  <c:v>26.781085999999998</c:v>
                </c:pt>
                <c:pt idx="1168">
                  <c:v>26.858787</c:v>
                </c:pt>
                <c:pt idx="1169">
                  <c:v>26.431429999999999</c:v>
                </c:pt>
                <c:pt idx="1170">
                  <c:v>27.022824</c:v>
                </c:pt>
                <c:pt idx="1171">
                  <c:v>26.983972999999999</c:v>
                </c:pt>
                <c:pt idx="1172">
                  <c:v>26.940805999999998</c:v>
                </c:pt>
                <c:pt idx="1173">
                  <c:v>27.217078000000001</c:v>
                </c:pt>
                <c:pt idx="1174">
                  <c:v>27.044407</c:v>
                </c:pt>
                <c:pt idx="1175">
                  <c:v>26.863104</c:v>
                </c:pt>
                <c:pt idx="1176">
                  <c:v>26.789719999999999</c:v>
                </c:pt>
                <c:pt idx="1177">
                  <c:v>26.759502000000001</c:v>
                </c:pt>
                <c:pt idx="1178">
                  <c:v>26.703384</c:v>
                </c:pt>
                <c:pt idx="1179">
                  <c:v>26.591148</c:v>
                </c:pt>
                <c:pt idx="1180">
                  <c:v>26.215592000000001</c:v>
                </c:pt>
                <c:pt idx="1181">
                  <c:v>25.844352000000001</c:v>
                </c:pt>
                <c:pt idx="1182">
                  <c:v>25.848669999999998</c:v>
                </c:pt>
                <c:pt idx="1183">
                  <c:v>25.688949999999998</c:v>
                </c:pt>
                <c:pt idx="1184">
                  <c:v>26.099039000000001</c:v>
                </c:pt>
                <c:pt idx="1185">
                  <c:v>26.086089999999999</c:v>
                </c:pt>
                <c:pt idx="1186">
                  <c:v>25.835719000000001</c:v>
                </c:pt>
                <c:pt idx="1187">
                  <c:v>25.723483000000002</c:v>
                </c:pt>
                <c:pt idx="1188">
                  <c:v>25.779601</c:v>
                </c:pt>
                <c:pt idx="1189">
                  <c:v>25.753701</c:v>
                </c:pt>
                <c:pt idx="1190">
                  <c:v>25.740748</c:v>
                </c:pt>
                <c:pt idx="1191">
                  <c:v>26.096</c:v>
                </c:pt>
                <c:pt idx="1192">
                  <c:v>26.237244</c:v>
                </c:pt>
                <c:pt idx="1193">
                  <c:v>26.305727000000001</c:v>
                </c:pt>
                <c:pt idx="1194">
                  <c:v>26.168762999999998</c:v>
                </c:pt>
                <c:pt idx="1195">
                  <c:v>26.211563000000002</c:v>
                </c:pt>
                <c:pt idx="1196">
                  <c:v>26.232965</c:v>
                </c:pt>
                <c:pt idx="1197">
                  <c:v>26.100280000000001</c:v>
                </c:pt>
                <c:pt idx="1198">
                  <c:v>26.160202000000002</c:v>
                </c:pt>
                <c:pt idx="1199">
                  <c:v>26.250084999999999</c:v>
                </c:pt>
                <c:pt idx="1200">
                  <c:v>26.104561</c:v>
                </c:pt>
                <c:pt idx="1201">
                  <c:v>25.852032000000001</c:v>
                </c:pt>
                <c:pt idx="1202">
                  <c:v>25.727907999999999</c:v>
                </c:pt>
                <c:pt idx="1203">
                  <c:v>25.847752</c:v>
                </c:pt>
                <c:pt idx="1204">
                  <c:v>25.852032000000001</c:v>
                </c:pt>
                <c:pt idx="1205">
                  <c:v>25.774989999999999</c:v>
                </c:pt>
                <c:pt idx="1206">
                  <c:v>25.432579</c:v>
                </c:pt>
                <c:pt idx="1207">
                  <c:v>25.299893999999998</c:v>
                </c:pt>
                <c:pt idx="1208">
                  <c:v>25.248532999999998</c:v>
                </c:pt>
                <c:pt idx="1209">
                  <c:v>25.222852</c:v>
                </c:pt>
                <c:pt idx="1210">
                  <c:v>24.923241000000001</c:v>
                </c:pt>
                <c:pt idx="1211">
                  <c:v>24.803398999999999</c:v>
                </c:pt>
                <c:pt idx="1212">
                  <c:v>24.606511999999999</c:v>
                </c:pt>
                <c:pt idx="1213">
                  <c:v>24.080054000000001</c:v>
                </c:pt>
                <c:pt idx="1214">
                  <c:v>24.118576000000001</c:v>
                </c:pt>
                <c:pt idx="1215">
                  <c:v>24.516628999999998</c:v>
                </c:pt>
                <c:pt idx="1216">
                  <c:v>24.563711000000001</c:v>
                </c:pt>
                <c:pt idx="1217">
                  <c:v>24.533750000000001</c:v>
                </c:pt>
                <c:pt idx="1218">
                  <c:v>24.229859999999999</c:v>
                </c:pt>
                <c:pt idx="1219">
                  <c:v>24.413906000000001</c:v>
                </c:pt>
                <c:pt idx="1220">
                  <c:v>24.225579</c:v>
                </c:pt>
                <c:pt idx="1221">
                  <c:v>24.268381000000002</c:v>
                </c:pt>
                <c:pt idx="1222">
                  <c:v>24.092896</c:v>
                </c:pt>
                <c:pt idx="1223">
                  <c:v>24.067215000000001</c:v>
                </c:pt>
                <c:pt idx="1224">
                  <c:v>24.037254000000001</c:v>
                </c:pt>
                <c:pt idx="1225">
                  <c:v>24.122857</c:v>
                </c:pt>
                <c:pt idx="1226">
                  <c:v>23.904568999999999</c:v>
                </c:pt>
                <c:pt idx="1227">
                  <c:v>23.737645000000001</c:v>
                </c:pt>
                <c:pt idx="1228">
                  <c:v>23.574998000000001</c:v>
                </c:pt>
                <c:pt idx="1229">
                  <c:v>23.609241000000001</c:v>
                </c:pt>
                <c:pt idx="1230">
                  <c:v>23.587838999999999</c:v>
                </c:pt>
                <c:pt idx="1231">
                  <c:v>23.652041000000001</c:v>
                </c:pt>
                <c:pt idx="1232">
                  <c:v>23.784725000000002</c:v>
                </c:pt>
                <c:pt idx="1233">
                  <c:v>23.844647999999999</c:v>
                </c:pt>
                <c:pt idx="1234">
                  <c:v>23.707682999999999</c:v>
                </c:pt>
                <c:pt idx="1235">
                  <c:v>23.540758</c:v>
                </c:pt>
                <c:pt idx="1236">
                  <c:v>23.305351000000002</c:v>
                </c:pt>
                <c:pt idx="1237">
                  <c:v>23.224028000000001</c:v>
                </c:pt>
                <c:pt idx="1238">
                  <c:v>23.176946999999998</c:v>
                </c:pt>
                <c:pt idx="1239">
                  <c:v>23.313911000000001</c:v>
                </c:pt>
                <c:pt idx="1240">
                  <c:v>23.549318</c:v>
                </c:pt>
                <c:pt idx="1241">
                  <c:v>23.485116000000001</c:v>
                </c:pt>
                <c:pt idx="1242">
                  <c:v>23.639199999999999</c:v>
                </c:pt>
                <c:pt idx="1243">
                  <c:v>23.960211000000001</c:v>
                </c:pt>
                <c:pt idx="1244">
                  <c:v>23.848927</c:v>
                </c:pt>
                <c:pt idx="1245">
                  <c:v>23.866049</c:v>
                </c:pt>
                <c:pt idx="1246">
                  <c:v>23.724803999999999</c:v>
                </c:pt>
                <c:pt idx="1247">
                  <c:v>23.694842000000001</c:v>
                </c:pt>
                <c:pt idx="1248">
                  <c:v>23.844647999999999</c:v>
                </c:pt>
                <c:pt idx="1249">
                  <c:v>23.724803999999999</c:v>
                </c:pt>
                <c:pt idx="1250">
                  <c:v>23.609241000000001</c:v>
                </c:pt>
                <c:pt idx="1251">
                  <c:v>23.720523</c:v>
                </c:pt>
                <c:pt idx="1252">
                  <c:v>23.810410999999998</c:v>
                </c:pt>
                <c:pt idx="1253">
                  <c:v>23.700078999999999</c:v>
                </c:pt>
                <c:pt idx="1254">
                  <c:v>23.704322999999999</c:v>
                </c:pt>
                <c:pt idx="1255">
                  <c:v>23.920743000000002</c:v>
                </c:pt>
                <c:pt idx="1256">
                  <c:v>23.975908</c:v>
                </c:pt>
                <c:pt idx="1257">
                  <c:v>24.069265999999999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B3-40E3-8812-61BECD622E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BDX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Sheet1!$A$2:$A$1259</c:f>
              <c:numCache>
                <c:formatCode>m/d/yyyy</c:formatCode>
                <c:ptCount val="1258"/>
                <c:pt idx="0">
                  <c:v>42734</c:v>
                </c:pt>
                <c:pt idx="1">
                  <c:v>42733</c:v>
                </c:pt>
                <c:pt idx="2">
                  <c:v>42732</c:v>
                </c:pt>
                <c:pt idx="3">
                  <c:v>42731</c:v>
                </c:pt>
                <c:pt idx="4">
                  <c:v>42727</c:v>
                </c:pt>
                <c:pt idx="5">
                  <c:v>42726</c:v>
                </c:pt>
                <c:pt idx="6">
                  <c:v>42725</c:v>
                </c:pt>
                <c:pt idx="7">
                  <c:v>42724</c:v>
                </c:pt>
                <c:pt idx="8">
                  <c:v>42723</c:v>
                </c:pt>
                <c:pt idx="9">
                  <c:v>42720</c:v>
                </c:pt>
                <c:pt idx="10">
                  <c:v>42719</c:v>
                </c:pt>
                <c:pt idx="11">
                  <c:v>42718</c:v>
                </c:pt>
                <c:pt idx="12">
                  <c:v>42717</c:v>
                </c:pt>
                <c:pt idx="13">
                  <c:v>42716</c:v>
                </c:pt>
                <c:pt idx="14">
                  <c:v>42713</c:v>
                </c:pt>
                <c:pt idx="15">
                  <c:v>42712</c:v>
                </c:pt>
                <c:pt idx="16">
                  <c:v>42711</c:v>
                </c:pt>
                <c:pt idx="17">
                  <c:v>42710</c:v>
                </c:pt>
                <c:pt idx="18">
                  <c:v>42709</c:v>
                </c:pt>
                <c:pt idx="19">
                  <c:v>42706</c:v>
                </c:pt>
                <c:pt idx="20">
                  <c:v>42705</c:v>
                </c:pt>
                <c:pt idx="21">
                  <c:v>42704</c:v>
                </c:pt>
                <c:pt idx="22">
                  <c:v>42703</c:v>
                </c:pt>
                <c:pt idx="23">
                  <c:v>42702</c:v>
                </c:pt>
                <c:pt idx="24">
                  <c:v>42699</c:v>
                </c:pt>
                <c:pt idx="25">
                  <c:v>42697</c:v>
                </c:pt>
                <c:pt idx="26">
                  <c:v>42696</c:v>
                </c:pt>
                <c:pt idx="27">
                  <c:v>42695</c:v>
                </c:pt>
                <c:pt idx="28">
                  <c:v>42692</c:v>
                </c:pt>
                <c:pt idx="29">
                  <c:v>42691</c:v>
                </c:pt>
                <c:pt idx="30">
                  <c:v>42690</c:v>
                </c:pt>
                <c:pt idx="31">
                  <c:v>42689</c:v>
                </c:pt>
                <c:pt idx="32">
                  <c:v>42688</c:v>
                </c:pt>
                <c:pt idx="33">
                  <c:v>42685</c:v>
                </c:pt>
                <c:pt idx="34">
                  <c:v>42684</c:v>
                </c:pt>
                <c:pt idx="35">
                  <c:v>42683</c:v>
                </c:pt>
                <c:pt idx="36">
                  <c:v>42682</c:v>
                </c:pt>
                <c:pt idx="37">
                  <c:v>42681</c:v>
                </c:pt>
                <c:pt idx="38">
                  <c:v>42678</c:v>
                </c:pt>
                <c:pt idx="39">
                  <c:v>42677</c:v>
                </c:pt>
                <c:pt idx="40">
                  <c:v>42676</c:v>
                </c:pt>
                <c:pt idx="41">
                  <c:v>42675</c:v>
                </c:pt>
                <c:pt idx="42">
                  <c:v>42674</c:v>
                </c:pt>
                <c:pt idx="43">
                  <c:v>42671</c:v>
                </c:pt>
                <c:pt idx="44">
                  <c:v>42670</c:v>
                </c:pt>
                <c:pt idx="45">
                  <c:v>42669</c:v>
                </c:pt>
                <c:pt idx="46">
                  <c:v>42668</c:v>
                </c:pt>
                <c:pt idx="47">
                  <c:v>42667</c:v>
                </c:pt>
                <c:pt idx="48">
                  <c:v>42664</c:v>
                </c:pt>
                <c:pt idx="49">
                  <c:v>42663</c:v>
                </c:pt>
                <c:pt idx="50">
                  <c:v>42662</c:v>
                </c:pt>
                <c:pt idx="51">
                  <c:v>42661</c:v>
                </c:pt>
                <c:pt idx="52">
                  <c:v>42660</c:v>
                </c:pt>
                <c:pt idx="53">
                  <c:v>42657</c:v>
                </c:pt>
                <c:pt idx="54">
                  <c:v>42656</c:v>
                </c:pt>
                <c:pt idx="55">
                  <c:v>42655</c:v>
                </c:pt>
                <c:pt idx="56">
                  <c:v>42654</c:v>
                </c:pt>
                <c:pt idx="57">
                  <c:v>42653</c:v>
                </c:pt>
                <c:pt idx="58">
                  <c:v>42650</c:v>
                </c:pt>
                <c:pt idx="59">
                  <c:v>42649</c:v>
                </c:pt>
                <c:pt idx="60">
                  <c:v>42648</c:v>
                </c:pt>
                <c:pt idx="61">
                  <c:v>42647</c:v>
                </c:pt>
                <c:pt idx="62">
                  <c:v>42646</c:v>
                </c:pt>
                <c:pt idx="63">
                  <c:v>42643</c:v>
                </c:pt>
                <c:pt idx="64">
                  <c:v>42642</c:v>
                </c:pt>
                <c:pt idx="65">
                  <c:v>42641</c:v>
                </c:pt>
                <c:pt idx="66">
                  <c:v>42640</c:v>
                </c:pt>
                <c:pt idx="67">
                  <c:v>42639</c:v>
                </c:pt>
                <c:pt idx="68">
                  <c:v>42636</c:v>
                </c:pt>
                <c:pt idx="69">
                  <c:v>42635</c:v>
                </c:pt>
                <c:pt idx="70">
                  <c:v>42634</c:v>
                </c:pt>
                <c:pt idx="71">
                  <c:v>42633</c:v>
                </c:pt>
                <c:pt idx="72">
                  <c:v>42632</c:v>
                </c:pt>
                <c:pt idx="73">
                  <c:v>42629</c:v>
                </c:pt>
                <c:pt idx="74">
                  <c:v>42628</c:v>
                </c:pt>
                <c:pt idx="75">
                  <c:v>42627</c:v>
                </c:pt>
                <c:pt idx="76">
                  <c:v>42626</c:v>
                </c:pt>
                <c:pt idx="77">
                  <c:v>42625</c:v>
                </c:pt>
                <c:pt idx="78">
                  <c:v>42622</c:v>
                </c:pt>
                <c:pt idx="79">
                  <c:v>42621</c:v>
                </c:pt>
                <c:pt idx="80">
                  <c:v>42620</c:v>
                </c:pt>
                <c:pt idx="81">
                  <c:v>42619</c:v>
                </c:pt>
                <c:pt idx="82">
                  <c:v>42615</c:v>
                </c:pt>
                <c:pt idx="83">
                  <c:v>42614</c:v>
                </c:pt>
                <c:pt idx="84">
                  <c:v>42613</c:v>
                </c:pt>
                <c:pt idx="85">
                  <c:v>42612</c:v>
                </c:pt>
                <c:pt idx="86">
                  <c:v>42611</c:v>
                </c:pt>
                <c:pt idx="87">
                  <c:v>42608</c:v>
                </c:pt>
                <c:pt idx="88">
                  <c:v>42607</c:v>
                </c:pt>
                <c:pt idx="89">
                  <c:v>42606</c:v>
                </c:pt>
                <c:pt idx="90">
                  <c:v>42605</c:v>
                </c:pt>
                <c:pt idx="91">
                  <c:v>42604</c:v>
                </c:pt>
                <c:pt idx="92">
                  <c:v>42601</c:v>
                </c:pt>
                <c:pt idx="93">
                  <c:v>42600</c:v>
                </c:pt>
                <c:pt idx="94">
                  <c:v>42599</c:v>
                </c:pt>
                <c:pt idx="95">
                  <c:v>42598</c:v>
                </c:pt>
                <c:pt idx="96">
                  <c:v>42597</c:v>
                </c:pt>
                <c:pt idx="97">
                  <c:v>42594</c:v>
                </c:pt>
                <c:pt idx="98">
                  <c:v>42593</c:v>
                </c:pt>
                <c:pt idx="99">
                  <c:v>42592</c:v>
                </c:pt>
                <c:pt idx="100">
                  <c:v>42591</c:v>
                </c:pt>
                <c:pt idx="101">
                  <c:v>42590</c:v>
                </c:pt>
                <c:pt idx="102">
                  <c:v>42587</c:v>
                </c:pt>
                <c:pt idx="103">
                  <c:v>42586</c:v>
                </c:pt>
                <c:pt idx="104">
                  <c:v>42585</c:v>
                </c:pt>
                <c:pt idx="105">
                  <c:v>42584</c:v>
                </c:pt>
                <c:pt idx="106">
                  <c:v>42583</c:v>
                </c:pt>
                <c:pt idx="107">
                  <c:v>42580</c:v>
                </c:pt>
                <c:pt idx="108">
                  <c:v>42579</c:v>
                </c:pt>
                <c:pt idx="109">
                  <c:v>42578</c:v>
                </c:pt>
                <c:pt idx="110">
                  <c:v>42577</c:v>
                </c:pt>
                <c:pt idx="111">
                  <c:v>42576</c:v>
                </c:pt>
                <c:pt idx="112">
                  <c:v>42573</c:v>
                </c:pt>
                <c:pt idx="113">
                  <c:v>42572</c:v>
                </c:pt>
                <c:pt idx="114">
                  <c:v>42571</c:v>
                </c:pt>
                <c:pt idx="115">
                  <c:v>42570</c:v>
                </c:pt>
                <c:pt idx="116">
                  <c:v>42569</c:v>
                </c:pt>
                <c:pt idx="117">
                  <c:v>42566</c:v>
                </c:pt>
                <c:pt idx="118">
                  <c:v>42565</c:v>
                </c:pt>
                <c:pt idx="119">
                  <c:v>42564</c:v>
                </c:pt>
                <c:pt idx="120">
                  <c:v>42563</c:v>
                </c:pt>
                <c:pt idx="121">
                  <c:v>42562</c:v>
                </c:pt>
                <c:pt idx="122">
                  <c:v>42559</c:v>
                </c:pt>
                <c:pt idx="123">
                  <c:v>42558</c:v>
                </c:pt>
                <c:pt idx="124">
                  <c:v>42557</c:v>
                </c:pt>
                <c:pt idx="125">
                  <c:v>42556</c:v>
                </c:pt>
                <c:pt idx="126">
                  <c:v>42552</c:v>
                </c:pt>
                <c:pt idx="127">
                  <c:v>42551</c:v>
                </c:pt>
                <c:pt idx="128">
                  <c:v>42550</c:v>
                </c:pt>
                <c:pt idx="129">
                  <c:v>42549</c:v>
                </c:pt>
                <c:pt idx="130">
                  <c:v>42548</c:v>
                </c:pt>
                <c:pt idx="131">
                  <c:v>42545</c:v>
                </c:pt>
                <c:pt idx="132">
                  <c:v>42544</c:v>
                </c:pt>
                <c:pt idx="133">
                  <c:v>42543</c:v>
                </c:pt>
                <c:pt idx="134">
                  <c:v>42542</c:v>
                </c:pt>
                <c:pt idx="135">
                  <c:v>42541</c:v>
                </c:pt>
                <c:pt idx="136">
                  <c:v>42538</c:v>
                </c:pt>
                <c:pt idx="137">
                  <c:v>42537</c:v>
                </c:pt>
                <c:pt idx="138">
                  <c:v>42536</c:v>
                </c:pt>
                <c:pt idx="139">
                  <c:v>42535</c:v>
                </c:pt>
                <c:pt idx="140">
                  <c:v>42534</c:v>
                </c:pt>
                <c:pt idx="141">
                  <c:v>42531</c:v>
                </c:pt>
                <c:pt idx="142">
                  <c:v>42530</c:v>
                </c:pt>
                <c:pt idx="143">
                  <c:v>42529</c:v>
                </c:pt>
                <c:pt idx="144">
                  <c:v>42528</c:v>
                </c:pt>
                <c:pt idx="145">
                  <c:v>42527</c:v>
                </c:pt>
                <c:pt idx="146">
                  <c:v>42524</c:v>
                </c:pt>
                <c:pt idx="147">
                  <c:v>42523</c:v>
                </c:pt>
                <c:pt idx="148">
                  <c:v>42522</c:v>
                </c:pt>
                <c:pt idx="149">
                  <c:v>42521</c:v>
                </c:pt>
                <c:pt idx="150">
                  <c:v>42517</c:v>
                </c:pt>
                <c:pt idx="151">
                  <c:v>42516</c:v>
                </c:pt>
                <c:pt idx="152">
                  <c:v>42515</c:v>
                </c:pt>
                <c:pt idx="153">
                  <c:v>42514</c:v>
                </c:pt>
                <c:pt idx="154">
                  <c:v>42513</c:v>
                </c:pt>
                <c:pt idx="155">
                  <c:v>42510</c:v>
                </c:pt>
                <c:pt idx="156">
                  <c:v>42509</c:v>
                </c:pt>
                <c:pt idx="157">
                  <c:v>42508</c:v>
                </c:pt>
                <c:pt idx="158">
                  <c:v>42507</c:v>
                </c:pt>
                <c:pt idx="159">
                  <c:v>42506</c:v>
                </c:pt>
                <c:pt idx="160">
                  <c:v>42503</c:v>
                </c:pt>
                <c:pt idx="161">
                  <c:v>42502</c:v>
                </c:pt>
                <c:pt idx="162">
                  <c:v>42501</c:v>
                </c:pt>
                <c:pt idx="163">
                  <c:v>42500</c:v>
                </c:pt>
                <c:pt idx="164">
                  <c:v>42499</c:v>
                </c:pt>
                <c:pt idx="165">
                  <c:v>42496</c:v>
                </c:pt>
                <c:pt idx="166">
                  <c:v>42495</c:v>
                </c:pt>
                <c:pt idx="167">
                  <c:v>42494</c:v>
                </c:pt>
                <c:pt idx="168">
                  <c:v>42493</c:v>
                </c:pt>
                <c:pt idx="169">
                  <c:v>42492</c:v>
                </c:pt>
                <c:pt idx="170">
                  <c:v>42489</c:v>
                </c:pt>
                <c:pt idx="171">
                  <c:v>42488</c:v>
                </c:pt>
                <c:pt idx="172">
                  <c:v>42487</c:v>
                </c:pt>
                <c:pt idx="173">
                  <c:v>42486</c:v>
                </c:pt>
                <c:pt idx="174">
                  <c:v>42485</c:v>
                </c:pt>
                <c:pt idx="175">
                  <c:v>42482</c:v>
                </c:pt>
                <c:pt idx="176">
                  <c:v>42481</c:v>
                </c:pt>
                <c:pt idx="177">
                  <c:v>42480</c:v>
                </c:pt>
                <c:pt idx="178">
                  <c:v>42479</c:v>
                </c:pt>
                <c:pt idx="179">
                  <c:v>42478</c:v>
                </c:pt>
                <c:pt idx="180">
                  <c:v>42475</c:v>
                </c:pt>
                <c:pt idx="181">
                  <c:v>42474</c:v>
                </c:pt>
                <c:pt idx="182">
                  <c:v>42473</c:v>
                </c:pt>
                <c:pt idx="183">
                  <c:v>42472</c:v>
                </c:pt>
                <c:pt idx="184">
                  <c:v>42471</c:v>
                </c:pt>
                <c:pt idx="185">
                  <c:v>42468</c:v>
                </c:pt>
                <c:pt idx="186">
                  <c:v>42467</c:v>
                </c:pt>
                <c:pt idx="187">
                  <c:v>42466</c:v>
                </c:pt>
                <c:pt idx="188">
                  <c:v>42465</c:v>
                </c:pt>
                <c:pt idx="189">
                  <c:v>42464</c:v>
                </c:pt>
                <c:pt idx="190">
                  <c:v>42461</c:v>
                </c:pt>
                <c:pt idx="191">
                  <c:v>42460</c:v>
                </c:pt>
                <c:pt idx="192">
                  <c:v>42459</c:v>
                </c:pt>
                <c:pt idx="193">
                  <c:v>42458</c:v>
                </c:pt>
                <c:pt idx="194">
                  <c:v>42457</c:v>
                </c:pt>
                <c:pt idx="195">
                  <c:v>42453</c:v>
                </c:pt>
                <c:pt idx="196">
                  <c:v>42452</c:v>
                </c:pt>
                <c:pt idx="197">
                  <c:v>42451</c:v>
                </c:pt>
                <c:pt idx="198">
                  <c:v>42450</c:v>
                </c:pt>
                <c:pt idx="199">
                  <c:v>42447</c:v>
                </c:pt>
                <c:pt idx="200">
                  <c:v>42446</c:v>
                </c:pt>
                <c:pt idx="201">
                  <c:v>42445</c:v>
                </c:pt>
                <c:pt idx="202">
                  <c:v>42444</c:v>
                </c:pt>
                <c:pt idx="203">
                  <c:v>42443</c:v>
                </c:pt>
                <c:pt idx="204">
                  <c:v>42440</c:v>
                </c:pt>
                <c:pt idx="205">
                  <c:v>42439</c:v>
                </c:pt>
                <c:pt idx="206">
                  <c:v>42438</c:v>
                </c:pt>
                <c:pt idx="207">
                  <c:v>42437</c:v>
                </c:pt>
                <c:pt idx="208">
                  <c:v>42436</c:v>
                </c:pt>
                <c:pt idx="209">
                  <c:v>42433</c:v>
                </c:pt>
                <c:pt idx="210">
                  <c:v>42432</c:v>
                </c:pt>
                <c:pt idx="211">
                  <c:v>42431</c:v>
                </c:pt>
                <c:pt idx="212">
                  <c:v>42430</c:v>
                </c:pt>
                <c:pt idx="213">
                  <c:v>42429</c:v>
                </c:pt>
                <c:pt idx="214">
                  <c:v>42426</c:v>
                </c:pt>
                <c:pt idx="215">
                  <c:v>42425</c:v>
                </c:pt>
                <c:pt idx="216">
                  <c:v>42424</c:v>
                </c:pt>
                <c:pt idx="217">
                  <c:v>42423</c:v>
                </c:pt>
                <c:pt idx="218">
                  <c:v>42422</c:v>
                </c:pt>
                <c:pt idx="219">
                  <c:v>42419</c:v>
                </c:pt>
                <c:pt idx="220">
                  <c:v>42418</c:v>
                </c:pt>
                <c:pt idx="221">
                  <c:v>42417</c:v>
                </c:pt>
                <c:pt idx="222">
                  <c:v>42416</c:v>
                </c:pt>
                <c:pt idx="223">
                  <c:v>42412</c:v>
                </c:pt>
                <c:pt idx="224">
                  <c:v>42411</c:v>
                </c:pt>
                <c:pt idx="225">
                  <c:v>42410</c:v>
                </c:pt>
                <c:pt idx="226">
                  <c:v>42409</c:v>
                </c:pt>
                <c:pt idx="227">
                  <c:v>42408</c:v>
                </c:pt>
                <c:pt idx="228">
                  <c:v>42405</c:v>
                </c:pt>
                <c:pt idx="229">
                  <c:v>42404</c:v>
                </c:pt>
                <c:pt idx="230">
                  <c:v>42403</c:v>
                </c:pt>
                <c:pt idx="231">
                  <c:v>42402</c:v>
                </c:pt>
                <c:pt idx="232">
                  <c:v>42401</c:v>
                </c:pt>
                <c:pt idx="233">
                  <c:v>42398</c:v>
                </c:pt>
                <c:pt idx="234">
                  <c:v>42397</c:v>
                </c:pt>
                <c:pt idx="235">
                  <c:v>42396</c:v>
                </c:pt>
                <c:pt idx="236">
                  <c:v>42395</c:v>
                </c:pt>
                <c:pt idx="237">
                  <c:v>42394</c:v>
                </c:pt>
                <c:pt idx="238">
                  <c:v>42391</c:v>
                </c:pt>
                <c:pt idx="239">
                  <c:v>42390</c:v>
                </c:pt>
                <c:pt idx="240">
                  <c:v>42389</c:v>
                </c:pt>
                <c:pt idx="241">
                  <c:v>42388</c:v>
                </c:pt>
                <c:pt idx="242">
                  <c:v>42384</c:v>
                </c:pt>
                <c:pt idx="243">
                  <c:v>42383</c:v>
                </c:pt>
                <c:pt idx="244">
                  <c:v>42382</c:v>
                </c:pt>
                <c:pt idx="245">
                  <c:v>42381</c:v>
                </c:pt>
                <c:pt idx="246">
                  <c:v>42380</c:v>
                </c:pt>
                <c:pt idx="247">
                  <c:v>42377</c:v>
                </c:pt>
                <c:pt idx="248">
                  <c:v>42376</c:v>
                </c:pt>
                <c:pt idx="249">
                  <c:v>42375</c:v>
                </c:pt>
                <c:pt idx="250">
                  <c:v>42374</c:v>
                </c:pt>
                <c:pt idx="251">
                  <c:v>42373</c:v>
                </c:pt>
                <c:pt idx="252">
                  <c:v>42369</c:v>
                </c:pt>
                <c:pt idx="253">
                  <c:v>42368</c:v>
                </c:pt>
                <c:pt idx="254">
                  <c:v>42367</c:v>
                </c:pt>
                <c:pt idx="255">
                  <c:v>42366</c:v>
                </c:pt>
                <c:pt idx="256">
                  <c:v>42362</c:v>
                </c:pt>
                <c:pt idx="257">
                  <c:v>42361</c:v>
                </c:pt>
                <c:pt idx="258">
                  <c:v>42360</c:v>
                </c:pt>
                <c:pt idx="259">
                  <c:v>42359</c:v>
                </c:pt>
                <c:pt idx="260">
                  <c:v>42356</c:v>
                </c:pt>
                <c:pt idx="261">
                  <c:v>42355</c:v>
                </c:pt>
                <c:pt idx="262">
                  <c:v>42354</c:v>
                </c:pt>
                <c:pt idx="263">
                  <c:v>42353</c:v>
                </c:pt>
                <c:pt idx="264">
                  <c:v>42352</c:v>
                </c:pt>
                <c:pt idx="265">
                  <c:v>42349</c:v>
                </c:pt>
                <c:pt idx="266">
                  <c:v>42348</c:v>
                </c:pt>
                <c:pt idx="267">
                  <c:v>42347</c:v>
                </c:pt>
                <c:pt idx="268">
                  <c:v>42346</c:v>
                </c:pt>
                <c:pt idx="269">
                  <c:v>42345</c:v>
                </c:pt>
                <c:pt idx="270">
                  <c:v>42342</c:v>
                </c:pt>
                <c:pt idx="271">
                  <c:v>42341</c:v>
                </c:pt>
                <c:pt idx="272">
                  <c:v>42340</c:v>
                </c:pt>
                <c:pt idx="273">
                  <c:v>42339</c:v>
                </c:pt>
                <c:pt idx="274">
                  <c:v>42338</c:v>
                </c:pt>
                <c:pt idx="275">
                  <c:v>42335</c:v>
                </c:pt>
                <c:pt idx="276">
                  <c:v>42333</c:v>
                </c:pt>
                <c:pt idx="277">
                  <c:v>42332</c:v>
                </c:pt>
                <c:pt idx="278">
                  <c:v>42331</c:v>
                </c:pt>
                <c:pt idx="279">
                  <c:v>42328</c:v>
                </c:pt>
                <c:pt idx="280">
                  <c:v>42327</c:v>
                </c:pt>
                <c:pt idx="281">
                  <c:v>42326</c:v>
                </c:pt>
                <c:pt idx="282">
                  <c:v>42325</c:v>
                </c:pt>
                <c:pt idx="283">
                  <c:v>42324</c:v>
                </c:pt>
                <c:pt idx="284">
                  <c:v>42321</c:v>
                </c:pt>
                <c:pt idx="285">
                  <c:v>42320</c:v>
                </c:pt>
                <c:pt idx="286">
                  <c:v>42319</c:v>
                </c:pt>
                <c:pt idx="287">
                  <c:v>42318</c:v>
                </c:pt>
                <c:pt idx="288">
                  <c:v>42317</c:v>
                </c:pt>
                <c:pt idx="289">
                  <c:v>42314</c:v>
                </c:pt>
                <c:pt idx="290">
                  <c:v>42313</c:v>
                </c:pt>
                <c:pt idx="291">
                  <c:v>42312</c:v>
                </c:pt>
                <c:pt idx="292">
                  <c:v>42311</c:v>
                </c:pt>
                <c:pt idx="293">
                  <c:v>42310</c:v>
                </c:pt>
                <c:pt idx="294">
                  <c:v>42307</c:v>
                </c:pt>
                <c:pt idx="295">
                  <c:v>42306</c:v>
                </c:pt>
                <c:pt idx="296">
                  <c:v>42305</c:v>
                </c:pt>
                <c:pt idx="297">
                  <c:v>42304</c:v>
                </c:pt>
                <c:pt idx="298">
                  <c:v>42303</c:v>
                </c:pt>
                <c:pt idx="299">
                  <c:v>42300</c:v>
                </c:pt>
                <c:pt idx="300">
                  <c:v>42299</c:v>
                </c:pt>
                <c:pt idx="301">
                  <c:v>42298</c:v>
                </c:pt>
                <c:pt idx="302">
                  <c:v>42297</c:v>
                </c:pt>
                <c:pt idx="303">
                  <c:v>42296</c:v>
                </c:pt>
                <c:pt idx="304">
                  <c:v>42293</c:v>
                </c:pt>
                <c:pt idx="305">
                  <c:v>42292</c:v>
                </c:pt>
                <c:pt idx="306">
                  <c:v>42291</c:v>
                </c:pt>
                <c:pt idx="307">
                  <c:v>42290</c:v>
                </c:pt>
                <c:pt idx="308">
                  <c:v>42289</c:v>
                </c:pt>
                <c:pt idx="309">
                  <c:v>42286</c:v>
                </c:pt>
                <c:pt idx="310">
                  <c:v>42285</c:v>
                </c:pt>
                <c:pt idx="311">
                  <c:v>42284</c:v>
                </c:pt>
                <c:pt idx="312">
                  <c:v>42283</c:v>
                </c:pt>
                <c:pt idx="313">
                  <c:v>42282</c:v>
                </c:pt>
                <c:pt idx="314">
                  <c:v>42279</c:v>
                </c:pt>
                <c:pt idx="315">
                  <c:v>42278</c:v>
                </c:pt>
                <c:pt idx="316">
                  <c:v>42277</c:v>
                </c:pt>
                <c:pt idx="317">
                  <c:v>42276</c:v>
                </c:pt>
                <c:pt idx="318">
                  <c:v>42275</c:v>
                </c:pt>
                <c:pt idx="319">
                  <c:v>42272</c:v>
                </c:pt>
                <c:pt idx="320">
                  <c:v>42271</c:v>
                </c:pt>
                <c:pt idx="321">
                  <c:v>42270</c:v>
                </c:pt>
                <c:pt idx="322">
                  <c:v>42269</c:v>
                </c:pt>
                <c:pt idx="323">
                  <c:v>42268</c:v>
                </c:pt>
                <c:pt idx="324">
                  <c:v>42265</c:v>
                </c:pt>
                <c:pt idx="325">
                  <c:v>42264</c:v>
                </c:pt>
                <c:pt idx="326">
                  <c:v>42263</c:v>
                </c:pt>
                <c:pt idx="327">
                  <c:v>42262</c:v>
                </c:pt>
                <c:pt idx="328">
                  <c:v>42261</c:v>
                </c:pt>
                <c:pt idx="329">
                  <c:v>42258</c:v>
                </c:pt>
                <c:pt idx="330">
                  <c:v>42257</c:v>
                </c:pt>
                <c:pt idx="331">
                  <c:v>42256</c:v>
                </c:pt>
                <c:pt idx="332">
                  <c:v>42255</c:v>
                </c:pt>
                <c:pt idx="333">
                  <c:v>42251</c:v>
                </c:pt>
                <c:pt idx="334">
                  <c:v>42250</c:v>
                </c:pt>
                <c:pt idx="335">
                  <c:v>42249</c:v>
                </c:pt>
                <c:pt idx="336">
                  <c:v>42248</c:v>
                </c:pt>
                <c:pt idx="337">
                  <c:v>42247</c:v>
                </c:pt>
                <c:pt idx="338">
                  <c:v>42244</c:v>
                </c:pt>
                <c:pt idx="339">
                  <c:v>42243</c:v>
                </c:pt>
                <c:pt idx="340">
                  <c:v>42242</c:v>
                </c:pt>
                <c:pt idx="341">
                  <c:v>42241</c:v>
                </c:pt>
                <c:pt idx="342">
                  <c:v>42240</c:v>
                </c:pt>
                <c:pt idx="343">
                  <c:v>42237</c:v>
                </c:pt>
                <c:pt idx="344">
                  <c:v>42236</c:v>
                </c:pt>
                <c:pt idx="345">
                  <c:v>42235</c:v>
                </c:pt>
                <c:pt idx="346">
                  <c:v>42234</c:v>
                </c:pt>
                <c:pt idx="347">
                  <c:v>42233</c:v>
                </c:pt>
                <c:pt idx="348">
                  <c:v>42230</c:v>
                </c:pt>
                <c:pt idx="349">
                  <c:v>42229</c:v>
                </c:pt>
                <c:pt idx="350">
                  <c:v>42228</c:v>
                </c:pt>
                <c:pt idx="351">
                  <c:v>42227</c:v>
                </c:pt>
                <c:pt idx="352">
                  <c:v>42226</c:v>
                </c:pt>
                <c:pt idx="353">
                  <c:v>42223</c:v>
                </c:pt>
                <c:pt idx="354">
                  <c:v>42222</c:v>
                </c:pt>
                <c:pt idx="355">
                  <c:v>42221</c:v>
                </c:pt>
                <c:pt idx="356">
                  <c:v>42220</c:v>
                </c:pt>
                <c:pt idx="357">
                  <c:v>42219</c:v>
                </c:pt>
                <c:pt idx="358">
                  <c:v>42216</c:v>
                </c:pt>
                <c:pt idx="359">
                  <c:v>42215</c:v>
                </c:pt>
                <c:pt idx="360">
                  <c:v>42214</c:v>
                </c:pt>
                <c:pt idx="361">
                  <c:v>42213</c:v>
                </c:pt>
                <c:pt idx="362">
                  <c:v>42212</c:v>
                </c:pt>
                <c:pt idx="363">
                  <c:v>42209</c:v>
                </c:pt>
                <c:pt idx="364">
                  <c:v>42208</c:v>
                </c:pt>
                <c:pt idx="365">
                  <c:v>42207</c:v>
                </c:pt>
                <c:pt idx="366">
                  <c:v>42206</c:v>
                </c:pt>
                <c:pt idx="367">
                  <c:v>42205</c:v>
                </c:pt>
                <c:pt idx="368">
                  <c:v>42202</c:v>
                </c:pt>
                <c:pt idx="369">
                  <c:v>42201</c:v>
                </c:pt>
                <c:pt idx="370">
                  <c:v>42200</c:v>
                </c:pt>
                <c:pt idx="371">
                  <c:v>42199</c:v>
                </c:pt>
                <c:pt idx="372">
                  <c:v>42198</c:v>
                </c:pt>
                <c:pt idx="373">
                  <c:v>42195</c:v>
                </c:pt>
                <c:pt idx="374">
                  <c:v>42194</c:v>
                </c:pt>
                <c:pt idx="375">
                  <c:v>42193</c:v>
                </c:pt>
                <c:pt idx="376">
                  <c:v>42192</c:v>
                </c:pt>
                <c:pt idx="377">
                  <c:v>42191</c:v>
                </c:pt>
                <c:pt idx="378">
                  <c:v>42187</c:v>
                </c:pt>
                <c:pt idx="379">
                  <c:v>42186</c:v>
                </c:pt>
                <c:pt idx="380">
                  <c:v>42185</c:v>
                </c:pt>
                <c:pt idx="381">
                  <c:v>42184</c:v>
                </c:pt>
                <c:pt idx="382">
                  <c:v>42181</c:v>
                </c:pt>
                <c:pt idx="383">
                  <c:v>42180</c:v>
                </c:pt>
                <c:pt idx="384">
                  <c:v>42179</c:v>
                </c:pt>
                <c:pt idx="385">
                  <c:v>42178</c:v>
                </c:pt>
                <c:pt idx="386">
                  <c:v>42177</c:v>
                </c:pt>
                <c:pt idx="387">
                  <c:v>42174</c:v>
                </c:pt>
                <c:pt idx="388">
                  <c:v>42173</c:v>
                </c:pt>
                <c:pt idx="389">
                  <c:v>42172</c:v>
                </c:pt>
                <c:pt idx="390">
                  <c:v>42171</c:v>
                </c:pt>
                <c:pt idx="391">
                  <c:v>42170</c:v>
                </c:pt>
                <c:pt idx="392">
                  <c:v>42167</c:v>
                </c:pt>
                <c:pt idx="393">
                  <c:v>42166</c:v>
                </c:pt>
                <c:pt idx="394">
                  <c:v>42165</c:v>
                </c:pt>
                <c:pt idx="395">
                  <c:v>42164</c:v>
                </c:pt>
                <c:pt idx="396">
                  <c:v>42163</c:v>
                </c:pt>
                <c:pt idx="397">
                  <c:v>42160</c:v>
                </c:pt>
                <c:pt idx="398">
                  <c:v>42159</c:v>
                </c:pt>
                <c:pt idx="399">
                  <c:v>42158</c:v>
                </c:pt>
                <c:pt idx="400">
                  <c:v>42157</c:v>
                </c:pt>
                <c:pt idx="401">
                  <c:v>42156</c:v>
                </c:pt>
                <c:pt idx="402">
                  <c:v>42153</c:v>
                </c:pt>
                <c:pt idx="403">
                  <c:v>42152</c:v>
                </c:pt>
                <c:pt idx="404">
                  <c:v>42151</c:v>
                </c:pt>
                <c:pt idx="405">
                  <c:v>42150</c:v>
                </c:pt>
                <c:pt idx="406">
                  <c:v>42146</c:v>
                </c:pt>
                <c:pt idx="407">
                  <c:v>42145</c:v>
                </c:pt>
                <c:pt idx="408">
                  <c:v>42144</c:v>
                </c:pt>
                <c:pt idx="409">
                  <c:v>42143</c:v>
                </c:pt>
                <c:pt idx="410">
                  <c:v>42142</c:v>
                </c:pt>
                <c:pt idx="411">
                  <c:v>42139</c:v>
                </c:pt>
                <c:pt idx="412">
                  <c:v>42138</c:v>
                </c:pt>
                <c:pt idx="413">
                  <c:v>42137</c:v>
                </c:pt>
                <c:pt idx="414">
                  <c:v>42136</c:v>
                </c:pt>
                <c:pt idx="415">
                  <c:v>42135</c:v>
                </c:pt>
                <c:pt idx="416">
                  <c:v>42132</c:v>
                </c:pt>
                <c:pt idx="417">
                  <c:v>42131</c:v>
                </c:pt>
                <c:pt idx="418">
                  <c:v>42130</c:v>
                </c:pt>
                <c:pt idx="419">
                  <c:v>42129</c:v>
                </c:pt>
                <c:pt idx="420">
                  <c:v>42128</c:v>
                </c:pt>
                <c:pt idx="421">
                  <c:v>42125</c:v>
                </c:pt>
                <c:pt idx="422">
                  <c:v>42124</c:v>
                </c:pt>
                <c:pt idx="423">
                  <c:v>42123</c:v>
                </c:pt>
                <c:pt idx="424">
                  <c:v>42122</c:v>
                </c:pt>
                <c:pt idx="425">
                  <c:v>42121</c:v>
                </c:pt>
                <c:pt idx="426">
                  <c:v>42118</c:v>
                </c:pt>
                <c:pt idx="427">
                  <c:v>42117</c:v>
                </c:pt>
                <c:pt idx="428">
                  <c:v>42116</c:v>
                </c:pt>
                <c:pt idx="429">
                  <c:v>42115</c:v>
                </c:pt>
                <c:pt idx="430">
                  <c:v>42114</c:v>
                </c:pt>
                <c:pt idx="431">
                  <c:v>42111</c:v>
                </c:pt>
                <c:pt idx="432">
                  <c:v>42110</c:v>
                </c:pt>
                <c:pt idx="433">
                  <c:v>42109</c:v>
                </c:pt>
                <c:pt idx="434">
                  <c:v>42108</c:v>
                </c:pt>
                <c:pt idx="435">
                  <c:v>42107</c:v>
                </c:pt>
                <c:pt idx="436">
                  <c:v>42104</c:v>
                </c:pt>
                <c:pt idx="437">
                  <c:v>42103</c:v>
                </c:pt>
                <c:pt idx="438">
                  <c:v>42102</c:v>
                </c:pt>
                <c:pt idx="439">
                  <c:v>42101</c:v>
                </c:pt>
                <c:pt idx="440">
                  <c:v>42100</c:v>
                </c:pt>
                <c:pt idx="441">
                  <c:v>42096</c:v>
                </c:pt>
                <c:pt idx="442">
                  <c:v>42095</c:v>
                </c:pt>
                <c:pt idx="443">
                  <c:v>42094</c:v>
                </c:pt>
                <c:pt idx="444">
                  <c:v>42093</c:v>
                </c:pt>
                <c:pt idx="445">
                  <c:v>42090</c:v>
                </c:pt>
                <c:pt idx="446">
                  <c:v>42089</c:v>
                </c:pt>
                <c:pt idx="447">
                  <c:v>42088</c:v>
                </c:pt>
                <c:pt idx="448">
                  <c:v>42087</c:v>
                </c:pt>
                <c:pt idx="449">
                  <c:v>42086</c:v>
                </c:pt>
                <c:pt idx="450">
                  <c:v>42083</c:v>
                </c:pt>
                <c:pt idx="451">
                  <c:v>42082</c:v>
                </c:pt>
                <c:pt idx="452">
                  <c:v>42081</c:v>
                </c:pt>
                <c:pt idx="453">
                  <c:v>42080</c:v>
                </c:pt>
                <c:pt idx="454">
                  <c:v>42079</c:v>
                </c:pt>
                <c:pt idx="455">
                  <c:v>42076</c:v>
                </c:pt>
                <c:pt idx="456">
                  <c:v>42075</c:v>
                </c:pt>
                <c:pt idx="457">
                  <c:v>42074</c:v>
                </c:pt>
                <c:pt idx="458">
                  <c:v>42073</c:v>
                </c:pt>
                <c:pt idx="459">
                  <c:v>42072</c:v>
                </c:pt>
                <c:pt idx="460">
                  <c:v>42069</c:v>
                </c:pt>
                <c:pt idx="461">
                  <c:v>42068</c:v>
                </c:pt>
                <c:pt idx="462">
                  <c:v>42067</c:v>
                </c:pt>
                <c:pt idx="463">
                  <c:v>42066</c:v>
                </c:pt>
                <c:pt idx="464">
                  <c:v>42065</c:v>
                </c:pt>
                <c:pt idx="465">
                  <c:v>42062</c:v>
                </c:pt>
                <c:pt idx="466">
                  <c:v>42061</c:v>
                </c:pt>
                <c:pt idx="467">
                  <c:v>42060</c:v>
                </c:pt>
                <c:pt idx="468">
                  <c:v>42059</c:v>
                </c:pt>
                <c:pt idx="469">
                  <c:v>42058</c:v>
                </c:pt>
                <c:pt idx="470">
                  <c:v>42055</c:v>
                </c:pt>
                <c:pt idx="471">
                  <c:v>42054</c:v>
                </c:pt>
                <c:pt idx="472">
                  <c:v>42053</c:v>
                </c:pt>
                <c:pt idx="473">
                  <c:v>42052</c:v>
                </c:pt>
                <c:pt idx="474">
                  <c:v>42048</c:v>
                </c:pt>
                <c:pt idx="475">
                  <c:v>42047</c:v>
                </c:pt>
                <c:pt idx="476">
                  <c:v>42046</c:v>
                </c:pt>
                <c:pt idx="477">
                  <c:v>42045</c:v>
                </c:pt>
                <c:pt idx="478">
                  <c:v>42044</c:v>
                </c:pt>
                <c:pt idx="479">
                  <c:v>42041</c:v>
                </c:pt>
                <c:pt idx="480">
                  <c:v>42040</c:v>
                </c:pt>
                <c:pt idx="481">
                  <c:v>42039</c:v>
                </c:pt>
                <c:pt idx="482">
                  <c:v>42038</c:v>
                </c:pt>
                <c:pt idx="483">
                  <c:v>42037</c:v>
                </c:pt>
                <c:pt idx="484">
                  <c:v>42034</c:v>
                </c:pt>
                <c:pt idx="485">
                  <c:v>42033</c:v>
                </c:pt>
                <c:pt idx="486">
                  <c:v>42032</c:v>
                </c:pt>
                <c:pt idx="487">
                  <c:v>42031</c:v>
                </c:pt>
                <c:pt idx="488">
                  <c:v>42030</c:v>
                </c:pt>
                <c:pt idx="489">
                  <c:v>42027</c:v>
                </c:pt>
                <c:pt idx="490">
                  <c:v>42026</c:v>
                </c:pt>
                <c:pt idx="491">
                  <c:v>42025</c:v>
                </c:pt>
                <c:pt idx="492">
                  <c:v>42024</c:v>
                </c:pt>
                <c:pt idx="493">
                  <c:v>42020</c:v>
                </c:pt>
                <c:pt idx="494">
                  <c:v>42019</c:v>
                </c:pt>
                <c:pt idx="495">
                  <c:v>42018</c:v>
                </c:pt>
                <c:pt idx="496">
                  <c:v>42017</c:v>
                </c:pt>
                <c:pt idx="497">
                  <c:v>42016</c:v>
                </c:pt>
                <c:pt idx="498">
                  <c:v>42013</c:v>
                </c:pt>
                <c:pt idx="499">
                  <c:v>42012</c:v>
                </c:pt>
                <c:pt idx="500">
                  <c:v>42011</c:v>
                </c:pt>
                <c:pt idx="501">
                  <c:v>42010</c:v>
                </c:pt>
                <c:pt idx="502">
                  <c:v>42009</c:v>
                </c:pt>
                <c:pt idx="503">
                  <c:v>42006</c:v>
                </c:pt>
                <c:pt idx="504">
                  <c:v>42004</c:v>
                </c:pt>
                <c:pt idx="505">
                  <c:v>42003</c:v>
                </c:pt>
                <c:pt idx="506">
                  <c:v>42002</c:v>
                </c:pt>
                <c:pt idx="507">
                  <c:v>41999</c:v>
                </c:pt>
                <c:pt idx="508">
                  <c:v>41997</c:v>
                </c:pt>
                <c:pt idx="509">
                  <c:v>41996</c:v>
                </c:pt>
                <c:pt idx="510">
                  <c:v>41995</c:v>
                </c:pt>
                <c:pt idx="511">
                  <c:v>41992</c:v>
                </c:pt>
                <c:pt idx="512">
                  <c:v>41991</c:v>
                </c:pt>
                <c:pt idx="513">
                  <c:v>41990</c:v>
                </c:pt>
                <c:pt idx="514">
                  <c:v>41989</c:v>
                </c:pt>
                <c:pt idx="515">
                  <c:v>41988</c:v>
                </c:pt>
                <c:pt idx="516">
                  <c:v>41985</c:v>
                </c:pt>
                <c:pt idx="517">
                  <c:v>41984</c:v>
                </c:pt>
                <c:pt idx="518">
                  <c:v>41983</c:v>
                </c:pt>
                <c:pt idx="519">
                  <c:v>41982</c:v>
                </c:pt>
                <c:pt idx="520">
                  <c:v>41981</c:v>
                </c:pt>
                <c:pt idx="521">
                  <c:v>41978</c:v>
                </c:pt>
                <c:pt idx="522">
                  <c:v>41977</c:v>
                </c:pt>
                <c:pt idx="523">
                  <c:v>41976</c:v>
                </c:pt>
                <c:pt idx="524">
                  <c:v>41975</c:v>
                </c:pt>
                <c:pt idx="525">
                  <c:v>41974</c:v>
                </c:pt>
                <c:pt idx="526">
                  <c:v>41971</c:v>
                </c:pt>
                <c:pt idx="527">
                  <c:v>41969</c:v>
                </c:pt>
                <c:pt idx="528">
                  <c:v>41968</c:v>
                </c:pt>
                <c:pt idx="529">
                  <c:v>41967</c:v>
                </c:pt>
                <c:pt idx="530">
                  <c:v>41964</c:v>
                </c:pt>
                <c:pt idx="531">
                  <c:v>41963</c:v>
                </c:pt>
                <c:pt idx="532">
                  <c:v>41962</c:v>
                </c:pt>
                <c:pt idx="533">
                  <c:v>41961</c:v>
                </c:pt>
                <c:pt idx="534">
                  <c:v>41960</c:v>
                </c:pt>
                <c:pt idx="535">
                  <c:v>41957</c:v>
                </c:pt>
                <c:pt idx="536">
                  <c:v>41956</c:v>
                </c:pt>
                <c:pt idx="537">
                  <c:v>41955</c:v>
                </c:pt>
                <c:pt idx="538">
                  <c:v>41954</c:v>
                </c:pt>
                <c:pt idx="539">
                  <c:v>41953</c:v>
                </c:pt>
                <c:pt idx="540">
                  <c:v>41950</c:v>
                </c:pt>
                <c:pt idx="541">
                  <c:v>41949</c:v>
                </c:pt>
                <c:pt idx="542">
                  <c:v>41948</c:v>
                </c:pt>
                <c:pt idx="543">
                  <c:v>41947</c:v>
                </c:pt>
                <c:pt idx="544">
                  <c:v>41946</c:v>
                </c:pt>
                <c:pt idx="545">
                  <c:v>41943</c:v>
                </c:pt>
                <c:pt idx="546">
                  <c:v>41942</c:v>
                </c:pt>
                <c:pt idx="547">
                  <c:v>41941</c:v>
                </c:pt>
                <c:pt idx="548">
                  <c:v>41940</c:v>
                </c:pt>
                <c:pt idx="549">
                  <c:v>41939</c:v>
                </c:pt>
                <c:pt idx="550">
                  <c:v>41936</c:v>
                </c:pt>
                <c:pt idx="551">
                  <c:v>41935</c:v>
                </c:pt>
                <c:pt idx="552">
                  <c:v>41934</c:v>
                </c:pt>
                <c:pt idx="553">
                  <c:v>41933</c:v>
                </c:pt>
                <c:pt idx="554">
                  <c:v>41932</c:v>
                </c:pt>
                <c:pt idx="555">
                  <c:v>41929</c:v>
                </c:pt>
                <c:pt idx="556">
                  <c:v>41928</c:v>
                </c:pt>
                <c:pt idx="557">
                  <c:v>41927</c:v>
                </c:pt>
                <c:pt idx="558">
                  <c:v>41926</c:v>
                </c:pt>
                <c:pt idx="559">
                  <c:v>41925</c:v>
                </c:pt>
                <c:pt idx="560">
                  <c:v>41922</c:v>
                </c:pt>
                <c:pt idx="561">
                  <c:v>41921</c:v>
                </c:pt>
                <c:pt idx="562">
                  <c:v>41920</c:v>
                </c:pt>
                <c:pt idx="563">
                  <c:v>41919</c:v>
                </c:pt>
                <c:pt idx="564">
                  <c:v>41918</c:v>
                </c:pt>
                <c:pt idx="565">
                  <c:v>41915</c:v>
                </c:pt>
                <c:pt idx="566">
                  <c:v>41914</c:v>
                </c:pt>
                <c:pt idx="567">
                  <c:v>41913</c:v>
                </c:pt>
                <c:pt idx="568">
                  <c:v>41912</c:v>
                </c:pt>
                <c:pt idx="569">
                  <c:v>41911</c:v>
                </c:pt>
                <c:pt idx="570">
                  <c:v>41908</c:v>
                </c:pt>
                <c:pt idx="571">
                  <c:v>41907</c:v>
                </c:pt>
                <c:pt idx="572">
                  <c:v>41906</c:v>
                </c:pt>
                <c:pt idx="573">
                  <c:v>41905</c:v>
                </c:pt>
                <c:pt idx="574">
                  <c:v>41904</c:v>
                </c:pt>
                <c:pt idx="575">
                  <c:v>41901</c:v>
                </c:pt>
                <c:pt idx="576">
                  <c:v>41900</c:v>
                </c:pt>
                <c:pt idx="577">
                  <c:v>41899</c:v>
                </c:pt>
                <c:pt idx="578">
                  <c:v>41898</c:v>
                </c:pt>
                <c:pt idx="579">
                  <c:v>41897</c:v>
                </c:pt>
                <c:pt idx="580">
                  <c:v>41894</c:v>
                </c:pt>
                <c:pt idx="581">
                  <c:v>41893</c:v>
                </c:pt>
                <c:pt idx="582">
                  <c:v>41892</c:v>
                </c:pt>
                <c:pt idx="583">
                  <c:v>41891</c:v>
                </c:pt>
                <c:pt idx="584">
                  <c:v>41890</c:v>
                </c:pt>
                <c:pt idx="585">
                  <c:v>41887</c:v>
                </c:pt>
                <c:pt idx="586">
                  <c:v>41886</c:v>
                </c:pt>
                <c:pt idx="587">
                  <c:v>41885</c:v>
                </c:pt>
                <c:pt idx="588">
                  <c:v>41884</c:v>
                </c:pt>
                <c:pt idx="589">
                  <c:v>41880</c:v>
                </c:pt>
                <c:pt idx="590">
                  <c:v>41879</c:v>
                </c:pt>
                <c:pt idx="591">
                  <c:v>41878</c:v>
                </c:pt>
                <c:pt idx="592">
                  <c:v>41877</c:v>
                </c:pt>
                <c:pt idx="593">
                  <c:v>41876</c:v>
                </c:pt>
                <c:pt idx="594">
                  <c:v>41873</c:v>
                </c:pt>
                <c:pt idx="595">
                  <c:v>41872</c:v>
                </c:pt>
                <c:pt idx="596">
                  <c:v>41871</c:v>
                </c:pt>
                <c:pt idx="597">
                  <c:v>41870</c:v>
                </c:pt>
                <c:pt idx="598">
                  <c:v>41869</c:v>
                </c:pt>
                <c:pt idx="599">
                  <c:v>41866</c:v>
                </c:pt>
                <c:pt idx="600">
                  <c:v>41865</c:v>
                </c:pt>
                <c:pt idx="601">
                  <c:v>41864</c:v>
                </c:pt>
                <c:pt idx="602">
                  <c:v>41863</c:v>
                </c:pt>
                <c:pt idx="603">
                  <c:v>41862</c:v>
                </c:pt>
                <c:pt idx="604">
                  <c:v>41859</c:v>
                </c:pt>
                <c:pt idx="605">
                  <c:v>41858</c:v>
                </c:pt>
                <c:pt idx="606">
                  <c:v>41857</c:v>
                </c:pt>
                <c:pt idx="607">
                  <c:v>41856</c:v>
                </c:pt>
                <c:pt idx="608">
                  <c:v>41855</c:v>
                </c:pt>
                <c:pt idx="609">
                  <c:v>41852</c:v>
                </c:pt>
                <c:pt idx="610">
                  <c:v>41851</c:v>
                </c:pt>
                <c:pt idx="611">
                  <c:v>41850</c:v>
                </c:pt>
                <c:pt idx="612">
                  <c:v>41849</c:v>
                </c:pt>
                <c:pt idx="613">
                  <c:v>41848</c:v>
                </c:pt>
                <c:pt idx="614">
                  <c:v>41845</c:v>
                </c:pt>
                <c:pt idx="615">
                  <c:v>41844</c:v>
                </c:pt>
                <c:pt idx="616">
                  <c:v>41843</c:v>
                </c:pt>
                <c:pt idx="617">
                  <c:v>41842</c:v>
                </c:pt>
                <c:pt idx="618">
                  <c:v>41841</c:v>
                </c:pt>
                <c:pt idx="619">
                  <c:v>41838</c:v>
                </c:pt>
                <c:pt idx="620">
                  <c:v>41837</c:v>
                </c:pt>
                <c:pt idx="621">
                  <c:v>41836</c:v>
                </c:pt>
                <c:pt idx="622">
                  <c:v>41835</c:v>
                </c:pt>
                <c:pt idx="623">
                  <c:v>41834</c:v>
                </c:pt>
                <c:pt idx="624">
                  <c:v>41831</c:v>
                </c:pt>
                <c:pt idx="625">
                  <c:v>41830</c:v>
                </c:pt>
                <c:pt idx="626">
                  <c:v>41829</c:v>
                </c:pt>
                <c:pt idx="627">
                  <c:v>41828</c:v>
                </c:pt>
                <c:pt idx="628">
                  <c:v>41827</c:v>
                </c:pt>
                <c:pt idx="629">
                  <c:v>41823</c:v>
                </c:pt>
                <c:pt idx="630">
                  <c:v>41822</c:v>
                </c:pt>
                <c:pt idx="631">
                  <c:v>41821</c:v>
                </c:pt>
                <c:pt idx="632">
                  <c:v>41820</c:v>
                </c:pt>
                <c:pt idx="633">
                  <c:v>41817</c:v>
                </c:pt>
                <c:pt idx="634">
                  <c:v>41816</c:v>
                </c:pt>
                <c:pt idx="635">
                  <c:v>41815</c:v>
                </c:pt>
                <c:pt idx="636">
                  <c:v>41814</c:v>
                </c:pt>
                <c:pt idx="637">
                  <c:v>41813</c:v>
                </c:pt>
                <c:pt idx="638">
                  <c:v>41810</c:v>
                </c:pt>
                <c:pt idx="639">
                  <c:v>41809</c:v>
                </c:pt>
                <c:pt idx="640">
                  <c:v>41808</c:v>
                </c:pt>
                <c:pt idx="641">
                  <c:v>41807</c:v>
                </c:pt>
                <c:pt idx="642">
                  <c:v>41806</c:v>
                </c:pt>
                <c:pt idx="643">
                  <c:v>41803</c:v>
                </c:pt>
                <c:pt idx="644">
                  <c:v>41802</c:v>
                </c:pt>
                <c:pt idx="645">
                  <c:v>41801</c:v>
                </c:pt>
                <c:pt idx="646">
                  <c:v>41800</c:v>
                </c:pt>
                <c:pt idx="647">
                  <c:v>41799</c:v>
                </c:pt>
                <c:pt idx="648">
                  <c:v>41796</c:v>
                </c:pt>
                <c:pt idx="649">
                  <c:v>41795</c:v>
                </c:pt>
                <c:pt idx="650">
                  <c:v>41794</c:v>
                </c:pt>
                <c:pt idx="651">
                  <c:v>41793</c:v>
                </c:pt>
                <c:pt idx="652">
                  <c:v>41792</c:v>
                </c:pt>
                <c:pt idx="653">
                  <c:v>41789</c:v>
                </c:pt>
                <c:pt idx="654">
                  <c:v>41788</c:v>
                </c:pt>
                <c:pt idx="655">
                  <c:v>41787</c:v>
                </c:pt>
                <c:pt idx="656">
                  <c:v>41786</c:v>
                </c:pt>
                <c:pt idx="657">
                  <c:v>41782</c:v>
                </c:pt>
                <c:pt idx="658">
                  <c:v>41781</c:v>
                </c:pt>
                <c:pt idx="659">
                  <c:v>41780</c:v>
                </c:pt>
                <c:pt idx="660">
                  <c:v>41779</c:v>
                </c:pt>
                <c:pt idx="661">
                  <c:v>41778</c:v>
                </c:pt>
                <c:pt idx="662">
                  <c:v>41775</c:v>
                </c:pt>
                <c:pt idx="663">
                  <c:v>41774</c:v>
                </c:pt>
                <c:pt idx="664">
                  <c:v>41773</c:v>
                </c:pt>
                <c:pt idx="665">
                  <c:v>41772</c:v>
                </c:pt>
                <c:pt idx="666">
                  <c:v>41771</c:v>
                </c:pt>
                <c:pt idx="667">
                  <c:v>41768</c:v>
                </c:pt>
                <c:pt idx="668">
                  <c:v>41767</c:v>
                </c:pt>
                <c:pt idx="669">
                  <c:v>41766</c:v>
                </c:pt>
                <c:pt idx="670">
                  <c:v>41765</c:v>
                </c:pt>
                <c:pt idx="671">
                  <c:v>41764</c:v>
                </c:pt>
                <c:pt idx="672">
                  <c:v>41761</c:v>
                </c:pt>
                <c:pt idx="673">
                  <c:v>41760</c:v>
                </c:pt>
                <c:pt idx="674">
                  <c:v>41759</c:v>
                </c:pt>
                <c:pt idx="675">
                  <c:v>41758</c:v>
                </c:pt>
                <c:pt idx="676">
                  <c:v>41757</c:v>
                </c:pt>
                <c:pt idx="677">
                  <c:v>41754</c:v>
                </c:pt>
                <c:pt idx="678">
                  <c:v>41753</c:v>
                </c:pt>
                <c:pt idx="679">
                  <c:v>41752</c:v>
                </c:pt>
                <c:pt idx="680">
                  <c:v>41751</c:v>
                </c:pt>
                <c:pt idx="681">
                  <c:v>41750</c:v>
                </c:pt>
                <c:pt idx="682">
                  <c:v>41746</c:v>
                </c:pt>
                <c:pt idx="683">
                  <c:v>41745</c:v>
                </c:pt>
                <c:pt idx="684">
                  <c:v>41744</c:v>
                </c:pt>
                <c:pt idx="685">
                  <c:v>41743</c:v>
                </c:pt>
                <c:pt idx="686">
                  <c:v>41740</c:v>
                </c:pt>
                <c:pt idx="687">
                  <c:v>41739</c:v>
                </c:pt>
                <c:pt idx="688">
                  <c:v>41738</c:v>
                </c:pt>
                <c:pt idx="689">
                  <c:v>41737</c:v>
                </c:pt>
                <c:pt idx="690">
                  <c:v>41736</c:v>
                </c:pt>
                <c:pt idx="691">
                  <c:v>41733</c:v>
                </c:pt>
                <c:pt idx="692">
                  <c:v>41732</c:v>
                </c:pt>
                <c:pt idx="693">
                  <c:v>41731</c:v>
                </c:pt>
                <c:pt idx="694">
                  <c:v>41730</c:v>
                </c:pt>
                <c:pt idx="695">
                  <c:v>41729</c:v>
                </c:pt>
                <c:pt idx="696">
                  <c:v>41726</c:v>
                </c:pt>
                <c:pt idx="697">
                  <c:v>41725</c:v>
                </c:pt>
                <c:pt idx="698">
                  <c:v>41724</c:v>
                </c:pt>
                <c:pt idx="699">
                  <c:v>41723</c:v>
                </c:pt>
                <c:pt idx="700">
                  <c:v>41722</c:v>
                </c:pt>
                <c:pt idx="701">
                  <c:v>41719</c:v>
                </c:pt>
                <c:pt idx="702">
                  <c:v>41718</c:v>
                </c:pt>
                <c:pt idx="703">
                  <c:v>41717</c:v>
                </c:pt>
                <c:pt idx="704">
                  <c:v>41716</c:v>
                </c:pt>
                <c:pt idx="705">
                  <c:v>41715</c:v>
                </c:pt>
                <c:pt idx="706">
                  <c:v>41712</c:v>
                </c:pt>
                <c:pt idx="707">
                  <c:v>41711</c:v>
                </c:pt>
                <c:pt idx="708">
                  <c:v>41710</c:v>
                </c:pt>
                <c:pt idx="709">
                  <c:v>41709</c:v>
                </c:pt>
                <c:pt idx="710">
                  <c:v>41708</c:v>
                </c:pt>
                <c:pt idx="711">
                  <c:v>41705</c:v>
                </c:pt>
                <c:pt idx="712">
                  <c:v>41704</c:v>
                </c:pt>
                <c:pt idx="713">
                  <c:v>41703</c:v>
                </c:pt>
                <c:pt idx="714">
                  <c:v>41702</c:v>
                </c:pt>
                <c:pt idx="715">
                  <c:v>41701</c:v>
                </c:pt>
                <c:pt idx="716">
                  <c:v>41698</c:v>
                </c:pt>
                <c:pt idx="717">
                  <c:v>41697</c:v>
                </c:pt>
                <c:pt idx="718">
                  <c:v>41696</c:v>
                </c:pt>
                <c:pt idx="719">
                  <c:v>41695</c:v>
                </c:pt>
                <c:pt idx="720">
                  <c:v>41694</c:v>
                </c:pt>
                <c:pt idx="721">
                  <c:v>41691</c:v>
                </c:pt>
                <c:pt idx="722">
                  <c:v>41690</c:v>
                </c:pt>
                <c:pt idx="723">
                  <c:v>41689</c:v>
                </c:pt>
                <c:pt idx="724">
                  <c:v>41688</c:v>
                </c:pt>
                <c:pt idx="725">
                  <c:v>41684</c:v>
                </c:pt>
                <c:pt idx="726">
                  <c:v>41683</c:v>
                </c:pt>
                <c:pt idx="727">
                  <c:v>41682</c:v>
                </c:pt>
                <c:pt idx="728">
                  <c:v>41681</c:v>
                </c:pt>
                <c:pt idx="729">
                  <c:v>41680</c:v>
                </c:pt>
                <c:pt idx="730">
                  <c:v>41677</c:v>
                </c:pt>
                <c:pt idx="731">
                  <c:v>41676</c:v>
                </c:pt>
                <c:pt idx="732">
                  <c:v>41675</c:v>
                </c:pt>
                <c:pt idx="733">
                  <c:v>41674</c:v>
                </c:pt>
                <c:pt idx="734">
                  <c:v>41673</c:v>
                </c:pt>
                <c:pt idx="735">
                  <c:v>41670</c:v>
                </c:pt>
                <c:pt idx="736">
                  <c:v>41669</c:v>
                </c:pt>
                <c:pt idx="737">
                  <c:v>41668</c:v>
                </c:pt>
                <c:pt idx="738">
                  <c:v>41667</c:v>
                </c:pt>
                <c:pt idx="739">
                  <c:v>41666</c:v>
                </c:pt>
                <c:pt idx="740">
                  <c:v>41663</c:v>
                </c:pt>
                <c:pt idx="741">
                  <c:v>41662</c:v>
                </c:pt>
                <c:pt idx="742">
                  <c:v>41661</c:v>
                </c:pt>
                <c:pt idx="743">
                  <c:v>41660</c:v>
                </c:pt>
                <c:pt idx="744">
                  <c:v>41656</c:v>
                </c:pt>
                <c:pt idx="745">
                  <c:v>41655</c:v>
                </c:pt>
                <c:pt idx="746">
                  <c:v>41654</c:v>
                </c:pt>
                <c:pt idx="747">
                  <c:v>41653</c:v>
                </c:pt>
                <c:pt idx="748">
                  <c:v>41652</c:v>
                </c:pt>
                <c:pt idx="749">
                  <c:v>41649</c:v>
                </c:pt>
                <c:pt idx="750">
                  <c:v>41648</c:v>
                </c:pt>
                <c:pt idx="751">
                  <c:v>41647</c:v>
                </c:pt>
                <c:pt idx="752">
                  <c:v>41646</c:v>
                </c:pt>
                <c:pt idx="753">
                  <c:v>41645</c:v>
                </c:pt>
                <c:pt idx="754">
                  <c:v>41642</c:v>
                </c:pt>
                <c:pt idx="755">
                  <c:v>41641</c:v>
                </c:pt>
                <c:pt idx="756">
                  <c:v>41639</c:v>
                </c:pt>
                <c:pt idx="757">
                  <c:v>41638</c:v>
                </c:pt>
                <c:pt idx="758">
                  <c:v>41635</c:v>
                </c:pt>
                <c:pt idx="759">
                  <c:v>41634</c:v>
                </c:pt>
                <c:pt idx="760">
                  <c:v>41632</c:v>
                </c:pt>
                <c:pt idx="761">
                  <c:v>41631</c:v>
                </c:pt>
                <c:pt idx="762">
                  <c:v>41628</c:v>
                </c:pt>
                <c:pt idx="763">
                  <c:v>41627</c:v>
                </c:pt>
                <c:pt idx="764">
                  <c:v>41626</c:v>
                </c:pt>
                <c:pt idx="765">
                  <c:v>41625</c:v>
                </c:pt>
                <c:pt idx="766">
                  <c:v>41624</c:v>
                </c:pt>
                <c:pt idx="767">
                  <c:v>41621</c:v>
                </c:pt>
                <c:pt idx="768">
                  <c:v>41620</c:v>
                </c:pt>
                <c:pt idx="769">
                  <c:v>41619</c:v>
                </c:pt>
                <c:pt idx="770">
                  <c:v>41618</c:v>
                </c:pt>
                <c:pt idx="771">
                  <c:v>41617</c:v>
                </c:pt>
                <c:pt idx="772">
                  <c:v>41614</c:v>
                </c:pt>
                <c:pt idx="773">
                  <c:v>41613</c:v>
                </c:pt>
                <c:pt idx="774">
                  <c:v>41612</c:v>
                </c:pt>
                <c:pt idx="775">
                  <c:v>41611</c:v>
                </c:pt>
                <c:pt idx="776">
                  <c:v>41610</c:v>
                </c:pt>
                <c:pt idx="777">
                  <c:v>41607</c:v>
                </c:pt>
                <c:pt idx="778">
                  <c:v>41605</c:v>
                </c:pt>
                <c:pt idx="779">
                  <c:v>41604</c:v>
                </c:pt>
                <c:pt idx="780">
                  <c:v>41603</c:v>
                </c:pt>
                <c:pt idx="781">
                  <c:v>41600</c:v>
                </c:pt>
                <c:pt idx="782">
                  <c:v>41599</c:v>
                </c:pt>
                <c:pt idx="783">
                  <c:v>41598</c:v>
                </c:pt>
                <c:pt idx="784">
                  <c:v>41597</c:v>
                </c:pt>
                <c:pt idx="785">
                  <c:v>41596</c:v>
                </c:pt>
                <c:pt idx="786">
                  <c:v>41593</c:v>
                </c:pt>
                <c:pt idx="787">
                  <c:v>41592</c:v>
                </c:pt>
                <c:pt idx="788">
                  <c:v>41591</c:v>
                </c:pt>
                <c:pt idx="789">
                  <c:v>41590</c:v>
                </c:pt>
                <c:pt idx="790">
                  <c:v>41589</c:v>
                </c:pt>
                <c:pt idx="791">
                  <c:v>41586</c:v>
                </c:pt>
                <c:pt idx="792">
                  <c:v>41585</c:v>
                </c:pt>
                <c:pt idx="793">
                  <c:v>41584</c:v>
                </c:pt>
                <c:pt idx="794">
                  <c:v>41583</c:v>
                </c:pt>
                <c:pt idx="795">
                  <c:v>41582</c:v>
                </c:pt>
                <c:pt idx="796">
                  <c:v>41579</c:v>
                </c:pt>
                <c:pt idx="797">
                  <c:v>41578</c:v>
                </c:pt>
                <c:pt idx="798">
                  <c:v>41577</c:v>
                </c:pt>
                <c:pt idx="799">
                  <c:v>41576</c:v>
                </c:pt>
                <c:pt idx="800">
                  <c:v>41575</c:v>
                </c:pt>
                <c:pt idx="801">
                  <c:v>41572</c:v>
                </c:pt>
                <c:pt idx="802">
                  <c:v>41571</c:v>
                </c:pt>
                <c:pt idx="803">
                  <c:v>41570</c:v>
                </c:pt>
                <c:pt idx="804">
                  <c:v>41569</c:v>
                </c:pt>
                <c:pt idx="805">
                  <c:v>41568</c:v>
                </c:pt>
                <c:pt idx="806">
                  <c:v>41565</c:v>
                </c:pt>
                <c:pt idx="807">
                  <c:v>41564</c:v>
                </c:pt>
                <c:pt idx="808">
                  <c:v>41563</c:v>
                </c:pt>
                <c:pt idx="809">
                  <c:v>41562</c:v>
                </c:pt>
                <c:pt idx="810">
                  <c:v>41561</c:v>
                </c:pt>
                <c:pt idx="811">
                  <c:v>41558</c:v>
                </c:pt>
                <c:pt idx="812">
                  <c:v>41557</c:v>
                </c:pt>
                <c:pt idx="813">
                  <c:v>41556</c:v>
                </c:pt>
                <c:pt idx="814">
                  <c:v>41555</c:v>
                </c:pt>
                <c:pt idx="815">
                  <c:v>41554</c:v>
                </c:pt>
                <c:pt idx="816">
                  <c:v>41551</c:v>
                </c:pt>
                <c:pt idx="817">
                  <c:v>41550</c:v>
                </c:pt>
                <c:pt idx="818">
                  <c:v>41549</c:v>
                </c:pt>
                <c:pt idx="819">
                  <c:v>41548</c:v>
                </c:pt>
                <c:pt idx="820">
                  <c:v>41547</c:v>
                </c:pt>
                <c:pt idx="821">
                  <c:v>41544</c:v>
                </c:pt>
                <c:pt idx="822">
                  <c:v>41543</c:v>
                </c:pt>
                <c:pt idx="823">
                  <c:v>41542</c:v>
                </c:pt>
                <c:pt idx="824">
                  <c:v>41541</c:v>
                </c:pt>
                <c:pt idx="825">
                  <c:v>41540</c:v>
                </c:pt>
                <c:pt idx="826">
                  <c:v>41537</c:v>
                </c:pt>
                <c:pt idx="827">
                  <c:v>41536</c:v>
                </c:pt>
                <c:pt idx="828">
                  <c:v>41535</c:v>
                </c:pt>
                <c:pt idx="829">
                  <c:v>41534</c:v>
                </c:pt>
                <c:pt idx="830">
                  <c:v>41533</c:v>
                </c:pt>
                <c:pt idx="831">
                  <c:v>41530</c:v>
                </c:pt>
                <c:pt idx="832">
                  <c:v>41529</c:v>
                </c:pt>
                <c:pt idx="833">
                  <c:v>41528</c:v>
                </c:pt>
                <c:pt idx="834">
                  <c:v>41527</c:v>
                </c:pt>
                <c:pt idx="835">
                  <c:v>41526</c:v>
                </c:pt>
                <c:pt idx="836">
                  <c:v>41523</c:v>
                </c:pt>
                <c:pt idx="837">
                  <c:v>41522</c:v>
                </c:pt>
                <c:pt idx="838">
                  <c:v>41521</c:v>
                </c:pt>
                <c:pt idx="839">
                  <c:v>41520</c:v>
                </c:pt>
                <c:pt idx="840">
                  <c:v>41516</c:v>
                </c:pt>
                <c:pt idx="841">
                  <c:v>41515</c:v>
                </c:pt>
                <c:pt idx="842">
                  <c:v>41514</c:v>
                </c:pt>
                <c:pt idx="843">
                  <c:v>41513</c:v>
                </c:pt>
                <c:pt idx="844">
                  <c:v>41512</c:v>
                </c:pt>
                <c:pt idx="845">
                  <c:v>41509</c:v>
                </c:pt>
                <c:pt idx="846">
                  <c:v>41508</c:v>
                </c:pt>
                <c:pt idx="847">
                  <c:v>41507</c:v>
                </c:pt>
                <c:pt idx="848">
                  <c:v>41506</c:v>
                </c:pt>
                <c:pt idx="849">
                  <c:v>41505</c:v>
                </c:pt>
                <c:pt idx="850">
                  <c:v>41502</c:v>
                </c:pt>
                <c:pt idx="851">
                  <c:v>41501</c:v>
                </c:pt>
                <c:pt idx="852">
                  <c:v>41500</c:v>
                </c:pt>
                <c:pt idx="853">
                  <c:v>41499</c:v>
                </c:pt>
                <c:pt idx="854">
                  <c:v>41498</c:v>
                </c:pt>
                <c:pt idx="855">
                  <c:v>41495</c:v>
                </c:pt>
                <c:pt idx="856">
                  <c:v>41494</c:v>
                </c:pt>
                <c:pt idx="857">
                  <c:v>41493</c:v>
                </c:pt>
                <c:pt idx="858">
                  <c:v>41492</c:v>
                </c:pt>
                <c:pt idx="859">
                  <c:v>41491</c:v>
                </c:pt>
                <c:pt idx="860">
                  <c:v>41488</c:v>
                </c:pt>
                <c:pt idx="861">
                  <c:v>41487</c:v>
                </c:pt>
                <c:pt idx="862">
                  <c:v>41486</c:v>
                </c:pt>
                <c:pt idx="863">
                  <c:v>41485</c:v>
                </c:pt>
                <c:pt idx="864">
                  <c:v>41484</c:v>
                </c:pt>
                <c:pt idx="865">
                  <c:v>41481</c:v>
                </c:pt>
                <c:pt idx="866">
                  <c:v>41480</c:v>
                </c:pt>
                <c:pt idx="867">
                  <c:v>41479</c:v>
                </c:pt>
                <c:pt idx="868">
                  <c:v>41478</c:v>
                </c:pt>
                <c:pt idx="869">
                  <c:v>41477</c:v>
                </c:pt>
                <c:pt idx="870">
                  <c:v>41474</c:v>
                </c:pt>
                <c:pt idx="871">
                  <c:v>41473</c:v>
                </c:pt>
                <c:pt idx="872">
                  <c:v>41472</c:v>
                </c:pt>
                <c:pt idx="873">
                  <c:v>41471</c:v>
                </c:pt>
                <c:pt idx="874">
                  <c:v>41470</c:v>
                </c:pt>
                <c:pt idx="875">
                  <c:v>41467</c:v>
                </c:pt>
                <c:pt idx="876">
                  <c:v>41466</c:v>
                </c:pt>
                <c:pt idx="877">
                  <c:v>41465</c:v>
                </c:pt>
                <c:pt idx="878">
                  <c:v>41464</c:v>
                </c:pt>
                <c:pt idx="879">
                  <c:v>41463</c:v>
                </c:pt>
                <c:pt idx="880">
                  <c:v>41460</c:v>
                </c:pt>
                <c:pt idx="881">
                  <c:v>41458</c:v>
                </c:pt>
                <c:pt idx="882">
                  <c:v>41457</c:v>
                </c:pt>
                <c:pt idx="883">
                  <c:v>41456</c:v>
                </c:pt>
                <c:pt idx="884">
                  <c:v>41453</c:v>
                </c:pt>
                <c:pt idx="885">
                  <c:v>41452</c:v>
                </c:pt>
                <c:pt idx="886">
                  <c:v>41451</c:v>
                </c:pt>
                <c:pt idx="887">
                  <c:v>41450</c:v>
                </c:pt>
                <c:pt idx="888">
                  <c:v>41449</c:v>
                </c:pt>
                <c:pt idx="889">
                  <c:v>41446</c:v>
                </c:pt>
                <c:pt idx="890">
                  <c:v>41445</c:v>
                </c:pt>
                <c:pt idx="891">
                  <c:v>41444</c:v>
                </c:pt>
                <c:pt idx="892">
                  <c:v>41443</c:v>
                </c:pt>
                <c:pt idx="893">
                  <c:v>41442</c:v>
                </c:pt>
                <c:pt idx="894">
                  <c:v>41439</c:v>
                </c:pt>
                <c:pt idx="895">
                  <c:v>41438</c:v>
                </c:pt>
                <c:pt idx="896">
                  <c:v>41437</c:v>
                </c:pt>
                <c:pt idx="897">
                  <c:v>41436</c:v>
                </c:pt>
                <c:pt idx="898">
                  <c:v>41435</c:v>
                </c:pt>
                <c:pt idx="899">
                  <c:v>41432</c:v>
                </c:pt>
                <c:pt idx="900">
                  <c:v>41431</c:v>
                </c:pt>
                <c:pt idx="901">
                  <c:v>41430</c:v>
                </c:pt>
                <c:pt idx="902">
                  <c:v>41429</c:v>
                </c:pt>
                <c:pt idx="903">
                  <c:v>41428</c:v>
                </c:pt>
                <c:pt idx="904">
                  <c:v>41425</c:v>
                </c:pt>
                <c:pt idx="905">
                  <c:v>41424</c:v>
                </c:pt>
                <c:pt idx="906">
                  <c:v>41423</c:v>
                </c:pt>
                <c:pt idx="907">
                  <c:v>41422</c:v>
                </c:pt>
                <c:pt idx="908">
                  <c:v>41418</c:v>
                </c:pt>
                <c:pt idx="909">
                  <c:v>41417</c:v>
                </c:pt>
                <c:pt idx="910">
                  <c:v>41416</c:v>
                </c:pt>
                <c:pt idx="911">
                  <c:v>41415</c:v>
                </c:pt>
                <c:pt idx="912">
                  <c:v>41414</c:v>
                </c:pt>
                <c:pt idx="913">
                  <c:v>41411</c:v>
                </c:pt>
                <c:pt idx="914">
                  <c:v>41410</c:v>
                </c:pt>
                <c:pt idx="915">
                  <c:v>41409</c:v>
                </c:pt>
                <c:pt idx="916">
                  <c:v>41408</c:v>
                </c:pt>
                <c:pt idx="917">
                  <c:v>41407</c:v>
                </c:pt>
                <c:pt idx="918">
                  <c:v>41404</c:v>
                </c:pt>
                <c:pt idx="919">
                  <c:v>41403</c:v>
                </c:pt>
                <c:pt idx="920">
                  <c:v>41402</c:v>
                </c:pt>
                <c:pt idx="921">
                  <c:v>41401</c:v>
                </c:pt>
                <c:pt idx="922">
                  <c:v>41400</c:v>
                </c:pt>
                <c:pt idx="923">
                  <c:v>41397</c:v>
                </c:pt>
                <c:pt idx="924">
                  <c:v>41396</c:v>
                </c:pt>
                <c:pt idx="925">
                  <c:v>41395</c:v>
                </c:pt>
                <c:pt idx="926">
                  <c:v>41394</c:v>
                </c:pt>
                <c:pt idx="927">
                  <c:v>41393</c:v>
                </c:pt>
                <c:pt idx="928">
                  <c:v>41390</c:v>
                </c:pt>
                <c:pt idx="929">
                  <c:v>41389</c:v>
                </c:pt>
                <c:pt idx="930">
                  <c:v>41388</c:v>
                </c:pt>
                <c:pt idx="931">
                  <c:v>41387</c:v>
                </c:pt>
                <c:pt idx="932">
                  <c:v>41386</c:v>
                </c:pt>
                <c:pt idx="933">
                  <c:v>41383</c:v>
                </c:pt>
                <c:pt idx="934">
                  <c:v>41382</c:v>
                </c:pt>
                <c:pt idx="935">
                  <c:v>41381</c:v>
                </c:pt>
                <c:pt idx="936">
                  <c:v>41380</c:v>
                </c:pt>
                <c:pt idx="937">
                  <c:v>41379</c:v>
                </c:pt>
                <c:pt idx="938">
                  <c:v>41376</c:v>
                </c:pt>
                <c:pt idx="939">
                  <c:v>41375</c:v>
                </c:pt>
                <c:pt idx="940">
                  <c:v>41374</c:v>
                </c:pt>
                <c:pt idx="941">
                  <c:v>41373</c:v>
                </c:pt>
                <c:pt idx="942">
                  <c:v>41372</c:v>
                </c:pt>
                <c:pt idx="943">
                  <c:v>41369</c:v>
                </c:pt>
                <c:pt idx="944">
                  <c:v>41368</c:v>
                </c:pt>
                <c:pt idx="945">
                  <c:v>41367</c:v>
                </c:pt>
                <c:pt idx="946">
                  <c:v>41366</c:v>
                </c:pt>
                <c:pt idx="947">
                  <c:v>41365</c:v>
                </c:pt>
                <c:pt idx="948">
                  <c:v>41361</c:v>
                </c:pt>
                <c:pt idx="949">
                  <c:v>41360</c:v>
                </c:pt>
                <c:pt idx="950">
                  <c:v>41359</c:v>
                </c:pt>
                <c:pt idx="951">
                  <c:v>41358</c:v>
                </c:pt>
                <c:pt idx="952">
                  <c:v>41355</c:v>
                </c:pt>
                <c:pt idx="953">
                  <c:v>41354</c:v>
                </c:pt>
                <c:pt idx="954">
                  <c:v>41353</c:v>
                </c:pt>
                <c:pt idx="955">
                  <c:v>41352</c:v>
                </c:pt>
                <c:pt idx="956">
                  <c:v>41351</c:v>
                </c:pt>
                <c:pt idx="957">
                  <c:v>41348</c:v>
                </c:pt>
                <c:pt idx="958">
                  <c:v>41347</c:v>
                </c:pt>
                <c:pt idx="959">
                  <c:v>41346</c:v>
                </c:pt>
                <c:pt idx="960">
                  <c:v>41345</c:v>
                </c:pt>
                <c:pt idx="961">
                  <c:v>41344</c:v>
                </c:pt>
                <c:pt idx="962">
                  <c:v>41341</c:v>
                </c:pt>
                <c:pt idx="963">
                  <c:v>41340</c:v>
                </c:pt>
                <c:pt idx="964">
                  <c:v>41339</c:v>
                </c:pt>
                <c:pt idx="965">
                  <c:v>41338</c:v>
                </c:pt>
                <c:pt idx="966">
                  <c:v>41337</c:v>
                </c:pt>
                <c:pt idx="967">
                  <c:v>41334</c:v>
                </c:pt>
                <c:pt idx="968">
                  <c:v>41333</c:v>
                </c:pt>
                <c:pt idx="969">
                  <c:v>41332</c:v>
                </c:pt>
                <c:pt idx="970">
                  <c:v>41331</c:v>
                </c:pt>
                <c:pt idx="971">
                  <c:v>41330</c:v>
                </c:pt>
                <c:pt idx="972">
                  <c:v>41327</c:v>
                </c:pt>
                <c:pt idx="973">
                  <c:v>41326</c:v>
                </c:pt>
                <c:pt idx="974">
                  <c:v>41325</c:v>
                </c:pt>
                <c:pt idx="975">
                  <c:v>41324</c:v>
                </c:pt>
                <c:pt idx="976">
                  <c:v>41320</c:v>
                </c:pt>
                <c:pt idx="977">
                  <c:v>41319</c:v>
                </c:pt>
                <c:pt idx="978">
                  <c:v>41318</c:v>
                </c:pt>
                <c:pt idx="979">
                  <c:v>41317</c:v>
                </c:pt>
                <c:pt idx="980">
                  <c:v>41316</c:v>
                </c:pt>
                <c:pt idx="981">
                  <c:v>41313</c:v>
                </c:pt>
                <c:pt idx="982">
                  <c:v>41312</c:v>
                </c:pt>
                <c:pt idx="983">
                  <c:v>41311</c:v>
                </c:pt>
                <c:pt idx="984">
                  <c:v>41310</c:v>
                </c:pt>
                <c:pt idx="985">
                  <c:v>41309</c:v>
                </c:pt>
                <c:pt idx="986">
                  <c:v>41306</c:v>
                </c:pt>
                <c:pt idx="987">
                  <c:v>41305</c:v>
                </c:pt>
                <c:pt idx="988">
                  <c:v>41304</c:v>
                </c:pt>
                <c:pt idx="989">
                  <c:v>41303</c:v>
                </c:pt>
                <c:pt idx="990">
                  <c:v>41302</c:v>
                </c:pt>
                <c:pt idx="991">
                  <c:v>41299</c:v>
                </c:pt>
                <c:pt idx="992">
                  <c:v>41298</c:v>
                </c:pt>
                <c:pt idx="993">
                  <c:v>41297</c:v>
                </c:pt>
                <c:pt idx="994">
                  <c:v>41296</c:v>
                </c:pt>
                <c:pt idx="995">
                  <c:v>41292</c:v>
                </c:pt>
                <c:pt idx="996">
                  <c:v>41291</c:v>
                </c:pt>
                <c:pt idx="997">
                  <c:v>41290</c:v>
                </c:pt>
                <c:pt idx="998">
                  <c:v>41289</c:v>
                </c:pt>
                <c:pt idx="999">
                  <c:v>41288</c:v>
                </c:pt>
                <c:pt idx="1000">
                  <c:v>41285</c:v>
                </c:pt>
                <c:pt idx="1001">
                  <c:v>41284</c:v>
                </c:pt>
                <c:pt idx="1002">
                  <c:v>41283</c:v>
                </c:pt>
                <c:pt idx="1003">
                  <c:v>41282</c:v>
                </c:pt>
                <c:pt idx="1004">
                  <c:v>41281</c:v>
                </c:pt>
                <c:pt idx="1005">
                  <c:v>41278</c:v>
                </c:pt>
                <c:pt idx="1006">
                  <c:v>41277</c:v>
                </c:pt>
                <c:pt idx="1007">
                  <c:v>41276</c:v>
                </c:pt>
                <c:pt idx="1008">
                  <c:v>41274</c:v>
                </c:pt>
                <c:pt idx="1009">
                  <c:v>41271</c:v>
                </c:pt>
                <c:pt idx="1010">
                  <c:v>41270</c:v>
                </c:pt>
                <c:pt idx="1011">
                  <c:v>41269</c:v>
                </c:pt>
                <c:pt idx="1012">
                  <c:v>41267</c:v>
                </c:pt>
                <c:pt idx="1013">
                  <c:v>41264</c:v>
                </c:pt>
                <c:pt idx="1014">
                  <c:v>41263</c:v>
                </c:pt>
                <c:pt idx="1015">
                  <c:v>41262</c:v>
                </c:pt>
                <c:pt idx="1016">
                  <c:v>41261</c:v>
                </c:pt>
                <c:pt idx="1017">
                  <c:v>41260</c:v>
                </c:pt>
                <c:pt idx="1018">
                  <c:v>41257</c:v>
                </c:pt>
                <c:pt idx="1019">
                  <c:v>41256</c:v>
                </c:pt>
                <c:pt idx="1020">
                  <c:v>41255</c:v>
                </c:pt>
                <c:pt idx="1021">
                  <c:v>41254</c:v>
                </c:pt>
                <c:pt idx="1022">
                  <c:v>41253</c:v>
                </c:pt>
                <c:pt idx="1023">
                  <c:v>41250</c:v>
                </c:pt>
                <c:pt idx="1024">
                  <c:v>41249</c:v>
                </c:pt>
                <c:pt idx="1025">
                  <c:v>41248</c:v>
                </c:pt>
                <c:pt idx="1026">
                  <c:v>41247</c:v>
                </c:pt>
                <c:pt idx="1027">
                  <c:v>41246</c:v>
                </c:pt>
                <c:pt idx="1028">
                  <c:v>41243</c:v>
                </c:pt>
                <c:pt idx="1029">
                  <c:v>41242</c:v>
                </c:pt>
                <c:pt idx="1030">
                  <c:v>41241</c:v>
                </c:pt>
                <c:pt idx="1031">
                  <c:v>41240</c:v>
                </c:pt>
                <c:pt idx="1032">
                  <c:v>41239</c:v>
                </c:pt>
                <c:pt idx="1033">
                  <c:v>41236</c:v>
                </c:pt>
                <c:pt idx="1034">
                  <c:v>41234</c:v>
                </c:pt>
                <c:pt idx="1035">
                  <c:v>41233</c:v>
                </c:pt>
                <c:pt idx="1036">
                  <c:v>41232</c:v>
                </c:pt>
                <c:pt idx="1037">
                  <c:v>41229</c:v>
                </c:pt>
                <c:pt idx="1038">
                  <c:v>41228</c:v>
                </c:pt>
                <c:pt idx="1039">
                  <c:v>41227</c:v>
                </c:pt>
                <c:pt idx="1040">
                  <c:v>41226</c:v>
                </c:pt>
                <c:pt idx="1041">
                  <c:v>41225</c:v>
                </c:pt>
                <c:pt idx="1042">
                  <c:v>41222</c:v>
                </c:pt>
                <c:pt idx="1043">
                  <c:v>41221</c:v>
                </c:pt>
                <c:pt idx="1044">
                  <c:v>41220</c:v>
                </c:pt>
                <c:pt idx="1045">
                  <c:v>41219</c:v>
                </c:pt>
                <c:pt idx="1046">
                  <c:v>41218</c:v>
                </c:pt>
                <c:pt idx="1047">
                  <c:v>41215</c:v>
                </c:pt>
                <c:pt idx="1048">
                  <c:v>41214</c:v>
                </c:pt>
                <c:pt idx="1049">
                  <c:v>41213</c:v>
                </c:pt>
                <c:pt idx="1050">
                  <c:v>41208</c:v>
                </c:pt>
                <c:pt idx="1051">
                  <c:v>41207</c:v>
                </c:pt>
                <c:pt idx="1052">
                  <c:v>41206</c:v>
                </c:pt>
                <c:pt idx="1053">
                  <c:v>41205</c:v>
                </c:pt>
                <c:pt idx="1054">
                  <c:v>41204</c:v>
                </c:pt>
                <c:pt idx="1055">
                  <c:v>41201</c:v>
                </c:pt>
                <c:pt idx="1056">
                  <c:v>41200</c:v>
                </c:pt>
                <c:pt idx="1057">
                  <c:v>41199</c:v>
                </c:pt>
                <c:pt idx="1058">
                  <c:v>41198</c:v>
                </c:pt>
                <c:pt idx="1059">
                  <c:v>41197</c:v>
                </c:pt>
                <c:pt idx="1060">
                  <c:v>41194</c:v>
                </c:pt>
                <c:pt idx="1061">
                  <c:v>41193</c:v>
                </c:pt>
                <c:pt idx="1062">
                  <c:v>41192</c:v>
                </c:pt>
                <c:pt idx="1063">
                  <c:v>41191</c:v>
                </c:pt>
                <c:pt idx="1064">
                  <c:v>41190</c:v>
                </c:pt>
                <c:pt idx="1065">
                  <c:v>41187</c:v>
                </c:pt>
                <c:pt idx="1066">
                  <c:v>41186</c:v>
                </c:pt>
                <c:pt idx="1067">
                  <c:v>41185</c:v>
                </c:pt>
                <c:pt idx="1068">
                  <c:v>41184</c:v>
                </c:pt>
                <c:pt idx="1069">
                  <c:v>41183</c:v>
                </c:pt>
                <c:pt idx="1070">
                  <c:v>41180</c:v>
                </c:pt>
                <c:pt idx="1071">
                  <c:v>41179</c:v>
                </c:pt>
                <c:pt idx="1072">
                  <c:v>41178</c:v>
                </c:pt>
                <c:pt idx="1073">
                  <c:v>41177</c:v>
                </c:pt>
                <c:pt idx="1074">
                  <c:v>41176</c:v>
                </c:pt>
                <c:pt idx="1075">
                  <c:v>41173</c:v>
                </c:pt>
                <c:pt idx="1076">
                  <c:v>41172</c:v>
                </c:pt>
                <c:pt idx="1077">
                  <c:v>41171</c:v>
                </c:pt>
                <c:pt idx="1078">
                  <c:v>41170</c:v>
                </c:pt>
                <c:pt idx="1079">
                  <c:v>41169</c:v>
                </c:pt>
                <c:pt idx="1080">
                  <c:v>41166</c:v>
                </c:pt>
                <c:pt idx="1081">
                  <c:v>41165</c:v>
                </c:pt>
                <c:pt idx="1082">
                  <c:v>41164</c:v>
                </c:pt>
                <c:pt idx="1083">
                  <c:v>41163</c:v>
                </c:pt>
                <c:pt idx="1084">
                  <c:v>41162</c:v>
                </c:pt>
                <c:pt idx="1085">
                  <c:v>41159</c:v>
                </c:pt>
                <c:pt idx="1086">
                  <c:v>41158</c:v>
                </c:pt>
                <c:pt idx="1087">
                  <c:v>41157</c:v>
                </c:pt>
                <c:pt idx="1088">
                  <c:v>41156</c:v>
                </c:pt>
                <c:pt idx="1089">
                  <c:v>41152</c:v>
                </c:pt>
                <c:pt idx="1090">
                  <c:v>41151</c:v>
                </c:pt>
                <c:pt idx="1091">
                  <c:v>41150</c:v>
                </c:pt>
                <c:pt idx="1092">
                  <c:v>41149</c:v>
                </c:pt>
                <c:pt idx="1093">
                  <c:v>41148</c:v>
                </c:pt>
                <c:pt idx="1094">
                  <c:v>41145</c:v>
                </c:pt>
                <c:pt idx="1095">
                  <c:v>41144</c:v>
                </c:pt>
                <c:pt idx="1096">
                  <c:v>41143</c:v>
                </c:pt>
                <c:pt idx="1097">
                  <c:v>41142</c:v>
                </c:pt>
                <c:pt idx="1098">
                  <c:v>41141</c:v>
                </c:pt>
                <c:pt idx="1099">
                  <c:v>41138</c:v>
                </c:pt>
                <c:pt idx="1100">
                  <c:v>41137</c:v>
                </c:pt>
                <c:pt idx="1101">
                  <c:v>41136</c:v>
                </c:pt>
                <c:pt idx="1102">
                  <c:v>41135</c:v>
                </c:pt>
                <c:pt idx="1103">
                  <c:v>41134</c:v>
                </c:pt>
                <c:pt idx="1104">
                  <c:v>41131</c:v>
                </c:pt>
                <c:pt idx="1105">
                  <c:v>41130</c:v>
                </c:pt>
                <c:pt idx="1106">
                  <c:v>41129</c:v>
                </c:pt>
                <c:pt idx="1107">
                  <c:v>41128</c:v>
                </c:pt>
                <c:pt idx="1108">
                  <c:v>41127</c:v>
                </c:pt>
                <c:pt idx="1109">
                  <c:v>41124</c:v>
                </c:pt>
                <c:pt idx="1110">
                  <c:v>41123</c:v>
                </c:pt>
                <c:pt idx="1111">
                  <c:v>41122</c:v>
                </c:pt>
                <c:pt idx="1112">
                  <c:v>41121</c:v>
                </c:pt>
                <c:pt idx="1113">
                  <c:v>41120</c:v>
                </c:pt>
                <c:pt idx="1114">
                  <c:v>41117</c:v>
                </c:pt>
                <c:pt idx="1115">
                  <c:v>41116</c:v>
                </c:pt>
                <c:pt idx="1116">
                  <c:v>41115</c:v>
                </c:pt>
                <c:pt idx="1117">
                  <c:v>41114</c:v>
                </c:pt>
                <c:pt idx="1118">
                  <c:v>41113</c:v>
                </c:pt>
                <c:pt idx="1119">
                  <c:v>41110</c:v>
                </c:pt>
                <c:pt idx="1120">
                  <c:v>41109</c:v>
                </c:pt>
                <c:pt idx="1121">
                  <c:v>41108</c:v>
                </c:pt>
                <c:pt idx="1122">
                  <c:v>41107</c:v>
                </c:pt>
                <c:pt idx="1123">
                  <c:v>41106</c:v>
                </c:pt>
                <c:pt idx="1124">
                  <c:v>41103</c:v>
                </c:pt>
                <c:pt idx="1125">
                  <c:v>41102</c:v>
                </c:pt>
                <c:pt idx="1126">
                  <c:v>41101</c:v>
                </c:pt>
                <c:pt idx="1127">
                  <c:v>41100</c:v>
                </c:pt>
                <c:pt idx="1128">
                  <c:v>41099</c:v>
                </c:pt>
                <c:pt idx="1129">
                  <c:v>41096</c:v>
                </c:pt>
                <c:pt idx="1130">
                  <c:v>41095</c:v>
                </c:pt>
                <c:pt idx="1131">
                  <c:v>41093</c:v>
                </c:pt>
                <c:pt idx="1132">
                  <c:v>41092</c:v>
                </c:pt>
                <c:pt idx="1133">
                  <c:v>41089</c:v>
                </c:pt>
                <c:pt idx="1134">
                  <c:v>41088</c:v>
                </c:pt>
                <c:pt idx="1135">
                  <c:v>41087</c:v>
                </c:pt>
                <c:pt idx="1136">
                  <c:v>41086</c:v>
                </c:pt>
                <c:pt idx="1137">
                  <c:v>41085</c:v>
                </c:pt>
                <c:pt idx="1138">
                  <c:v>41082</c:v>
                </c:pt>
                <c:pt idx="1139">
                  <c:v>41081</c:v>
                </c:pt>
                <c:pt idx="1140">
                  <c:v>41080</c:v>
                </c:pt>
                <c:pt idx="1141">
                  <c:v>41079</c:v>
                </c:pt>
                <c:pt idx="1142">
                  <c:v>41078</c:v>
                </c:pt>
                <c:pt idx="1143">
                  <c:v>41075</c:v>
                </c:pt>
                <c:pt idx="1144">
                  <c:v>41074</c:v>
                </c:pt>
                <c:pt idx="1145">
                  <c:v>41073</c:v>
                </c:pt>
                <c:pt idx="1146">
                  <c:v>41072</c:v>
                </c:pt>
                <c:pt idx="1147">
                  <c:v>41071</c:v>
                </c:pt>
                <c:pt idx="1148">
                  <c:v>41068</c:v>
                </c:pt>
                <c:pt idx="1149">
                  <c:v>41067</c:v>
                </c:pt>
                <c:pt idx="1150">
                  <c:v>41066</c:v>
                </c:pt>
                <c:pt idx="1151">
                  <c:v>41065</c:v>
                </c:pt>
                <c:pt idx="1152">
                  <c:v>41064</c:v>
                </c:pt>
                <c:pt idx="1153">
                  <c:v>41061</c:v>
                </c:pt>
                <c:pt idx="1154">
                  <c:v>41060</c:v>
                </c:pt>
                <c:pt idx="1155">
                  <c:v>41059</c:v>
                </c:pt>
                <c:pt idx="1156">
                  <c:v>41058</c:v>
                </c:pt>
                <c:pt idx="1157">
                  <c:v>41054</c:v>
                </c:pt>
                <c:pt idx="1158">
                  <c:v>41053</c:v>
                </c:pt>
                <c:pt idx="1159">
                  <c:v>41052</c:v>
                </c:pt>
                <c:pt idx="1160">
                  <c:v>41051</c:v>
                </c:pt>
                <c:pt idx="1161">
                  <c:v>41050</c:v>
                </c:pt>
                <c:pt idx="1162">
                  <c:v>41047</c:v>
                </c:pt>
                <c:pt idx="1163">
                  <c:v>41046</c:v>
                </c:pt>
                <c:pt idx="1164">
                  <c:v>41045</c:v>
                </c:pt>
                <c:pt idx="1165">
                  <c:v>41044</c:v>
                </c:pt>
                <c:pt idx="1166">
                  <c:v>41043</c:v>
                </c:pt>
                <c:pt idx="1167">
                  <c:v>41040</c:v>
                </c:pt>
                <c:pt idx="1168">
                  <c:v>41039</c:v>
                </c:pt>
                <c:pt idx="1169">
                  <c:v>41038</c:v>
                </c:pt>
                <c:pt idx="1170">
                  <c:v>41037</c:v>
                </c:pt>
                <c:pt idx="1171">
                  <c:v>41036</c:v>
                </c:pt>
                <c:pt idx="1172">
                  <c:v>41033</c:v>
                </c:pt>
                <c:pt idx="1173">
                  <c:v>41032</c:v>
                </c:pt>
                <c:pt idx="1174">
                  <c:v>41031</c:v>
                </c:pt>
                <c:pt idx="1175">
                  <c:v>41030</c:v>
                </c:pt>
                <c:pt idx="1176">
                  <c:v>41029</c:v>
                </c:pt>
                <c:pt idx="1177">
                  <c:v>41026</c:v>
                </c:pt>
                <c:pt idx="1178">
                  <c:v>41025</c:v>
                </c:pt>
                <c:pt idx="1179">
                  <c:v>41024</c:v>
                </c:pt>
                <c:pt idx="1180">
                  <c:v>41023</c:v>
                </c:pt>
                <c:pt idx="1181">
                  <c:v>41022</c:v>
                </c:pt>
                <c:pt idx="1182">
                  <c:v>41019</c:v>
                </c:pt>
                <c:pt idx="1183">
                  <c:v>41018</c:v>
                </c:pt>
                <c:pt idx="1184">
                  <c:v>41017</c:v>
                </c:pt>
                <c:pt idx="1185">
                  <c:v>41016</c:v>
                </c:pt>
                <c:pt idx="1186">
                  <c:v>41015</c:v>
                </c:pt>
                <c:pt idx="1187">
                  <c:v>41012</c:v>
                </c:pt>
                <c:pt idx="1188">
                  <c:v>41011</c:v>
                </c:pt>
                <c:pt idx="1189">
                  <c:v>41010</c:v>
                </c:pt>
                <c:pt idx="1190">
                  <c:v>41009</c:v>
                </c:pt>
                <c:pt idx="1191">
                  <c:v>41008</c:v>
                </c:pt>
                <c:pt idx="1192">
                  <c:v>41004</c:v>
                </c:pt>
                <c:pt idx="1193">
                  <c:v>41003</c:v>
                </c:pt>
                <c:pt idx="1194">
                  <c:v>41002</c:v>
                </c:pt>
                <c:pt idx="1195">
                  <c:v>41001</c:v>
                </c:pt>
                <c:pt idx="1196">
                  <c:v>40998</c:v>
                </c:pt>
                <c:pt idx="1197">
                  <c:v>40997</c:v>
                </c:pt>
                <c:pt idx="1198">
                  <c:v>40996</c:v>
                </c:pt>
                <c:pt idx="1199">
                  <c:v>40995</c:v>
                </c:pt>
                <c:pt idx="1200">
                  <c:v>40994</c:v>
                </c:pt>
                <c:pt idx="1201">
                  <c:v>40991</c:v>
                </c:pt>
                <c:pt idx="1202">
                  <c:v>40990</c:v>
                </c:pt>
                <c:pt idx="1203">
                  <c:v>40989</c:v>
                </c:pt>
                <c:pt idx="1204">
                  <c:v>40988</c:v>
                </c:pt>
                <c:pt idx="1205">
                  <c:v>40987</c:v>
                </c:pt>
                <c:pt idx="1206">
                  <c:v>40984</c:v>
                </c:pt>
                <c:pt idx="1207">
                  <c:v>40983</c:v>
                </c:pt>
                <c:pt idx="1208">
                  <c:v>40982</c:v>
                </c:pt>
                <c:pt idx="1209">
                  <c:v>40981</c:v>
                </c:pt>
                <c:pt idx="1210">
                  <c:v>40980</c:v>
                </c:pt>
                <c:pt idx="1211">
                  <c:v>40977</c:v>
                </c:pt>
                <c:pt idx="1212">
                  <c:v>40976</c:v>
                </c:pt>
                <c:pt idx="1213">
                  <c:v>40975</c:v>
                </c:pt>
                <c:pt idx="1214">
                  <c:v>40974</c:v>
                </c:pt>
                <c:pt idx="1215">
                  <c:v>40973</c:v>
                </c:pt>
                <c:pt idx="1216">
                  <c:v>40970</c:v>
                </c:pt>
                <c:pt idx="1217">
                  <c:v>40969</c:v>
                </c:pt>
                <c:pt idx="1218">
                  <c:v>40968</c:v>
                </c:pt>
                <c:pt idx="1219">
                  <c:v>40967</c:v>
                </c:pt>
                <c:pt idx="1220">
                  <c:v>40966</c:v>
                </c:pt>
                <c:pt idx="1221">
                  <c:v>40963</c:v>
                </c:pt>
                <c:pt idx="1222">
                  <c:v>40962</c:v>
                </c:pt>
                <c:pt idx="1223">
                  <c:v>40961</c:v>
                </c:pt>
                <c:pt idx="1224">
                  <c:v>40960</c:v>
                </c:pt>
                <c:pt idx="1225">
                  <c:v>40956</c:v>
                </c:pt>
                <c:pt idx="1226">
                  <c:v>40955</c:v>
                </c:pt>
                <c:pt idx="1227">
                  <c:v>40954</c:v>
                </c:pt>
                <c:pt idx="1228">
                  <c:v>40953</c:v>
                </c:pt>
                <c:pt idx="1229">
                  <c:v>40952</c:v>
                </c:pt>
                <c:pt idx="1230">
                  <c:v>40949</c:v>
                </c:pt>
                <c:pt idx="1231">
                  <c:v>40948</c:v>
                </c:pt>
                <c:pt idx="1232">
                  <c:v>40947</c:v>
                </c:pt>
                <c:pt idx="1233">
                  <c:v>40946</c:v>
                </c:pt>
                <c:pt idx="1234">
                  <c:v>40945</c:v>
                </c:pt>
                <c:pt idx="1235">
                  <c:v>40942</c:v>
                </c:pt>
                <c:pt idx="1236">
                  <c:v>40941</c:v>
                </c:pt>
                <c:pt idx="1237">
                  <c:v>40940</c:v>
                </c:pt>
                <c:pt idx="1238">
                  <c:v>40939</c:v>
                </c:pt>
                <c:pt idx="1239">
                  <c:v>40938</c:v>
                </c:pt>
                <c:pt idx="1240">
                  <c:v>40935</c:v>
                </c:pt>
                <c:pt idx="1241">
                  <c:v>40934</c:v>
                </c:pt>
                <c:pt idx="1242">
                  <c:v>40933</c:v>
                </c:pt>
                <c:pt idx="1243">
                  <c:v>40932</c:v>
                </c:pt>
                <c:pt idx="1244">
                  <c:v>40931</c:v>
                </c:pt>
                <c:pt idx="1245">
                  <c:v>40928</c:v>
                </c:pt>
                <c:pt idx="1246">
                  <c:v>40927</c:v>
                </c:pt>
                <c:pt idx="1247">
                  <c:v>40926</c:v>
                </c:pt>
                <c:pt idx="1248">
                  <c:v>40925</c:v>
                </c:pt>
                <c:pt idx="1249">
                  <c:v>40921</c:v>
                </c:pt>
                <c:pt idx="1250">
                  <c:v>40920</c:v>
                </c:pt>
                <c:pt idx="1251">
                  <c:v>40919</c:v>
                </c:pt>
                <c:pt idx="1252">
                  <c:v>40918</c:v>
                </c:pt>
                <c:pt idx="1253">
                  <c:v>40917</c:v>
                </c:pt>
                <c:pt idx="1254">
                  <c:v>40914</c:v>
                </c:pt>
                <c:pt idx="1255">
                  <c:v>40913</c:v>
                </c:pt>
                <c:pt idx="1256">
                  <c:v>40912</c:v>
                </c:pt>
                <c:pt idx="1257">
                  <c:v>40911</c:v>
                </c:pt>
              </c:numCache>
            </c:numRef>
          </c:cat>
          <c:val>
            <c:numRef>
              <c:f>Sheet1!$F$2:$F$1259</c:f>
              <c:numCache>
                <c:formatCode>General</c:formatCode>
                <c:ptCount val="1258"/>
                <c:pt idx="0">
                  <c:v>165.550003</c:v>
                </c:pt>
                <c:pt idx="1">
                  <c:v>166.14999399999999</c:v>
                </c:pt>
                <c:pt idx="2">
                  <c:v>165.86999499999999</c:v>
                </c:pt>
                <c:pt idx="3">
                  <c:v>167.05999800000001</c:v>
                </c:pt>
                <c:pt idx="4">
                  <c:v>166.479996</c:v>
                </c:pt>
                <c:pt idx="5">
                  <c:v>165.91000399999999</c:v>
                </c:pt>
                <c:pt idx="6">
                  <c:v>165.970001</c:v>
                </c:pt>
                <c:pt idx="7">
                  <c:v>166.14999399999999</c:v>
                </c:pt>
                <c:pt idx="8">
                  <c:v>166.740005</c:v>
                </c:pt>
                <c:pt idx="9">
                  <c:v>167.75</c:v>
                </c:pt>
                <c:pt idx="10">
                  <c:v>169.19000199999999</c:v>
                </c:pt>
                <c:pt idx="11">
                  <c:v>167.75</c:v>
                </c:pt>
                <c:pt idx="12">
                  <c:v>168.11999499999999</c:v>
                </c:pt>
                <c:pt idx="13">
                  <c:v>169.39999399999999</c:v>
                </c:pt>
                <c:pt idx="14">
                  <c:v>166.509995</c:v>
                </c:pt>
                <c:pt idx="15">
                  <c:v>163.63999899999999</c:v>
                </c:pt>
                <c:pt idx="16">
                  <c:v>163.990005</c:v>
                </c:pt>
                <c:pt idx="17">
                  <c:v>164.02000100000001</c:v>
                </c:pt>
                <c:pt idx="18">
                  <c:v>163.681511</c:v>
                </c:pt>
                <c:pt idx="19">
                  <c:v>164.79654400000001</c:v>
                </c:pt>
                <c:pt idx="20">
                  <c:v>163.89057199999999</c:v>
                </c:pt>
                <c:pt idx="21">
                  <c:v>168.35073199999999</c:v>
                </c:pt>
                <c:pt idx="22">
                  <c:v>171.96463800000001</c:v>
                </c:pt>
                <c:pt idx="23">
                  <c:v>169.555363</c:v>
                </c:pt>
                <c:pt idx="24">
                  <c:v>169.933684</c:v>
                </c:pt>
                <c:pt idx="25">
                  <c:v>167.73346900000001</c:v>
                </c:pt>
                <c:pt idx="26">
                  <c:v>166.92706100000001</c:v>
                </c:pt>
                <c:pt idx="27">
                  <c:v>171.30757399999999</c:v>
                </c:pt>
                <c:pt idx="28">
                  <c:v>171.09849800000001</c:v>
                </c:pt>
                <c:pt idx="29">
                  <c:v>172.65158299999999</c:v>
                </c:pt>
                <c:pt idx="30">
                  <c:v>168.51001199999999</c:v>
                </c:pt>
                <c:pt idx="31">
                  <c:v>166.04100500000001</c:v>
                </c:pt>
                <c:pt idx="32">
                  <c:v>162.078644</c:v>
                </c:pt>
                <c:pt idx="33">
                  <c:v>169.605144</c:v>
                </c:pt>
                <c:pt idx="34">
                  <c:v>174.83188200000001</c:v>
                </c:pt>
                <c:pt idx="35">
                  <c:v>174.03542300000001</c:v>
                </c:pt>
                <c:pt idx="36">
                  <c:v>177.91815199999999</c:v>
                </c:pt>
                <c:pt idx="37">
                  <c:v>177.101778</c:v>
                </c:pt>
                <c:pt idx="38">
                  <c:v>174.21463399999999</c:v>
                </c:pt>
                <c:pt idx="39">
                  <c:v>172.41264100000001</c:v>
                </c:pt>
                <c:pt idx="40">
                  <c:v>166.13060300000001</c:v>
                </c:pt>
                <c:pt idx="41">
                  <c:v>165.63281799999999</c:v>
                </c:pt>
                <c:pt idx="42">
                  <c:v>167.16600299999999</c:v>
                </c:pt>
                <c:pt idx="43">
                  <c:v>167.04652400000001</c:v>
                </c:pt>
                <c:pt idx="44">
                  <c:v>166.50892400000001</c:v>
                </c:pt>
                <c:pt idx="45">
                  <c:v>166.80759699999999</c:v>
                </c:pt>
                <c:pt idx="46">
                  <c:v>170.22239200000001</c:v>
                </c:pt>
                <c:pt idx="47">
                  <c:v>171.39717099999999</c:v>
                </c:pt>
                <c:pt idx="48">
                  <c:v>171.556466</c:v>
                </c:pt>
                <c:pt idx="49">
                  <c:v>172.26331200000001</c:v>
                </c:pt>
                <c:pt idx="50">
                  <c:v>171.45690300000001</c:v>
                </c:pt>
                <c:pt idx="51">
                  <c:v>172.02437</c:v>
                </c:pt>
                <c:pt idx="52">
                  <c:v>170.77990800000001</c:v>
                </c:pt>
                <c:pt idx="53">
                  <c:v>171.16818000000001</c:v>
                </c:pt>
                <c:pt idx="54">
                  <c:v>172.094067</c:v>
                </c:pt>
                <c:pt idx="55">
                  <c:v>172.70136400000001</c:v>
                </c:pt>
                <c:pt idx="56">
                  <c:v>173.19914900000001</c:v>
                </c:pt>
                <c:pt idx="57">
                  <c:v>178.39602099999999</c:v>
                </c:pt>
                <c:pt idx="58">
                  <c:v>176.61394300000001</c:v>
                </c:pt>
                <c:pt idx="59">
                  <c:v>176.32523499999999</c:v>
                </c:pt>
                <c:pt idx="60">
                  <c:v>175.867267</c:v>
                </c:pt>
                <c:pt idx="61">
                  <c:v>175.2998</c:v>
                </c:pt>
                <c:pt idx="62">
                  <c:v>177.61947799999999</c:v>
                </c:pt>
                <c:pt idx="63">
                  <c:v>178.93362099999999</c:v>
                </c:pt>
                <c:pt idx="64">
                  <c:v>175.65820600000001</c:v>
                </c:pt>
                <c:pt idx="65">
                  <c:v>178.376105</c:v>
                </c:pt>
                <c:pt idx="66">
                  <c:v>178.17699400000001</c:v>
                </c:pt>
                <c:pt idx="67">
                  <c:v>176.225672</c:v>
                </c:pt>
                <c:pt idx="68">
                  <c:v>178.704645</c:v>
                </c:pt>
                <c:pt idx="69">
                  <c:v>180.745564</c:v>
                </c:pt>
                <c:pt idx="70">
                  <c:v>178.58518100000001</c:v>
                </c:pt>
                <c:pt idx="71">
                  <c:v>175.11063999999999</c:v>
                </c:pt>
                <c:pt idx="72">
                  <c:v>174.881663</c:v>
                </c:pt>
                <c:pt idx="73">
                  <c:v>174.42369500000001</c:v>
                </c:pt>
                <c:pt idx="74">
                  <c:v>175.24006800000001</c:v>
                </c:pt>
                <c:pt idx="75">
                  <c:v>172.034335</c:v>
                </c:pt>
                <c:pt idx="76">
                  <c:v>170.341871</c:v>
                </c:pt>
                <c:pt idx="77">
                  <c:v>172.522154</c:v>
                </c:pt>
                <c:pt idx="78">
                  <c:v>170.24230800000001</c:v>
                </c:pt>
                <c:pt idx="79">
                  <c:v>175.867267</c:v>
                </c:pt>
                <c:pt idx="80">
                  <c:v>176.97234900000001</c:v>
                </c:pt>
                <c:pt idx="81">
                  <c:v>176.43475000000001</c:v>
                </c:pt>
                <c:pt idx="82">
                  <c:v>175.879302</c:v>
                </c:pt>
                <c:pt idx="83">
                  <c:v>175.581737</c:v>
                </c:pt>
                <c:pt idx="84">
                  <c:v>175.770195</c:v>
                </c:pt>
                <c:pt idx="85">
                  <c:v>176.28595899999999</c:v>
                </c:pt>
                <c:pt idx="86">
                  <c:v>175.809864</c:v>
                </c:pt>
                <c:pt idx="87">
                  <c:v>174.04432700000001</c:v>
                </c:pt>
                <c:pt idx="88">
                  <c:v>172.725131</c:v>
                </c:pt>
                <c:pt idx="89">
                  <c:v>171.84236300000001</c:v>
                </c:pt>
                <c:pt idx="90">
                  <c:v>173.488879</c:v>
                </c:pt>
                <c:pt idx="91">
                  <c:v>173.042539</c:v>
                </c:pt>
                <c:pt idx="92">
                  <c:v>172.43749399999999</c:v>
                </c:pt>
                <c:pt idx="93">
                  <c:v>172.288704</c:v>
                </c:pt>
                <c:pt idx="94">
                  <c:v>171.70350099999999</c:v>
                </c:pt>
                <c:pt idx="95">
                  <c:v>171.376181</c:v>
                </c:pt>
                <c:pt idx="96">
                  <c:v>172.79456999999999</c:v>
                </c:pt>
                <c:pt idx="97">
                  <c:v>172.566428</c:v>
                </c:pt>
                <c:pt idx="98">
                  <c:v>175.274258</c:v>
                </c:pt>
                <c:pt idx="99">
                  <c:v>173.54839000000001</c:v>
                </c:pt>
                <c:pt idx="100">
                  <c:v>172.73504500000001</c:v>
                </c:pt>
                <c:pt idx="101">
                  <c:v>172.110174</c:v>
                </c:pt>
                <c:pt idx="102">
                  <c:v>172.31845899999999</c:v>
                </c:pt>
                <c:pt idx="103">
                  <c:v>170.136337</c:v>
                </c:pt>
                <c:pt idx="104">
                  <c:v>174.35180600000001</c:v>
                </c:pt>
                <c:pt idx="105">
                  <c:v>174.99651900000001</c:v>
                </c:pt>
                <c:pt idx="106">
                  <c:v>175.343681</c:v>
                </c:pt>
                <c:pt idx="107">
                  <c:v>174.57002</c:v>
                </c:pt>
                <c:pt idx="108">
                  <c:v>174.530351</c:v>
                </c:pt>
                <c:pt idx="109">
                  <c:v>173.11196200000001</c:v>
                </c:pt>
                <c:pt idx="110">
                  <c:v>173.6079</c:v>
                </c:pt>
                <c:pt idx="111">
                  <c:v>171.376181</c:v>
                </c:pt>
                <c:pt idx="112">
                  <c:v>172.258949</c:v>
                </c:pt>
                <c:pt idx="113">
                  <c:v>173.43928299999999</c:v>
                </c:pt>
                <c:pt idx="114">
                  <c:v>174.35180600000001</c:v>
                </c:pt>
                <c:pt idx="115">
                  <c:v>173.10204899999999</c:v>
                </c:pt>
                <c:pt idx="116">
                  <c:v>172.983013</c:v>
                </c:pt>
                <c:pt idx="117">
                  <c:v>173.65749600000001</c:v>
                </c:pt>
                <c:pt idx="118">
                  <c:v>175.09571199999999</c:v>
                </c:pt>
                <c:pt idx="119">
                  <c:v>174.51051000000001</c:v>
                </c:pt>
                <c:pt idx="120">
                  <c:v>174.27245400000001</c:v>
                </c:pt>
                <c:pt idx="121">
                  <c:v>174.917182</c:v>
                </c:pt>
                <c:pt idx="122">
                  <c:v>174.21294399999999</c:v>
                </c:pt>
                <c:pt idx="123">
                  <c:v>171.76301100000001</c:v>
                </c:pt>
                <c:pt idx="124">
                  <c:v>170.67195799999999</c:v>
                </c:pt>
                <c:pt idx="125">
                  <c:v>169.81894500000001</c:v>
                </c:pt>
                <c:pt idx="126">
                  <c:v>168.26169300000001</c:v>
                </c:pt>
                <c:pt idx="127">
                  <c:v>168.212097</c:v>
                </c:pt>
                <c:pt idx="128">
                  <c:v>166.80363600000001</c:v>
                </c:pt>
                <c:pt idx="129">
                  <c:v>162.74687</c:v>
                </c:pt>
                <c:pt idx="130">
                  <c:v>161.68555699999999</c:v>
                </c:pt>
                <c:pt idx="131">
                  <c:v>165.35550699999999</c:v>
                </c:pt>
                <c:pt idx="132">
                  <c:v>170.790978</c:v>
                </c:pt>
                <c:pt idx="133">
                  <c:v>168.58901399999999</c:v>
                </c:pt>
                <c:pt idx="134">
                  <c:v>168.638611</c:v>
                </c:pt>
                <c:pt idx="135">
                  <c:v>166.66477399999999</c:v>
                </c:pt>
                <c:pt idx="136">
                  <c:v>164.44296800000001</c:v>
                </c:pt>
                <c:pt idx="137">
                  <c:v>165.940709</c:v>
                </c:pt>
                <c:pt idx="138">
                  <c:v>165.40508800000001</c:v>
                </c:pt>
                <c:pt idx="139">
                  <c:v>167.636807</c:v>
                </c:pt>
                <c:pt idx="140">
                  <c:v>166.982181</c:v>
                </c:pt>
                <c:pt idx="141">
                  <c:v>167.91453100000001</c:v>
                </c:pt>
                <c:pt idx="142">
                  <c:v>168.84689599999999</c:v>
                </c:pt>
                <c:pt idx="143">
                  <c:v>168.757631</c:v>
                </c:pt>
                <c:pt idx="144">
                  <c:v>167.249977</c:v>
                </c:pt>
                <c:pt idx="145">
                  <c:v>167.94429400000001</c:v>
                </c:pt>
                <c:pt idx="146">
                  <c:v>167.20327700000001</c:v>
                </c:pt>
                <c:pt idx="147">
                  <c:v>166.729029</c:v>
                </c:pt>
                <c:pt idx="148">
                  <c:v>165.039502</c:v>
                </c:pt>
                <c:pt idx="149">
                  <c:v>164.456571</c:v>
                </c:pt>
                <c:pt idx="150">
                  <c:v>164.99011300000001</c:v>
                </c:pt>
                <c:pt idx="151">
                  <c:v>165.187714</c:v>
                </c:pt>
                <c:pt idx="152">
                  <c:v>164.999987</c:v>
                </c:pt>
                <c:pt idx="153">
                  <c:v>164.08113299999999</c:v>
                </c:pt>
                <c:pt idx="154">
                  <c:v>162.184113</c:v>
                </c:pt>
                <c:pt idx="155">
                  <c:v>163.02394000000001</c:v>
                </c:pt>
                <c:pt idx="156">
                  <c:v>161.97663700000001</c:v>
                </c:pt>
                <c:pt idx="157">
                  <c:v>163.468547</c:v>
                </c:pt>
                <c:pt idx="158">
                  <c:v>163.44878299999999</c:v>
                </c:pt>
                <c:pt idx="159">
                  <c:v>166.55119199999999</c:v>
                </c:pt>
                <c:pt idx="160">
                  <c:v>164.298484</c:v>
                </c:pt>
                <c:pt idx="161">
                  <c:v>165.14818500000001</c:v>
                </c:pt>
                <c:pt idx="162">
                  <c:v>165.04939200000001</c:v>
                </c:pt>
                <c:pt idx="163">
                  <c:v>165.63232199999999</c:v>
                </c:pt>
                <c:pt idx="164">
                  <c:v>163.992199</c:v>
                </c:pt>
                <c:pt idx="165">
                  <c:v>162.86585199999999</c:v>
                </c:pt>
                <c:pt idx="166">
                  <c:v>163.23143099999999</c:v>
                </c:pt>
                <c:pt idx="167">
                  <c:v>159.66466500000001</c:v>
                </c:pt>
                <c:pt idx="168">
                  <c:v>158.50866300000001</c:v>
                </c:pt>
                <c:pt idx="169">
                  <c:v>158.97303600000001</c:v>
                </c:pt>
                <c:pt idx="170">
                  <c:v>159.32872499999999</c:v>
                </c:pt>
                <c:pt idx="171">
                  <c:v>159.99069900000001</c:v>
                </c:pt>
                <c:pt idx="172">
                  <c:v>159.51645199999999</c:v>
                </c:pt>
                <c:pt idx="173">
                  <c:v>157.63921300000001</c:v>
                </c:pt>
                <c:pt idx="174">
                  <c:v>158.340701</c:v>
                </c:pt>
                <c:pt idx="175">
                  <c:v>157.965262</c:v>
                </c:pt>
                <c:pt idx="176">
                  <c:v>156.829026</c:v>
                </c:pt>
                <c:pt idx="177">
                  <c:v>156.81915100000001</c:v>
                </c:pt>
                <c:pt idx="178">
                  <c:v>156.09789799999999</c:v>
                </c:pt>
                <c:pt idx="179">
                  <c:v>157.570044</c:v>
                </c:pt>
                <c:pt idx="180">
                  <c:v>157.24399399999999</c:v>
                </c:pt>
                <c:pt idx="181">
                  <c:v>156.2955</c:v>
                </c:pt>
                <c:pt idx="182">
                  <c:v>157.076032</c:v>
                </c:pt>
                <c:pt idx="183">
                  <c:v>155.781723</c:v>
                </c:pt>
                <c:pt idx="184">
                  <c:v>152.06675899999999</c:v>
                </c:pt>
                <c:pt idx="185">
                  <c:v>152.78801200000001</c:v>
                </c:pt>
                <c:pt idx="186">
                  <c:v>153.17334</c:v>
                </c:pt>
                <c:pt idx="187">
                  <c:v>153.55866900000001</c:v>
                </c:pt>
                <c:pt idx="188">
                  <c:v>151.02932999999999</c:v>
                </c:pt>
                <c:pt idx="189">
                  <c:v>153.06465700000001</c:v>
                </c:pt>
                <c:pt idx="190">
                  <c:v>151.65179000000001</c:v>
                </c:pt>
                <c:pt idx="191">
                  <c:v>150.00179199999999</c:v>
                </c:pt>
                <c:pt idx="192">
                  <c:v>150.713156</c:v>
                </c:pt>
                <c:pt idx="193">
                  <c:v>149.70538199999999</c:v>
                </c:pt>
                <c:pt idx="194">
                  <c:v>147.24519699999999</c:v>
                </c:pt>
                <c:pt idx="195">
                  <c:v>147.34400600000001</c:v>
                </c:pt>
                <c:pt idx="196">
                  <c:v>147.45268899999999</c:v>
                </c:pt>
                <c:pt idx="197">
                  <c:v>147.75897399999999</c:v>
                </c:pt>
                <c:pt idx="198">
                  <c:v>147.38352</c:v>
                </c:pt>
                <c:pt idx="199">
                  <c:v>148.44071299999999</c:v>
                </c:pt>
                <c:pt idx="200">
                  <c:v>145.941014</c:v>
                </c:pt>
                <c:pt idx="201">
                  <c:v>147.98621499999999</c:v>
                </c:pt>
                <c:pt idx="202">
                  <c:v>147.50207800000001</c:v>
                </c:pt>
                <c:pt idx="203">
                  <c:v>148.954474</c:v>
                </c:pt>
                <c:pt idx="204">
                  <c:v>147.98621499999999</c:v>
                </c:pt>
                <c:pt idx="205">
                  <c:v>146.73142100000001</c:v>
                </c:pt>
                <c:pt idx="206">
                  <c:v>145.34819300000001</c:v>
                </c:pt>
                <c:pt idx="207">
                  <c:v>145.42723699999999</c:v>
                </c:pt>
                <c:pt idx="208">
                  <c:v>146.24727999999999</c:v>
                </c:pt>
                <c:pt idx="209">
                  <c:v>146.70959099999999</c:v>
                </c:pt>
                <c:pt idx="210">
                  <c:v>147.05386999999999</c:v>
                </c:pt>
                <c:pt idx="211">
                  <c:v>148.25390999999999</c:v>
                </c:pt>
                <c:pt idx="212">
                  <c:v>147.66372100000001</c:v>
                </c:pt>
                <c:pt idx="213">
                  <c:v>145.03740999999999</c:v>
                </c:pt>
                <c:pt idx="214">
                  <c:v>147.19157899999999</c:v>
                </c:pt>
                <c:pt idx="215">
                  <c:v>146.237449</c:v>
                </c:pt>
                <c:pt idx="216">
                  <c:v>145.057087</c:v>
                </c:pt>
                <c:pt idx="217">
                  <c:v>144.06361799999999</c:v>
                </c:pt>
                <c:pt idx="218">
                  <c:v>143.29636600000001</c:v>
                </c:pt>
                <c:pt idx="219">
                  <c:v>142.52913000000001</c:v>
                </c:pt>
                <c:pt idx="220">
                  <c:v>140.83727099999999</c:v>
                </c:pt>
                <c:pt idx="221">
                  <c:v>141.75206299999999</c:v>
                </c:pt>
                <c:pt idx="222">
                  <c:v>139.79461800000001</c:v>
                </c:pt>
                <c:pt idx="223">
                  <c:v>137.52241599999999</c:v>
                </c:pt>
                <c:pt idx="224">
                  <c:v>133.115723</c:v>
                </c:pt>
                <c:pt idx="225">
                  <c:v>133.91246699999999</c:v>
                </c:pt>
                <c:pt idx="226">
                  <c:v>132.14191600000001</c:v>
                </c:pt>
                <c:pt idx="227">
                  <c:v>130.70581300000001</c:v>
                </c:pt>
                <c:pt idx="228">
                  <c:v>133.03702999999999</c:v>
                </c:pt>
                <c:pt idx="229">
                  <c:v>135.65351000000001</c:v>
                </c:pt>
                <c:pt idx="230">
                  <c:v>138.77164099999999</c:v>
                </c:pt>
                <c:pt idx="231">
                  <c:v>142.67668499999999</c:v>
                </c:pt>
                <c:pt idx="232">
                  <c:v>143.63081500000001</c:v>
                </c:pt>
                <c:pt idx="233">
                  <c:v>142.99144100000001</c:v>
                </c:pt>
                <c:pt idx="234">
                  <c:v>139.95200299999999</c:v>
                </c:pt>
                <c:pt idx="235">
                  <c:v>143.650477</c:v>
                </c:pt>
                <c:pt idx="236">
                  <c:v>143.12915000000001</c:v>
                </c:pt>
                <c:pt idx="237">
                  <c:v>142.52913000000001</c:v>
                </c:pt>
                <c:pt idx="238">
                  <c:v>142.39142100000001</c:v>
                </c:pt>
                <c:pt idx="239">
                  <c:v>139.33230699999999</c:v>
                </c:pt>
                <c:pt idx="240">
                  <c:v>138.555239</c:v>
                </c:pt>
                <c:pt idx="241">
                  <c:v>140.16840500000001</c:v>
                </c:pt>
                <c:pt idx="242">
                  <c:v>140.09954300000001</c:v>
                </c:pt>
                <c:pt idx="243">
                  <c:v>143.03079500000001</c:v>
                </c:pt>
                <c:pt idx="244">
                  <c:v>139.06673499999999</c:v>
                </c:pt>
                <c:pt idx="245">
                  <c:v>140.11922000000001</c:v>
                </c:pt>
                <c:pt idx="246">
                  <c:v>138.84048799999999</c:v>
                </c:pt>
                <c:pt idx="247">
                  <c:v>140.03069600000001</c:v>
                </c:pt>
                <c:pt idx="248">
                  <c:v>142.165189</c:v>
                </c:pt>
                <c:pt idx="249">
                  <c:v>144.53576000000001</c:v>
                </c:pt>
                <c:pt idx="250">
                  <c:v>145.99153999999999</c:v>
                </c:pt>
                <c:pt idx="251">
                  <c:v>145.52922899999999</c:v>
                </c:pt>
                <c:pt idx="252">
                  <c:v>151.56876500000001</c:v>
                </c:pt>
                <c:pt idx="253">
                  <c:v>152.88683599999999</c:v>
                </c:pt>
                <c:pt idx="254">
                  <c:v>153.96884399999999</c:v>
                </c:pt>
                <c:pt idx="255">
                  <c:v>152.82782</c:v>
                </c:pt>
                <c:pt idx="256">
                  <c:v>153.358993</c:v>
                </c:pt>
                <c:pt idx="257">
                  <c:v>153.319639</c:v>
                </c:pt>
                <c:pt idx="258">
                  <c:v>151.84418199999999</c:v>
                </c:pt>
                <c:pt idx="259">
                  <c:v>151.07694599999999</c:v>
                </c:pt>
                <c:pt idx="260">
                  <c:v>150.61463499999999</c:v>
                </c:pt>
                <c:pt idx="261">
                  <c:v>153.358993</c:v>
                </c:pt>
                <c:pt idx="262">
                  <c:v>153.339316</c:v>
                </c:pt>
                <c:pt idx="263">
                  <c:v>150.78185199999999</c:v>
                </c:pt>
                <c:pt idx="264">
                  <c:v>150.68349699999999</c:v>
                </c:pt>
                <c:pt idx="265">
                  <c:v>149.198194</c:v>
                </c:pt>
                <c:pt idx="266">
                  <c:v>151.82452000000001</c:v>
                </c:pt>
                <c:pt idx="267">
                  <c:v>150.36872500000001</c:v>
                </c:pt>
                <c:pt idx="268">
                  <c:v>152.16878500000001</c:v>
                </c:pt>
                <c:pt idx="269">
                  <c:v>150.45725999999999</c:v>
                </c:pt>
                <c:pt idx="270">
                  <c:v>151.62276299999999</c:v>
                </c:pt>
                <c:pt idx="271">
                  <c:v>146.84322800000001</c:v>
                </c:pt>
                <c:pt idx="272">
                  <c:v>148.655146</c:v>
                </c:pt>
                <c:pt idx="273">
                  <c:v>149.52682200000001</c:v>
                </c:pt>
                <c:pt idx="274">
                  <c:v>147.15664699999999</c:v>
                </c:pt>
                <c:pt idx="275">
                  <c:v>148.175229</c:v>
                </c:pt>
                <c:pt idx="276">
                  <c:v>147.02931899999999</c:v>
                </c:pt>
                <c:pt idx="277">
                  <c:v>147.45047400000001</c:v>
                </c:pt>
                <c:pt idx="278">
                  <c:v>147.81285099999999</c:v>
                </c:pt>
                <c:pt idx="279">
                  <c:v>148.10667799999999</c:v>
                </c:pt>
                <c:pt idx="280">
                  <c:v>146.872624</c:v>
                </c:pt>
                <c:pt idx="281">
                  <c:v>148.42008200000001</c:v>
                </c:pt>
                <c:pt idx="282">
                  <c:v>147.852036</c:v>
                </c:pt>
                <c:pt idx="283">
                  <c:v>147.68552299999999</c:v>
                </c:pt>
                <c:pt idx="284">
                  <c:v>145.61896300000001</c:v>
                </c:pt>
                <c:pt idx="285">
                  <c:v>145.37411</c:v>
                </c:pt>
                <c:pt idx="286">
                  <c:v>148.83144799999999</c:v>
                </c:pt>
                <c:pt idx="287">
                  <c:v>148.978354</c:v>
                </c:pt>
                <c:pt idx="288">
                  <c:v>149.27217999999999</c:v>
                </c:pt>
                <c:pt idx="289">
                  <c:v>149.36032399999999</c:v>
                </c:pt>
                <c:pt idx="290">
                  <c:v>149.105682</c:v>
                </c:pt>
                <c:pt idx="291">
                  <c:v>147.90099499999999</c:v>
                </c:pt>
                <c:pt idx="292">
                  <c:v>143.61117999999999</c:v>
                </c:pt>
                <c:pt idx="293">
                  <c:v>141.828643</c:v>
                </c:pt>
                <c:pt idx="294">
                  <c:v>139.58579700000001</c:v>
                </c:pt>
                <c:pt idx="295">
                  <c:v>140.281171</c:v>
                </c:pt>
                <c:pt idx="296">
                  <c:v>139.04711699999999</c:v>
                </c:pt>
                <c:pt idx="297">
                  <c:v>137.85223300000001</c:v>
                </c:pt>
                <c:pt idx="298">
                  <c:v>137.01972699999999</c:v>
                </c:pt>
                <c:pt idx="299">
                  <c:v>137.333146</c:v>
                </c:pt>
                <c:pt idx="300">
                  <c:v>135.599583</c:v>
                </c:pt>
                <c:pt idx="301">
                  <c:v>136.88261</c:v>
                </c:pt>
                <c:pt idx="302">
                  <c:v>136.88261</c:v>
                </c:pt>
                <c:pt idx="303">
                  <c:v>137.068701</c:v>
                </c:pt>
                <c:pt idx="304">
                  <c:v>136.68673100000001</c:v>
                </c:pt>
                <c:pt idx="305">
                  <c:v>134.24800400000001</c:v>
                </c:pt>
                <c:pt idx="306">
                  <c:v>132.96496200000001</c:v>
                </c:pt>
                <c:pt idx="307">
                  <c:v>134.091295</c:v>
                </c:pt>
                <c:pt idx="308">
                  <c:v>135.609387</c:v>
                </c:pt>
                <c:pt idx="309">
                  <c:v>134.92378600000001</c:v>
                </c:pt>
                <c:pt idx="310">
                  <c:v>134.29696300000001</c:v>
                </c:pt>
                <c:pt idx="311">
                  <c:v>134.414503</c:v>
                </c:pt>
                <c:pt idx="312">
                  <c:v>131.819052</c:v>
                </c:pt>
                <c:pt idx="313">
                  <c:v>134.16964999999999</c:v>
                </c:pt>
                <c:pt idx="314">
                  <c:v>132.58299199999999</c:v>
                </c:pt>
                <c:pt idx="315">
                  <c:v>129.468469</c:v>
                </c:pt>
                <c:pt idx="316">
                  <c:v>129.92879400000001</c:v>
                </c:pt>
                <c:pt idx="317">
                  <c:v>128.19523100000001</c:v>
                </c:pt>
                <c:pt idx="318">
                  <c:v>127.71531400000001</c:v>
                </c:pt>
                <c:pt idx="319">
                  <c:v>133.34693200000001</c:v>
                </c:pt>
                <c:pt idx="320">
                  <c:v>135.98155299999999</c:v>
                </c:pt>
                <c:pt idx="321">
                  <c:v>136.412497</c:v>
                </c:pt>
                <c:pt idx="322">
                  <c:v>135.41349199999999</c:v>
                </c:pt>
                <c:pt idx="323">
                  <c:v>136.24599799999999</c:v>
                </c:pt>
                <c:pt idx="324">
                  <c:v>135.48205799999999</c:v>
                </c:pt>
                <c:pt idx="325">
                  <c:v>136.921795</c:v>
                </c:pt>
                <c:pt idx="326">
                  <c:v>136.01093399999999</c:v>
                </c:pt>
                <c:pt idx="327">
                  <c:v>134.35572500000001</c:v>
                </c:pt>
                <c:pt idx="328">
                  <c:v>133.454668</c:v>
                </c:pt>
                <c:pt idx="329">
                  <c:v>133.18043399999999</c:v>
                </c:pt>
                <c:pt idx="330">
                  <c:v>132.416494</c:v>
                </c:pt>
                <c:pt idx="331">
                  <c:v>133.102079</c:v>
                </c:pt>
                <c:pt idx="332">
                  <c:v>135.17844299999999</c:v>
                </c:pt>
                <c:pt idx="333">
                  <c:v>131.55462199999999</c:v>
                </c:pt>
                <c:pt idx="334">
                  <c:v>133.13146499999999</c:v>
                </c:pt>
                <c:pt idx="335">
                  <c:v>133.31673799999999</c:v>
                </c:pt>
                <c:pt idx="336">
                  <c:v>131.53228899999999</c:v>
                </c:pt>
                <c:pt idx="337">
                  <c:v>137.509705</c:v>
                </c:pt>
                <c:pt idx="338">
                  <c:v>139.27464699999999</c:v>
                </c:pt>
                <c:pt idx="339">
                  <c:v>139.39165499999999</c:v>
                </c:pt>
                <c:pt idx="340">
                  <c:v>136.45658599999999</c:v>
                </c:pt>
                <c:pt idx="341">
                  <c:v>134.19432900000001</c:v>
                </c:pt>
                <c:pt idx="342">
                  <c:v>134.75989300000001</c:v>
                </c:pt>
                <c:pt idx="343">
                  <c:v>138.38729599999999</c:v>
                </c:pt>
                <c:pt idx="344">
                  <c:v>140.005978</c:v>
                </c:pt>
                <c:pt idx="345">
                  <c:v>142.86303699999999</c:v>
                </c:pt>
                <c:pt idx="346">
                  <c:v>143.41885500000001</c:v>
                </c:pt>
                <c:pt idx="347">
                  <c:v>144.90102300000001</c:v>
                </c:pt>
                <c:pt idx="348">
                  <c:v>144.57923600000001</c:v>
                </c:pt>
                <c:pt idx="349">
                  <c:v>143.925916</c:v>
                </c:pt>
                <c:pt idx="350">
                  <c:v>144.24768800000001</c:v>
                </c:pt>
                <c:pt idx="351">
                  <c:v>144.90102300000001</c:v>
                </c:pt>
                <c:pt idx="352">
                  <c:v>146.55870400000001</c:v>
                </c:pt>
                <c:pt idx="353">
                  <c:v>145.21305000000001</c:v>
                </c:pt>
                <c:pt idx="354">
                  <c:v>146.45144099999999</c:v>
                </c:pt>
                <c:pt idx="355">
                  <c:v>150.03008500000001</c:v>
                </c:pt>
                <c:pt idx="356">
                  <c:v>148.55767800000001</c:v>
                </c:pt>
                <c:pt idx="357">
                  <c:v>148.635673</c:v>
                </c:pt>
                <c:pt idx="358">
                  <c:v>148.36264399999999</c:v>
                </c:pt>
                <c:pt idx="359">
                  <c:v>148.21638400000001</c:v>
                </c:pt>
                <c:pt idx="360">
                  <c:v>148.206638</c:v>
                </c:pt>
                <c:pt idx="361">
                  <c:v>146.14915999999999</c:v>
                </c:pt>
                <c:pt idx="362">
                  <c:v>142.68752499999999</c:v>
                </c:pt>
                <c:pt idx="363">
                  <c:v>143.63337999999999</c:v>
                </c:pt>
                <c:pt idx="364">
                  <c:v>144.481719</c:v>
                </c:pt>
                <c:pt idx="365">
                  <c:v>144.32569799999999</c:v>
                </c:pt>
                <c:pt idx="366">
                  <c:v>143.838145</c:v>
                </c:pt>
                <c:pt idx="367">
                  <c:v>144.47197399999999</c:v>
                </c:pt>
                <c:pt idx="368">
                  <c:v>144.364711</c:v>
                </c:pt>
                <c:pt idx="369">
                  <c:v>144.31595300000001</c:v>
                </c:pt>
                <c:pt idx="370">
                  <c:v>143.09706800000001</c:v>
                </c:pt>
                <c:pt idx="371">
                  <c:v>143.56511599999999</c:v>
                </c:pt>
                <c:pt idx="372">
                  <c:v>142.316979</c:v>
                </c:pt>
                <c:pt idx="373">
                  <c:v>140.67880500000001</c:v>
                </c:pt>
                <c:pt idx="374">
                  <c:v>138.29954000000001</c:v>
                </c:pt>
                <c:pt idx="375">
                  <c:v>137.626713</c:v>
                </c:pt>
                <c:pt idx="376">
                  <c:v>139.67444499999999</c:v>
                </c:pt>
                <c:pt idx="377">
                  <c:v>139.09912</c:v>
                </c:pt>
                <c:pt idx="378">
                  <c:v>139.615926</c:v>
                </c:pt>
                <c:pt idx="379">
                  <c:v>139.65493900000001</c:v>
                </c:pt>
                <c:pt idx="380">
                  <c:v>138.12401199999999</c:v>
                </c:pt>
                <c:pt idx="381">
                  <c:v>138.25078099999999</c:v>
                </c:pt>
                <c:pt idx="382">
                  <c:v>138.50430399999999</c:v>
                </c:pt>
                <c:pt idx="383">
                  <c:v>138.37755000000001</c:v>
                </c:pt>
                <c:pt idx="384">
                  <c:v>138.17277100000001</c:v>
                </c:pt>
                <c:pt idx="385">
                  <c:v>139.60617999999999</c:v>
                </c:pt>
                <c:pt idx="386">
                  <c:v>139.41116199999999</c:v>
                </c:pt>
                <c:pt idx="387">
                  <c:v>138.29954000000001</c:v>
                </c:pt>
                <c:pt idx="388">
                  <c:v>137.304925</c:v>
                </c:pt>
                <c:pt idx="389">
                  <c:v>136.281059</c:v>
                </c:pt>
                <c:pt idx="390">
                  <c:v>135.77401399999999</c:v>
                </c:pt>
                <c:pt idx="391">
                  <c:v>135.130439</c:v>
                </c:pt>
                <c:pt idx="392">
                  <c:v>136.12505300000001</c:v>
                </c:pt>
                <c:pt idx="393">
                  <c:v>137.35368399999999</c:v>
                </c:pt>
                <c:pt idx="394">
                  <c:v>136.563849</c:v>
                </c:pt>
                <c:pt idx="395">
                  <c:v>134.49661</c:v>
                </c:pt>
                <c:pt idx="396">
                  <c:v>136.09580099999999</c:v>
                </c:pt>
                <c:pt idx="397">
                  <c:v>136.544343</c:v>
                </c:pt>
                <c:pt idx="398">
                  <c:v>136.115295</c:v>
                </c:pt>
                <c:pt idx="399">
                  <c:v>136.49395799999999</c:v>
                </c:pt>
                <c:pt idx="400">
                  <c:v>136.42598599999999</c:v>
                </c:pt>
                <c:pt idx="401">
                  <c:v>136.72698800000001</c:v>
                </c:pt>
                <c:pt idx="402">
                  <c:v>136.42598599999999</c:v>
                </c:pt>
                <c:pt idx="403">
                  <c:v>137.319244</c:v>
                </c:pt>
                <c:pt idx="404">
                  <c:v>137.435766</c:v>
                </c:pt>
                <c:pt idx="405">
                  <c:v>136.202675</c:v>
                </c:pt>
                <c:pt idx="406">
                  <c:v>137.81442999999999</c:v>
                </c:pt>
                <c:pt idx="407">
                  <c:v>138.27077</c:v>
                </c:pt>
                <c:pt idx="408">
                  <c:v>137.27070900000001</c:v>
                </c:pt>
                <c:pt idx="409">
                  <c:v>137.30954</c:v>
                </c:pt>
                <c:pt idx="410">
                  <c:v>137.49402000000001</c:v>
                </c:pt>
                <c:pt idx="411">
                  <c:v>137.36779300000001</c:v>
                </c:pt>
                <c:pt idx="412">
                  <c:v>136.94058000000001</c:v>
                </c:pt>
                <c:pt idx="413">
                  <c:v>134.82395</c:v>
                </c:pt>
                <c:pt idx="414">
                  <c:v>135.11523299999999</c:v>
                </c:pt>
                <c:pt idx="415">
                  <c:v>137.46489299999999</c:v>
                </c:pt>
                <c:pt idx="416">
                  <c:v>137.88238799999999</c:v>
                </c:pt>
                <c:pt idx="417">
                  <c:v>138.64943400000001</c:v>
                </c:pt>
                <c:pt idx="418">
                  <c:v>136.97942599999999</c:v>
                </c:pt>
                <c:pt idx="419">
                  <c:v>137.87268399999999</c:v>
                </c:pt>
                <c:pt idx="420">
                  <c:v>139.75629900000001</c:v>
                </c:pt>
                <c:pt idx="421">
                  <c:v>138.057163</c:v>
                </c:pt>
                <c:pt idx="422">
                  <c:v>136.77552299999999</c:v>
                </c:pt>
                <c:pt idx="423">
                  <c:v>138.04744500000001</c:v>
                </c:pt>
                <c:pt idx="424">
                  <c:v>139.105774</c:v>
                </c:pt>
                <c:pt idx="425">
                  <c:v>137.91151400000001</c:v>
                </c:pt>
                <c:pt idx="426">
                  <c:v>140.134962</c:v>
                </c:pt>
                <c:pt idx="427">
                  <c:v>140.15438499999999</c:v>
                </c:pt>
                <c:pt idx="428">
                  <c:v>140.134962</c:v>
                </c:pt>
                <c:pt idx="429">
                  <c:v>141.33892599999999</c:v>
                </c:pt>
                <c:pt idx="430">
                  <c:v>140.02815899999999</c:v>
                </c:pt>
                <c:pt idx="431">
                  <c:v>137.41634300000001</c:v>
                </c:pt>
                <c:pt idx="432">
                  <c:v>138.25134700000001</c:v>
                </c:pt>
                <c:pt idx="433">
                  <c:v>136.71726899999999</c:v>
                </c:pt>
                <c:pt idx="434">
                  <c:v>137.20273599999999</c:v>
                </c:pt>
                <c:pt idx="435">
                  <c:v>138.30960099999999</c:v>
                </c:pt>
                <c:pt idx="436">
                  <c:v>139.04752099999999</c:v>
                </c:pt>
                <c:pt idx="437">
                  <c:v>138.36785499999999</c:v>
                </c:pt>
                <c:pt idx="438">
                  <c:v>137.25128599999999</c:v>
                </c:pt>
                <c:pt idx="439">
                  <c:v>136.62018499999999</c:v>
                </c:pt>
                <c:pt idx="440">
                  <c:v>137.34838500000001</c:v>
                </c:pt>
                <c:pt idx="441">
                  <c:v>137.12505999999999</c:v>
                </c:pt>
                <c:pt idx="442">
                  <c:v>137.82413399999999</c:v>
                </c:pt>
                <c:pt idx="443">
                  <c:v>139.41646600000001</c:v>
                </c:pt>
                <c:pt idx="444">
                  <c:v>141.40688399999999</c:v>
                </c:pt>
                <c:pt idx="445">
                  <c:v>140.38740000000001</c:v>
                </c:pt>
                <c:pt idx="446">
                  <c:v>139.04752099999999</c:v>
                </c:pt>
                <c:pt idx="447">
                  <c:v>138.46495400000001</c:v>
                </c:pt>
                <c:pt idx="448">
                  <c:v>140.008736</c:v>
                </c:pt>
                <c:pt idx="449">
                  <c:v>141.27095399999999</c:v>
                </c:pt>
                <c:pt idx="450">
                  <c:v>140.51362599999999</c:v>
                </c:pt>
                <c:pt idx="451">
                  <c:v>140.71751399999999</c:v>
                </c:pt>
                <c:pt idx="452">
                  <c:v>140.30972399999999</c:v>
                </c:pt>
                <c:pt idx="453">
                  <c:v>137.435766</c:v>
                </c:pt>
                <c:pt idx="454">
                  <c:v>138.154248</c:v>
                </c:pt>
                <c:pt idx="455">
                  <c:v>137.72704899999999</c:v>
                </c:pt>
                <c:pt idx="456">
                  <c:v>138.88244900000001</c:v>
                </c:pt>
                <c:pt idx="457">
                  <c:v>136.892045</c:v>
                </c:pt>
                <c:pt idx="458">
                  <c:v>138.25134700000001</c:v>
                </c:pt>
                <c:pt idx="459">
                  <c:v>140.98938899999999</c:v>
                </c:pt>
                <c:pt idx="460">
                  <c:v>140.66897900000001</c:v>
                </c:pt>
                <c:pt idx="461">
                  <c:v>144.57213300000001</c:v>
                </c:pt>
                <c:pt idx="462">
                  <c:v>143.46970999999999</c:v>
                </c:pt>
                <c:pt idx="463">
                  <c:v>141.43892500000001</c:v>
                </c:pt>
                <c:pt idx="464">
                  <c:v>143.16025099999999</c:v>
                </c:pt>
                <c:pt idx="465">
                  <c:v>141.883769</c:v>
                </c:pt>
                <c:pt idx="466">
                  <c:v>143.64376999999999</c:v>
                </c:pt>
                <c:pt idx="467">
                  <c:v>143.22795099999999</c:v>
                </c:pt>
                <c:pt idx="468">
                  <c:v>143.79849999999999</c:v>
                </c:pt>
                <c:pt idx="469">
                  <c:v>142.038499</c:v>
                </c:pt>
                <c:pt idx="470">
                  <c:v>140.71364700000001</c:v>
                </c:pt>
                <c:pt idx="471">
                  <c:v>138.663532</c:v>
                </c:pt>
                <c:pt idx="472">
                  <c:v>139.147051</c:v>
                </c:pt>
                <c:pt idx="473">
                  <c:v>139.07936599999999</c:v>
                </c:pt>
                <c:pt idx="474">
                  <c:v>138.97299100000001</c:v>
                </c:pt>
                <c:pt idx="475">
                  <c:v>138.276723</c:v>
                </c:pt>
                <c:pt idx="476">
                  <c:v>137.154956</c:v>
                </c:pt>
                <c:pt idx="477">
                  <c:v>137.13561100000001</c:v>
                </c:pt>
                <c:pt idx="478">
                  <c:v>136.30395799999999</c:v>
                </c:pt>
                <c:pt idx="479">
                  <c:v>138.59584699999999</c:v>
                </c:pt>
                <c:pt idx="480">
                  <c:v>140.50089800000001</c:v>
                </c:pt>
                <c:pt idx="481">
                  <c:v>135.30790999999999</c:v>
                </c:pt>
                <c:pt idx="482">
                  <c:v>136.574727</c:v>
                </c:pt>
                <c:pt idx="483">
                  <c:v>134.92110099999999</c:v>
                </c:pt>
                <c:pt idx="484">
                  <c:v>133.52856399999999</c:v>
                </c:pt>
                <c:pt idx="485">
                  <c:v>135.68505400000001</c:v>
                </c:pt>
                <c:pt idx="486">
                  <c:v>136.17825300000001</c:v>
                </c:pt>
                <c:pt idx="487">
                  <c:v>137.53210000000001</c:v>
                </c:pt>
                <c:pt idx="488">
                  <c:v>138.76024200000001</c:v>
                </c:pt>
                <c:pt idx="489">
                  <c:v>138.67319699999999</c:v>
                </c:pt>
                <c:pt idx="490">
                  <c:v>140.38485800000001</c:v>
                </c:pt>
                <c:pt idx="491">
                  <c:v>138.14133799999999</c:v>
                </c:pt>
                <c:pt idx="492">
                  <c:v>135.65604400000001</c:v>
                </c:pt>
                <c:pt idx="493">
                  <c:v>135.75275400000001</c:v>
                </c:pt>
                <c:pt idx="494">
                  <c:v>136.033188</c:v>
                </c:pt>
                <c:pt idx="495">
                  <c:v>136.16857300000001</c:v>
                </c:pt>
                <c:pt idx="496">
                  <c:v>137.04858100000001</c:v>
                </c:pt>
                <c:pt idx="497">
                  <c:v>138.82792699999999</c:v>
                </c:pt>
                <c:pt idx="498">
                  <c:v>139.862664</c:v>
                </c:pt>
                <c:pt idx="499">
                  <c:v>141.53563500000001</c:v>
                </c:pt>
                <c:pt idx="500">
                  <c:v>139.00200100000001</c:v>
                </c:pt>
                <c:pt idx="501">
                  <c:v>135.82043899999999</c:v>
                </c:pt>
                <c:pt idx="502">
                  <c:v>136.08154300000001</c:v>
                </c:pt>
                <c:pt idx="503">
                  <c:v>135.24988999999999</c:v>
                </c:pt>
                <c:pt idx="504">
                  <c:v>134.57296700000001</c:v>
                </c:pt>
                <c:pt idx="505">
                  <c:v>135.31757500000001</c:v>
                </c:pt>
                <c:pt idx="506">
                  <c:v>135.00813099999999</c:v>
                </c:pt>
                <c:pt idx="507">
                  <c:v>134.74702600000001</c:v>
                </c:pt>
                <c:pt idx="508">
                  <c:v>135.28856500000001</c:v>
                </c:pt>
                <c:pt idx="509">
                  <c:v>133.89604299999999</c:v>
                </c:pt>
                <c:pt idx="510">
                  <c:v>135.38527500000001</c:v>
                </c:pt>
                <c:pt idx="511">
                  <c:v>135.20153500000001</c:v>
                </c:pt>
                <c:pt idx="512">
                  <c:v>135.80109400000001</c:v>
                </c:pt>
                <c:pt idx="513">
                  <c:v>132.29075700000001</c:v>
                </c:pt>
                <c:pt idx="514">
                  <c:v>129.621724</c:v>
                </c:pt>
                <c:pt idx="515">
                  <c:v>131.27536499999999</c:v>
                </c:pt>
                <c:pt idx="516">
                  <c:v>132.47449700000001</c:v>
                </c:pt>
                <c:pt idx="517">
                  <c:v>133.47054399999999</c:v>
                </c:pt>
                <c:pt idx="518">
                  <c:v>132.14569299999999</c:v>
                </c:pt>
                <c:pt idx="519">
                  <c:v>134.85340099999999</c:v>
                </c:pt>
                <c:pt idx="520">
                  <c:v>135.17252500000001</c:v>
                </c:pt>
                <c:pt idx="521">
                  <c:v>133.98306500000001</c:v>
                </c:pt>
                <c:pt idx="522">
                  <c:v>135.45625100000001</c:v>
                </c:pt>
                <c:pt idx="523">
                  <c:v>135.15776500000001</c:v>
                </c:pt>
                <c:pt idx="524">
                  <c:v>135.783638</c:v>
                </c:pt>
                <c:pt idx="525">
                  <c:v>135.90880000000001</c:v>
                </c:pt>
                <c:pt idx="526">
                  <c:v>135.11925600000001</c:v>
                </c:pt>
                <c:pt idx="527">
                  <c:v>136.01471599999999</c:v>
                </c:pt>
                <c:pt idx="528">
                  <c:v>129.72719000000001</c:v>
                </c:pt>
                <c:pt idx="529">
                  <c:v>126.241613</c:v>
                </c:pt>
                <c:pt idx="530">
                  <c:v>125.538724</c:v>
                </c:pt>
                <c:pt idx="531">
                  <c:v>125.55797</c:v>
                </c:pt>
                <c:pt idx="532">
                  <c:v>125.278745</c:v>
                </c:pt>
                <c:pt idx="533">
                  <c:v>126.077927</c:v>
                </c:pt>
                <c:pt idx="534">
                  <c:v>124.72990299999999</c:v>
                </c:pt>
                <c:pt idx="535">
                  <c:v>124.40253199999999</c:v>
                </c:pt>
                <c:pt idx="536">
                  <c:v>124.508448</c:v>
                </c:pt>
                <c:pt idx="537">
                  <c:v>124.546971</c:v>
                </c:pt>
                <c:pt idx="538">
                  <c:v>123.97886800000001</c:v>
                </c:pt>
                <c:pt idx="539">
                  <c:v>123.535957</c:v>
                </c:pt>
                <c:pt idx="540">
                  <c:v>120.878439</c:v>
                </c:pt>
                <c:pt idx="541">
                  <c:v>123.179693</c:v>
                </c:pt>
                <c:pt idx="542">
                  <c:v>122.49605699999999</c:v>
                </c:pt>
                <c:pt idx="543">
                  <c:v>121.648729</c:v>
                </c:pt>
                <c:pt idx="544">
                  <c:v>122.68862799999999</c:v>
                </c:pt>
                <c:pt idx="545">
                  <c:v>123.921098</c:v>
                </c:pt>
                <c:pt idx="546">
                  <c:v>122.784913</c:v>
                </c:pt>
                <c:pt idx="547">
                  <c:v>122.06276200000001</c:v>
                </c:pt>
                <c:pt idx="548">
                  <c:v>121.822045</c:v>
                </c:pt>
                <c:pt idx="549">
                  <c:v>121.128787</c:v>
                </c:pt>
                <c:pt idx="550">
                  <c:v>121.061386</c:v>
                </c:pt>
                <c:pt idx="551">
                  <c:v>120.35848900000001</c:v>
                </c:pt>
                <c:pt idx="552">
                  <c:v>119.12602</c:v>
                </c:pt>
                <c:pt idx="553">
                  <c:v>118.73124</c:v>
                </c:pt>
                <c:pt idx="554">
                  <c:v>118.10538200000001</c:v>
                </c:pt>
                <c:pt idx="555">
                  <c:v>117.209915</c:v>
                </c:pt>
                <c:pt idx="556">
                  <c:v>116.295186</c:v>
                </c:pt>
                <c:pt idx="557">
                  <c:v>119.90594</c:v>
                </c:pt>
                <c:pt idx="558">
                  <c:v>120.42589</c:v>
                </c:pt>
                <c:pt idx="559">
                  <c:v>121.15767200000001</c:v>
                </c:pt>
                <c:pt idx="560">
                  <c:v>123.121923</c:v>
                </c:pt>
                <c:pt idx="561">
                  <c:v>123.189323</c:v>
                </c:pt>
                <c:pt idx="562">
                  <c:v>125.076536</c:v>
                </c:pt>
                <c:pt idx="563">
                  <c:v>123.24709300000001</c:v>
                </c:pt>
                <c:pt idx="564">
                  <c:v>120.339235</c:v>
                </c:pt>
                <c:pt idx="565">
                  <c:v>111.538616</c:v>
                </c:pt>
                <c:pt idx="566">
                  <c:v>109.88248900000001</c:v>
                </c:pt>
                <c:pt idx="567">
                  <c:v>109.381794</c:v>
                </c:pt>
                <c:pt idx="568">
                  <c:v>109.583995</c:v>
                </c:pt>
                <c:pt idx="569">
                  <c:v>110.103945</c:v>
                </c:pt>
                <c:pt idx="570">
                  <c:v>109.88248900000001</c:v>
                </c:pt>
                <c:pt idx="571">
                  <c:v>109.54548</c:v>
                </c:pt>
                <c:pt idx="572">
                  <c:v>109.49734100000001</c:v>
                </c:pt>
                <c:pt idx="573">
                  <c:v>108.447811</c:v>
                </c:pt>
                <c:pt idx="574">
                  <c:v>108.563357</c:v>
                </c:pt>
                <c:pt idx="575">
                  <c:v>109.47807899999999</c:v>
                </c:pt>
                <c:pt idx="576">
                  <c:v>110.739441</c:v>
                </c:pt>
                <c:pt idx="577">
                  <c:v>110.26763</c:v>
                </c:pt>
                <c:pt idx="578">
                  <c:v>110.04617500000001</c:v>
                </c:pt>
                <c:pt idx="579">
                  <c:v>109.82471200000001</c:v>
                </c:pt>
                <c:pt idx="580">
                  <c:v>109.48771000000001</c:v>
                </c:pt>
                <c:pt idx="581">
                  <c:v>110.912758</c:v>
                </c:pt>
                <c:pt idx="582">
                  <c:v>110.758695</c:v>
                </c:pt>
                <c:pt idx="583">
                  <c:v>111.25939099999999</c:v>
                </c:pt>
                <c:pt idx="584">
                  <c:v>110.864611</c:v>
                </c:pt>
                <c:pt idx="585">
                  <c:v>111.90451</c:v>
                </c:pt>
                <c:pt idx="586">
                  <c:v>111.57232</c:v>
                </c:pt>
                <c:pt idx="587">
                  <c:v>112.195256</c:v>
                </c:pt>
                <c:pt idx="588">
                  <c:v>111.984415</c:v>
                </c:pt>
                <c:pt idx="589">
                  <c:v>112.29109</c:v>
                </c:pt>
                <c:pt idx="590">
                  <c:v>111.62982700000001</c:v>
                </c:pt>
                <c:pt idx="591">
                  <c:v>111.97483</c:v>
                </c:pt>
                <c:pt idx="592">
                  <c:v>112.827777</c:v>
                </c:pt>
                <c:pt idx="593">
                  <c:v>112.569016</c:v>
                </c:pt>
                <c:pt idx="594">
                  <c:v>112.09942100000001</c:v>
                </c:pt>
                <c:pt idx="595">
                  <c:v>112.636101</c:v>
                </c:pt>
                <c:pt idx="596">
                  <c:v>112.74152100000001</c:v>
                </c:pt>
                <c:pt idx="597">
                  <c:v>113.297372</c:v>
                </c:pt>
                <c:pt idx="598">
                  <c:v>112.990697</c:v>
                </c:pt>
                <c:pt idx="599">
                  <c:v>112.38692500000001</c:v>
                </c:pt>
                <c:pt idx="600">
                  <c:v>113.14403</c:v>
                </c:pt>
                <c:pt idx="601">
                  <c:v>112.837355</c:v>
                </c:pt>
                <c:pt idx="602">
                  <c:v>111.90774500000001</c:v>
                </c:pt>
                <c:pt idx="603">
                  <c:v>111.76399600000001</c:v>
                </c:pt>
                <c:pt idx="604">
                  <c:v>111.505235</c:v>
                </c:pt>
                <c:pt idx="605">
                  <c:v>110.000609</c:v>
                </c:pt>
                <c:pt idx="606">
                  <c:v>110.997305</c:v>
                </c:pt>
                <c:pt idx="607">
                  <c:v>111.006891</c:v>
                </c:pt>
                <c:pt idx="608">
                  <c:v>112.013165</c:v>
                </c:pt>
                <c:pt idx="609">
                  <c:v>111.246481</c:v>
                </c:pt>
                <c:pt idx="610">
                  <c:v>111.399815</c:v>
                </c:pt>
                <c:pt idx="611">
                  <c:v>114.409066</c:v>
                </c:pt>
                <c:pt idx="612">
                  <c:v>113.91072200000001</c:v>
                </c:pt>
                <c:pt idx="613">
                  <c:v>113.87238600000001</c:v>
                </c:pt>
                <c:pt idx="614">
                  <c:v>113.44112699999999</c:v>
                </c:pt>
                <c:pt idx="615">
                  <c:v>113.55612600000001</c:v>
                </c:pt>
                <c:pt idx="616">
                  <c:v>113.671132</c:v>
                </c:pt>
                <c:pt idx="617">
                  <c:v>113.316536</c:v>
                </c:pt>
                <c:pt idx="618">
                  <c:v>112.93319</c:v>
                </c:pt>
                <c:pt idx="619">
                  <c:v>113.671132</c:v>
                </c:pt>
                <c:pt idx="620">
                  <c:v>112.703186</c:v>
                </c:pt>
                <c:pt idx="621">
                  <c:v>114.07364099999999</c:v>
                </c:pt>
                <c:pt idx="622">
                  <c:v>114.07364099999999</c:v>
                </c:pt>
                <c:pt idx="623">
                  <c:v>114.504908</c:v>
                </c:pt>
                <c:pt idx="624">
                  <c:v>114.38990200000001</c:v>
                </c:pt>
                <c:pt idx="625">
                  <c:v>113.92030699999999</c:v>
                </c:pt>
                <c:pt idx="626">
                  <c:v>114.495322</c:v>
                </c:pt>
                <c:pt idx="627">
                  <c:v>114.792412</c:v>
                </c:pt>
                <c:pt idx="628">
                  <c:v>115.20450700000001</c:v>
                </c:pt>
                <c:pt idx="629">
                  <c:v>115.118258</c:v>
                </c:pt>
                <c:pt idx="630">
                  <c:v>114.878668</c:v>
                </c:pt>
                <c:pt idx="631">
                  <c:v>114.792412</c:v>
                </c:pt>
                <c:pt idx="632">
                  <c:v>113.374042</c:v>
                </c:pt>
                <c:pt idx="633">
                  <c:v>114.619906</c:v>
                </c:pt>
                <c:pt idx="634">
                  <c:v>114.68699100000001</c:v>
                </c:pt>
                <c:pt idx="635">
                  <c:v>114.274896</c:v>
                </c:pt>
                <c:pt idx="636">
                  <c:v>112.990697</c:v>
                </c:pt>
                <c:pt idx="637">
                  <c:v>113.55612600000001</c:v>
                </c:pt>
                <c:pt idx="638">
                  <c:v>113.527376</c:v>
                </c:pt>
                <c:pt idx="639">
                  <c:v>113.374042</c:v>
                </c:pt>
                <c:pt idx="640">
                  <c:v>113.546547</c:v>
                </c:pt>
                <c:pt idx="641">
                  <c:v>112.827777</c:v>
                </c:pt>
                <c:pt idx="642">
                  <c:v>113.297372</c:v>
                </c:pt>
                <c:pt idx="643">
                  <c:v>112.74152100000001</c:v>
                </c:pt>
                <c:pt idx="644">
                  <c:v>113.2782</c:v>
                </c:pt>
                <c:pt idx="645">
                  <c:v>114.102391</c:v>
                </c:pt>
                <c:pt idx="646">
                  <c:v>114.476151</c:v>
                </c:pt>
                <c:pt idx="647">
                  <c:v>115.319513</c:v>
                </c:pt>
                <c:pt idx="648">
                  <c:v>114.294067</c:v>
                </c:pt>
                <c:pt idx="649">
                  <c:v>113.824465</c:v>
                </c:pt>
                <c:pt idx="650">
                  <c:v>113.733422</c:v>
                </c:pt>
                <c:pt idx="651">
                  <c:v>112.82713699999999</c:v>
                </c:pt>
                <c:pt idx="652">
                  <c:v>112.617268</c:v>
                </c:pt>
                <c:pt idx="653">
                  <c:v>112.28336899999999</c:v>
                </c:pt>
                <c:pt idx="654">
                  <c:v>111.615587</c:v>
                </c:pt>
                <c:pt idx="655">
                  <c:v>111.55835</c:v>
                </c:pt>
                <c:pt idx="656">
                  <c:v>111.19583299999999</c:v>
                </c:pt>
                <c:pt idx="657">
                  <c:v>110.375411</c:v>
                </c:pt>
                <c:pt idx="658">
                  <c:v>110.22277800000001</c:v>
                </c:pt>
                <c:pt idx="659">
                  <c:v>110.661607</c:v>
                </c:pt>
                <c:pt idx="660">
                  <c:v>110.079679</c:v>
                </c:pt>
                <c:pt idx="661">
                  <c:v>110.76654600000001</c:v>
                </c:pt>
                <c:pt idx="662">
                  <c:v>110.995499</c:v>
                </c:pt>
                <c:pt idx="663">
                  <c:v>110.451731</c:v>
                </c:pt>
                <c:pt idx="664">
                  <c:v>111.815921</c:v>
                </c:pt>
                <c:pt idx="665">
                  <c:v>112.187973</c:v>
                </c:pt>
                <c:pt idx="666">
                  <c:v>112.56956599999999</c:v>
                </c:pt>
                <c:pt idx="667">
                  <c:v>111.96856200000001</c:v>
                </c:pt>
                <c:pt idx="668">
                  <c:v>111.138597</c:v>
                </c:pt>
                <c:pt idx="669">
                  <c:v>110.031977</c:v>
                </c:pt>
                <c:pt idx="670">
                  <c:v>109.07799799999999</c:v>
                </c:pt>
                <c:pt idx="671">
                  <c:v>108.267117</c:v>
                </c:pt>
                <c:pt idx="672">
                  <c:v>107.418076</c:v>
                </c:pt>
                <c:pt idx="673">
                  <c:v>106.454555</c:v>
                </c:pt>
                <c:pt idx="674">
                  <c:v>107.828287</c:v>
                </c:pt>
                <c:pt idx="675">
                  <c:v>107.01740599999999</c:v>
                </c:pt>
                <c:pt idx="676">
                  <c:v>107.61841099999999</c:v>
                </c:pt>
                <c:pt idx="677">
                  <c:v>107.37991599999999</c:v>
                </c:pt>
                <c:pt idx="678">
                  <c:v>108.791809</c:v>
                </c:pt>
                <c:pt idx="679">
                  <c:v>108.46745199999999</c:v>
                </c:pt>
                <c:pt idx="680">
                  <c:v>108.934907</c:v>
                </c:pt>
                <c:pt idx="681">
                  <c:v>108.877663</c:v>
                </c:pt>
                <c:pt idx="682">
                  <c:v>107.952309</c:v>
                </c:pt>
                <c:pt idx="683">
                  <c:v>107.732891</c:v>
                </c:pt>
                <c:pt idx="684">
                  <c:v>108.52469600000001</c:v>
                </c:pt>
                <c:pt idx="685">
                  <c:v>107.542098</c:v>
                </c:pt>
                <c:pt idx="686">
                  <c:v>106.063427</c:v>
                </c:pt>
                <c:pt idx="687">
                  <c:v>107.456236</c:v>
                </c:pt>
                <c:pt idx="688">
                  <c:v>110.165541</c:v>
                </c:pt>
                <c:pt idx="689">
                  <c:v>108.515154</c:v>
                </c:pt>
                <c:pt idx="690">
                  <c:v>110.127381</c:v>
                </c:pt>
                <c:pt idx="691">
                  <c:v>110.985957</c:v>
                </c:pt>
                <c:pt idx="692">
                  <c:v>112.006722</c:v>
                </c:pt>
                <c:pt idx="693">
                  <c:v>111.768227</c:v>
                </c:pt>
                <c:pt idx="694">
                  <c:v>111.863623</c:v>
                </c:pt>
                <c:pt idx="695">
                  <c:v>111.691907</c:v>
                </c:pt>
                <c:pt idx="696">
                  <c:v>110.22277800000001</c:v>
                </c:pt>
                <c:pt idx="697">
                  <c:v>109.841184</c:v>
                </c:pt>
                <c:pt idx="698">
                  <c:v>109.25925599999999</c:v>
                </c:pt>
                <c:pt idx="699">
                  <c:v>109.04938</c:v>
                </c:pt>
                <c:pt idx="700">
                  <c:v>108.333895</c:v>
                </c:pt>
                <c:pt idx="701">
                  <c:v>109.297416</c:v>
                </c:pt>
                <c:pt idx="702">
                  <c:v>110.33725800000001</c:v>
                </c:pt>
                <c:pt idx="703">
                  <c:v>110.33725800000001</c:v>
                </c:pt>
                <c:pt idx="704">
                  <c:v>111.43432799999999</c:v>
                </c:pt>
                <c:pt idx="705">
                  <c:v>110.299098</c:v>
                </c:pt>
                <c:pt idx="706">
                  <c:v>110.04151899999999</c:v>
                </c:pt>
                <c:pt idx="707">
                  <c:v>109.888886</c:v>
                </c:pt>
                <c:pt idx="708">
                  <c:v>110.15599899999999</c:v>
                </c:pt>
                <c:pt idx="709">
                  <c:v>110.031977</c:v>
                </c:pt>
                <c:pt idx="710">
                  <c:v>110.289556</c:v>
                </c:pt>
                <c:pt idx="711">
                  <c:v>110.251396</c:v>
                </c:pt>
                <c:pt idx="712">
                  <c:v>109.860268</c:v>
                </c:pt>
                <c:pt idx="713">
                  <c:v>110.408804</c:v>
                </c:pt>
                <c:pt idx="714">
                  <c:v>110.807596</c:v>
                </c:pt>
                <c:pt idx="715">
                  <c:v>109.136467</c:v>
                </c:pt>
                <c:pt idx="716">
                  <c:v>109.402328</c:v>
                </c:pt>
                <c:pt idx="717">
                  <c:v>109.28838399999999</c:v>
                </c:pt>
                <c:pt idx="718">
                  <c:v>109.088989</c:v>
                </c:pt>
                <c:pt idx="719">
                  <c:v>108.747165</c:v>
                </c:pt>
                <c:pt idx="720">
                  <c:v>109.19343499999999</c:v>
                </c:pt>
                <c:pt idx="721">
                  <c:v>109.174448</c:v>
                </c:pt>
                <c:pt idx="722">
                  <c:v>109.68717599999999</c:v>
                </c:pt>
                <c:pt idx="723">
                  <c:v>108.23443</c:v>
                </c:pt>
                <c:pt idx="724">
                  <c:v>109.54475600000001</c:v>
                </c:pt>
                <c:pt idx="725">
                  <c:v>108.623732</c:v>
                </c:pt>
                <c:pt idx="726">
                  <c:v>108.566756</c:v>
                </c:pt>
                <c:pt idx="727">
                  <c:v>107.588764</c:v>
                </c:pt>
                <c:pt idx="728">
                  <c:v>107.28492199999999</c:v>
                </c:pt>
                <c:pt idx="729">
                  <c:v>105.33843400000001</c:v>
                </c:pt>
                <c:pt idx="730">
                  <c:v>104.559838</c:v>
                </c:pt>
                <c:pt idx="731">
                  <c:v>101.758785</c:v>
                </c:pt>
                <c:pt idx="732">
                  <c:v>101.83474699999999</c:v>
                </c:pt>
                <c:pt idx="733">
                  <c:v>100.657359</c:v>
                </c:pt>
                <c:pt idx="734">
                  <c:v>100.078158</c:v>
                </c:pt>
                <c:pt idx="735">
                  <c:v>102.660822</c:v>
                </c:pt>
                <c:pt idx="736">
                  <c:v>102.527891</c:v>
                </c:pt>
                <c:pt idx="737">
                  <c:v>102.300004</c:v>
                </c:pt>
                <c:pt idx="738">
                  <c:v>102.746274</c:v>
                </c:pt>
                <c:pt idx="739">
                  <c:v>101.502421</c:v>
                </c:pt>
                <c:pt idx="740">
                  <c:v>102.309501</c:v>
                </c:pt>
                <c:pt idx="741">
                  <c:v>104.825699</c:v>
                </c:pt>
                <c:pt idx="742">
                  <c:v>105.927125</c:v>
                </c:pt>
                <c:pt idx="743">
                  <c:v>105.822678</c:v>
                </c:pt>
                <c:pt idx="744">
                  <c:v>105.68974799999999</c:v>
                </c:pt>
                <c:pt idx="745">
                  <c:v>106.335414</c:v>
                </c:pt>
                <c:pt idx="746">
                  <c:v>106.17399899999999</c:v>
                </c:pt>
                <c:pt idx="747">
                  <c:v>106.06005500000001</c:v>
                </c:pt>
                <c:pt idx="748">
                  <c:v>105.452371</c:v>
                </c:pt>
                <c:pt idx="749">
                  <c:v>106.857646</c:v>
                </c:pt>
                <c:pt idx="750">
                  <c:v>106.48733799999999</c:v>
                </c:pt>
                <c:pt idx="751">
                  <c:v>105.47136500000001</c:v>
                </c:pt>
                <c:pt idx="752">
                  <c:v>105.42388699999999</c:v>
                </c:pt>
                <c:pt idx="753">
                  <c:v>103.92366199999999</c:v>
                </c:pt>
                <c:pt idx="754">
                  <c:v>103.847707</c:v>
                </c:pt>
                <c:pt idx="755">
                  <c:v>103.629317</c:v>
                </c:pt>
                <c:pt idx="756">
                  <c:v>104.911151</c:v>
                </c:pt>
                <c:pt idx="757">
                  <c:v>105.015598</c:v>
                </c:pt>
                <c:pt idx="758">
                  <c:v>104.778221</c:v>
                </c:pt>
                <c:pt idx="759">
                  <c:v>104.54084400000001</c:v>
                </c:pt>
                <c:pt idx="760">
                  <c:v>104.14205200000001</c:v>
                </c:pt>
                <c:pt idx="761">
                  <c:v>103.904675</c:v>
                </c:pt>
                <c:pt idx="762">
                  <c:v>103.38244299999999</c:v>
                </c:pt>
                <c:pt idx="763">
                  <c:v>102.565865</c:v>
                </c:pt>
                <c:pt idx="764">
                  <c:v>103.06910999999999</c:v>
                </c:pt>
                <c:pt idx="765">
                  <c:v>100.41048499999999</c:v>
                </c:pt>
                <c:pt idx="766">
                  <c:v>100.533918</c:v>
                </c:pt>
                <c:pt idx="767">
                  <c:v>100.125629</c:v>
                </c:pt>
                <c:pt idx="768">
                  <c:v>99.698353999999995</c:v>
                </c:pt>
                <c:pt idx="769">
                  <c:v>100.306038</c:v>
                </c:pt>
                <c:pt idx="770">
                  <c:v>101.901212</c:v>
                </c:pt>
                <c:pt idx="771">
                  <c:v>103.126079</c:v>
                </c:pt>
                <c:pt idx="772">
                  <c:v>102.879204</c:v>
                </c:pt>
                <c:pt idx="773">
                  <c:v>101.07988400000001</c:v>
                </c:pt>
                <c:pt idx="774">
                  <c:v>101.467203</c:v>
                </c:pt>
                <c:pt idx="775">
                  <c:v>102.411874</c:v>
                </c:pt>
                <c:pt idx="776">
                  <c:v>102.137919</c:v>
                </c:pt>
                <c:pt idx="777">
                  <c:v>102.581908</c:v>
                </c:pt>
                <c:pt idx="778">
                  <c:v>102.912549</c:v>
                </c:pt>
                <c:pt idx="779">
                  <c:v>102.865313</c:v>
                </c:pt>
                <c:pt idx="780">
                  <c:v>103.19594600000001</c:v>
                </c:pt>
                <c:pt idx="781">
                  <c:v>103.073142</c:v>
                </c:pt>
                <c:pt idx="782">
                  <c:v>103.120378</c:v>
                </c:pt>
                <c:pt idx="783">
                  <c:v>102.666933</c:v>
                </c:pt>
                <c:pt idx="784">
                  <c:v>102.440213</c:v>
                </c:pt>
                <c:pt idx="785">
                  <c:v>102.137919</c:v>
                </c:pt>
                <c:pt idx="786">
                  <c:v>103.08259</c:v>
                </c:pt>
                <c:pt idx="787">
                  <c:v>102.648042</c:v>
                </c:pt>
                <c:pt idx="788">
                  <c:v>102.05289399999999</c:v>
                </c:pt>
                <c:pt idx="789">
                  <c:v>102.893652</c:v>
                </c:pt>
                <c:pt idx="790">
                  <c:v>102.02455500000001</c:v>
                </c:pt>
                <c:pt idx="791">
                  <c:v>101.75060000000001</c:v>
                </c:pt>
                <c:pt idx="792">
                  <c:v>100.418616</c:v>
                </c:pt>
                <c:pt idx="793">
                  <c:v>101.136562</c:v>
                </c:pt>
                <c:pt idx="794">
                  <c:v>101.089332</c:v>
                </c:pt>
                <c:pt idx="795">
                  <c:v>100.664226</c:v>
                </c:pt>
                <c:pt idx="796">
                  <c:v>99.351132000000007</c:v>
                </c:pt>
                <c:pt idx="797">
                  <c:v>99.313344999999998</c:v>
                </c:pt>
                <c:pt idx="798">
                  <c:v>99.804578000000006</c:v>
                </c:pt>
                <c:pt idx="799">
                  <c:v>100.60754799999999</c:v>
                </c:pt>
                <c:pt idx="800">
                  <c:v>100.465846</c:v>
                </c:pt>
                <c:pt idx="801">
                  <c:v>99.710111999999995</c:v>
                </c:pt>
                <c:pt idx="802">
                  <c:v>100.144661</c:v>
                </c:pt>
                <c:pt idx="803">
                  <c:v>100.67367400000001</c:v>
                </c:pt>
                <c:pt idx="804">
                  <c:v>99.606198000000006</c:v>
                </c:pt>
                <c:pt idx="805">
                  <c:v>99.209429999999998</c:v>
                </c:pt>
                <c:pt idx="806">
                  <c:v>99.011049999999997</c:v>
                </c:pt>
                <c:pt idx="807">
                  <c:v>98.330884999999995</c:v>
                </c:pt>
                <c:pt idx="808">
                  <c:v>97.187832999999998</c:v>
                </c:pt>
                <c:pt idx="809">
                  <c:v>95.468530999999999</c:v>
                </c:pt>
                <c:pt idx="810">
                  <c:v>97.074477000000002</c:v>
                </c:pt>
                <c:pt idx="811">
                  <c:v>97.121706000000003</c:v>
                </c:pt>
                <c:pt idx="812">
                  <c:v>95.563004000000006</c:v>
                </c:pt>
                <c:pt idx="813">
                  <c:v>93.616974999999996</c:v>
                </c:pt>
                <c:pt idx="814">
                  <c:v>92.889581000000007</c:v>
                </c:pt>
                <c:pt idx="815">
                  <c:v>93.928718000000003</c:v>
                </c:pt>
                <c:pt idx="816">
                  <c:v>94.863940999999997</c:v>
                </c:pt>
                <c:pt idx="817">
                  <c:v>93.994844999999998</c:v>
                </c:pt>
                <c:pt idx="818">
                  <c:v>95.081219000000004</c:v>
                </c:pt>
                <c:pt idx="819">
                  <c:v>95.336276999999995</c:v>
                </c:pt>
                <c:pt idx="820">
                  <c:v>94.486070999999995</c:v>
                </c:pt>
                <c:pt idx="821">
                  <c:v>94.363265999999996</c:v>
                </c:pt>
                <c:pt idx="822">
                  <c:v>95.336276999999995</c:v>
                </c:pt>
                <c:pt idx="823">
                  <c:v>94.703349000000003</c:v>
                </c:pt>
                <c:pt idx="824">
                  <c:v>95.496870000000001</c:v>
                </c:pt>
                <c:pt idx="825">
                  <c:v>96.243161000000001</c:v>
                </c:pt>
                <c:pt idx="826">
                  <c:v>96.413202999999996</c:v>
                </c:pt>
                <c:pt idx="827">
                  <c:v>97.178392000000002</c:v>
                </c:pt>
                <c:pt idx="828">
                  <c:v>96.658818999999994</c:v>
                </c:pt>
                <c:pt idx="829">
                  <c:v>95.222920999999999</c:v>
                </c:pt>
                <c:pt idx="830">
                  <c:v>95.156795000000002</c:v>
                </c:pt>
                <c:pt idx="831">
                  <c:v>94.457731999999993</c:v>
                </c:pt>
                <c:pt idx="832">
                  <c:v>94.136546999999993</c:v>
                </c:pt>
                <c:pt idx="833">
                  <c:v>94.807263000000006</c:v>
                </c:pt>
                <c:pt idx="834">
                  <c:v>94.174334999999999</c:v>
                </c:pt>
                <c:pt idx="835">
                  <c:v>94.202674000000002</c:v>
                </c:pt>
                <c:pt idx="836">
                  <c:v>93.881482000000005</c:v>
                </c:pt>
                <c:pt idx="837">
                  <c:v>93.352468000000002</c:v>
                </c:pt>
                <c:pt idx="838">
                  <c:v>92.790392999999995</c:v>
                </c:pt>
                <c:pt idx="839">
                  <c:v>91.465080999999998</c:v>
                </c:pt>
                <c:pt idx="840">
                  <c:v>91.530876000000006</c:v>
                </c:pt>
                <c:pt idx="841">
                  <c:v>91.718868000000001</c:v>
                </c:pt>
                <c:pt idx="842">
                  <c:v>91.728262000000001</c:v>
                </c:pt>
                <c:pt idx="843">
                  <c:v>91.408687</c:v>
                </c:pt>
                <c:pt idx="844">
                  <c:v>93.147565999999998</c:v>
                </c:pt>
                <c:pt idx="845">
                  <c:v>93.072368999999995</c:v>
                </c:pt>
                <c:pt idx="846">
                  <c:v>92.912582</c:v>
                </c:pt>
                <c:pt idx="847">
                  <c:v>92.329826999999995</c:v>
                </c:pt>
                <c:pt idx="848">
                  <c:v>92.282826999999997</c:v>
                </c:pt>
                <c:pt idx="849">
                  <c:v>91.850458000000003</c:v>
                </c:pt>
                <c:pt idx="850">
                  <c:v>91.502679000000001</c:v>
                </c:pt>
                <c:pt idx="851">
                  <c:v>91.953851</c:v>
                </c:pt>
                <c:pt idx="852">
                  <c:v>93.551738</c:v>
                </c:pt>
                <c:pt idx="853">
                  <c:v>93.861918000000003</c:v>
                </c:pt>
                <c:pt idx="854">
                  <c:v>93.993509000000003</c:v>
                </c:pt>
                <c:pt idx="855">
                  <c:v>93.937115000000006</c:v>
                </c:pt>
                <c:pt idx="856">
                  <c:v>94.284886</c:v>
                </c:pt>
                <c:pt idx="857">
                  <c:v>93.993509000000003</c:v>
                </c:pt>
                <c:pt idx="858">
                  <c:v>94.153295999999997</c:v>
                </c:pt>
                <c:pt idx="859">
                  <c:v>94.717256000000006</c:v>
                </c:pt>
                <c:pt idx="860">
                  <c:v>95.412813</c:v>
                </c:pt>
                <c:pt idx="861">
                  <c:v>96.916708</c:v>
                </c:pt>
                <c:pt idx="862">
                  <c:v>97.490067999999994</c:v>
                </c:pt>
                <c:pt idx="863">
                  <c:v>96.803912999999994</c:v>
                </c:pt>
                <c:pt idx="864">
                  <c:v>96.916708</c:v>
                </c:pt>
                <c:pt idx="865">
                  <c:v>97.048298000000003</c:v>
                </c:pt>
                <c:pt idx="866">
                  <c:v>97.302076999999997</c:v>
                </c:pt>
                <c:pt idx="867">
                  <c:v>97.499470000000002</c:v>
                </c:pt>
                <c:pt idx="868">
                  <c:v>98.044627000000006</c:v>
                </c:pt>
                <c:pt idx="869">
                  <c:v>98.223217000000005</c:v>
                </c:pt>
                <c:pt idx="870">
                  <c:v>97.414872000000003</c:v>
                </c:pt>
                <c:pt idx="871">
                  <c:v>96.794518999999994</c:v>
                </c:pt>
                <c:pt idx="872">
                  <c:v>95.835780999999997</c:v>
                </c:pt>
                <c:pt idx="873">
                  <c:v>95.779387</c:v>
                </c:pt>
                <c:pt idx="874">
                  <c:v>96.033165999999994</c:v>
                </c:pt>
                <c:pt idx="875">
                  <c:v>95.882779999999997</c:v>
                </c:pt>
                <c:pt idx="876">
                  <c:v>94.00291</c:v>
                </c:pt>
                <c:pt idx="877">
                  <c:v>93.147565999999998</c:v>
                </c:pt>
                <c:pt idx="878">
                  <c:v>92.827990999999997</c:v>
                </c:pt>
                <c:pt idx="879">
                  <c:v>93.391951000000006</c:v>
                </c:pt>
                <c:pt idx="880">
                  <c:v>92.743392999999998</c:v>
                </c:pt>
                <c:pt idx="881">
                  <c:v>91.925653999999994</c:v>
                </c:pt>
                <c:pt idx="882">
                  <c:v>91.305294000000004</c:v>
                </c:pt>
                <c:pt idx="883">
                  <c:v>93.288556999999997</c:v>
                </c:pt>
                <c:pt idx="884">
                  <c:v>92.893786000000006</c:v>
                </c:pt>
                <c:pt idx="885">
                  <c:v>92.81859</c:v>
                </c:pt>
                <c:pt idx="886">
                  <c:v>93.203967000000006</c:v>
                </c:pt>
                <c:pt idx="887">
                  <c:v>92.113639000000006</c:v>
                </c:pt>
                <c:pt idx="888">
                  <c:v>91.822260999999997</c:v>
                </c:pt>
                <c:pt idx="889">
                  <c:v>90.261965000000004</c:v>
                </c:pt>
                <c:pt idx="890">
                  <c:v>90.468751999999995</c:v>
                </c:pt>
                <c:pt idx="891">
                  <c:v>92.856188000000003</c:v>
                </c:pt>
                <c:pt idx="892">
                  <c:v>94.369484</c:v>
                </c:pt>
                <c:pt idx="893">
                  <c:v>94.153295999999997</c:v>
                </c:pt>
                <c:pt idx="894">
                  <c:v>92.715197000000003</c:v>
                </c:pt>
                <c:pt idx="895">
                  <c:v>92.677598000000003</c:v>
                </c:pt>
                <c:pt idx="896">
                  <c:v>91.803458000000006</c:v>
                </c:pt>
                <c:pt idx="897">
                  <c:v>92.405016000000003</c:v>
                </c:pt>
                <c:pt idx="898">
                  <c:v>92.602401999999998</c:v>
                </c:pt>
                <c:pt idx="899">
                  <c:v>92.762196000000003</c:v>
                </c:pt>
                <c:pt idx="900">
                  <c:v>91.878654999999995</c:v>
                </c:pt>
                <c:pt idx="901">
                  <c:v>91.098506999999998</c:v>
                </c:pt>
                <c:pt idx="902">
                  <c:v>91.996145999999996</c:v>
                </c:pt>
                <c:pt idx="903">
                  <c:v>92.772361000000004</c:v>
                </c:pt>
                <c:pt idx="904">
                  <c:v>92.229946999999996</c:v>
                </c:pt>
                <c:pt idx="905">
                  <c:v>94.287396000000001</c:v>
                </c:pt>
                <c:pt idx="906">
                  <c:v>94.278041999999999</c:v>
                </c:pt>
                <c:pt idx="907">
                  <c:v>95.316120999999995</c:v>
                </c:pt>
                <c:pt idx="908">
                  <c:v>94.296750000000003</c:v>
                </c:pt>
                <c:pt idx="909">
                  <c:v>93.679511000000005</c:v>
                </c:pt>
                <c:pt idx="910">
                  <c:v>93.539229000000006</c:v>
                </c:pt>
                <c:pt idx="911">
                  <c:v>94.465086999999997</c:v>
                </c:pt>
                <c:pt idx="912">
                  <c:v>94.567960999999997</c:v>
                </c:pt>
                <c:pt idx="913">
                  <c:v>95.185192000000001</c:v>
                </c:pt>
                <c:pt idx="914">
                  <c:v>93.988130999999996</c:v>
                </c:pt>
                <c:pt idx="915">
                  <c:v>94.773700000000005</c:v>
                </c:pt>
                <c:pt idx="916">
                  <c:v>95.175837999999999</c:v>
                </c:pt>
                <c:pt idx="917">
                  <c:v>93.829148000000004</c:v>
                </c:pt>
                <c:pt idx="918">
                  <c:v>93.155799000000002</c:v>
                </c:pt>
                <c:pt idx="919">
                  <c:v>91.416315999999995</c:v>
                </c:pt>
                <c:pt idx="920">
                  <c:v>91.257333000000003</c:v>
                </c:pt>
                <c:pt idx="921">
                  <c:v>91.15446</c:v>
                </c:pt>
                <c:pt idx="922">
                  <c:v>90.630747</c:v>
                </c:pt>
                <c:pt idx="923">
                  <c:v>91.117051000000004</c:v>
                </c:pt>
                <c:pt idx="924">
                  <c:v>89.929343000000003</c:v>
                </c:pt>
                <c:pt idx="925">
                  <c:v>87.516512000000006</c:v>
                </c:pt>
                <c:pt idx="926">
                  <c:v>88.189860999999993</c:v>
                </c:pt>
                <c:pt idx="927">
                  <c:v>88.666809999999998</c:v>
                </c:pt>
                <c:pt idx="928">
                  <c:v>88.489125999999999</c:v>
                </c:pt>
                <c:pt idx="929">
                  <c:v>90.144435999999999</c:v>
                </c:pt>
                <c:pt idx="930">
                  <c:v>88.807092999999995</c:v>
                </c:pt>
                <c:pt idx="931">
                  <c:v>89.630071000000001</c:v>
                </c:pt>
                <c:pt idx="932">
                  <c:v>88.994138000000007</c:v>
                </c:pt>
                <c:pt idx="933">
                  <c:v>88.433008999999998</c:v>
                </c:pt>
                <c:pt idx="934">
                  <c:v>87.581975999999997</c:v>
                </c:pt>
                <c:pt idx="935">
                  <c:v>88.423661999999993</c:v>
                </c:pt>
                <c:pt idx="936">
                  <c:v>89.237285999999997</c:v>
                </c:pt>
                <c:pt idx="937">
                  <c:v>88.694864999999993</c:v>
                </c:pt>
                <c:pt idx="938">
                  <c:v>90.116381000000004</c:v>
                </c:pt>
                <c:pt idx="939">
                  <c:v>90.387591999999998</c:v>
                </c:pt>
                <c:pt idx="940">
                  <c:v>90.163145</c:v>
                </c:pt>
                <c:pt idx="941">
                  <c:v>89.817115999999999</c:v>
                </c:pt>
                <c:pt idx="942">
                  <c:v>89.274694999999994</c:v>
                </c:pt>
                <c:pt idx="943">
                  <c:v>89.882580000000004</c:v>
                </c:pt>
                <c:pt idx="944">
                  <c:v>90.303420000000003</c:v>
                </c:pt>
                <c:pt idx="945">
                  <c:v>90.163145</c:v>
                </c:pt>
                <c:pt idx="946">
                  <c:v>90.322128000000006</c:v>
                </c:pt>
                <c:pt idx="947">
                  <c:v>89.508497000000006</c:v>
                </c:pt>
                <c:pt idx="948">
                  <c:v>89.414976999999993</c:v>
                </c:pt>
                <c:pt idx="949">
                  <c:v>88.994138000000007</c:v>
                </c:pt>
                <c:pt idx="950">
                  <c:v>87.825130999999999</c:v>
                </c:pt>
                <c:pt idx="951">
                  <c:v>86.441023999999999</c:v>
                </c:pt>
                <c:pt idx="952">
                  <c:v>86.712235000000007</c:v>
                </c:pt>
                <c:pt idx="953">
                  <c:v>85.973421999999999</c:v>
                </c:pt>
                <c:pt idx="954">
                  <c:v>86.964737</c:v>
                </c:pt>
                <c:pt idx="955">
                  <c:v>85.795730000000006</c:v>
                </c:pt>
                <c:pt idx="956">
                  <c:v>85.898604000000006</c:v>
                </c:pt>
                <c:pt idx="957">
                  <c:v>86.319450000000003</c:v>
                </c:pt>
                <c:pt idx="958">
                  <c:v>86.506488000000004</c:v>
                </c:pt>
                <c:pt idx="959">
                  <c:v>85.169145</c:v>
                </c:pt>
                <c:pt idx="960">
                  <c:v>84.299402999999998</c:v>
                </c:pt>
                <c:pt idx="961">
                  <c:v>83.803746000000004</c:v>
                </c:pt>
                <c:pt idx="962">
                  <c:v>83.083634000000004</c:v>
                </c:pt>
                <c:pt idx="963">
                  <c:v>82.522512000000006</c:v>
                </c:pt>
                <c:pt idx="964">
                  <c:v>82.410291999999998</c:v>
                </c:pt>
                <c:pt idx="965">
                  <c:v>82.948036999999999</c:v>
                </c:pt>
                <c:pt idx="966">
                  <c:v>82.455129999999997</c:v>
                </c:pt>
                <c:pt idx="967">
                  <c:v>82.538827999999995</c:v>
                </c:pt>
                <c:pt idx="968">
                  <c:v>81.897115999999997</c:v>
                </c:pt>
                <c:pt idx="969">
                  <c:v>81.999418000000006</c:v>
                </c:pt>
                <c:pt idx="970">
                  <c:v>80.781101000000007</c:v>
                </c:pt>
                <c:pt idx="971">
                  <c:v>80.771799000000001</c:v>
                </c:pt>
                <c:pt idx="972">
                  <c:v>81.757619000000005</c:v>
                </c:pt>
                <c:pt idx="973">
                  <c:v>80.753201000000004</c:v>
                </c:pt>
                <c:pt idx="974">
                  <c:v>81.301907</c:v>
                </c:pt>
                <c:pt idx="975">
                  <c:v>82.371425000000002</c:v>
                </c:pt>
                <c:pt idx="976">
                  <c:v>82.297022999999996</c:v>
                </c:pt>
                <c:pt idx="977">
                  <c:v>82.204021999999995</c:v>
                </c:pt>
                <c:pt idx="978">
                  <c:v>82.278424999999999</c:v>
                </c:pt>
                <c:pt idx="979">
                  <c:v>82.352828000000002</c:v>
                </c:pt>
                <c:pt idx="980">
                  <c:v>82.129620000000003</c:v>
                </c:pt>
                <c:pt idx="981">
                  <c:v>82.073820999999995</c:v>
                </c:pt>
                <c:pt idx="982">
                  <c:v>81.748317</c:v>
                </c:pt>
                <c:pt idx="983">
                  <c:v>81.729713000000004</c:v>
                </c:pt>
                <c:pt idx="984">
                  <c:v>81.534411000000006</c:v>
                </c:pt>
                <c:pt idx="985">
                  <c:v>79.200078000000005</c:v>
                </c:pt>
                <c:pt idx="986">
                  <c:v>79.190776</c:v>
                </c:pt>
                <c:pt idx="987">
                  <c:v>78.158458999999993</c:v>
                </c:pt>
                <c:pt idx="988">
                  <c:v>78.232861999999997</c:v>
                </c:pt>
                <c:pt idx="989">
                  <c:v>78.381659999999997</c:v>
                </c:pt>
                <c:pt idx="990">
                  <c:v>78.177055999999993</c:v>
                </c:pt>
                <c:pt idx="991">
                  <c:v>78.669962999999996</c:v>
                </c:pt>
                <c:pt idx="992">
                  <c:v>77.953854000000007</c:v>
                </c:pt>
                <c:pt idx="993">
                  <c:v>77.823652999999993</c:v>
                </c:pt>
                <c:pt idx="994">
                  <c:v>77.879451000000003</c:v>
                </c:pt>
                <c:pt idx="995">
                  <c:v>78.065459000000004</c:v>
                </c:pt>
                <c:pt idx="996">
                  <c:v>77.061041000000003</c:v>
                </c:pt>
                <c:pt idx="997">
                  <c:v>77.191242000000003</c:v>
                </c:pt>
                <c:pt idx="998">
                  <c:v>76.912234999999995</c:v>
                </c:pt>
                <c:pt idx="999">
                  <c:v>76.540234999999996</c:v>
                </c:pt>
                <c:pt idx="1000">
                  <c:v>76.038026000000002</c:v>
                </c:pt>
                <c:pt idx="1001">
                  <c:v>75.963622999999998</c:v>
                </c:pt>
                <c:pt idx="1002">
                  <c:v>75.842723000000007</c:v>
                </c:pt>
                <c:pt idx="1003">
                  <c:v>75.647413999999998</c:v>
                </c:pt>
                <c:pt idx="1004">
                  <c:v>74.977808999999993</c:v>
                </c:pt>
                <c:pt idx="1005">
                  <c:v>74.726701000000006</c:v>
                </c:pt>
                <c:pt idx="1006">
                  <c:v>74.763902999999999</c:v>
                </c:pt>
                <c:pt idx="1007">
                  <c:v>73.889685999999998</c:v>
                </c:pt>
                <c:pt idx="1008">
                  <c:v>72.717872999999997</c:v>
                </c:pt>
                <c:pt idx="1009">
                  <c:v>71.927353999999994</c:v>
                </c:pt>
                <c:pt idx="1010">
                  <c:v>72.801570999999996</c:v>
                </c:pt>
                <c:pt idx="1011">
                  <c:v>72.559764999999999</c:v>
                </c:pt>
                <c:pt idx="1012">
                  <c:v>73.061974000000006</c:v>
                </c:pt>
                <c:pt idx="1013">
                  <c:v>73.340980999999999</c:v>
                </c:pt>
                <c:pt idx="1014">
                  <c:v>73.592082000000005</c:v>
                </c:pt>
                <c:pt idx="1015">
                  <c:v>73.034074000000004</c:v>
                </c:pt>
                <c:pt idx="1016">
                  <c:v>73.322377000000003</c:v>
                </c:pt>
                <c:pt idx="1017">
                  <c:v>73.220082000000005</c:v>
                </c:pt>
                <c:pt idx="1018">
                  <c:v>72.280764000000005</c:v>
                </c:pt>
                <c:pt idx="1019">
                  <c:v>72.978275999999994</c:v>
                </c:pt>
                <c:pt idx="1020">
                  <c:v>73.108476999999993</c:v>
                </c:pt>
                <c:pt idx="1021">
                  <c:v>72.745772000000002</c:v>
                </c:pt>
                <c:pt idx="1022">
                  <c:v>72.057563000000002</c:v>
                </c:pt>
                <c:pt idx="1023">
                  <c:v>72.197058999999996</c:v>
                </c:pt>
                <c:pt idx="1024">
                  <c:v>71.704153000000005</c:v>
                </c:pt>
                <c:pt idx="1025">
                  <c:v>71.513499999999993</c:v>
                </c:pt>
                <c:pt idx="1026">
                  <c:v>71.125394</c:v>
                </c:pt>
                <c:pt idx="1027">
                  <c:v>70.450822000000002</c:v>
                </c:pt>
                <c:pt idx="1028">
                  <c:v>70.848170999999994</c:v>
                </c:pt>
                <c:pt idx="1029">
                  <c:v>71.125394</c:v>
                </c:pt>
                <c:pt idx="1030">
                  <c:v>71.716796000000002</c:v>
                </c:pt>
                <c:pt idx="1031">
                  <c:v>71.291725999999997</c:v>
                </c:pt>
                <c:pt idx="1032">
                  <c:v>71.855407</c:v>
                </c:pt>
                <c:pt idx="1033">
                  <c:v>71.827686</c:v>
                </c:pt>
                <c:pt idx="1034">
                  <c:v>70.986782000000005</c:v>
                </c:pt>
                <c:pt idx="1035">
                  <c:v>70.395380000000003</c:v>
                </c:pt>
                <c:pt idx="1036">
                  <c:v>70.034994999999995</c:v>
                </c:pt>
                <c:pt idx="1037">
                  <c:v>69.850178</c:v>
                </c:pt>
                <c:pt idx="1038">
                  <c:v>69.720809000000003</c:v>
                </c:pt>
                <c:pt idx="1039">
                  <c:v>68.963075000000003</c:v>
                </c:pt>
                <c:pt idx="1040">
                  <c:v>69.194091</c:v>
                </c:pt>
                <c:pt idx="1041">
                  <c:v>68.963075000000003</c:v>
                </c:pt>
                <c:pt idx="1042">
                  <c:v>69.517520000000005</c:v>
                </c:pt>
                <c:pt idx="1043">
                  <c:v>69.378908999999993</c:v>
                </c:pt>
                <c:pt idx="1044">
                  <c:v>69.794736</c:v>
                </c:pt>
                <c:pt idx="1045">
                  <c:v>72.511493000000002</c:v>
                </c:pt>
                <c:pt idx="1046">
                  <c:v>70.774243999999996</c:v>
                </c:pt>
                <c:pt idx="1047">
                  <c:v>69.924104999999997</c:v>
                </c:pt>
                <c:pt idx="1048">
                  <c:v>70.487786</c:v>
                </c:pt>
                <c:pt idx="1049">
                  <c:v>69.933346999999998</c:v>
                </c:pt>
                <c:pt idx="1050">
                  <c:v>69.619161000000005</c:v>
                </c:pt>
                <c:pt idx="1051">
                  <c:v>69.572962000000004</c:v>
                </c:pt>
                <c:pt idx="1052">
                  <c:v>69.545241000000004</c:v>
                </c:pt>
                <c:pt idx="1053">
                  <c:v>69.674610000000001</c:v>
                </c:pt>
                <c:pt idx="1054">
                  <c:v>70.136643000000007</c:v>
                </c:pt>
                <c:pt idx="1055">
                  <c:v>69.905625999999998</c:v>
                </c:pt>
                <c:pt idx="1056">
                  <c:v>71.051467000000002</c:v>
                </c:pt>
                <c:pt idx="1057">
                  <c:v>71.227041999999997</c:v>
                </c:pt>
                <c:pt idx="1058">
                  <c:v>71.393373999999994</c:v>
                </c:pt>
                <c:pt idx="1059">
                  <c:v>70.700323999999995</c:v>
                </c:pt>
                <c:pt idx="1060">
                  <c:v>70.801972000000006</c:v>
                </c:pt>
                <c:pt idx="1061">
                  <c:v>71.180835999999999</c:v>
                </c:pt>
                <c:pt idx="1062">
                  <c:v>70.598675999999998</c:v>
                </c:pt>
                <c:pt idx="1063">
                  <c:v>71.365652999999995</c:v>
                </c:pt>
                <c:pt idx="1064">
                  <c:v>73.426316999999997</c:v>
                </c:pt>
                <c:pt idx="1065">
                  <c:v>73.417074999999997</c:v>
                </c:pt>
                <c:pt idx="1066">
                  <c:v>73.186058000000003</c:v>
                </c:pt>
                <c:pt idx="1067">
                  <c:v>72.788708999999997</c:v>
                </c:pt>
                <c:pt idx="1068">
                  <c:v>73.186058000000003</c:v>
                </c:pt>
                <c:pt idx="1069">
                  <c:v>72.955040999999994</c:v>
                </c:pt>
                <c:pt idx="1070">
                  <c:v>72.594656000000001</c:v>
                </c:pt>
                <c:pt idx="1071">
                  <c:v>72.760987999999998</c:v>
                </c:pt>
                <c:pt idx="1072">
                  <c:v>72.391360000000006</c:v>
                </c:pt>
                <c:pt idx="1073">
                  <c:v>73.001248000000004</c:v>
                </c:pt>
                <c:pt idx="1074">
                  <c:v>73.102895000000004</c:v>
                </c:pt>
                <c:pt idx="1075">
                  <c:v>73.296948</c:v>
                </c:pt>
                <c:pt idx="1076">
                  <c:v>73.204543000000001</c:v>
                </c:pt>
                <c:pt idx="1077">
                  <c:v>73.176822000000001</c:v>
                </c:pt>
                <c:pt idx="1078">
                  <c:v>73.454037999999997</c:v>
                </c:pt>
                <c:pt idx="1079">
                  <c:v>73.380117999999996</c:v>
                </c:pt>
                <c:pt idx="1080">
                  <c:v>73.149101999999999</c:v>
                </c:pt>
                <c:pt idx="1081">
                  <c:v>72.650104999999996</c:v>
                </c:pt>
                <c:pt idx="1082">
                  <c:v>72.086423999999994</c:v>
                </c:pt>
                <c:pt idx="1083">
                  <c:v>72.308198000000004</c:v>
                </c:pt>
                <c:pt idx="1084">
                  <c:v>71.763002</c:v>
                </c:pt>
                <c:pt idx="1085">
                  <c:v>71.966290999999998</c:v>
                </c:pt>
                <c:pt idx="1086">
                  <c:v>71.337924999999998</c:v>
                </c:pt>
                <c:pt idx="1087">
                  <c:v>70.681838999999997</c:v>
                </c:pt>
                <c:pt idx="1088">
                  <c:v>70.349180000000004</c:v>
                </c:pt>
                <c:pt idx="1089">
                  <c:v>69.798000000000002</c:v>
                </c:pt>
                <c:pt idx="1090">
                  <c:v>69.641825999999995</c:v>
                </c:pt>
                <c:pt idx="1091">
                  <c:v>69.375421000000003</c:v>
                </c:pt>
                <c:pt idx="1092">
                  <c:v>69.494848000000005</c:v>
                </c:pt>
                <c:pt idx="1093">
                  <c:v>69.641825999999995</c:v>
                </c:pt>
                <c:pt idx="1094">
                  <c:v>69.752065000000002</c:v>
                </c:pt>
                <c:pt idx="1095">
                  <c:v>69.145762000000005</c:v>
                </c:pt>
                <c:pt idx="1096">
                  <c:v>69.807181</c:v>
                </c:pt>
                <c:pt idx="1097">
                  <c:v>69.963355000000007</c:v>
                </c:pt>
                <c:pt idx="1098">
                  <c:v>70.349180000000004</c:v>
                </c:pt>
                <c:pt idx="1099">
                  <c:v>70.321622000000005</c:v>
                </c:pt>
                <c:pt idx="1100">
                  <c:v>69.715318999999994</c:v>
                </c:pt>
                <c:pt idx="1101">
                  <c:v>69.972536000000005</c:v>
                </c:pt>
                <c:pt idx="1102">
                  <c:v>69.871485000000007</c:v>
                </c:pt>
                <c:pt idx="1103">
                  <c:v>70.009281999999999</c:v>
                </c:pt>
                <c:pt idx="1104">
                  <c:v>69.715318999999994</c:v>
                </c:pt>
                <c:pt idx="1105">
                  <c:v>69.357050999999998</c:v>
                </c:pt>
                <c:pt idx="1106">
                  <c:v>69.402985999999999</c:v>
                </c:pt>
                <c:pt idx="1107">
                  <c:v>69.329492999999999</c:v>
                </c:pt>
                <c:pt idx="1108">
                  <c:v>68.686443999999995</c:v>
                </c:pt>
                <c:pt idx="1109">
                  <c:v>68.300618</c:v>
                </c:pt>
                <c:pt idx="1110">
                  <c:v>68.364922000000007</c:v>
                </c:pt>
                <c:pt idx="1111">
                  <c:v>69.063087999999993</c:v>
                </c:pt>
                <c:pt idx="1112">
                  <c:v>69.549964000000003</c:v>
                </c:pt>
                <c:pt idx="1113">
                  <c:v>70.009281999999999</c:v>
                </c:pt>
                <c:pt idx="1114">
                  <c:v>69.761253999999994</c:v>
                </c:pt>
                <c:pt idx="1115">
                  <c:v>68.429226999999997</c:v>
                </c:pt>
                <c:pt idx="1116">
                  <c:v>67.721879999999999</c:v>
                </c:pt>
                <c:pt idx="1117">
                  <c:v>67.216627000000003</c:v>
                </c:pt>
                <c:pt idx="1118">
                  <c:v>68.006654999999995</c:v>
                </c:pt>
                <c:pt idx="1119">
                  <c:v>68.704819999999998</c:v>
                </c:pt>
                <c:pt idx="1120">
                  <c:v>69.770435000000006</c:v>
                </c:pt>
                <c:pt idx="1121">
                  <c:v>69.283558999999997</c:v>
                </c:pt>
                <c:pt idx="1122">
                  <c:v>69.090646000000007</c:v>
                </c:pt>
                <c:pt idx="1123">
                  <c:v>68.429226999999997</c:v>
                </c:pt>
                <c:pt idx="1124">
                  <c:v>68.364922000000007</c:v>
                </c:pt>
                <c:pt idx="1125">
                  <c:v>68.300618</c:v>
                </c:pt>
                <c:pt idx="1126">
                  <c:v>68.906920999999997</c:v>
                </c:pt>
                <c:pt idx="1127">
                  <c:v>68.723190000000002</c:v>
                </c:pt>
                <c:pt idx="1128">
                  <c:v>68.860986999999994</c:v>
                </c:pt>
                <c:pt idx="1129">
                  <c:v>69.026342</c:v>
                </c:pt>
                <c:pt idx="1130">
                  <c:v>69.210065999999998</c:v>
                </c:pt>
                <c:pt idx="1131">
                  <c:v>69.531593999999998</c:v>
                </c:pt>
                <c:pt idx="1132">
                  <c:v>69.237630999999993</c:v>
                </c:pt>
                <c:pt idx="1133">
                  <c:v>68.668074000000004</c:v>
                </c:pt>
                <c:pt idx="1134">
                  <c:v>67.189069000000003</c:v>
                </c:pt>
                <c:pt idx="1135">
                  <c:v>67.501408999999995</c:v>
                </c:pt>
                <c:pt idx="1136">
                  <c:v>66.849170999999998</c:v>
                </c:pt>
                <c:pt idx="1137">
                  <c:v>67.097206999999997</c:v>
                </c:pt>
                <c:pt idx="1138">
                  <c:v>67.969908000000004</c:v>
                </c:pt>
                <c:pt idx="1139">
                  <c:v>67.731067999999993</c:v>
                </c:pt>
                <c:pt idx="1140">
                  <c:v>68.594581000000005</c:v>
                </c:pt>
                <c:pt idx="1141">
                  <c:v>68.668074000000004</c:v>
                </c:pt>
                <c:pt idx="1142">
                  <c:v>67.455473999999995</c:v>
                </c:pt>
                <c:pt idx="1143">
                  <c:v>67.602452</c:v>
                </c:pt>
                <c:pt idx="1144">
                  <c:v>67.189069000000003</c:v>
                </c:pt>
                <c:pt idx="1145">
                  <c:v>67.051271999999997</c:v>
                </c:pt>
                <c:pt idx="1146">
                  <c:v>66.913475000000005</c:v>
                </c:pt>
                <c:pt idx="1147">
                  <c:v>66.628699999999995</c:v>
                </c:pt>
                <c:pt idx="1148">
                  <c:v>67.299307999999996</c:v>
                </c:pt>
                <c:pt idx="1149">
                  <c:v>66.968598</c:v>
                </c:pt>
                <c:pt idx="1150">
                  <c:v>66.812431000000004</c:v>
                </c:pt>
                <c:pt idx="1151">
                  <c:v>66.270430000000005</c:v>
                </c:pt>
                <c:pt idx="1152">
                  <c:v>65.896127000000007</c:v>
                </c:pt>
                <c:pt idx="1153">
                  <c:v>65.914383000000001</c:v>
                </c:pt>
                <c:pt idx="1154">
                  <c:v>66.763418999999999</c:v>
                </c:pt>
                <c:pt idx="1155">
                  <c:v>67.046436</c:v>
                </c:pt>
                <c:pt idx="1156">
                  <c:v>67.822434999999999</c:v>
                </c:pt>
                <c:pt idx="1157">
                  <c:v>67.941114999999996</c:v>
                </c:pt>
                <c:pt idx="1158">
                  <c:v>68.215000000000003</c:v>
                </c:pt>
                <c:pt idx="1159">
                  <c:v>67.931989999999999</c:v>
                </c:pt>
                <c:pt idx="1160">
                  <c:v>68.269773999999998</c:v>
                </c:pt>
                <c:pt idx="1161">
                  <c:v>68.826668999999995</c:v>
                </c:pt>
                <c:pt idx="1162">
                  <c:v>67.731142000000006</c:v>
                </c:pt>
                <c:pt idx="1163">
                  <c:v>68.278906000000006</c:v>
                </c:pt>
                <c:pt idx="1164">
                  <c:v>69.347046000000006</c:v>
                </c:pt>
                <c:pt idx="1165">
                  <c:v>69.374432999999996</c:v>
                </c:pt>
                <c:pt idx="1166">
                  <c:v>69.821779000000006</c:v>
                </c:pt>
                <c:pt idx="1167">
                  <c:v>70.077402000000006</c:v>
                </c:pt>
                <c:pt idx="1168">
                  <c:v>69.949590999999998</c:v>
                </c:pt>
                <c:pt idx="1169">
                  <c:v>69.401820000000001</c:v>
                </c:pt>
                <c:pt idx="1170">
                  <c:v>70.050015000000002</c:v>
                </c:pt>
                <c:pt idx="1171">
                  <c:v>70.040882999999994</c:v>
                </c:pt>
                <c:pt idx="1172">
                  <c:v>70.013496000000004</c:v>
                </c:pt>
                <c:pt idx="1173">
                  <c:v>70.889919000000006</c:v>
                </c:pt>
                <c:pt idx="1174">
                  <c:v>70.752977000000001</c:v>
                </c:pt>
                <c:pt idx="1175">
                  <c:v>70.743844999999993</c:v>
                </c:pt>
                <c:pt idx="1176">
                  <c:v>71.620267999999996</c:v>
                </c:pt>
                <c:pt idx="1177">
                  <c:v>71.182060000000007</c:v>
                </c:pt>
                <c:pt idx="1178">
                  <c:v>70.588646999999995</c:v>
                </c:pt>
                <c:pt idx="1179">
                  <c:v>70.196082000000004</c:v>
                </c:pt>
                <c:pt idx="1180">
                  <c:v>69.438338999999999</c:v>
                </c:pt>
                <c:pt idx="1181">
                  <c:v>69.064036000000002</c:v>
                </c:pt>
                <c:pt idx="1182">
                  <c:v>69.776128999999997</c:v>
                </c:pt>
                <c:pt idx="1183">
                  <c:v>69.566149999999993</c:v>
                </c:pt>
                <c:pt idx="1184">
                  <c:v>69.630054999999999</c:v>
                </c:pt>
                <c:pt idx="1185">
                  <c:v>69.922196</c:v>
                </c:pt>
                <c:pt idx="1186">
                  <c:v>68.488878</c:v>
                </c:pt>
                <c:pt idx="1187">
                  <c:v>68.278906000000006</c:v>
                </c:pt>
                <c:pt idx="1188">
                  <c:v>69.639187000000007</c:v>
                </c:pt>
                <c:pt idx="1189">
                  <c:v>69.429214000000002</c:v>
                </c:pt>
                <c:pt idx="1190">
                  <c:v>69.392696000000001</c:v>
                </c:pt>
                <c:pt idx="1191">
                  <c:v>70.013496000000004</c:v>
                </c:pt>
                <c:pt idx="1192">
                  <c:v>70.889919000000006</c:v>
                </c:pt>
                <c:pt idx="1193">
                  <c:v>70.990342999999996</c:v>
                </c:pt>
                <c:pt idx="1194">
                  <c:v>71.328126999999995</c:v>
                </c:pt>
                <c:pt idx="1195">
                  <c:v>71.127285999999998</c:v>
                </c:pt>
                <c:pt idx="1196">
                  <c:v>70.889919000000006</c:v>
                </c:pt>
                <c:pt idx="1197">
                  <c:v>70.387799000000001</c:v>
                </c:pt>
                <c:pt idx="1198">
                  <c:v>70.789495000000002</c:v>
                </c:pt>
                <c:pt idx="1199">
                  <c:v>70.990342999999996</c:v>
                </c:pt>
                <c:pt idx="1200">
                  <c:v>70.908175</c:v>
                </c:pt>
                <c:pt idx="1201">
                  <c:v>69.748741999999993</c:v>
                </c:pt>
                <c:pt idx="1202">
                  <c:v>70.186949999999996</c:v>
                </c:pt>
                <c:pt idx="1203">
                  <c:v>70.141306999999998</c:v>
                </c:pt>
                <c:pt idx="1204">
                  <c:v>70.378666999999993</c:v>
                </c:pt>
                <c:pt idx="1205">
                  <c:v>71.072505000000007</c:v>
                </c:pt>
                <c:pt idx="1206">
                  <c:v>71.309871999999999</c:v>
                </c:pt>
                <c:pt idx="1207">
                  <c:v>71.291608999999994</c:v>
                </c:pt>
                <c:pt idx="1208">
                  <c:v>70.844268999999997</c:v>
                </c:pt>
                <c:pt idx="1209">
                  <c:v>71.026861999999994</c:v>
                </c:pt>
                <c:pt idx="1210">
                  <c:v>70.031751999999997</c:v>
                </c:pt>
                <c:pt idx="1211">
                  <c:v>70.132176000000001</c:v>
                </c:pt>
                <c:pt idx="1212">
                  <c:v>69.931327999999993</c:v>
                </c:pt>
                <c:pt idx="1213">
                  <c:v>68.881444000000002</c:v>
                </c:pt>
                <c:pt idx="1214">
                  <c:v>68.461494000000002</c:v>
                </c:pt>
                <c:pt idx="1215">
                  <c:v>68.978767000000005</c:v>
                </c:pt>
                <c:pt idx="1216">
                  <c:v>69.577709999999996</c:v>
                </c:pt>
                <c:pt idx="1217">
                  <c:v>69.314536000000004</c:v>
                </c:pt>
                <c:pt idx="1218">
                  <c:v>69.169340000000005</c:v>
                </c:pt>
                <c:pt idx="1219">
                  <c:v>70.076836</c:v>
                </c:pt>
                <c:pt idx="1220">
                  <c:v>69.986087999999995</c:v>
                </c:pt>
                <c:pt idx="1221">
                  <c:v>70.131282999999996</c:v>
                </c:pt>
                <c:pt idx="1222">
                  <c:v>69.378060000000005</c:v>
                </c:pt>
                <c:pt idx="1223">
                  <c:v>69.722913000000005</c:v>
                </c:pt>
                <c:pt idx="1224">
                  <c:v>69.977011000000005</c:v>
                </c:pt>
                <c:pt idx="1225">
                  <c:v>70.240184999999997</c:v>
                </c:pt>
                <c:pt idx="1226">
                  <c:v>70.430758999999995</c:v>
                </c:pt>
                <c:pt idx="1227">
                  <c:v>70.113135999999997</c:v>
                </c:pt>
                <c:pt idx="1228">
                  <c:v>69.604934</c:v>
                </c:pt>
                <c:pt idx="1229">
                  <c:v>69.750136999999995</c:v>
                </c:pt>
                <c:pt idx="1230">
                  <c:v>69.350836000000001</c:v>
                </c:pt>
                <c:pt idx="1231">
                  <c:v>69.741060000000004</c:v>
                </c:pt>
                <c:pt idx="1232">
                  <c:v>69.704758999999996</c:v>
                </c:pt>
                <c:pt idx="1233">
                  <c:v>70.340010000000007</c:v>
                </c:pt>
                <c:pt idx="1234">
                  <c:v>73.080645000000004</c:v>
                </c:pt>
                <c:pt idx="1235">
                  <c:v>72.518001999999996</c:v>
                </c:pt>
                <c:pt idx="1236">
                  <c:v>72.037023000000005</c:v>
                </c:pt>
                <c:pt idx="1237">
                  <c:v>72.145925000000005</c:v>
                </c:pt>
                <c:pt idx="1238">
                  <c:v>71.156757999999996</c:v>
                </c:pt>
                <c:pt idx="1239">
                  <c:v>71.683099999999996</c:v>
                </c:pt>
                <c:pt idx="1240">
                  <c:v>71.773848999999998</c:v>
                </c:pt>
                <c:pt idx="1241">
                  <c:v>72.027952999999997</c:v>
                </c:pt>
                <c:pt idx="1242">
                  <c:v>71.919050999999996</c:v>
                </c:pt>
                <c:pt idx="1243">
                  <c:v>71.047855999999996</c:v>
                </c:pt>
                <c:pt idx="1244">
                  <c:v>70.412604999999999</c:v>
                </c:pt>
                <c:pt idx="1245">
                  <c:v>70.920806999999996</c:v>
                </c:pt>
                <c:pt idx="1246">
                  <c:v>70.703010000000006</c:v>
                </c:pt>
                <c:pt idx="1247">
                  <c:v>69.405291000000005</c:v>
                </c:pt>
                <c:pt idx="1248">
                  <c:v>68.289068</c:v>
                </c:pt>
                <c:pt idx="1249">
                  <c:v>67.980521999999993</c:v>
                </c:pt>
                <c:pt idx="1250">
                  <c:v>67.780872000000002</c:v>
                </c:pt>
                <c:pt idx="1251">
                  <c:v>67.826243000000005</c:v>
                </c:pt>
                <c:pt idx="1252">
                  <c:v>67.354348000000002</c:v>
                </c:pt>
                <c:pt idx="1253">
                  <c:v>66.564824000000002</c:v>
                </c:pt>
                <c:pt idx="1254">
                  <c:v>66.274426000000005</c:v>
                </c:pt>
                <c:pt idx="1255">
                  <c:v>65.965879999999999</c:v>
                </c:pt>
                <c:pt idx="1256">
                  <c:v>66.410550999999998</c:v>
                </c:pt>
                <c:pt idx="1257">
                  <c:v>67.563068000000001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B3-40E3-8812-61BECD622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0132816"/>
        <c:axId val="590130848"/>
      </c:lineChart>
      <c:dateAx>
        <c:axId val="5901328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30848"/>
        <c:crosses val="autoZero"/>
        <c:auto val="1"/>
        <c:lblOffset val="100"/>
        <c:baseTimeUnit val="days"/>
      </c:dateAx>
      <c:valAx>
        <c:axId val="5901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3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ProFormaIncomeBMY!$A$64</c:f>
              <c:strCache>
                <c:ptCount val="1"/>
                <c:pt idx="0">
                  <c:v>Liabilities &amp; Shareholders' Equity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ProFormaIncomeBMY!$B$64:$F$64</c:f>
              <c:numCache>
                <c:formatCode>#,##0</c:formatCode>
                <c:ptCount val="5"/>
                <c:pt idx="0">
                  <c:v>35900000000</c:v>
                </c:pt>
                <c:pt idx="1">
                  <c:v>38590000000</c:v>
                </c:pt>
                <c:pt idx="2">
                  <c:v>33750000000</c:v>
                </c:pt>
                <c:pt idx="3">
                  <c:v>31750000000</c:v>
                </c:pt>
                <c:pt idx="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C9-4959-865A-19B305936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092064"/>
        <c:axId val="590083536"/>
      </c:barChart>
      <c:catAx>
        <c:axId val="59009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83536"/>
        <c:crosses val="autoZero"/>
        <c:auto val="1"/>
        <c:lblAlgn val="ctr"/>
        <c:lblOffset val="100"/>
        <c:noMultiLvlLbl val="0"/>
      </c:catAx>
      <c:valAx>
        <c:axId val="59008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9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ProFormaIncomeBMY!$A$95</c:f>
              <c:strCache>
                <c:ptCount val="1"/>
                <c:pt idx="0">
                  <c:v>Net Financing Cash Flow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ProFormaIncomeBMY!$B$95:$F$95</c:f>
              <c:numCache>
                <c:formatCode>#,##0</c:formatCode>
                <c:ptCount val="5"/>
                <c:pt idx="0">
                  <c:v>4330000000</c:v>
                </c:pt>
                <c:pt idx="1">
                  <c:v>1070000000</c:v>
                </c:pt>
                <c:pt idx="2">
                  <c:v>2440000000</c:v>
                </c:pt>
                <c:pt idx="3">
                  <c:v>3350000000</c:v>
                </c:pt>
                <c:pt idx="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6-4263-9B08-D622D2677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528792"/>
        <c:axId val="423530760"/>
      </c:barChart>
      <c:catAx>
        <c:axId val="423528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30760"/>
        <c:crosses val="autoZero"/>
        <c:auto val="1"/>
        <c:lblAlgn val="ctr"/>
        <c:lblOffset val="100"/>
        <c:noMultiLvlLbl val="0"/>
      </c:catAx>
      <c:valAx>
        <c:axId val="42353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28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BMY!$B$2:$B$1259</cx:f>
        <cx:lvl ptCount="1258" formatCode="General">
          <cx:pt idx="0">58.056623999999999</cx:pt>
          <cx:pt idx="1">58.513609000000002</cx:pt>
          <cx:pt idx="2">58.22551</cx:pt>
          <cx:pt idx="3">58.940787999999998</cx:pt>
          <cx:pt idx="4">59.21895</cx:pt>
          <cx:pt idx="5">58.374524000000001</cx:pt>
          <cx:pt idx="6">58.304983999999997</cx:pt>
          <cx:pt idx="7">58.732163</cx:pt>
          <cx:pt idx="8">59.030194000000002</cx:pt>
          <cx:pt idx="9">58.235442999999997</cx:pt>
          <cx:pt idx="10">58.265248999999997</cx:pt>
          <cx:pt idx="11">58.116230999999999</cx:pt>
          <cx:pt idx="12">56.794955000000002</cx:pt>
          <cx:pt idx="13">56.179023000000001</cx:pt>
          <cx:pt idx="14">56.66581</cx:pt>
          <cx:pt idx="15">54.867683</cx:pt>
          <cx:pt idx="16">54.877619000000003</cx:pt>
          <cx:pt idx="17">55.662433999999998</cx:pt>
          <cx:pt idx="18">55.185583000000001</cx:pt>
          <cx:pt idx="19">55.592892999999997</cx:pt>
          <cx:pt idx="20">55.433942999999999</cx:pt>
          <cx:pt idx="21">56.069744</cx:pt>
          <cx:pt idx="22">55.990271</cx:pt>
          <cx:pt idx="23">56.139284000000004</cx:pt>
          <cx:pt idx="24">56.606202000000003</cx:pt>
          <cx:pt idx="25">56.377712000000002</cx:pt>
          <cx:pt idx="26">56.179023000000001</cx:pt>
          <cx:pt idx="27">56.357841999999998</cx:pt>
          <cx:pt idx="28">56.387644000000002</cx:pt>
          <cx:pt idx="29">56.308171000000002</cx:pt>
          <cx:pt idx="30">55.831321000000003</cx:pt>
          <cx:pt idx="31">56.318103999999998</cx:pt>
          <cx:pt idx="32">56.188958999999997</cx:pt>
          <cx:pt idx="33">56.000202999999999</cx:pt>
          <cx:pt idx="34">56.288302000000002</cx:pt>
          <cx:pt idx="35">55.930663000000003</cx:pt>
          <cx:pt idx="36">52.811261999999999</cx:pt>
          <cx:pt idx="37">52.274804000000003</cx:pt>
          <cx:pt idx="38">50.675364999999999</cx:pt>
          <cx:pt idx="39">49.880614000000001</cx:pt>
          <cx:pt idx="40">50.238253</cx:pt>
          <cx:pt idx="41">50.466743999999998</cx:pt>
          <cx:pt idx="42">50.576022999999999</cx:pt>
          <cx:pt idx="43">50.665433</cx:pt>
          <cx:pt idx="44">51.619134000000003</cx:pt>
          <cx:pt idx="45">48.966650999999999</cx:pt>
          <cx:pt idx="46">49.224944000000001</cx:pt>
          <cx:pt idx="47">48.907043999999999</cx:pt>
          <cx:pt idx="48">49.691862</cx:pt>
          <cx:pt idx="49">50.029631999999999</cx:pt>
          <cx:pt idx="50">49.542844000000002</cx:pt>
          <cx:pt idx="51">49.721663999999997</cx:pt>
          <cx:pt idx="52">49.016323</cx:pt>
          <cx:pt idx="53">49.443502000000002</cx:pt>
          <cx:pt idx="54">49.910420000000002</cx:pt>
          <cx:pt idx="55">49.681925</cx:pt>
          <cx:pt idx="56">49.224944000000001</cx:pt>
          <cx:pt idx="57">49.483240000000002</cx:pt>
          <cx:pt idx="58">55.066370999999997</cx:pt>
          <cx:pt idx="59">54.688862999999998</cx:pt>
          <cx:pt idx="60">54.430570000000003</cx:pt>
          <cx:pt idx="61">54.470306000000001</cx:pt>
          <cx:pt idx="62">53.927675000000001</cx:pt>
          <cx:pt idx="63">53.197588000000003</cx:pt>
          <cx:pt idx="64">53.148259000000003</cx:pt>
          <cx:pt idx="65">54.351914999999998</cx:pt>
          <cx:pt idx="66">54.993208000000003</cx:pt>
          <cx:pt idx="67">54.736688999999998</cx:pt>
          <cx:pt idx="68">55.723291000000003</cx:pt>
          <cx:pt idx="69">55.664093999999999</cx:pt>
          <cx:pt idx="70">55.180661000000001</cx:pt>
          <cx:pt idx="71">54.815618999999998</cx:pt>
          <cx:pt idx="72">54.34205</cx:pt>
          <cx:pt idx="73">54.855080000000001</cx:pt>
          <cx:pt idx="74">55.220126</cx:pt>
          <cx:pt idx="75">54.490037999999998</cx:pt>
          <cx:pt idx="76">54.855080000000001</cx:pt>
          <cx:pt idx="77">55.565435000000001</cx:pt>
          <cx:pt idx="78">54.914278000000003</cx:pt>
          <cx:pt idx="79">56.048872000000003</cx:pt>
          <cx:pt idx="80">55.812085000000003</cx:pt>
          <cx:pt idx="81">56.196860000000001</cx:pt>
          <cx:pt idx="82">55.595032000000003</cx:pt>
          <cx:pt idx="83">55.999538000000001</cx:pt>
          <cx:pt idx="84">56.621099000000001</cx:pt>
          <cx:pt idx="85">56.473111000000003</cx:pt>
          <cx:pt idx="86">57.972743000000001</cx:pt>
          <cx:pt idx="87">57.982610999999999</cx:pt>
          <cx:pt idx="88">57.972743000000001</cx:pt>
          <cx:pt idx="89">57.805022000000001</cx:pt>
          <cx:pt idx="90">59.058008000000001</cx:pt>
          <cx:pt idx="91">58.466043999999997</cx:pt>
          <cx:pt idx="92">58.495645000000003</cx:pt>
          <cx:pt idx="93">57.893816999999999</cx:pt>
          <cx:pt idx="94">57.518906999999999</cx:pt>
          <cx:pt idx="95">58.614035999999999</cx:pt>
          <cx:pt idx="96">59.225727999999997</cx:pt>
          <cx:pt idx="97">59.817692000000001</cx:pt>
          <cx:pt idx="98">60.153137000000001</cx:pt>
          <cx:pt idx="99">59.768362000000003</cx:pt>
          <cx:pt idx="100">60.784560999999997</cx:pt>
          <cx:pt idx="101">59.492111000000001</cx:pt>
          <cx:pt idx="102">62.432184999999997</cx:pt>
          <cx:pt idx="103">74.310875999999993</cx:pt>
          <cx:pt idx="104">73.797847000000004</cx:pt>
          <cx:pt idx="105">74.044497000000007</cx:pt>
          <cx:pt idx="106">75.169223000000002</cx:pt>
          <cx:pt idx="107">73.807706999999994</cx:pt>
          <cx:pt idx="108">73.659723</cx:pt>
          <cx:pt idx="109">75.44547</cx:pt>
          <cx:pt idx="110">74.054357999999993</cx:pt>
          <cx:pt idx="111">74.547658999999996</cx:pt>
          <cx:pt idx="112">74.666054000000003</cx:pt>
          <cx:pt idx="113">74.488465000000005</cx:pt>
          <cx:pt idx="114">74.705518999999995</cx:pt>
          <cx:pt idx="115">74.458867999999995</cx:pt>
          <cx:pt idx="116">74.942301</cx:pt>
          <cx:pt idx="117">74.981765999999993</cx:pt>
          <cx:pt idx="118">75.741446999999994</cx:pt>
          <cx:pt idx="119">75.553996999999995</cx:pt>
          <cx:pt idx="120">75.179084000000003</cx:pt>
          <cx:pt idx="121">74.379937999999996</cx:pt>
          <cx:pt idx="122">74.271411000000001</cx:pt>
          <cx:pt idx="123">73.087491999999997</cx:pt>
          <cx:pt idx="124">72.870437999999993</cx:pt>
          <cx:pt idx="125">72.791507999999993</cx:pt>
          <cx:pt idx="126">72.791507999999993</cx:pt>
          <cx:pt idx="127">72.564594</cx:pt>
          <cx:pt idx="128">72.021960000000007</cx:pt>
          <cx:pt idx="129">70.670316999999997</cx:pt>
          <cx:pt idx="130">69.011754999999994</cx:pt>
          <cx:pt idx="131">69.296361000000005</cx:pt>
          <cx:pt idx="132">71.288593000000006</cx:pt>
          <cx:pt idx="133">70.964731</cx:pt>
          <cx:pt idx="134">69.924453999999997</cx:pt>
          <cx:pt idx="135">69.639848000000001</cx:pt>
          <cx:pt idx="136">69.355242000000004</cx:pt>
          <cx:pt idx="137">70.395527000000001</cx:pt>
          <cx:pt idx="138">71.219896000000006</cx:pt>
          <cx:pt idx="139">71.740033999999994</cx:pt>
          <cx:pt idx="140">70.876408999999995</cx:pt>
          <cx:pt idx="141">71.298409000000007</cx:pt>
          <cx:pt idx="142">71.376923000000005</cx:pt>
          <cx:pt idx="143">72.044272000000007</cx:pt>
          <cx:pt idx="144">72.534970000000001</cx:pt>
          <cx:pt idx="145">72.907898000000003</cx:pt>
          <cx:pt idx="146">71.533941999999996</cx:pt>
          <cx:pt idx="147">71.641896000000003</cx:pt>
          <cx:pt idx="148">70.532921999999999</cx:pt>
          <cx:pt idx="149">70.366078999999999</cx:pt>
          <cx:pt idx="150">69.983334999999997</cx:pt>
          <cx:pt idx="151">69.414130999999998</cx:pt>
          <cx:pt idx="152">69.374874000000005</cx:pt>
          <cx:pt idx="153">69.904829000000007</cx:pt>
          <cx:pt idx="154">69.090269000000006</cx:pt>
          <cx:pt idx="155">69.453379999999996</cx:pt>
          <cx:pt idx="156">69.021570999999994</cx:pt>
          <cx:pt idx="157">69.767426999999998</cx:pt>
          <cx:pt idx="158">69.885197000000005</cx:pt>
          <cx:pt idx="159">71.475060999999997</cx:pt>
          <cx:pt idx="160">69.855756</cx:pt>
          <cx:pt idx="161">69.953894000000005</cx:pt>
          <cx:pt idx="162">69.492637000000002</cx:pt>
          <cx:pt idx="163">70.199242999999996</cx:pt>
          <cx:pt idx="164">70.012776000000002</cx:pt>
          <cx:pt idx="165">69.895013000000006</cx:pt>
          <cx:pt idx="166">69.826316000000006</cx:pt>
          <cx:pt idx="167">69.463195999999996</cx:pt>
          <cx:pt idx="168">69.806683000000007</cx:pt>
          <cx:pt idx="169">70.621244000000004</cx:pt>
          <cx:pt idx="170">70.837152000000003</cx:pt>
          <cx:pt idx="171">70.915666000000002</cx:pt>
          <cx:pt idx="172">68.923433000000003</cx:pt>
          <cx:pt idx="173">69.541709999999995</cx:pt>
          <cx:pt idx="174">69.315985999999995</cx:pt>
          <cx:pt idx="175">69.365058000000005</cx:pt>
          <cx:pt idx="176">68.854736000000003</cx:pt>
          <cx:pt idx="177">67.942036999999999</cx:pt>
          <cx:pt idx="178">67.627990999999994</cx:pt>
          <cx:pt idx="179">67.578918000000002</cx:pt>
          <cx:pt idx="180">66.783990000000003</cx:pt>
          <cx:pt idx="181">66.607337999999999</cx:pt>
          <cx:pt idx="182">66.312916999999999</cx:pt>
          <cx:pt idx="183">65.596494000000007</cx:pt>
          <cx:pt idx="184">64.752500999999995</cx:pt>
          <cx:pt idx="185">64.840823</cx:pt>
          <cx:pt idx="186">65.046914999999998</cx:pt>
          <cx:pt idx="187">65.302080000000004</cx:pt>
          <cx:pt idx="188">64.536592999999996</cx:pt>
          <cx:pt idx="189">64.742684999999994</cx:pt>
          <cx:pt idx="190">63.702407999999998</cx:pt>
          <cx:pt idx="191">62.691566999999999</cx:pt>
          <cx:pt idx="192">62.259751000000001</cx:pt>
          <cx:pt idx="193">62.622871000000004</cx:pt>
          <cx:pt idx="194">61.237537000000003</cx:pt>
          <cx:pt idx="195">60.993640999999997</cx:pt>
          <cx:pt idx="196">60.818035000000002</cx:pt>
          <cx:pt idx="197">61.266804</cx:pt>
          <cx:pt idx="198">61.169246000000001</cx:pt>
          <cx:pt idx="199">61.296073999999997</cx:pt>
          <cx:pt idx="200">59.969276000000001</cx:pt>
          <cx:pt idx="201">61.110709999999997</cx:pt>
          <cx:pt idx="202">62.125320000000002</cx:pt>
          <cx:pt idx="203">62.554580999999999</cx:pt>
          <cx:pt idx="204">63.374068999999999</cx:pt>
          <cx:pt idx="205">63.354560999999997</cx:pt>
          <cx:pt idx="206">63.939911000000002</cx:pt>
          <cx:pt idx="207">64.642334000000005</cx:pt>
          <cx:pt idx="208">64.866714999999999</cx:pt>
          <cx:pt idx="209">63.130172999999999</cx:pt>
          <cx:pt idx="210">63.413094000000001</cx:pt>
          <cx:pt idx="211">63.315536999999999</cx:pt>
          <cx:pt idx="212">62.652138000000001</cx:pt>
          <cx:pt idx="213">60.418044999999999</cx:pt>
          <cx:pt idx="214">60.730232000000001</cx:pt>
          <cx:pt idx="215">61.491188000000001</cx:pt>
          <cx:pt idx="216">60.710720000000002</cx:pt>
          <cx:pt idx="217">60.554625999999999</cx:pt>
          <cx:pt idx="218">62.144832999999998</cx:pt>
          <cx:pt idx="219">62.24239</cx:pt>
          <cx:pt idx="220">61.774109000000003</cx:pt>
          <cx:pt idx="221">62.359459000000001</cx:pt>
          <cx:pt idx="222">60.661940999999999</cx:pt>
          <cx:pt idx="223">58.730280999999998</cx:pt>
          <cx:pt idx="224">58.066882999999997</cx:pt>
          <cx:pt idx="225">59.588797999999997</cx:pt>
          <cx:pt idx="226">59.530262</cx:pt>
          <cx:pt idx="227">59.237586999999998</cx:pt>
          <cx:pt idx="228">58.174197999999997</cx:pt>
          <cx:pt idx="229">58.242488000000002</cx:pt>
          <cx:pt idx="230">58.652233000000003</cx:pt>
          <cx:pt idx="231">57.432749999999999</cx:pt>
          <cx:pt idx="232">59.335144</cx:pt>
          <cx:pt idx="233">60.642429</cx:pt>
          <cx:pt idx="234">59.666843</cx:pt>
          <cx:pt idx="235">60.203415</cx:pt>
          <cx:pt idx="236">61.159489000000001</cx:pt>
          <cx:pt idx="237">61.383873000000001</cx:pt>
          <cx:pt idx="238">62.827744000000003</cx:pt>
          <cx:pt idx="239">61.588749</cx:pt>
          <cx:pt idx="240">61.998493000000003</cx:pt>
          <cx:pt idx="241">61.666794000000003</cx:pt>
          <cx:pt idx="242">61.247290999999997</cx:pt>
          <cx:pt idx="243">61.959468999999999</cx:pt>
          <cx:pt idx="244">59.783912000000001</cx:pt>
          <cx:pt idx="245">61.891177999999996</cx:pt>
          <cx:pt idx="246">61.442408999999998</cx:pt>
          <cx:pt idx="247">62.076542000000003</cx:pt>
          <cx:pt idx="248">63.696015000000003</cx:pt>
          <cx:pt idx="249">65.510604999999998</cx:pt>
          <cx:pt idx="250">66.681304999999995</cx:pt>
          <cx:pt idx="251">65.393531999999993</cx:pt>
          <cx:pt idx="252">67.110566000000006</cx:pt>
          <cx:pt idx="253">67.822738999999999</cx:pt>
          <cx:pt idx="254">67.666646999999998</cx:pt>
          <cx:pt idx="255">67.113592999999995</cx:pt>
          <cx:pt idx="256">66.919542000000007</cx:pt>
          <cx:pt idx="257">66.938944000000006</cx:pt>
          <cx:pt idx="258">66.279160000000005</cx:pt>
          <cx:pt idx="259">66.017189999999999</cx:pt>
          <cx:pt idx="260">65.629080999999999</cx:pt>
          <cx:pt idx="261">67.220324000000005</cx:pt>
          <cx:pt idx="262">68.607810000000001</cx:pt>
          <cx:pt idx="263">68.132379999999998</cx:pt>
          <cx:pt idx="264">66.599350999999999</cx:pt>
          <cx:pt idx="265">65.609679</cx:pt>
          <cx:pt idx="266">66.890434999999997</cx:pt>
          <cx:pt idx="267">66.521727999999996</cx:pt>
          <cx:pt idx="268">67.336759000000001</cx:pt>
          <cx:pt idx="269">66.793402</cx:pt>
          <cx:pt idx="270">67.055379000000002</cx:pt>
          <cx:pt idx="271">64.474457000000001</cx:pt>
          <cx:pt idx="272">65.764917999999994</cx:pt>
          <cx:pt idx="273">66.230650999999995</cx:pt>
          <cx:pt idx="274">65.017813000000004</cx:pt>
          <cx:pt idx="275">65.832836999999998</cx:pt>
          <cx:pt idx="276">66.056002000000007</cx:pt>
          <cx:pt idx="277">65.803730000000002</cx:pt>
          <cx:pt idx="278">65.968673999999993</cx:pt>
          <cx:pt idx="279">65.803730000000002</cx:pt>
          <cx:pt idx="280">64.949894999999998</cx:pt>
          <cx:pt idx="281">65.599974000000003</cx:pt>
          <cx:pt idx="282">63.775869</cx:pt>
          <cx:pt idx="283">63.086970000000001</cx:pt>
          <cx:pt idx="284">62.242840000000001</cx:pt>
          <cx:pt idx="285">61.825623</cx:pt>
          <cx:pt idx="286">62.330159999999999</cx:pt>
          <cx:pt idx="287">63.116084000000001</cx:pt>
          <cx:pt idx="288">63.057862999999998</cx:pt>
          <cx:pt idx="289">63.504187000000002</cx:pt>
          <cx:pt idx="290">63.601219999999998</cx:pt>
          <cx:pt idx="291">63.669137999999997</cx:pt>
          <cx:pt idx="292">64.115461999999994</cx:pt>
          <cx:pt idx="293">63.795271</cx:pt>
          <cx:pt idx="294">63.989322000000001</cx:pt>
          <cx:pt idx="295">65.308890000000005</cx:pt>
          <cx:pt idx="296">65.580563999999995</cx:pt>
          <cx:pt idx="297">64.814057000000005</cx:pt>
          <cx:pt idx="298">62.630949000000001</cx:pt>
          <cx:pt idx="299">63.222814999999997</cx:pt>
          <cx:pt idx="300">61.301676</cx:pt>
          <cx:pt idx="301">60.651592999999998</cx:pt>
          <cx:pt idx="302">61.990566999999999</cx:pt>
          <cx:pt idx="303">63.145190999999997</cx:pt>
          <cx:pt idx="304">62.572727999999998</cx:pt>
          <cx:pt idx="305">61.728594000000001</cx:pt>
          <cx:pt idx="306">60.234380999999999</cx:pt>
          <cx:pt idx="307">60.486649</cx:pt>
          <cx:pt idx="308">60.845647999999997</cx:pt>
          <cx:pt idx="309">59.613404000000003</cx:pt>
          <cx:pt idx="310">58.711053</cx:pt>
          <cx:pt idx="311">58.749864000000002</cx:pt>
          <cx:pt idx="312">58.099784999999997</cx:pt>
          <cx:pt idx="313">60.127650000000003</cx:pt>
          <cx:pt idx="314">60.379919000000001</cx:pt>
          <cx:pt idx="315">58.264729000000003</cx:pt>
          <cx:pt idx="316">57.440001000000002</cx:pt>
          <cx:pt idx="317">56.838436000000002</cx:pt>
          <cx:pt idx="318">55.401805000000003</cx:pt>
          <cx:pt idx="319">58.082230000000003</cx:pt>
          <cx:pt idx="320">59.586348999999998</cx:pt>
          <cx:pt idx="321">59.528500000000001</cx:pt>
          <cx:pt idx="322">59.865962000000003</cx:pt>
          <cx:pt idx="323">60.473396000000001</cx:pt>
          <cx:pt idx="324">62.035364000000001</cx:pt>
          <cx:pt idx="325">59.962378000000001</cx:pt>
          <cx:pt idx="326">59.403156000000003</cx:pt>
          <cx:pt idx="327">57.937601000000001</cx:pt>
          <cx:pt idx="328">57.050553000000001</cx:pt>
          <cx:pt idx="329">57.098765</cx:pt>
          <cx:pt idx="330">56.645598999999997</cx:pt>
          <cx:pt idx="331">55.951388000000001</cx:pt>
          <cx:pt idx="332">56.877003999999999</cx:pt>
          <cx:pt idx="333">55.247537000000001</cx:pt>
          <cx:pt idx="334">56.645598999999997</cx:pt>
          <cx:pt idx="335">57.474795</cx:pt>
          <cx:pt idx="336">56.115301000000002</cx:pt>
          <cx:pt idx="337">57.33981</cx:pt>
          <cx:pt idx="338">58.438974999999999</cx:pt>
          <cx:pt idx="339">58.641452000000001</cx:pt>
          <cx:pt idx="340">57.879748999999997</cx:pt>
          <cx:pt idx="341">55.806762999999997</cx:pt>
          <cx:pt idx="342">56.549182999999999</cx:pt>
          <cx:pt idx="343">58.882497000000001</cx:pt>
          <cx:pt idx="344">60.463752999999997</cx:pt>
          <cx:pt idx="345">61.823250999999999</cx:pt>
          <cx:pt idx="346">61.977516000000001</cx:pt>
          <cx:pt idx="347">61.196531999999998</cx:pt>
          <cx:pt idx="348">60.820501999999998</cx:pt>
          <cx:pt idx="349">60.184139000000002</cx:pt>
          <cx:pt idx="350">60.155214999999998</cx:pt>
          <cx:pt idx="351">60.415543999999997</cx:pt>
          <cx:pt idx="352">61.601486000000001</cx:pt>
          <cx:pt idx="353">61.138680000000001</cx:pt>
          <cx:pt idx="354">61.264023999999999</cx:pt>
          <cx:pt idx="355">62.729574999999997</cx:pt>
          <cx:pt idx="356">62.517454000000001</cx:pt>
          <cx:pt idx="357">62.999544</cx:pt>
          <cx:pt idx="358">63.288801999999997</cx:pt>
          <cx:pt idx="359">62.151068000000002</cx:pt>
          <cx:pt idx="360">62.565666</cx:pt>
          <cx:pt idx="361">62.343908999999996</cx:pt>
          <cx:pt idx="362">61.996803</cx:pt>
          <cx:pt idx="363">63.616627000000001</cx:pt>
          <cx:pt idx="364">65.795669000000004</cx:pt>
          <cx:pt idx="365">66.885198000000003</cx:pt>
          <cx:pt idx="366">66.403107000000006</cx:pt>
          <cx:pt idx="367">67.463704000000007</cx:pt>
          <cx:pt idx="368">66.808060999999995</cx:pt>
          <cx:pt idx="369">66.894834000000003</cx:pt>
          <cx:pt idx="370">66.798417999999998</cx:pt>
          <cx:pt idx="371">67.550477000000001</cx:pt>
          <cx:pt idx="372">67.164811</cx:pt>
          <cx:pt idx="373">66.788774000000004</cx:pt>
          <cx:pt idx="374">65.458207000000002</cx:pt>
          <cx:pt idx="375">65.313579000000004</cx:pt>
          <cx:pt idx="376">65.786033000000003</cx:pt>
          <cx:pt idx="377">65.082177999999999</cx:pt>
          <cx:pt idx="378">65.062897000000007</cx:pt>
          <cx:pt idx="379">65.246087000000003</cx:pt>
          <cx:pt idx="380">63.799815000000002</cx:pt>
          <cx:pt idx="381">63.253289000000002</cx:pt>
          <cx:pt idx="382">64.758634000000001</cx:pt>
          <cx:pt idx="383">64.087457000000001</cx:pt>
          <cx:pt idx="384">64.058693000000005</cx:pt>
          <cx:pt idx="385">64.557282999999998</cx:pt>
          <cx:pt idx="386">64.298398000000006</cx:pt>
          <cx:pt idx="387">64.049109999999999</cx:pt>
          <cx:pt idx="388">63.876522999999999</cx:pt>
          <cx:pt idx="389">63.569701000000002</cx:pt>
          <cx:pt idx="390">63.253289000000002</cx:pt>
          <cx:pt idx="391">62.725935</cx:pt>
          <cx:pt idx="392">62.591701</cx:pt>
          <cx:pt idx="393">63.138227999999998</cx:pt>
          <cx:pt idx="394">62.831406000000001</cx:pt>
          <cx:pt idx="395">62.399940000000001</cx:pt>
          <cx:pt idx="396">62.630054999999999</cx:pt>
          <cx:pt idx="397">63.473813</cx:pt>
          <cx:pt idx="398">63.061520999999999</cx:pt>
          <cx:pt idx="399">62.994404000000003</cx:pt>
          <cx:pt idx="400">63.090291000000001</cx:pt>
          <cx:pt idx="401">63.742288000000002</cx:pt>
          <cx:pt idx="402">61.939703999999999</cx:pt>
          <cx:pt idx="403">66.302333000000004</cx:pt>
          <cx:pt idx="404">65.583219</cx:pt>
          <cx:pt idx="405">64.720281</cx:pt>
          <cx:pt idx="406">65.487339000000006</cx:pt>
          <cx:pt idx="407">66.053038000000001</cx:pt>
          <cx:pt idx="408">66.235215999999994</cx:pt>
          <cx:pt idx="409">65.458568</cx:pt>
          <cx:pt idx="410">65.199690000000004</cx:pt>
          <cx:pt idx="411">64.854515000000006</cx:pt>
          <cx:pt idx="412">64.672336999999999</cx:pt>
          <cx:pt idx="413">64.624399999999994</cx:pt>
          <cx:pt idx="414">64.720281</cx:pt>
          <cx:pt idx="415">65.305160999999998</cx:pt>
          <cx:pt idx="416">64.173754000000002</cx:pt>
          <cx:pt idx="417">62.371177000000003</cx:pt>
          <cx:pt idx="418">62.006821000000002</cx:pt>
          <cx:pt idx="419">62.351996999999997</cx:pt>
          <cx:pt idx="420">62.630054999999999</cx:pt>
          <cx:pt idx="421">61.997238000000003</cx:pt>
          <cx:pt idx="422">61.105533000000001</cx:pt>
          <cx:pt idx="423">61.642473000000003</cx:pt>
          <cx:pt idx="424">61.882176999999999</cx:pt>
          <cx:pt idx="425">62.476647999999997</cx:pt>
          <cx:pt idx="426">63.090291000000001</cx:pt>
          <cx:pt idx="427">63.282052</cx:pt>
          <cx:pt idx="428">63.857342000000003</cx:pt>
          <cx:pt idx="429">64.058693000000005</cx:pt>
          <cx:pt idx="430">63.147818000000001</cx:pt>
          <cx:pt idx="431">62.658817999999997</cx:pt>
          <cx:pt idx="432">61.057592</cx:pt>
          <cx:pt idx="433">60.817888000000004</cx:pt>
          <cx:pt idx="434">61.393177999999999</cx:pt>
          <cx:pt idx="435">61.316473999999999</cx:pt>
          <cx:pt idx="436">61.978057999999997</cx:pt>
          <cx:pt idx="437">60.846651000000001</cx:pt>
          <cx:pt idx="438">60.904181999999999</cx:pt>
          <cx:pt idx="439">60.405594999999998</cx:pt>
          <cx:pt idx="440">60.405594999999998</cx:pt>
          <cx:pt idx="441">60.626123</cx:pt>
          <cx:pt idx="442">60.942534999999999</cx:pt>
          <cx:pt idx="443">61.489061</cx:pt>
          <cx:pt idx="444">62.690244999999997</cx:pt>
          <cx:pt idx="445">62.213585000000002</cx:pt>
          <cx:pt idx="446">61.965719999999997</cx:pt>
          <cx:pt idx="447">61.679721999999998</cx:pt>
          <cx:pt idx="448">62.623513000000003</cx:pt>
          <cx:pt idx="449">64.425285000000002</cx:pt>
          <cx:pt idx="450">64.596881999999994</cx:pt>
          <cx:pt idx="451">65.130737999999994</cx:pt>
          <cx:pt idx="452">65.273737999999994</cx:pt>
          <cx:pt idx="453">64.463418000000004</cx:pt>
          <cx:pt idx="454">64.854275000000001</cx:pt>
          <cx:pt idx="455">63.748429000000002</cx:pt>
          <cx:pt idx="456">63.538697999999997</cx:pt>
          <cx:pt idx="457">62.537709999999997</cx:pt>
          <cx:pt idx="458">62.470978000000002</cx:pt>
          <cx:pt idx="459">63.262233999999999</cx:pt>
          <cx:pt idx="460">62.080120999999998</cx:pt>
          <cx:pt idx="461">62.966707999999997</cx:pt>
          <cx:pt idx="462">62.604441999999999</cx:pt>
          <cx:pt idx="463">59.029496999999999</cx:pt>
          <cx:pt idx="464">59.391759</cx:pt>
          <cx:pt idx="465">58.076177999999999</cx:pt>
          <cx:pt idx="466">58.590971000000003</cx:pt>
          <cx:pt idx="467">58.362177000000003</cx:pt>
          <cx:pt idx="468">58.581439000000003</cx:pt>
          <cx:pt idx="469">58.428908999999997</cx:pt>
          <cx:pt idx="470">57.694853000000002</cx:pt>
          <cx:pt idx="471">56.770131999999997</cx:pt>
          <cx:pt idx="472">57.208658</cx:pt>
          <cx:pt idx="473">57.294457000000001</cx:pt>
          <cx:pt idx="474">57.237259999999999</cx:pt>
          <cx:pt idx="475">56.703400000000002</cx:pt>
          <cx:pt idx="476">56.541338000000003</cx:pt>
          <cx:pt idx="477">57.037064000000001</cx:pt>
          <cx:pt idx="478">56.102808000000003</cx:pt>
          <cx:pt idx="479">56.884529999999998</cx:pt>
          <cx:pt idx="480">57.418388999999998</cx:pt>
          <cx:pt idx="481">56.474606000000001</cx:pt>
          <cx:pt idx="482">57.065662000000003</cx:pt>
          <cx:pt idx="483">57.418388999999998</cx:pt>
          <cx:pt idx="484">57.456522999999997</cx:pt>
          <cx:pt idx="485">58.285908999999997</cx:pt>
          <cx:pt idx="486">58.467041999999999</cx:pt>
          <cx:pt idx="487">59.096232000000001</cx:pt>
          <cx:pt idx="488">59.544289999999997</cx:pt>
          <cx:pt idx="489">59.172496000000002</cx:pt>
          <cx:pt idx="490">59.191563000000002</cx:pt>
          <cx:pt idx="491">59.058098999999999</cx:pt>
          <cx:pt idx="492">59.534757999999997</cx:pt>
          <cx:pt idx="493">59.401294</cx:pt>
          <cx:pt idx="494">58.753036999999999</cx:pt>
          <cx:pt idx="495">60.011417999999999</cx:pt>
          <cx:pt idx="496">60.173479999999998</cx:pt>
          <cx:pt idx="497">59.277361999999997</cx:pt>
          <cx:pt idx="498">57.504187999999999</cx:pt>
          <cx:pt idx="499">57.885517</cx:pt>
          <cx:pt idx="500">56.474606000000001</cx:pt>
          <cx:pt idx="501">55.750081999999999</cx:pt>
          <cx:pt idx="502">55.845416</cx:pt>
          <cx:pt idx="503">56.731999000000002</cx:pt>
          <cx:pt idx="504">56.274405999999999</cx:pt>
          <cx:pt idx="505">56.617601000000001</cx:pt>
          <cx:pt idx="506">56.66527</cx:pt>
          <cx:pt idx="507">56.447364</cx:pt>
          <cx:pt idx="508">56.039971999999999</cx:pt>
          <cx:pt idx="509">56.049444999999999</cx:pt>
          <cx:pt idx="510">57.849547000000001</cx:pt>
          <cx:pt idx="511">58.076926</cx:pt>
          <cx:pt idx="512">57.593741999999999</cx:pt>
          <cx:pt idx="513">56.077866</cx:pt>
          <cx:pt idx="514">54.656734</cx:pt>
          <cx:pt idx="515">55.471516999999999</cx:pt>
          <cx:pt idx="516">55.661002000000003</cx:pt>
          <cx:pt idx="517">56.542104000000002</cx:pt>
          <cx:pt idx="518">56.163133999999999</cx:pt>
          <cx:pt idx="519">56.816856999999999</cx:pt>
          <cx:pt idx="520">57.480049000000001</cx:pt>
          <cx:pt idx="521">57.461103999999999</cx:pt>
          <cx:pt idx="522">55.793641000000001</cx:pt>
          <cx:pt idx="523">55.926279000000001</cx:pt>
          <cx:pt idx="524">56.125239999999998</cx:pt>
          <cx:pt idx="525">55.945228</cx:pt>
          <cx:pt idx="526">55.945228</cx:pt>
          <cx:pt idx="527">55.765219000000002</cx:pt>
          <cx:pt idx="528">55.443095999999997</cx:pt>
          <cx:pt idx="529">55.774692000000002</cx:pt>
          <cx:pt idx="530">55.708371999999997</cx:pt>
          <cx:pt idx="531">55.528364000000003</cx:pt>
          <cx:pt idx="532">55.717849000000001</cx:pt>
          <cx:pt idx="533">55.613632000000003</cx:pt>
          <cx:pt idx="534">55.357827999999998</cx:pt>
          <cx:pt idx="535">54.903066000000003</cx:pt>
          <cx:pt idx="536">54.760950999999999</cx:pt>
          <cx:pt idx="537">55.528364000000003</cx:pt>
          <cx:pt idx="538">55.632581000000002</cx:pt>
          <cx:pt idx="539">55.717849000000001</cx:pt>
          <cx:pt idx="540">55.253610999999999</cx:pt>
          <cx:pt idx="541">55.386248999999999</cx:pt>
          <cx:pt idx="542">54.779899999999998</cx:pt>
          <cx:pt idx="543">54.798848999999997</cx:pt>
          <cx:pt idx="544">54.760950999999999</cx:pt>
          <cx:pt idx="545">55.130445000000002</cx:pt>
          <cx:pt idx="546">55.878909</cx:pt>
          <cx:pt idx="547">51.312337999999997</cx:pt>
          <cx:pt idx="548">51.350236000000002</cx:pt>
          <cx:pt idx="549">50.715462000000002</cx:pt>
          <cx:pt idx="550">50.810206000000001</cx:pt>
          <cx:pt idx="551">49.739618999999998</cx:pt>
          <cx:pt idx="552">49.114320999999997</cx:pt>
          <cx:pt idx="553">49.218538000000002</cx:pt>
          <cx:pt idx="554">47.901623000000001</cx:pt>
          <cx:pt idx="555">47.768980999999997</cx:pt>
          <cx:pt idx="556">46.632078</cx:pt>
          <cx:pt idx="557">46.385747000000002</cx:pt>
          <cx:pt idx="558">46.347848999999997</cx:pt>
          <cx:pt idx="559">46.508912000000002</cx:pt>
          <cx:pt idx="560">47.636341999999999</cx:pt>
          <cx:pt idx="561">46.897354999999997</cx:pt>
          <cx:pt idx="562">47.570022999999999</cx:pt>
          <cx:pt idx="563">47.153159000000002</cx:pt>
          <cx:pt idx="564">48.422704000000003</cx:pt>
          <cx:pt idx="565">48.176372000000001</cx:pt>
          <cx:pt idx="566">47.570022999999999</cx:pt>
          <cx:pt idx="567">47.873198000000002</cx:pt>
          <cx:pt idx="568">48.147951999999997</cx:pt>
          <cx:pt idx="569">48.646552</cx:pt>
          <cx:pt idx="570">48.072688999999997</cx:pt>
          <cx:pt idx="571">48.561883000000002</cx:pt>
          <cx:pt idx="572">48.881740999999998</cx:pt>
          <cx:pt idx="573">48.251435000000001</cx:pt>
          <cx:pt idx="574">48.608919999999998</cx:pt>
          <cx:pt idx="575">48.458399</cx:pt>
          <cx:pt idx="576">48.091504999999998</cx:pt>
          <cx:pt idx="577">47.865724999999998</cx:pt>
          <cx:pt idx="578">48.119729999999997</cx:pt>
          <cx:pt idx="579">46.990820999999997</cx:pt>
          <cx:pt idx="580">47.282452999999997</cx:pt>
          <cx:pt idx="581">47.677573000000002</cx:pt>
          <cx:pt idx="582">48.053877</cx:pt>
          <cx:pt idx="583">47.489421</cx:pt>
          <cx:pt idx="584">48.157356999999998</cx:pt>
          <cx:pt idx="585">48.091504999999998</cx:pt>
          <cx:pt idx="586">47.555273</cx:pt>
          <cx:pt idx="587">47.536458000000003</cx:pt>
          <cx:pt idx="588">47.583499000000003</cx:pt>
          <cx:pt idx="589">47.649351000000003</cx:pt>
          <cx:pt idx="590">47.545867000000001</cx:pt>
          <cx:pt idx="591">47.273046999999998</cx:pt>
          <cx:pt idx="592">47.762241000000003</cx:pt>
          <cx:pt idx="593">47.724609999999998</cx:pt>
          <cx:pt idx="594">47.207194000000001</cx:pt>
          <cx:pt idx="595">47.028452000000001</cx:pt>
          <cx:pt idx="596">47.075488999999997</cx:pt>
          <cx:pt idx="597">47.320084000000001</cx:pt>
          <cx:pt idx="598">47.028452000000001</cx:pt>
          <cx:pt idx="599">46.736815999999997</cx:pt>
          <cx:pt idx="600">46.868521000000001</cx:pt>
          <cx:pt idx="601">46.257027999999998</cx:pt>
          <cx:pt idx="602">46.078285000000001</cx:pt>
          <cx:pt idx="603">46.181769000000003</cx:pt>
          <cx:pt idx="604">46.275843000000002</cx:pt>
          <cx:pt idx="605">45.767837</cx:pt>
          <cx:pt idx="606">46.548664000000002</cx:pt>
          <cx:pt idx="607">46.435774000000002</cx:pt>
          <cx:pt idx="608">47.019041999999999</cx:pt>
          <cx:pt idx="609">46.859115000000003</cx:pt>
          <cx:pt idx="610">47.621125999999997</cx:pt>
          <cx:pt idx="611">48.091504999999998</cx:pt>
          <cx:pt idx="612">47.988021000000003</cx:pt>
          <cx:pt idx="613">46.849705999999998</cx:pt>
          <cx:pt idx="614">46.463994999999997</cx:pt>
          <cx:pt idx="615">46.529848000000001</cx:pt>
          <cx:pt idx="616">46.398142999999997</cx:pt>
          <cx:pt idx="617">46.209989999999998</cx:pt>
          <cx:pt idx="618">46.021838000000002</cx:pt>
          <cx:pt idx="619">46.209989999999998</cx:pt>
          <cx:pt idx="620">45.551459999999999</cx:pt>
          <cx:pt idx="621">45.908948000000002</cx:pt>
          <cx:pt idx="622">45.824280000000002</cx:pt>
          <cx:pt idx="623">46.172362999999997</cx:pt>
          <cx:pt idx="624">45.739612000000001</cx:pt>
          <cx:pt idx="625">45.636127999999999</cx:pt>
          <cx:pt idx="626">45.081080999999998</cx:pt>
          <cx:pt idx="627">45.024638000000003</cx:pt>
          <cx:pt idx="628">45.165748999999998</cx:pt>
          <cx:pt idx="629">45.570275000000002</cx:pt>
          <cx:pt idx="630">45.382126999999997</cx:pt>
          <cx:pt idx="631">45.269233</cx:pt>
          <cx:pt idx="632">45.297455999999997</cx:pt>
          <cx:pt idx="633">45.801696</cx:pt>
          <cx:pt idx="634">46.268583</cx:pt>
          <cx:pt idx="635">46.436663000000003</cx:pt>
          <cx:pt idx="636">45.101363999999997</cx:pt>
          <cx:pt idx="637">44.821232000000002</cx:pt>
          <cx:pt idx="638">44.625140000000002</cx:pt>
          <cx:pt idx="639">44.671827999999998</cx:pt>
          <cx:pt idx="640">44.87726</cx:pt>
          <cx:pt idx="641">44.316991999999999</cx:pt>
          <cx:pt idx="642">44.139575999999998</cx:pt>
          <cx:pt idx="643">43.971496000000002</cx:pt>
          <cx:pt idx="644">43.775404000000002</cx:pt>
          <cx:pt idx="645">43.850104000000002</cx:pt>
          <cx:pt idx="646">43.803415999999999</cx:pt>
          <cx:pt idx="647">43.504607999999998</cx:pt>
          <cx:pt idx="648">44.120899999999999</cx:pt>
          <cx:pt idx="649">44.083548</cx:pt>
          <cx:pt idx="650">44.373019999999997</cx:pt>
          <cx:pt idx="651">45.736331999999997</cx:pt>
          <cx:pt idx="652">45.839047000000001</cx:pt>
          <cx:pt idx="653">46.446002999999997</cx:pt>
          <cx:pt idx="654">46.240571000000003</cx:pt>
          <cx:pt idx="655">45.409511999999999</cx:pt>
          <cx:pt idx="656">45.652292000000003</cx:pt>
          <cx:pt idx="657">45.558914999999999</cx:pt>
          <cx:pt idx="658">45.568252000000001</cx:pt>
          <cx:pt idx="659">45.484211999999999</cx:pt>
          <cx:pt idx="660">45.530900000000003</cx:pt>
          <cx:pt idx="661">46.072490999999999</cx:pt>
          <cx:pt idx="662">45.549576000000002</cx:pt>
          <cx:pt idx="663">45.689642999999997</cx:pt>
          <cx:pt idx="664">48.668387000000003</cx:pt>
          <cx:pt idx="665">48.733750999999998</cx:pt>
          <cx:pt idx="666">48.565671000000002</cx:pt>
          <cx:pt idx="667">47.790638999999999</cx:pt>
          <cx:pt idx="668">47.379778999999999</cx:pt>
          <cx:pt idx="669">47.407791000000003</cx:pt>
          <cx:pt idx="670">47.557195</cx:pt>
          <cx:pt idx="671">46.716794999999998</cx:pt>
          <cx:pt idx="672">46.502026999999998</cx:pt>
          <cx:pt idx="673">46.240571000000003</cx:pt>
          <cx:pt idx="674">46.772823000000002</cx:pt>
          <cx:pt idx="675">46.053815</cx:pt>
          <cx:pt idx="676">47.024943</cx:pt>
          <cx:pt idx="677">47.155670999999998</cx:pt>
          <cx:pt idx="678">47.351762999999998</cx:pt>
          <cx:pt idx="679">47.575870999999999</cx:pt>
          <cx:pt idx="680">47.613222999999998</cx:pt>
          <cx:pt idx="681">47.165007000000003</cx:pt>
          <cx:pt idx="682">46.184542999999998</cx:pt>
          <cx:pt idx="683">45.857723</cx:pt>
          <cx:pt idx="684">44.979971999999997</cx:pt>
          <cx:pt idx="685">44.783880000000003</cx:pt>
          <cx:pt idx="686">45.596266999999997</cx:pt>
          <cx:pt idx="687">46.025803000000003</cx:pt>
          <cx:pt idx="688">47.221035000000001</cx:pt>
          <cx:pt idx="689">45.811034999999997</cx:pt>
          <cx:pt idx="690">46.950239000000003</cx:pt>
          <cx:pt idx="691">46.586067</cx:pt>
          <cx:pt idx="692">47.501167000000002</cx:pt>
          <cx:pt idx="693">48.173487000000002</cx:pt>
          <cx:pt idx="694">48.098782999999997</cx:pt>
          <cx:pt idx="695">48.172967999999997</cx:pt>
          <cx:pt idx="696">48.052419</cx:pt>
          <cx:pt idx="697">48.525340999999997</cx:pt>
          <cx:pt idx="698">48.831347000000001</cx:pt>
          <cx:pt idx="699">47.329129999999999</cx:pt>
          <cx:pt idx="700">47.329129999999999</cx:pt>
          <cx:pt idx="701">48.274971000000001</cx:pt>
          <cx:pt idx="702">49.869916000000003</cx:pt>
          <cx:pt idx="703">50.760122000000003</cx:pt>
          <cx:pt idx="704">50.750847</cx:pt>
          <cx:pt idx="705">50.741574999999997</cx:pt>
          <cx:pt idx="706">50.073922000000003</cx:pt>
          <cx:pt idx="707">50.240834999999997</cx:pt>
          <cx:pt idx="708">51.223768999999997</cx:pt>
          <cx:pt idx="709">51.770873000000002</cx:pt>
          <cx:pt idx="710">52.058332</cx:pt>
          <cx:pt idx="711">51.770873000000002</cx:pt>
          <cx:pt idx="712">51.520502999999998</cx:pt>
          <cx:pt idx="713">52.494162000000003</cx:pt>
          <cx:pt idx="714">52.317974</cx:pt>
          <cx:pt idx="715">49.601002999999999</cx:pt>
          <cx:pt idx="716">49.860644999999998</cx:pt>
          <cx:pt idx="717">50.027557999999999</cx:pt>
          <cx:pt idx="718">49.675184999999999</cx:pt>
          <cx:pt idx="719">49.777188000000002</cx:pt>
          <cx:pt idx="720">50.361384999999999</cx:pt>
          <cx:pt idx="721">50.203743000000003</cx:pt>
          <cx:pt idx="722">49.934826000000001</cx:pt>
          <cx:pt idx="723">49.573182000000003</cx:pt>
          <cx:pt idx="724">50.658118999999999</cx:pt>
          <cx:pt idx="725">50.417020000000001</cx:pt>
          <cx:pt idx="726">49.601002999999999</cx:pt>
          <cx:pt idx="727">49.007531</cx:pt>
          <cx:pt idx="728">48.794254000000002</cx:pt>
          <cx:pt idx="729">48.330607000000001</cx:pt>
          <cx:pt idx="730">46.670752</cx:pt>
          <cx:pt idx="731">45.418900999999998</cx:pt>
          <cx:pt idx="732">45.010893000000003</cx:pt>
          <cx:pt idx="733">45.381808999999997</cx:pt>
          <cx:pt idx="734">45.103620999999997</cx:pt>
          <cx:pt idx="735">46.336925000000001</cx:pt>
          <cx:pt idx="736">46.819119000000001</cx:pt>
          <cx:pt idx="737">46.568748999999997</cx:pt>
          <cx:pt idx="738">47.356948000000003</cx:pt>
          <cx:pt idx="739">46.105100999999998</cx:pt>
          <cx:pt idx="740">47.236398000000001</cx:pt>
          <cx:pt idx="741">50.027557999999999</cx:pt>
          <cx:pt idx="742">50.825032</cx:pt>
          <cx:pt idx="743">50.621026000000001</cx:pt>
          <cx:pt idx="744">50.407749000000003</cx:pt>
          <cx:pt idx="745">50.815756999999998</cx:pt>
          <cx:pt idx="746">50.537568999999998</cx:pt>
          <cx:pt idx="747">51.631777999999997</cx:pt>
          <cx:pt idx="748">51.390678999999999</cx:pt>
          <cx:pt idx="749">52.095424999999999</cx:pt>
          <cx:pt idx="750">51.029034000000003</cx:pt>
          <cx:pt idx="751">49.536088999999997</cx:pt>
          <cx:pt idx="752">48.738619</cx:pt>
          <cx:pt idx="753">48.812800000000003</cx:pt>
          <cx:pt idx="754">49.007531</cx:pt>
          <cx:pt idx="755">48.469701999999998</cx:pt>
          <cx:pt idx="756">49.285722999999997</cx:pt>
          <cx:pt idx="757">49.202264</cx:pt>
          <cx:pt idx="758">48.953584999999997</cx:pt>
          <cx:pt idx="759">49.368051999999999</cx:pt>
          <cx:pt idx="760">48.999636000000002</cx:pt>
          <cx:pt idx="761">49.119373000000003</cx:pt>
          <cx:pt idx="762">49.156211999999996</cx:pt>
          <cx:pt idx="763">49.589105000000004</cx:pt>
          <cx:pt idx="764">48.437798000000001</cx:pt>
          <cx:pt idx="765">47.065438</cx:pt>
          <cx:pt idx="766">46.862810000000003</cx:pt>
          <cx:pt idx="767">46.724651999999999</cx:pt>
          <cx:pt idx="768">46.558863000000002</cx:pt>
          <cx:pt idx="769">46.650970000000001</cx:pt>
          <cx:pt idx="770">47.185175000000001</cx:pt>
          <cx:pt idx="771">47.166753999999997</cx:pt>
          <cx:pt idx="772">46.678600000000003</cx:pt>
          <cx:pt idx="773">46.789124999999999</cx:pt>
          <cx:pt idx="774">47.047020000000003</cx:pt>
          <cx:pt idx="775">46.936492000000001</cx:pt>
          <cx:pt idx="776">47.415436</cx:pt>
          <cx:pt idx="777">47.323332999999998</cx:pt>
          <cx:pt idx="778">47.590434000000002</cx:pt>
          <cx:pt idx="779">47.783856</cx:pt>
          <cx:pt idx="780">48.677267999999998</cx:pt>
          <cx:pt idx="781">49.193055000000001</cx:pt>
          <cx:pt idx="782">48.216745000000003</cx:pt>
          <cx:pt idx="783">47.700961999999997</cx:pt>
          <cx:pt idx="784">47.875959000000002</cx:pt>
          <cx:pt idx="785">47.765434999999997</cx:pt>
          <cx:pt idx="786">48.281218000000003</cx:pt>
          <cx:pt idx="787">48.575955999999998</cx:pt>
          <cx:pt idx="788">47.765434999999997</cx:pt>
          <cx:pt idx="789">48.391745999999998</cx:pt>
          <cx:pt idx="790">48.428589000000002</cx:pt>
          <cx:pt idx="791">48.216745000000003</cx:pt>
          <cx:pt idx="792">47.249648000000001</cx:pt>
          <cx:pt idx="793">47.931223000000003</cx:pt>
          <cx:pt idx="794">48.373325000000001</cx:pt>
          <cx:pt idx="795">48.852269</cx:pt>
          <cx:pt idx="796">48.336481999999997</cx:pt>
          <cx:pt idx="797">48.373325000000001</cx:pt>
          <cx:pt idx="798">48.935163000000003</cx:pt>
          <cx:pt idx="799">49.110160999999998</cx:pt>
          <cx:pt idx="800">47.912801999999999</cx:pt>
          <cx:pt idx="801">44.919403000000003</cx:pt>
          <cx:pt idx="802">45.472028999999999</cx:pt>
          <cx:pt idx="803">45.094400999999998</cx:pt>
          <cx:pt idx="804">45.803606000000002</cx:pt>
          <cx:pt idx="805">45.379925999999998</cx:pt>
          <cx:pt idx="806">45.794396999999996</cx:pt>
          <cx:pt idx="807">45.748342000000001</cx:pt>
          <cx:pt idx="808">44.947032999999998</cx:pt>
          <cx:pt idx="809">43.648358999999999</cx:pt>
          <cx:pt idx="810">43.906250999999997</cx:pt>
          <cx:pt idx="811">43.915463000000003</cx:pt>
          <cx:pt idx="812">44.062829999999998</cx:pt>
          <cx:pt idx="813">42.745735000000003</cx:pt>
          <cx:pt idx="814">42.920732000000001</cx:pt>
          <cx:pt idx="815">43.307572999999998</cx:pt>
          <cx:pt idx="816">43.768096</cx:pt>
          <cx:pt idx="817">42.883893</cx:pt>
          <cx:pt idx="818">43.224679000000002</cx:pt>
          <cx:pt idx="819">43.187837999999999</cx:pt>
          <cx:pt idx="820">42.310181999999998</cx:pt>
          <cx:pt idx="821">42.237045999999999</cx:pt>
          <cx:pt idx="822">42.904428000000003</cx:pt>
          <cx:pt idx="823">42.611877</cx:pt>
          <cx:pt idx="824">42.803863</cx:pt>
          <cx:pt idx="825">42.557022000000003</cx:pt>
          <cx:pt idx="826">42.767293000000002</cx:pt>
          <cx:pt idx="827">43.452959</cx:pt>
          <cx:pt idx="828">42.529597000000003</cx:pt>
          <cx:pt idx="829">41.505668999999997</cx:pt>
          <cx:pt idx="830">41.267969999999998</cx:pt>
          <cx:pt idx="831">39.823501</cx:pt>
          <cx:pt idx="832">39.933207000000003</cx:pt>
          <cx:pt idx="833">39.549232000000003</cx:pt>
          <cx:pt idx="834">38.872709999999998</cx:pt>
          <cx:pt idx="835">38.671579999999999</cx:pt>
          <cx:pt idx="836">38.296748999999998</cx:pt>
          <cx:pt idx="837">38.141333000000003</cx:pt>
          <cx:pt idx="838">38.388173000000002</cx:pt>
          <cx:pt idx="839">38.141333000000003</cx:pt>
          <cx:pt idx="840">38.113903999999998</cx:pt>
          <cx:pt idx="841">38.205328000000002</cx:pt>
          <cx:pt idx="842">38.42474</cx:pt>
          <cx:pt idx="843">38.095618999999999</cx:pt>
          <cx:pt idx="844">38.781286000000001</cx:pt>
          <cx:pt idx="845">38.616728999999999</cx:pt>
          <cx:pt idx="846">38.086478999999997</cx:pt>
          <cx:pt idx="847">37.775643000000002</cx:pt>
          <cx:pt idx="848">38.004198000000002</cx:pt>
          <cx:pt idx="849">38.351604000000002</cx:pt>
          <cx:pt idx="850">38.104762999999998</cx:pt>
          <cx:pt idx="851">38.379029000000003</cx:pt>
          <cx:pt idx="852">39.247540999999998</cx:pt>
          <cx:pt idx="853">39.613230999999999</cx:pt>
          <cx:pt idx="854">39.412101</cx:pt>
          <cx:pt idx="855">39.942348000000003</cx:pt>
          <cx:pt idx="856">40.225757999999999</cx:pt>
          <cx:pt idx="857">39.988061000000002</cx:pt>
          <cx:pt idx="858">40.353748000000003</cx:pt>
          <cx:pt idx="859">39.878352</cx:pt>
          <cx:pt idx="860">40.079481999999999</cx:pt>
          <cx:pt idx="861">40.216616999999999</cx:pt>
          <cx:pt idx="862">39.530951000000002</cx:pt>
          <cx:pt idx="863">39.613230999999999</cx:pt>
          <cx:pt idx="864">40.006343000000001</cx:pt>
          <cx:pt idx="865">40.426887999999998</cx:pt>
          <cx:pt idx="866">40.161762000000003</cx:pt>
          <cx:pt idx="867">40.765149000000001</cx:pt>
          <cx:pt idx="868">41.313679999999998</cx:pt>
          <cx:pt idx="869">41.139978999999997</cx:pt>
          <cx:pt idx="870">40.399458000000003</cx:pt>
          <cx:pt idx="871">40.180047000000002</cx:pt>
          <cx:pt idx="872">40.692008999999999</cx:pt>
          <cx:pt idx="873">41.130839000000002</cx:pt>
          <cx:pt idx="874">41.286254999999997</cx:pt>
          <cx:pt idx="875">41.880499999999998</cx:pt>
          <cx:pt idx="876">42.081626999999997</cx:pt>
          <cx:pt idx="877">41.011989</cx:pt>
          <cx:pt idx="878">40.719437999999997</cx:pt>
          <cx:pt idx="879">40.198332000000001</cx:pt>
          <cx:pt idx="880">40.390318000000001</cx:pt>
          <cx:pt idx="881">39.604087</cx:pt>
          <cx:pt idx="882">40.216616999999999</cx:pt>
          <cx:pt idx="883">40.655442999999998</cx:pt>
          <cx:pt idx="884">40.537520999999998</cx:pt>
          <cx:pt idx="885">41.997923999999998</cx:pt>
          <cx:pt idx="886">42.15213</cx:pt>
          <cx:pt idx="887">40.981993000000003</cx:pt>
          <cx:pt idx="888">41.245047999999997</cx:pt>
          <cx:pt idx="889">41.480888</cx:pt>
          <cx:pt idx="890">40.437745</cx:pt>
          <cx:pt idx="891">41.771154000000003</cx:pt>
          <cx:pt idx="892">42.496819000000002</cx:pt>
          <cx:pt idx="893">42.124915999999999</cx:pt>
          <cx:pt idx="894">42.451466000000003</cx:pt>
          <cx:pt idx="895">42.787084999999998</cx:pt>
          <cx:pt idx="896">42.242837000000002</cx:pt>
          <cx:pt idx="897">42.895938000000001</cx:pt>
          <cx:pt idx="898">42.914079999999998</cx:pt>
          <cx:pt idx="899">43.086424000000001</cx:pt>
          <cx:pt idx="900">42.632883</cx:pt>
          <cx:pt idx="901">41.880003000000002</cx:pt>
          <cx:pt idx="902">42.478681000000002</cx:pt>
          <cx:pt idx="903">43.168061999999999</cx:pt>
          <cx:pt idx="904">41.734870000000001</cx:pt>
          <cx:pt idx="905">42.651024999999997</cx:pt>
          <cx:pt idx="906">42.369827999999998</cx:pt>
          <cx:pt idx="907">43.249699</cx:pt>
          <cx:pt idx="908">42.995716999999999</cx:pt>
          <cx:pt idx="909">42.632883</cx:pt>
          <cx:pt idx="910">42.088634999999996</cx:pt>
          <cx:pt idx="911">39.966061000000003</cx:pt>
          <cx:pt idx="912">39.693933999999999</cx:pt>
          <cx:pt idx="913">39.276676999999999</cx:pt>
          <cx:pt idx="914">38.795923999999999</cx:pt>
          <cx:pt idx="915">40.220042999999997</cx:pt>
          <cx:pt idx="916">38.287956000000001</cx:pt>
          <cx:pt idx="917">37.135961000000002</cx:pt>
          <cx:pt idx="918">36.727777000000003</cx:pt>
          <cx:pt idx="919">36.219808999999998</cx:pt>
          <cx:pt idx="920">35.993039000000003</cx:pt>
          <cx:pt idx="921">36.301447000000003</cx:pt>
          <cx:pt idx="922">36.301447000000003</cx:pt>
          <cx:pt idx="923">36.464722000000002</cx:pt>
          <cx:pt idx="924">36.292374000000002</cx:pt>
          <cx:pt idx="925">36.029322999999998</cx:pt>
          <cx:pt idx="926">36.029322999999998</cx:pt>
          <cx:pt idx="927">36.201667</cx:pt>
          <cx:pt idx="928">36.537286999999999</cx:pt>
          <cx:pt idx="929">36.482863999999999</cx:pt>
          <cx:pt idx="930">37.598574999999997</cx:pt>
          <cx:pt idx="931">38.369593999999999</cx:pt>
          <cx:pt idx="932">38.033974000000001</cx:pt>
          <cx:pt idx="933">37.326450999999999</cx:pt>
          <cx:pt idx="934">36.782198999999999</cx:pt>
          <cx:pt idx="935">37.018042999999999</cx:pt>
          <cx:pt idx="936">37.244813999999998</cx:pt>
          <cx:pt idx="937">36.963616999999999</cx:pt>
          <cx:pt idx="938">37.571359999999999</cx:pt>
          <cx:pt idx="939">37.462510999999999</cx:pt>
          <cx:pt idx="940">37.362732000000001</cx:pt>
          <cx:pt idx="941">37.036185000000003</cx:pt>
          <cx:pt idx="942">36.945475000000002</cx:pt>
          <cx:pt idx="943">36.836626000000003</cx:pt>
          <cx:pt idx="944">36.990828</cx:pt>
          <cx:pt idx="945">37.253883000000002</cx:pt>
          <cx:pt idx="946">37.489725</cx:pt>
          <cx:pt idx="947">37.004013</cx:pt>
          <cx:pt idx="948">37.048985000000002</cx:pt>
          <cx:pt idx="949">36.680204000000003</cx:pt>
          <cx:pt idx="950">36.590259000000003</cx:pt>
          <cx:pt idx="951">36.212482000000001</cx:pt>
          <cx:pt idx="952">36.329413000000002</cx:pt>
          <cx:pt idx="953">35.717776999999998</cx:pt>
          <cx:pt idx="954">35.861691</cx:pt>
          <cx:pt idx="955">35.384974999999997</cx:pt>
          <cx:pt idx="956">34.971221999999997</cx:pt>
          <cx:pt idx="957">35.043177</cx:pt>
          <cx:pt idx="958">34.611434000000003</cx:pt>
          <cx:pt idx="959">34.620431000000004</cx:pt>
          <cx:pt idx="960">34.377575</cx:pt>
          <cx:pt idx="961">33.747948000000001</cx:pt>
          <cx:pt idx="962">33.640013000000003</cx:pt>
          <cx:pt idx="963">33.756940999999998</cx:pt>
          <cx:pt idx="964">33.963818000000003</cx:pt>
          <cx:pt idx="965">33.792921</cx:pt>
          <cx:pt idx="966">33.226256999999997</cx:pt>
          <cx:pt idx="967">33.415146999999997</cx:pt>
          <cx:pt idx="968">33.253242999999998</cx:pt>
          <cx:pt idx="969">33.370170999999999</cx:pt>
          <cx:pt idx="970">32.731551000000003</cx:pt>
          <cx:pt idx="971">32.686579000000002</cx:pt>
          <cx:pt idx="972">33.190280999999999</cx:pt>
          <cx:pt idx="973">33.001390000000001</cx:pt>
          <cx:pt idx="974">33.001390000000001</cx:pt>
          <cx:pt idx="975">33.226256999999997</cx:pt>
          <cx:pt idx="976">32.902451999999997</cx:pt>
          <cx:pt idx="977">32.902451999999997</cx:pt>
          <cx:pt idx="978">32.488695</cx:pt>
          <cx:pt idx="979">32.848483000000002</cx:pt>
          <cx:pt idx="980">33.217263000000003</cx:pt>
          <cx:pt idx="981">33.307209</cx:pt>
          <cx:pt idx="982">32.8215</cx:pt>
          <cx:pt idx="983">32.875466000000003</cx:pt>
          <cx:pt idx="984">32.839486000000001</cx:pt>
          <cx:pt idx="985">32.848483000000002</cx:pt>
          <cx:pt idx="986">33.199274000000003</cx:pt>
          <cx:pt idx="987">32.506684999999997</cx:pt>
          <cx:pt idx="988">32.938428000000002</cx:pt>
          <cx:pt idx="989">32.866472000000002</cx:pt>
          <cx:pt idx="990">32.749541000000001</cx:pt>
          <cx:pt idx="991">33.001390000000001</cx:pt>
          <cx:pt idx="992">32.209862999999999</cx:pt>
          <cx:pt idx="993">31.391349000000002</cx:pt>
          <cx:pt idx="994">31.346373</cx:pt>
          <cx:pt idx="995">30.995581999999999</cx:pt>
          <cx:pt idx="996">30.824684999999999</cx:pt>
          <cx:pt idx="997">30.878654000000001</cx:pt>
          <cx:pt idx="998">30.851668</cx:pt>
          <cx:pt idx="999">30.779713000000001</cx:pt>
          <cx:pt idx="1000">30.698761000000001</cx:pt>
          <cx:pt idx="1001">30.662780999999999</cx:pt>
          <cx:pt idx="1002">30.294</cx:pt>
          <cx:pt idx="1003">30.123103</cx:pt>
          <cx:pt idx="1004">30.042151</cx:pt>
          <cx:pt idx="1005">29.997174999999999</cx:pt>
          <cx:pt idx="1006">29.898237000000002</cx:pt>
          <cx:pt idx="1007">29.421517999999999</cx:pt>
          <cx:pt idx="1008">28.998768999999999</cx:pt>
          <cx:pt idx="1009">28.384803000000002</cx:pt>
          <cx:pt idx="1010">28.598355999999999</cx:pt>
          <cx:pt idx="1011">28.785214</cx:pt>
          <cx:pt idx="1012">28.883092999999999</cx:pt>
          <cx:pt idx="1013">28.972076000000001</cx:pt>
          <cx:pt idx="1014">28.980972000000001</cx:pt>
          <cx:pt idx="1015">28.980972000000001</cx:pt>
          <cx:pt idx="1016">29.381385999999999</cx:pt>
          <cx:pt idx="1017">29.185627</cx:pt>
          <cx:pt idx="1018">29.123341</cx:pt>
          <cx:pt idx="1019">29.176731</cx:pt>
          <cx:pt idx="1020">29.550447999999999</cx:pt>
          <cx:pt idx="1021">29.425875000000001</cx:pt>
          <cx:pt idx="1022">29.194527000000001</cx:pt>
          <cx:pt idx="1023">28.972076000000001</cx:pt>
          <cx:pt idx="1024">29.114445</cx:pt>
          <cx:pt idx="1025">29.176731</cx:pt>
          <cx:pt idx="1026">29.096647999999998</cx:pt>
          <cx:pt idx="1027">29.069952000000001</cx:pt>
          <cx:pt idx="1028">29.034362000000002</cx:pt>
          <cx:pt idx="1029">29.203423999999998</cx:pt>
          <cx:pt idx="1030">29.123341</cx:pt>
          <cx:pt idx="1031">29.016566000000001</cx:pt>
          <cx:pt idx="1032">29.123341</cx:pt>
          <cx:pt idx="1033">29.025462000000001</cx:pt>
          <cx:pt idx="1034">28.838604</cx:pt>
          <cx:pt idx="1035">28.607256</cx:pt>
          <cx:pt idx="1036">28.500477</cx:pt>
          <cx:pt idx="1037">28.215738999999999</cx:pt>
          <cx:pt idx="1038">27.414914</cx:pt>
          <cx:pt idx="1039">28.011084</cx:pt>
          <cx:pt idx="1040">28.358108999999999</cx:pt>
          <cx:pt idx="1041">28.420396</cx:pt>
          <cx:pt idx="1042">28.678438</cx:pt>
          <cx:pt idx="1043">28.580559000000001</cx:pt>
          <cx:pt idx="1044">29.025462000000001</cx:pt>
          <cx:pt idx="1045">29.603836999999999</cx:pt>
          <cx:pt idx="1046">29.443671999999999</cx:pt>
          <cx:pt idx="1047">29.523755000000001</cx:pt>
          <cx:pt idx="1048">29.790696000000001</cx:pt>
          <cx:pt idx="1049">29.586041000000002</cx:pt>
          <cx:pt idx="1050">29.915268000000001</cx:pt>
          <cx:pt idx="1051">30.013147</cx:pt>
          <cx:pt idx="1052">29.408079000000001</cx:pt>
          <cx:pt idx="1053">29.577144000000001</cx:pt>
          <cx:pt idx="1054">30.288988</cx:pt>
          <cx:pt idx="1055">30.084333000000001</cx:pt>
          <cx:pt idx="1056">30.511438999999999</cx:pt>
          <cx:pt idx="1057">30.591522000000001</cx:pt>
          <cx:pt idx="1058">30.369071000000002</cx:pt>
          <cx:pt idx="1059">30.191109000000001</cx:pt>
          <cx:pt idx="1060">29.443671999999999</cx:pt>
          <cx:pt idx="1061">29.319099999999999</cx:pt>
          <cx:pt idx="1062">29.594937000000002</cx:pt>
          <cx:pt idx="1063">29.568244</cx:pt>
          <cx:pt idx="1064">29.861882000000001</cx:pt>
          <cx:pt idx="1065">29.933064000000002</cx:pt>
          <cx:pt idx="1066">29.977554000000001</cx:pt>
          <cx:pt idx="1067">29.861882000000001</cx:pt>
          <cx:pt idx="1068">29.906372000000001</cx:pt>
          <cx:pt idx="1069">29.871136</cx:pt>
          <cx:pt idx="1070">29.730193</cx:pt>
          <cx:pt idx="1071">29.818280999999999</cx:pt>
          <cx:pt idx="1072">29.650912000000002</cx:pt>
          <cx:pt idx="1073">29.923991000000001</cx:pt>
          <cx:pt idx="1074">29.835899000000001</cx:pt>
          <cx:pt idx="1075">29.606867999999999</cx:pt>
          <cx:pt idx="1076">29.139994999999999</cx:pt>
          <cx:pt idx="1077">28.981434</cx:pt>
          <cx:pt idx="1078">28.981434</cx:pt>
          <cx:pt idx="1079">29.131184000000001</cx:pt>
          <cx:pt idx="1080">29.280937999999999</cx:pt>
          <cx:pt idx="1081">29.694956000000001</cx:pt>
          <cx:pt idx="1082">29.598057000000001</cx:pt>
          <cx:pt idx="1083">29.562823999999999</cx:pt>
          <cx:pt idx="1084">29.192847</cx:pt>
          <cx:pt idx="1085">29.33379</cx:pt>
          <cx:pt idx="1086">29.509969000000002</cx:pt>
          <cx:pt idx="1087">29.139994999999999</cx:pt>
          <cx:pt idx="1088">29.192847</cx:pt>
          <cx:pt idx="1089">29.078329</cx:pt>
          <cx:pt idx="1090">28.955005</cx:pt>
          <cx:pt idx="1091">28.981434</cx:pt>
          <cx:pt idx="1092">29.034285000000001</cx:pt>
          <cx:pt idx="1093">28.972622999999999</cx:pt>
          <cx:pt idx="1094">28.690736999999999</cx:pt>
          <cx:pt idx="1095">28.320762999999999</cx:pt>
          <cx:pt idx="1096">28.021256999999999</cx:pt>
          <cx:pt idx="1097">27.853888000000001</cx:pt>
          <cx:pt idx="1098">27.92436</cx:pt>
          <cx:pt idx="1099">27.809842</cx:pt>
          <cx:pt idx="1100">28.118155999999999</cx:pt>
          <cx:pt idx="1101">28.082919</cx:pt>
          <cx:pt idx="1102">27.950785</cx:pt>
          <cx:pt idx="1103">27.809842</cx:pt>
          <cx:pt idx="1104">27.950785</cx:pt>
          <cx:pt idx="1105">27.986021999999998</cx:pt>
          <cx:pt idx="1106">28.276714999999999</cx:pt>
          <cx:pt idx="1107">28.664311000000001</cx:pt>
          <cx:pt idx="1108">28.708355000000001</cx:pt>
          <cx:pt idx="1109">28.752399</cx:pt>
          <cx:pt idx="1110">28.673119</cx:pt>
          <cx:pt idx="1111">31.359846000000001</cx:pt>
          <cx:pt idx="1112">31.359846000000001</cx:pt>
          <cx:pt idx="1113">31.386275999999999</cx:pt>
          <cx:pt idx="1114">31.756250000000001</cx:pt>
          <cx:pt idx="1115">31.536026</cx:pt>
          <cx:pt idx="1116">30.787267</cx:pt>
          <cx:pt idx="1117">30.593468999999999</cx:pt>
          <cx:pt idx="1118">30.804884999999999</cx:pt>
          <cx:pt idx="1119">31.201284999999999</cx:pt>
          <cx:pt idx="1120">31.844341</cx:pt>
          <cx:pt idx="1121">31.791485999999999</cx:pt>
          <cx:pt idx="1122">31.694586999999999</cx:pt>
          <cx:pt idx="1123">31.210096</cx:pt>
          <cx:pt idx="1124">31.157240999999999</cx:pt>
          <cx:pt idx="1125">30.752030000000001</cx:pt>
          <cx:pt idx="1126">30.470144000000001</cx:pt>
          <cx:pt idx="1127">30.584662000000002</cx:pt>
          <cx:pt idx="1128">30.848928999999998</cx:pt>
          <cx:pt idx="1129">30.487763000000001</cx:pt>
          <cx:pt idx="1130">30.628706000000001</cx:pt>
          <cx:pt idx="1131">30.752030000000001</cx:pt>
          <cx:pt idx="1132">31.456744</cx:pt>
          <cx:pt idx="1133">31.369486999999999</cx:pt>
          <cx:pt idx="1134">30.610337999999999</cx:pt>
          <cx:pt idx="1135">30.619062</cx:pt>
          <cx:pt idx="1136">30.121687999999999</cx:pt>
          <cx:pt idx="1137">29.781379999999999</cx:pt>
          <cx:pt idx="1138">30.854661</cx:pt>
          <cx:pt idx="1139">30.357286999999999</cx:pt>
          <cx:pt idx="1140">30.313658</cx:pt>
          <cx:pt idx="1141">30.392191</cx:pt>
          <cx:pt idx="1142">30.174043999999999</cx:pt>
          <cx:pt idx="1143">29.868637</cx:pt>
          <cx:pt idx="1144">30.147864999999999</cx:pt>
          <cx:pt idx="1145">29.851185000000001</cx:pt>
          <cx:pt idx="1146">29.886088999999998</cx:pt>
          <cx:pt idx="1147">29.825008</cx:pt>
          <cx:pt idx="1148">29.990798999999999</cx:pt>
          <cx:pt idx="1149">29.886088999999998</cx:pt>
          <cx:pt idx="1150">29.702846999999998</cx:pt>
          <cx:pt idx="1151">29.580684999999999</cx:pt>
          <cx:pt idx="1152">29.371262999999999</cx:pt>
          <cx:pt idx="1153">29.083310999999998</cx:pt>
          <cx:pt idx="1154">29.092036</cx:pt>
          <cx:pt idx="1155">29.214196999999999</cx:pt>
          <cx:pt idx="1156">29.092036</cx:pt>
          <cx:pt idx="1157">28.873888999999998</cx:pt>
          <cx:pt idx="1158">28.786632000000001</cx:pt>
          <cx:pt idx="1159">28.376515000000001</cx:pt>
          <cx:pt idx="1160">28.647017999999999</cx:pt>
          <cx:pt idx="1161">28.542304999999999</cx:pt>
          <cx:pt idx="1162">28.551033</cx:pt>
          <cx:pt idx="1163">28.577209</cx:pt>
          <cx:pt idx="1164">28.812808</cx:pt>
          <cx:pt idx="1165">28.777903999999999</cx:pt>
          <cx:pt idx="1166">28.716823000000002</cx:pt>
          <cx:pt idx="1167">28.891341000000001</cx:pt>
          <cx:pt idx="1168">28.961145999999999</cx:pt>
          <cx:pt idx="1169">28.629566000000001</cx:pt>
          <cx:pt idx="1170">28.978598000000002</cx:pt>
          <cx:pt idx="1171">29.196745</cx:pt>
          <cx:pt idx="1172">29.118212</cx:pt>
          <cx:pt idx="1173">29.231649000000001</cx:pt>
          <cx:pt idx="1174">29.222925</cx:pt>
          <cx:pt idx="1175">29.249101</cx:pt>
          <cx:pt idx="1176">29.118212</cx:pt>
          <cx:pt idx="1177">29.074584000000002</cx:pt>
          <cx:pt idx="1178">29.45852</cx:pt>
          <cx:pt idx="1179">29.920994</cx:pt>
          <cx:pt idx="1180">29.641766000000001</cx:pt>
          <cx:pt idx="1181">29.615586</cx:pt>
          <cx:pt idx="1182">29.868637</cx:pt>
          <cx:pt idx="1183">29.606862</cx:pt>
          <cx:pt idx="1184">29.292729999999999</cx:pt>
          <cx:pt idx="1185">29.135663999999998</cx:pt>
          <cx:pt idx="1186">28.734275</cx:pt>
          <cx:pt idx="1187">28.393967</cx:pt>
          <cx:pt idx="1188">28.402691000000001</cx:pt>
          <cx:pt idx="1189">28.437595999999999</cx:pt>
          <cx:pt idx="1190">28.332885999999998</cx:pt>
          <cx:pt idx="1191">28.830259999999999</cx:pt>
          <cx:pt idx="1192">29.388715000000001</cx:pt>
          <cx:pt idx="1193">29.406167</cx:pt>
          <cx:pt idx="1194">29.554504999999999</cx:pt>
          <cx:pt idx="1195">29.275278</cx:pt>
          <cx:pt idx="1196">29.154342</cx:pt>
          <cx:pt idx="1197">28.990214999999999</cx:pt>
          <cx:pt idx="1198">29.085234</cx:pt>
          <cx:pt idx="1199">29.085234</cx:pt>
          <cx:pt idx="1200">29.016128999999999</cx:pt>
          <cx:pt idx="1201">28.471914000000002</cx:pt>
          <cx:pt idx="1202">28.420086000000001</cx:pt>
          <cx:pt idx="1203">28.610126999999999</cx:pt>
          <cx:pt idx="1204">28.575576000000002</cx:pt>
          <cx:pt idx="1205">28.636043999999998</cx:pt>
          <cx:pt idx="1206">28.661957999999998</cx:pt>
          <cx:pt idx="1207">28.705148999999999</cx:pt>
          <cx:pt idx="1208">28.981574999999999</cx:pt>
          <cx:pt idx="1209">28.869275999999999</cx:pt>
          <cx:pt idx="1210">28.549658999999998</cx:pt>
          <cx:pt idx="1211">28.428723000000002</cx:pt>
          <cx:pt idx="1212">28.316424000000001</cx:pt>
          <cx:pt idx="1213">28.057274</cx:pt>
          <cx:pt idx="1214">27.927702</cx:pt>
          <cx:pt idx="1215">28.437360000000002</cx:pt>
          <cx:pt idx="1216">28.152297000000001</cx:pt>
          <cx:pt idx="1217">28.195488000000001</cx:pt>
          <cx:pt idx="1218">27.789484999999999</cx:pt>
          <cx:pt idx="1219">28.031361</cx:pt>
          <cx:pt idx="1220">28.204128000000001</cx:pt>
          <cx:pt idx="1221">28.160933</cx:pt>
          <cx:pt idx="1222">27.944974999999999</cx:pt>
          <cx:pt idx="1223">27.841315999999999</cx:pt>
          <cx:pt idx="1224">27.919060999999999</cx:pt>
          <cx:pt idx="1225">28.610126999999999</cx:pt>
          <cx:pt idx="1226">27.677188999999998</cx:pt>
          <cx:pt idx="1227">27.530338</cx:pt>
          <cx:pt idx="1228">27.513061</cx:pt>
          <cx:pt idx="1229">27.633997000000001</cx:pt>
          <cx:pt idx="1230">27.556252000000001</cx:pt>
          <cx:pt idx="1231">27.633997000000001</cx:pt>
          <cx:pt idx="1232">27.711743999999999</cx:pt>
          <cx:pt idx="1233">27.772212</cx:pt>
          <cx:pt idx="1234">27.754933999999999</cx:pt>
          <cx:pt idx="1235">27.867229999999999</cx:pt>
          <cx:pt idx="1236">27.910425</cx:pt>
          <cx:pt idx="1237">28.014084</cx:pt>
          <cx:pt idx="1238">27.849957</cx:pt>
          <cx:pt idx="1239">27.858592999999999</cx:pt>
          <cx:pt idx="1240">27.893148</cx:pt>
          <cx:pt idx="1241">28.057274</cx:pt>
          <cx:pt idx="1242">28.247319000000001</cx:pt>
          <cx:pt idx="1243">27.858592999999999</cx:pt>
          <cx:pt idx="1244">28.048638</cx:pt>
          <cx:pt idx="1245">28.204128000000001</cx:pt>
          <cx:pt idx="1246">28.255956000000001</cx:pt>
          <cx:pt idx="1247">29.137065</cx:pt>
          <cx:pt idx="1248">29.128428</cx:pt>
          <cx:pt idx="1249">29.197533</cx:pt>
          <cx:pt idx="1250">29.473959000000001</cx:pt>
          <cx:pt idx="1251">29.456682000000001</cx:pt>
          <cx:pt idx="1252">29.905875000000002</cx:pt>
          <cx:pt idx="1253">29.292555</cx:pt>
          <cx:pt idx="1254">29.560344000000001</cx:pt>
          <cx:pt idx="1255">29.508513000000001</cx:pt>
          <cx:pt idx="1256">29.664003000000001</cx:pt>
          <cx:pt idx="1257">29.949065999999998</cx:pt>
        </cx:lvl>
      </cx:numDim>
    </cx:data>
  </cx:chartData>
  <cx:chart>
    <cx:title pos="t" align="ctr" overlay="0">
      <cx:tx>
        <cx:txData>
          <cx:v> Bristol-Myers Squibb Co. (BMY)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 Bristol-Myers Squibb Co. (BMY)</a:t>
          </a:r>
        </a:p>
      </cx:txPr>
    </cx:title>
    <cx:plotArea>
      <cx:plotAreaRegion>
        <cx:series layoutId="clusteredColumn" uniqueId="{E4BF7636-3A2F-4021-A155-2BD9677C4F8C}">
          <cx:tx>
            <cx:txData>
              <cx:f>BMY!$B$1</cx:f>
              <cx:v>BMY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CAH!$B$2:$B$1259</cx:f>
        <cx:lvl ptCount="1258" formatCode="General">
          <cx:pt idx="0">71.970000999999996</cx:pt>
          <cx:pt idx="1">72.349997999999999</cx:pt>
          <cx:pt idx="2">72.101005000000001</cx:pt>
          <cx:pt idx="3">72.617783000000003</cx:pt>
          <cx:pt idx="4">72.428956999999997</cx:pt>
          <cx:pt idx="5">71.663725999999997</cx:pt>
          <cx:pt idx="6">72.170570999999995</cx:pt>
          <cx:pt idx="7">72.896049000000005</cx:pt>
          <cx:pt idx="8">73.243881999999999</cx:pt>
          <cx:pt idx="9">73.303516000000002</cx:pt>
          <cx:pt idx="10">72.548216999999994</cx:pt>
          <cx:pt idx="11">72.021497999999994</cx:pt>
          <cx:pt idx="12">73.293575000000004</cx:pt>
          <cx:pt idx="13">73.02525</cx:pt>
          <cx:pt idx="14">72.587969999999999</cx:pt>
          <cx:pt idx="15">70.669914000000006</cx:pt>
          <cx:pt idx="16">70.063688999999997</cx:pt>
          <cx:pt idx="17">70.977992999999998</cx:pt>
          <cx:pt idx="18">71.653784999999999</cx:pt>
          <cx:pt idx="19">70.391648000000004</cx:pt>
          <cx:pt idx="20">70.491028</cx:pt>
          <cx:pt idx="21">70.570535000000007</cx:pt>
          <cx:pt idx="22">70.550653999999994</cx:pt>
          <cx:pt idx="23">71.127066999999997</cx:pt>
          <cx:pt idx="24">70.669914000000006</cx:pt>
          <cx:pt idx="25">70.113382000000001</cx:pt>
          <cx:pt idx="26">69.695976000000002</cx:pt>
          <cx:pt idx="27">69.815235999999999</cx:pt>
          <cx:pt idx="28">70.332014999999998</cx:pt>
          <cx:pt idx="29">71.196633000000006</cx:pt>
          <cx:pt idx="30">70.391648000000004</cx:pt>
          <cx:pt idx="31">70.948179999999994</cx:pt>
          <cx:pt idx="32">71.902237999999997</cx:pt>
          <cx:pt idx="33">70.928307000000004</cx:pt>
          <cx:pt idx="34">71.276139999999998</cx:pt>
          <cx:pt idx="35">68.821425000000005</cx:pt>
          <cx:pt idx="36">64.94556</cx:pt>
          <cx:pt idx="37">65.591538999999997</cx:pt>
          <cx:pt idx="38">64.766672999999997</cx:pt>
          <cx:pt idx="39">64.975373000000005</cx:pt>
          <cx:pt idx="40">68.235079999999996</cx:pt>
          <cx:pt idx="41">66.476029999999994</cx:pt>
          <cx:pt idx="42">68.264893000000001</cx:pt>
          <cx:pt idx="43">67.082255000000004</cx:pt>
          <cx:pt idx="44">74.33708</cx:pt>
          <cx:pt idx="45">73.939554000000001</cx:pt>
          <cx:pt idx="46">74.446399999999997</cx:pt>
          <cx:pt idx="47">75.142065000000002</cx:pt>
          <cx:pt idx="48">74.684911999999997</cx:pt>
          <cx:pt idx="49">75.112251999999998</cx:pt>
          <cx:pt idx="50">74.744539000000003</cx:pt>
          <cx:pt idx="51">75.261324999999999</cx:pt>
          <cx:pt idx="52">74.496086000000005</cx:pt>
          <cx:pt idx="53">74.804164999999998</cx:pt>
          <cx:pt idx="54">74.873731000000006</cx:pt>
          <cx:pt idx="55">75.320950999999994</cx:pt>
          <cx:pt idx="56">74.853859</cx:pt>
          <cx:pt idx="57">75.996742999999995</cx:pt>
          <cx:pt idx="58">75.927176000000003</cx:pt>
          <cx:pt idx="59">76.235254999999995</cx:pt>
          <cx:pt idx="60">75.410390000000007</cx:pt>
          <cx:pt idx="61">75.221570999999997</cx:pt>
          <cx:pt idx="62">75.320950999999994</cx:pt>
          <cx:pt idx="63">77.219126000000003</cx:pt>
          <cx:pt idx="64">76.424081999999999</cx:pt>
          <cx:pt idx="65">77.329445000000007</cx:pt>
          <cx:pt idx="66">77.210869000000002</cx:pt>
          <cx:pt idx="67">75.965849000000006</cx:pt>
          <cx:pt idx="68">76.736580000000004</cx:pt>
          <cx:pt idx="69">76.637763000000007</cx:pt>
          <cx:pt idx="70">75.936206999999996</cx:pt>
          <cx:pt idx="71">75.056790000000007</cx:pt>
          <cx:pt idx="72">75.659537</cx:pt>
          <cx:pt idx="73">76.084424999999996</cx:pt>
          <cx:pt idx="74">75.689178999999996</cx:pt>
          <cx:pt idx="75">74.365116</cx:pt>
          <cx:pt idx="76">77.161460000000005</cx:pt>
          <cx:pt idx="77">79.028993999999997</cx:pt>
          <cx:pt idx="78">77.872900000000001</cx:pt>
          <cx:pt idx="79">79.750309999999999</cx:pt>
          <cx:pt idx="80">80.194963000000001</cx:pt>
          <cx:pt idx="81">79.849119000000002</cx:pt>
          <cx:pt idx="82">78.781966999999995</cx:pt>
          <cx:pt idx="83">78.752317000000005</cx:pt>
          <cx:pt idx="84">78.722674999999995</cx:pt>
          <cx:pt idx="85">78.772082999999995</cx:pt>
          <cx:pt idx="86">78.821483999999998</cx:pt>
          <cx:pt idx="87">78.406480000000002</cx:pt>
          <cx:pt idx="88">78.416363000000004</cx:pt>
          <cx:pt idx="89">80.115913000000006</cx:pt>
          <cx:pt idx="90">81.044730000000001</cx:pt>
          <cx:pt idx="91">81.173190000000005</cx:pt>
          <cx:pt idx="92">80.748301999999995</cx:pt>
          <cx:pt idx="93">81.439976000000001</cx:pt>
          <cx:pt idx="94">81.795696000000007</cx:pt>
          <cx:pt idx="95">81.696886000000006</cx:pt>
          <cx:pt idx="96">82.200823999999997</cx:pt>
          <cx:pt idx="97">82.605945000000006</cx:pt>
          <cx:pt idx="98">82.615827999999993</cx:pt>
          <cx:pt idx="99">82.556544000000002</cx:pt>
          <cx:pt idx="100">82.803572000000003</cx:pt>
          <cx:pt idx="101">82.783805000000001</cx:pt>
          <cx:pt idx="102">83.356909999999999</cx:pt>
          <cx:pt idx="103">82.586185999999998</cx:pt>
          <cx:pt idx="104">83.633579999999995</cx:pt>
          <cx:pt idx="105">83.910248999999993</cx:pt>
          <cx:pt idx="106">81.430099999999996</cx:pt>
          <cx:pt idx="107">82.605945000000006</cx:pt>
          <cx:pt idx="108">81.578310000000002</cx:pt>
          <cx:pt idx="109">82.349035000000001</cx:pt>
          <cx:pt idx="110">82.645470000000003</cx:pt>
          <cx:pt idx="111">81.874746000000002</cx:pt>
          <cx:pt idx="112">82.003197999999998</cx:pt>
          <cx:pt idx="113">81.627718999999999</cx:pt>
          <cx:pt idx="114">82.299633999999998</cx:pt>
          <cx:pt idx="115">81.835221000000004</cx:pt>
          <cx:pt idx="116">82.220583000000005</cx:pt>
          <cx:pt idx="117">81.380691999999996</cx:pt>
          <cx:pt idx="118">81.983439000000004</cx:pt>
          <cx:pt idx="119">81.301641000000004</cx:pt>
          <cx:pt idx="120">80.797702999999998</cx:pt>
          <cx:pt idx="121">80.096146000000005</cx:pt>
          <cx:pt idx="122">79.424232000000003</cx:pt>
          <cx:pt idx="123">78.495413999999997</cx:pt>
          <cx:pt idx="124">79.038870000000003</cx:pt>
          <cx:pt idx="125">77.299802</cx:pt>
          <cx:pt idx="126">77.359087000000002</cx:pt>
          <cx:pt idx="127">77.082417000000007</cx:pt>
          <cx:pt idx="128">76.370976999999996</cx:pt>
          <cx:pt idx="129">74.089429999999993</cx:pt>
          <cx:pt idx="130">72.380356000000006</cx:pt>
          <cx:pt idx="131">73.892987000000005</cx:pt>
          <cx:pt idx="132">76.731624999999994</cx:pt>
          <cx:pt idx="133">75.670817</cx:pt>
          <cx:pt idx="134">75.523481000000004</cx:pt>
          <cx:pt idx="135">75.120772000000002</cx:pt>
          <cx:pt idx="136">74.168009999999995</cx:pt>
          <cx:pt idx="137">75.179703000000003</cx:pt>
          <cx:pt idx="138">75.317214000000007</cx:pt>
          <cx:pt idx="139">76.544999000000004</cx:pt>
          <cx:pt idx="140">76.810197000000002</cx:pt>
          <cx:pt idx="141">77.134333999999996</cx:pt>
          <cx:pt idx="142">77.880829000000006</cx:pt>
          <cx:pt idx="143">78.244255999999993</cx:pt>
          <cx:pt idx="144">78.578209999999999</cx:pt>
          <cx:pt idx="145">78.990744000000007</cx:pt>
          <cx:pt idx="146">78.371943000000002</cx:pt>
          <cx:pt idx="147">78.470163999999997</cx:pt>
          <cx:pt idx="148">77.320959999999999</cx:pt>
          <cx:pt idx="149">77.546868000000003</cx:pt>
          <cx:pt idx="150">76.761089999999996</cx:pt>
          <cx:pt idx="151">75.916374000000005</cx:pt>
          <cx:pt idx="152">75.366328999999993</cx:pt>
          <cx:pt idx="153">76.083350999999993</cx:pt>
          <cx:pt idx="154">75.376146000000006</cx:pt>
          <cx:pt idx="155">76.034244000000001</cx:pt>
          <cx:pt idx="156">75.955663999999999</cx:pt>
          <cx:pt idx="157">76.446777999999995</cx:pt>
          <cx:pt idx="158">75.729748000000001</cx:pt>
          <cx:pt idx="159">76.014595</cx:pt>
          <cx:pt idx="160">74.894856000000004</cx:pt>
          <cx:pt idx="161">75.631527000000006</cx:pt>
          <cx:pt idx="162">75.592236999999997</cx:pt>
          <cx:pt idx="163">77.075402999999994</cx:pt>
          <cx:pt idx="164">77.075402999999994</cx:pt>
          <cx:pt idx="165">75.484190999999996</cx:pt>
          <cx:pt idx="166">77.153982999999997</cx:pt>
          <cx:pt idx="167">76.132464999999996</cx:pt>
          <cx:pt idx="168">77.831715000000003</cx:pt>
          <cx:pt idx="169">78.087096000000003</cx:pt>
          <cx:pt idx="170">77.065578000000002</cx:pt>
          <cx:pt idx="171">77.114693000000003</cx:pt>
          <cx:pt idx="172">85.001979000000006</cx:pt>
          <cx:pt idx="173">85.041269</cx:pt>
          <cx:pt idx="174">84.815353999999999</cx:pt>
          <cx:pt idx="175">85.365405999999993</cx:pt>
          <cx:pt idx="176">85.277001999999996</cx:pt>
          <cx:pt idx="177">85.650245999999996</cx:pt>
          <cx:pt idx="178">84.068859000000003</cx:pt>
          <cx:pt idx="179">83.066990000000004</cx:pt>
          <cx:pt idx="180">82.752677000000006</cx:pt>
          <cx:pt idx="181">82.418723</cx:pt>
          <cx:pt idx="182">82.379433000000006</cx:pt>
          <cx:pt idx="183">81.092709999999997</cx:pt>
          <cx:pt idx="184">80.739108000000002</cx:pt>
          <cx:pt idx="185">81.524893000000006</cx:pt>
          <cx:pt idx="186">82.271388000000002</cx:pt>
          <cx:pt idx="187">82.566051999999999</cx:pt>
          <cx:pt idx="188">79.864925999999997</cx:pt>
          <cx:pt idx="189">81.65258</cx:pt>
          <cx:pt idx="190">80.699825000000004</cx:pt>
          <cx:pt idx="191">80.493550999999997</cx:pt>
          <cx:pt idx="192">80.326573999999994</cx:pt>
          <cx:pt idx="193">79.985742000000002</cx:pt>
          <cx:pt idx="194">78.959278999999995</cx:pt>
          <cx:pt idx="195">79.653368</cx:pt>
          <cx:pt idx="196">79.457847000000001</cx:pt>
          <cx:pt idx="197">79.340541999999999</cx:pt>
          <cx:pt idx="198">79.037486999999999</cx:pt>
          <cx:pt idx="199">79.047264999999996</cx:pt>
          <cx:pt idx="200">77.952370999999999</cx:pt>
          <cx:pt idx="201">79.281881999999996</cx:pt>
          <cx:pt idx="202">78.626903999999996</cx:pt>
          <cx:pt idx="203">81.735614999999996</cx:pt>
          <cx:pt idx="204">81.999559000000005</cx:pt>
          <cx:pt idx="205">80.474532999999994</cx:pt>
          <cx:pt idx="206">81.315253999999996</cx:pt>
          <cx:pt idx="207">80.855789999999999</cx:pt>
          <cx:pt idx="208">82.263509999999997</cx:pt>
          <cx:pt idx="209">81.637857999999994</cx:pt>
          <cx:pt idx="210">81.735614999999996</cx:pt>
          <cx:pt idx="211">81.295705999999996</cx:pt>
          <cx:pt idx="212">81.021977000000007</cx:pt>
          <cx:pt idx="213">79.868430000000004</cx:pt>
          <cx:pt idx="214">81.168616</cx:pt>
          <cx:pt idx="215">80.816686000000004</cx:pt>
          <cx:pt idx="216">80.298568000000003</cx:pt>
          <cx:pt idx="217">79.379638999999997</cx:pt>
          <cx:pt idx="218">79.633812000000006</cx:pt>
          <cx:pt idx="219">79.017938999999998</cx:pt>
          <cx:pt idx="220">79.184126000000006</cx:pt>
          <cx:pt idx="221">79.164576999999994</cx:pt>
          <cx:pt idx="222">77.981696999999997</cx:pt>
          <cx:pt idx="223">77.082323000000002</cx:pt>
          <cx:pt idx="224">75.391110999999995</cx:pt>
          <cx:pt idx="225">76.466449999999995</cx:pt>
          <cx:pt idx="226">74.931646000000001</cx:pt>
          <cx:pt idx="227">74.452633000000006</cx:pt>
          <cx:pt idx="228">74.892542000000006</cx:pt>
          <cx:pt idx="229">74.882763999999995</cx:pt>
          <cx:pt idx="230">75.596401999999998</cx:pt>
          <cx:pt idx="231">75.987437</cx:pt>
          <cx:pt idx="232">78.011031000000003</cx:pt>
          <cx:pt idx="233">79.545833999999999</cx:pt>
          <cx:pt idx="234">77.228961999999996</cx:pt>
          <cx:pt idx="235">79.917311999999995</cx:pt>
          <cx:pt idx="236">80.855789999999999</cx:pt>
          <cx:pt idx="237">79.379638999999997</cx:pt>
          <cx:pt idx="238">79.760895000000005</cx:pt>
          <cx:pt idx="239">78.284751999999997</cx:pt>
          <cx:pt idx="240">78.480266</cx:pt>
          <cx:pt idx="241">79.751125000000002</cx:pt>
          <cx:pt idx="242">79.418743000000006</cx:pt>
          <cx:pt idx="243">79.946637999999993</cx:pt>
          <cx:pt idx="244">76.417567000000005</cx:pt>
          <cx:pt idx="245">78.099008999999995</cx:pt>
          <cx:pt idx="246">77.492906000000005</cx:pt>
          <cx:pt idx="247">81.980009999999993</cx:pt>
          <cx:pt idx="248">83.094453000000001</cx:pt>
          <cx:pt idx="249">85.284233999999998</cx:pt>
          <cx:pt idx="250">87.669535999999994</cx:pt>
          <cx:pt idx="251">85.978316000000007</cx:pt>
          <cx:pt idx="252">87.268724000000006</cx:pt>
          <cx:pt idx="253">88.510256999999996</cx:pt>
          <cx:pt idx="254">88.434979999999996</cx:pt>
          <cx:pt idx="255">88.084548999999996</cx:pt>
          <cx:pt idx="256">87.325284999999994</cx:pt>
          <cx:pt idx="257">87.266881999999995</cx:pt>
          <cx:pt idx="258">86.507617999999994</cx:pt>
          <cx:pt idx="259">85.709416000000004</cx:pt>
          <cx:pt idx="260">84.307692000000003</cx:pt>
          <cx:pt idx="261">85.621803999999997</cx:pt>
          <cx:pt idx="262">85.874894999999995</cx:pt>
          <cx:pt idx="263">84.375831000000005</cx:pt>
          <cx:pt idx="264">84.220080999999993</cx:pt>
          <cx:pt idx="265">83.616566000000006</cx:pt>
          <cx:pt idx="266">84.823601999999994</cx:pt>
          <cx:pt idx="267">85.183768999999998</cx:pt>
          <cx:pt idx="268">86.196123999999998</cx:pt>
          <cx:pt idx="269">86.381068999999997</cx:pt>
          <cx:pt idx="270">86.089048000000005</cx:pt>
          <cx:pt idx="271">84.005934999999994</cx:pt>
          <cx:pt idx="272">84.969616000000002</cx:pt>
          <cx:pt idx="273">86.546554999999998</cx:pt>
          <cx:pt idx="274">84.541309999999996</cx:pt>
          <cx:pt idx="275">84.969616000000002</cx:pt>
          <cx:pt idx="276">84.667859000000007</cx:pt>
          <cx:pt idx="277">84.453705999999997</cx:pt>
          <cx:pt idx="278">85.008554000000004</cx:pt>
          <cx:pt idx="279">85.261636999999993</cx:pt>
          <cx:pt idx="280">85.037755000000004</cx:pt>
          <cx:pt idx="281">86.244791000000006</cx:pt>
          <cx:pt idx="282">84.414769000000007</cx:pt>
          <cx:pt idx="283">83.898858000000004</cx:pt>
          <cx:pt idx="284">83.227198000000001</cx:pt>
          <cx:pt idx="285">83.217461999999998</cx:pt>
          <cx:pt idx="286">84.901477</cx:pt>
          <cx:pt idx="287">85.689943</cx:pt>
          <cx:pt idx="288">85.339511999999999</cx:pt>
          <cx:pt idx="289">86.147451000000004</cx:pt>
          <cx:pt idx="290">85.855422000000004</cx:pt>
          <cx:pt idx="291">84.278491000000002</cx:pt>
          <cx:pt idx="292">84.074073999999996</cx:pt>
          <cx:pt idx="293">83.859921</cx:pt>
          <cx:pt idx="294">80.014916999999997</cx:pt>
          <cx:pt idx="295">80.803389999999993</cx:pt>
          <cx:pt idx="296">80.628174999999999</cx:pt>
          <cx:pt idx="297">79.907841000000005</cx:pt>
          <cx:pt idx="298">78.661867000000001</cx:pt>
          <cx:pt idx="299">78.009680000000003</cx:pt>
          <cx:pt idx="300">75.683211999999997</cx:pt>
          <cx:pt idx="301">75.955768000000006</cx:pt>
          <cx:pt idx="302">76.637164999999996</cx:pt>
          <cx:pt idx="303">78.068082000000004</cx:pt>
          <cx:pt idx="304">77.999943000000002</cx:pt>
          <cx:pt idx="305">77.036261999999994</cx:pt>
          <cx:pt idx="306">76.520352000000003</cx:pt>
          <cx:pt idx="307">77.951277000000005</cx:pt>
          <cx:pt idx="308">77.951277000000005</cx:pt>
          <cx:pt idx="309">76.578755000000001</cx:pt>
          <cx:pt idx="310">75.634538000000006</cx:pt>
          <cx:pt idx="311">75.488532000000006</cx:pt>
          <cx:pt idx="312">76.033642999999998</cx:pt>
          <cx:pt idx="313">77.435366999999999</cx:pt>
          <cx:pt idx="314">76.530088000000006</cx:pt>
          <cx:pt idx="315">75.069962000000004</cx:pt>
          <cx:pt idx="316">74.777934000000002</cx:pt>
          <cx:pt idx="317">74.680593000000002</cx:pt>
          <cx:pt idx="318">74.693247999999997</cx:pt>
          <cx:pt idx="319">77.008039999999994</cx:pt>
          <cx:pt idx="320">78.867621</cx:pt>
          <cx:pt idx="321">79.458427</cx:pt>
          <cx:pt idx="322">78.935417999999999</cx:pt>
          <cx:pt idx="323">80.388217999999995</cx:pt>
          <cx:pt idx="324">80.998390000000001</cx:pt>
          <cx:pt idx="325">82.102517000000006</cx:pt>
          <cx:pt idx="326">82.673955000000007</cx:pt>
          <cx:pt idx="327">82.402766999999997</cx:pt>
          <cx:pt idx="328">81.656993</cx:pt>
          <cx:pt idx="329">82.334969999999998</cx:pt>
          <cx:pt idx="330">80.397904999999994</cx:pt>
          <cx:pt idx="331">78.683598000000003</cx:pt>
          <cx:pt idx="332">79.661817999999997</cx:pt>
          <cx:pt idx="333">78.015315000000001</cx:pt>
          <cx:pt idx="334">78.596433000000005</cx:pt>
          <cx:pt idx="335">79.080699999999993</cx:pt>
          <cx:pt idx="336">77.705385000000007</cx:pt>
          <cx:pt idx="337">79.681184999999999</cx:pt>
          <cx:pt idx="338">80.765945000000002</cx:pt>
          <cx:pt idx="339">81.056506999999996</cx:pt>
          <cx:pt idx="340">80.920912999999999</cx:pt>
          <cx:pt idx="341">76.920868999999996</cx:pt>
          <cx:pt idx="342">76.494719000000003</cx:pt>
          <cx:pt idx="343">78.063737000000003</cx:pt>
          <cx:pt idx="344">79.671504999999996</cx:pt>
          <cx:pt idx="345">82.586783999999994</cx:pt>
          <cx:pt idx="346">82.131579000000002</cx:pt>
          <cx:pt idx="347">81.686048</cx:pt>
          <cx:pt idx="348">81.618251000000001</cx:pt>
          <cx:pt idx="349">81.550454000000002</cx:pt>
          <cx:pt idx="350">82.373712999999995</cx:pt>
          <cx:pt idx="351">83.187276999999995</cx:pt>
          <cx:pt idx="352">83.032314999999997</cx:pt>
          <cx:pt idx="353">82.402766999999997</cx:pt>
          <cx:pt idx="354">82.112205000000003</cx:pt>
          <cx:pt idx="355">83.555316000000005</cx:pt>
          <cx:pt idx="356">83.051682999999997</cx:pt>
          <cx:pt idx="357">83.119479999999996</cx:pt>
          <cx:pt idx="358">82.305915999999996</cx:pt>
          <cx:pt idx="359">80.717515000000006</cx:pt>
          <cx:pt idx="360">81.695734999999999</cx:pt>
          <cx:pt idx="361">81.046819999999997</cx:pt>
          <cx:pt idx="362">79.700559999999996</cx:pt>
          <cx:pt idx="363">80.669093000000004</cx:pt>
          <cx:pt idx="364">81.618251000000001</cx:pt>
          <cx:pt idx="365">84.088012000000006</cx:pt>
          <cx:pt idx="366">83.477839000000003</cx:pt>
          <cx:pt idx="367">83.855565999999996</cx:pt>
          <cx:pt idx="368">84.029903000000004</cx:pt>
          <cx:pt idx="369">84.281716000000003</cx:pt>
          <cx:pt idx="370">83.874933999999996</cx:pt>
          <cx:pt idx="371">83.458465000000004</cx:pt>
          <cx:pt idx="372">83.410042000000004</cx:pt>
          <cx:pt idx="373">82.790182000000001</cx:pt>
          <cx:pt idx="374">81.511718999999999</cx:pt>
          <cx:pt idx="375">80.775632000000002</cx:pt>
          <cx:pt idx="376">82.325282999999999</cx:pt>
          <cx:pt idx="377">81.879759000000007</cx:pt>
          <cx:pt idx="378">81.841016999999994</cx:pt>
          <cx:pt idx="379">82.276853000000003</cx:pt>
          <cx:pt idx="380">81.017764999999997</cx:pt>
          <cx:pt idx="381">81.104929999999996</cx:pt>
          <cx:pt idx="382">82.948049999999995</cx:pt>
          <cx:pt idx="383">83.565122000000002</cx:pt>
          <cx:pt idx="384">83.912226000000004</cx:pt>
          <cx:pt idx="385">86.033417</cx:pt>
          <cx:pt idx="386">86.640844999999999</cx:pt>
          <cx:pt idx="387">86.650488999999993</cx:pt>
          <cx:pt idx="388">86.631201000000004</cx:pt>
          <cx:pt idx="389">86.766184999999993</cx:pt>
          <cx:pt idx="390">85.927357000000001</cx:pt>
          <cx:pt idx="391">85.107802000000007</cx:pt>
          <cx:pt idx="392">85.695949999999996</cx:pt>
          <cx:pt idx="393">86.457649000000004</cx:pt>
          <cx:pt idx="394">85.589889999999997</cx:pt>
          <cx:pt idx="395">84.519660999999999</cx:pt>
          <cx:pt idx="396">84.837834000000001</cx:pt>
          <cx:pt idx="397">84.886044999999996</cx:pt>
          <cx:pt idx="398">84.471449000000007</cx:pt>
          <cx:pt idx="399">84.866758000000004</cx:pt>
          <cx:pt idx="400">84.876401999999999</cx:pt>
          <cx:pt idx="401">85.252430000000004</cx:pt>
          <cx:pt idx="402">85.011386000000002</cx:pt>
          <cx:pt idx="403">84.953536999999997</cx:pt>
          <cx:pt idx="404">85.512760999999998</cx:pt>
          <cx:pt idx="405">84.452162000000001</cx:pt>
          <cx:pt idx="406">85.329565000000002</cx:pt>
          <cx:pt idx="407">85.483836999999994</cx:pt>
          <cx:pt idx="408">84.914968999999999</cx:pt>
          <cx:pt idx="409">84.172556999999998</cx:pt>
          <cx:pt idx="410">84.702849999999998</cx:pt>
          <cx:pt idx="411">84.413601</cx:pt>
          <cx:pt idx="412">84.847476999999998</cx:pt>
          <cx:pt idx="413">83.381933000000004</cx:pt>
          <cx:pt idx="414">83.073397</cx:pt>
          <cx:pt idx="415">83.266229999999993</cx:pt>
          <cx:pt idx="416">83.545840999999996</cx:pt>
          <cx:pt idx="417">81.945306000000002</cx:pt>
          <cx:pt idx="418">81.723550000000003</cx:pt>
          <cx:pt idx="419">81.540353999999994</cx:pt>
          <cx:pt idx="420">82.562377999999995</cx:pt>
          <cx:pt idx="421">82.485248999999996</cx:pt>
          <cx:pt idx="422">81.31859</cx:pt>
          <cx:pt idx="423">85.715237000000002</cx:pt>
          <cx:pt idx="424">87.238636999999997</cx:pt>
          <cx:pt idx="425">86.322665000000001</cx:pt>
          <cx:pt idx="426">88.106388999999993</cx:pt>
          <cx:pt idx="427">88.222093000000001</cx:pt>
          <cx:pt idx="428">88.222093000000001</cx:pt>
          <cx:pt idx="429">87.113288999999995</cx:pt>
          <cx:pt idx="430">86.910813000000005</cx:pt>
          <cx:pt idx="431">86.341953000000004</cx:pt>
          <cx:pt idx="432">86.448013000000003</cx:pt>
          <cx:pt idx="433">86.920456999999999</cx:pt>
          <cx:pt idx="434">87.065084999999996</cx:pt>
          <cx:pt idx="435">86.409445000000005</cx:pt>
          <cx:pt idx="436">87.277197000000001</cx:pt>
          <cx:pt idx="437">86.669769000000002</cx:pt>
          <cx:pt idx="438">86.959024999999997</cx:pt>
          <cx:pt idx="439">86.717980999999995</cx:pt>
          <cx:pt idx="440">86.708337</cx:pt>
          <cx:pt idx="441">86.390157000000002</cx:pt>
          <cx:pt idx="442">85.667024999999995</cx:pt>
          <cx:pt idx="443">87.036152999999999</cx:pt>
          <cx:pt idx="444">87.547173000000001</cx:pt>
          <cx:pt idx="445">86.531886999999998</cx:pt>
          <cx:pt idx="446">85.619410999999999</cx:pt>
          <cx:pt idx="447">85.494547999999995</cx:pt>
          <cx:pt idx="448">85.917164999999997</cx:pt>
          <cx:pt idx="449">86.752807000000004</cx:pt>
          <cx:pt idx="450">87.646077000000005</cx:pt>
          <cx:pt idx="451">86.368602999999993</cx:pt>
          <cx:pt idx="452">86.810434999999998</cx:pt>
          <cx:pt idx="453">86.013221000000001</cx:pt>
          <cx:pt idx="454">86.426238999999995</cx:pt>
          <cx:pt idx="455">84.639698999999993</cx:pt>
          <cx:pt idx="456">84.985480999999993</cx:pt>
          <cx:pt idx="457">83.823263999999995</cx:pt>
          <cx:pt idx="458">83.506303000000003</cx:pt>
          <cx:pt idx="459">84.505229</cx:pt>
          <cx:pt idx="460">83.573537999999999</cx:pt>
          <cx:pt idx="461">85.436912000000007</cx:pt>
          <cx:pt idx="462">85.513754000000006</cx:pt>
          <cx:pt idx="463">84.937453000000005</cx:pt>
          <cx:pt idx="464">85.984399999999994</cx:pt>
          <cx:pt idx="465">84.514827999999994</cx:pt>
          <cx:pt idx="466">84.687719999999999</cx:pt>
          <cx:pt idx="467">84.81259</cx:pt>
          <cx:pt idx="468">85.725066999999996</cx:pt>
          <cx:pt idx="469">84.620485000000002</cx:pt>
          <cx:pt idx="470">83.621559000000005</cx:pt>
          <cx:pt idx="471">82.766710000000003</cx:pt>
          <cx:pt idx="472">82.814738000000006</cx:pt>
          <cx:pt idx="473">82.997236000000001</cx:pt>
          <cx:pt idx="474">82.680267999999998</cx:pt>
          <cx:pt idx="475">82.641846999999999</cx:pt>
          <cx:pt idx="476">82.689868000000004</cx:pt>
          <cx:pt idx="477">81.758184</cx:pt>
          <cx:pt idx="478">80.893727999999996</cx:pt>
          <cx:pt idx="479">82.094358999999997</cx:pt>
          <cx:pt idx="480">81.095433</cx:pt>
          <cx:pt idx="481">80.557552999999999</cx:pt>
          <cx:pt idx="482">80.125321</cx:pt>
          <cx:pt idx="483">79.549019999999999</cx:pt>
          <cx:pt idx="484">79.904409000000001</cx:pt>
          <cx:pt idx="485">81.470028999999997</cx:pt>
          <cx:pt idx="486">82.017516999999998</cx:pt>
          <cx:pt idx="487">81.354765999999998</cx:pt>
          <cx:pt idx="488">81.402794</cx:pt>
          <cx:pt idx="489">80.173349000000002</cx:pt>
          <cx:pt idx="490">80.605574000000004</cx:pt>
          <cx:pt idx="491">78.703778</cx:pt>
          <cx:pt idx="492">78.511672000000004</cx:pt>
          <cx:pt idx="493">79.011139</cx:pt>
          <cx:pt idx="494">77.656824</cx:pt>
          <cx:pt idx="495">78.713378000000006</cx:pt>
          <cx:pt idx="496">79.241658000000001</cx:pt>
          <cx:pt idx="497">79.539411999999999</cx:pt>
          <cx:pt idx="498">80.528730999999993</cx:pt>
          <cx:pt idx="499">81.220296000000005</cx:pt>
          <cx:pt idx="500">78.790220000000005</cx:pt>
          <cx:pt idx="501">76.062388999999996</cx:pt>
          <cx:pt idx="502">76.888424000000001</cx:pt>
          <cx:pt idx="503">77.330256000000006</cx:pt>
          <cx:pt idx="504">77.541567999999998</cx:pt>
          <cx:pt idx="505">78.588515000000001</cx:pt>
          <cx:pt idx="506">77.615526000000003</cx:pt>
          <cx:pt idx="507">78.275468000000004</cx:pt>
          <cx:pt idx="508">78.495453999999995</cx:pt>
          <cx:pt idx="509">78.351985999999997</cx:pt>
          <cx:pt idx="510">79.384947999999994</cx:pt>
          <cx:pt idx="511">79.423207000000005</cx:pt>
          <cx:pt idx="512">78.820649000000003</cx:pt>
          <cx:pt idx="513">77.137303000000003</cx:pt>
          <cx:pt idx="514">75.654810999999995</cx:pt>
          <cx:pt idx="515">76.104341000000005</cx:pt>
          <cx:pt idx="516">75.846103999999997</cx:pt>
          <cx:pt idx="517">76.965142999999998</cx:pt>
          <cx:pt idx="518">76.974709000000004</cx:pt>
          <cx:pt idx="519">77.749427999999995</cx:pt>
          <cx:pt idx="520">78.897159000000002</cx:pt>
          <cx:pt idx="521">78.648488999999998</cx:pt>
          <cx:pt idx="522">78.648488999999998</cx:pt>
          <cx:pt idx="523">78.380678000000003</cx:pt>
          <cx:pt idx="524">78.552837999999994</cx:pt>
          <cx:pt idx="525">78.428503000000006</cx:pt>
          <cx:pt idx="526">78.610230000000001</cx:pt>
          <cx:pt idx="527">77.950280000000006</cx:pt>
          <cx:pt idx="528">77.452932000000004</cx:pt>
          <cx:pt idx="529">77.443365999999997</cx:pt>
          <cx:pt idx="530">76.085215000000005</cx:pt>
          <cx:pt idx="531">75.434832</cx:pt>
          <cx:pt idx="532">76.257375999999994</cx:pt>
          <cx:pt idx="533">77.481623999999996</cx:pt>
          <cx:pt idx="534">76.859932999999998</cx:pt>
          <cx:pt idx="535">76.850367000000006</cx:pt>
          <cx:pt idx="536">77.146870000000007</cx:pt>
          <cx:pt idx="537">76.745157000000006</cx:pt>
          <cx:pt idx="538">76.133032999999998</cx:pt>
          <cx:pt idx="539">75.645244000000005</cx:pt>
          <cx:pt idx="540">74.860958999999994</cx:pt>
          <cx:pt idx="541">76.133032999999998</cx:pt>
          <cx:pt idx="542">75.473090999999997</cx:pt>
          <cx:pt idx="543">76.046957000000006</cx:pt>
          <cx:pt idx="544">75.157461999999995</cx:pt>
          <cx:pt idx="545">75.061819</cx:pt>
          <cx:pt idx="546">74.784448999999995</cx:pt>
          <cx:pt idx="547">74.679239999999993</cx:pt>
          <cx:pt idx="548">75.071377999999996</cx:pt>
          <cx:pt idx="549">74.994867999999997</cx:pt>
          <cx:pt idx="550">73.741919999999993</cx:pt>
          <cx:pt idx="551">73.120228999999995</cx:pt>
          <cx:pt idx="552">72.689831999999996</cx:pt>
          <cx:pt idx="553">72.527237999999997</cx:pt>
          <cx:pt idx="554">70.882150999999993</cx:pt>
          <cx:pt idx="555">70.413494999999998</cx:pt>
          <cx:pt idx="556">68.988387000000003</cx:pt>
          <cx:pt idx="557">70.040481999999997</cx:pt>
          <cx:pt idx="558">71.331682000000001</cx:pt>
          <cx:pt idx="559">70.690865000000002</cx:pt>
          <cx:pt idx="560">72.230734999999996</cx:pt>
          <cx:pt idx="561">72.115966</cx:pt>
          <cx:pt idx="562">73.321089000000001</cx:pt>
          <cx:pt idx="563">71.245598000000001</cx:pt>
          <cx:pt idx="564">72.508105</cx:pt>
          <cx:pt idx="565">72.842866999999998</cx:pt>
          <cx:pt idx="566">71.781211999999996</cx:pt>
          <cx:pt idx="567">71.331682000000001</cx:pt>
          <cx:pt idx="568">71.656869</cx:pt>
          <cx:pt idx="569">72.335944999999995</cx:pt>
          <cx:pt idx="570">72.055712</cx:pt>
          <cx:pt idx="571">72.512727999999996</cx:pt>
          <cx:pt idx="572">73.940893000000003</cx:pt>
          <cx:pt idx="573">72.227091999999999</cx:pt>
          <cx:pt idx="574">72.236615</cx:pt>
          <cx:pt idx="575">72.446072999999998</cx:pt>
          <cx:pt idx="576">71.808160999999998</cx:pt>
          <cx:pt idx="577">71.370191000000005</cx:pt>
          <cx:pt idx="578">71.931939999999997</cx:pt>
          <cx:pt idx="579">71.370191000000005</cx:pt>
          <cx:pt idx="580">71.779599000000005</cx:pt>
          <cx:pt idx="581">71.655827000000002</cx:pt>
          <cx:pt idx="582">71.865291999999997</cx:pt>
          <cx:pt idx="583">71.684388999999996</cx:pt>
          <cx:pt idx="584">71.798644999999993</cx:pt>
          <cx:pt idx="585">71.712951000000004</cx:pt>
          <cx:pt idx="586">70.741802000000007</cx:pt>
          <cx:pt idx="587">70.808448999999996</cx:pt>
          <cx:pt idx="588">70.294308999999998</cx:pt>
          <cx:pt idx="589">70.170529999999999</cx:pt>
          <cx:pt idx="590">69.761122</cx:pt>
          <cx:pt idx="591">69.189857000000003</cx:pt>
          <cx:pt idx="592">69.808730999999995</cx:pt>
          <cx:pt idx="593">69.932501999999999</cx:pt>
          <cx:pt idx="594">69.437408000000005</cx:pt>
          <cx:pt idx="595">69.599265000000003</cx:pt>
          <cx:pt idx="596">69.008960999999999</cx:pt>
          <cx:pt idx="597">69.12321</cx:pt>
          <cx:pt idx="598">68.751887999999994</cx:pt>
          <cx:pt idx="599">68.009242999999998</cx:pt>
          <cx:pt idx="600">68.675717000000006</cx:pt>
          <cx:pt idx="601">68.437689000000006</cx:pt>
          <cx:pt idx="602">67.618874000000005</cx:pt>
          <cx:pt idx="603">67.828339</cx:pt>
          <cx:pt idx="604">67.542710999999997</cx:pt>
          <cx:pt idx="605">66.647724999999994</cx:pt>
          <cx:pt idx="606">66.980962000000005</cx:pt>
          <cx:pt idx="607">67.285636999999994</cx:pt>
          <cx:pt idx="608">66.914314000000005</cx:pt>
          <cx:pt idx="609">68.904229000000001</cx:pt>
          <cx:pt idx="610">68.218708000000007</cx:pt>
          <cx:pt idx="611">69.266028000000006</cx:pt>
          <cx:pt idx="612">68.837581</cx:pt>
          <cx:pt idx="613">69.066085999999999</cx:pt>
          <cx:pt idx="614">68.761410999999995</cx:pt>
          <cx:pt idx="615">68.961353000000003</cx:pt>
          <cx:pt idx="616">68.028282000000004</cx:pt>
          <cx:pt idx="617">67.333245000000005</cx:pt>
          <cx:pt idx="618">66.714371999999997</cx:pt>
          <cx:pt idx="619">67.656959000000001</cx:pt>
          <cx:pt idx="620">67.199950000000001</cx:pt>
          <cx:pt idx="621">67.599834999999999</cx:pt>
          <cx:pt idx="622">67.609358</cx:pt>
          <cx:pt idx="623">67.257075</cx:pt>
          <cx:pt idx="624">67.104741000000004</cx:pt>
          <cx:pt idx="625">67.133302999999998</cx:pt>
          <cx:pt idx="626">66.876228999999995</cx:pt>
          <cx:pt idx="627">66.428736000000001</cx:pt>
          <cx:pt idx="628">67.009523999999999</cx:pt>
          <cx:pt idx="629">67.038093000000003</cx:pt>
          <cx:pt idx="630">66.257356000000001</cx:pt>
          <cx:pt idx="631">66.285925000000006</cx:pt>
          <cx:pt idx="632">65.276683000000006</cx:pt>
          <cx:pt idx="633">65.847954999999999</cx:pt>
          <cx:pt idx="634">65.588029000000006</cx:pt>
          <cx:pt idx="635">65.891193999999999</cx:pt>
          <cx:pt idx="636">65.000641999999999</cx:pt>
          <cx:pt idx="637">65.209069999999997</cx:pt>
          <cx:pt idx="638">65.493284000000003</cx:pt>
          <cx:pt idx="639">65.085903999999999</cx:pt>
          <cx:pt idx="640">65.123801</cx:pt>
          <cx:pt idx="641">64.631159999999994</cx:pt>
          <cx:pt idx="642">64.053248999999994</cx:pt>
          <cx:pt idx="643">64.185884000000001</cx:pt>
          <cx:pt idx="644">64.346939000000006</cx:pt>
          <cx:pt idx="645">66.251200999999995</cx:pt>
          <cx:pt idx="646">66.345939000000001</cx:pt>
          <cx:pt idx="647">66.990167</cx:pt>
          <cx:pt idx="648">67.047008000000005</cx:pt>
          <cx:pt idx="649">66.999643000000006</cx:pt>
          <cx:pt idx="650">67.312284000000005</cx:pt>
          <cx:pt idx="651">67.359649000000005</cx:pt>
          <cx:pt idx="652">66.838587000000004</cx:pt>
          <cx:pt idx="653">66.914372999999998</cx:pt>
          <cx:pt idx="654">67.369124999999997</cx:pt>
          <cx:pt idx="655">65.796448999999996</cx:pt>
          <cx:pt idx="656">65.550132000000005</cx:pt>
          <cx:pt idx="657">64.934325000000001</cx:pt>
          <cx:pt idx="658">64.214303999999998</cx:pt>
          <cx:pt idx="659">63.844822000000001</cx:pt>
          <cx:pt idx="660">62.717421999999999</cx:pt>
          <cx:pt idx="661">63.049014999999997</cx:pt>
          <cx:pt idx="662">62.291097999999998</cx:pt>
          <cx:pt idx="663">61.514235999999997</cx:pt>
          <cx:pt idx="664">61.788980000000002</cx:pt>
          <cx:pt idx="665">62.679532000000002</cx:pt>
          <cx:pt idx="666">61.599497</cx:pt>
          <cx:pt idx="667">61.021594</cx:pt>
          <cx:pt idx="668">60.538421999999997</cx:pt>
          <cx:pt idx="669">60.472104999999999</cx:pt>
          <cx:pt idx="670">60.841586999999997</cx:pt>
          <cx:pt idx="671">60.614210999999997</cx:pt>
          <cx:pt idx="672">60.443680000000001</cx:pt>
          <cx:pt idx="673">61.694243</cx:pt>
          <cx:pt idx="674">65.853297999999995</cx:pt>
          <cx:pt idx="675">66.146986999999996</cx:pt>
          <cx:pt idx="676">64.943800999999993</cx:pt>
          <cx:pt idx="677">63.664814999999997</cx:pt>
          <cx:pt idx="678">65.000641999999999</cx:pt>
          <cx:pt idx="679">65.322753000000006</cx:pt>
          <cx:pt idx="680">65.237491000000006</cx:pt>
          <cx:pt idx="681">65.038539</cx:pt>
          <cx:pt idx="682">64.545890999999997</cx:pt>
          <cx:pt idx="683">64.441676999999999</cx:pt>
          <cx:pt idx="684">63.674290999999997</cx:pt>
          <cx:pt idx="685">63.210070000000002</cx:pt>
          <cx:pt idx="686">62.660580000000003</cx:pt>
          <cx:pt idx="687">63.655346000000002</cx:pt>
          <cx:pt idx="688">65.796448999999996</cx:pt>
          <cx:pt idx="689">64.119567000000004</cx:pt>
          <cx:pt idx="690">64.451153000000005</cx:pt>
          <cx:pt idx="691">65.379600999999994</cx:pt>
          <cx:pt idx="692">67.558600999999996</cx:pt>
          <cx:pt idx="693">66.582786999999996</cx:pt>
          <cx:pt idx="694">66.061724999999996</cx:pt>
          <cx:pt idx="695">66.298574000000002</cx:pt>
          <cx:pt idx="696">66.014353</cx:pt>
          <cx:pt idx="697">65.215699000000001</cx:pt>
          <cx:pt idx="698">66.328723999999994</cx:pt>
          <cx:pt idx="699">67.102181000000002</cx:pt>
          <cx:pt idx="700">66.158940000000001</cx:pt>
          <cx:pt idx="701">66.253263000000004</cx:pt>
          <cx:pt idx="702">67.677559000000002</cx:pt>
          <cx:pt idx="703">68.035988000000003</cx:pt>
          <cx:pt idx="704">69.281065999999996</cx:pt>
          <cx:pt idx="705">68.564207999999994</cx:pt>
          <cx:pt idx="706">68.186909999999997</cx:pt>
          <cx:pt idx="707">68.366128000000003</cx:pt>
          <cx:pt idx="708">68.422719999999998</cx:pt>
          <cx:pt idx="709">68.422719999999998</cx:pt>
          <cx:pt idx="710">68.356694000000005</cx:pt>
          <cx:pt idx="711">68.196343999999996</cx:pt>
          <cx:pt idx="712">68.441581999999997</cx:pt>
          <cx:pt idx="713">69.045255999999995</cx:pt>
          <cx:pt idx="714">69.365961999999996</cx:pt>
          <cx:pt idx="715">67.422887000000003</cx:pt>
          <cx:pt idx="716">67.470044999999999</cx:pt>
          <cx:pt idx="717">67.753020000000006</cx:pt>
          <cx:pt idx="718">67.545506000000003</cx:pt>
          <cx:pt idx="719">67.913369000000003</cx:pt>
          <cx:pt idx="720">67.696421000000001</cx:pt>
          <cx:pt idx="721">67.677559000000002</cx:pt>
          <cx:pt idx="722">67.451183</cx:pt>
          <cx:pt idx="723">66.913535999999993</cx:pt>
          <cx:pt idx="724">66.781482999999994</cx:pt>
          <cx:pt idx="725">66.281559000000001</cx:pt>
          <cx:pt idx="726">65.951425999999998</cx:pt>
          <cx:pt idx="727">65.526970000000006</cx:pt>
          <cx:pt idx="728">65.611857999999998</cx:pt>
          <cx:pt idx="729">62.876463999999999</cx:pt>
          <cx:pt idx="730">63.706513999999999</cx:pt>
          <cx:pt idx="731">62.508594000000002</cx:pt>
          <cx:pt idx="732">61.659681999999997</cx:pt>
          <cx:pt idx="733">61.838892999999999</cx:pt>
          <cx:pt idx="734">62.027546000000001</cx:pt>
          <cx:pt idx="735">64.159266000000002</cx:pt>
          <cx:pt idx="736">65.045914999999994</cx:pt>
          <cx:pt idx="737">62.678376999999998</cx:pt>
          <cx:pt idx="738">63.565026000000003</cx:pt>
          <cx:pt idx="739">61.555925000000002</cx:pt>
          <cx:pt idx="740">61.70684</cx:pt>
          <cx:pt idx="741">63.159432000000002</cx:pt>
          <cx:pt idx="742">64.093238999999997</cx:pt>
          <cx:pt idx="743">64.140404000000004</cx:pt>
          <cx:pt idx="744">63.838566999999998</cx:pt>
          <cx:pt idx="745">64.083811999999995</cx:pt>
          <cx:pt idx="746">64.055515999999997</cx:pt>
          <cx:pt idx="747">64.329049999999995</cx:pt>
          <cx:pt idx="748">64.093238999999997</cx:pt>
          <cx:pt idx="749">65.385481999999996</cx:pt>
          <cx:pt idx="750">64.310187999999997</cx:pt>
          <cx:pt idx="751">63.225459000000001</cx:pt>
          <cx:pt idx="752">63.715949000000002</cx:pt>
          <cx:pt idx="753">62.942490999999997</cx:pt>
          <cx:pt idx="754">62.999082999999999</cx:pt>
          <cx:pt idx="755">62.376541000000003</cx:pt>
          <cx:pt idx="756">63.017944999999997</cx:pt>
          <cx:pt idx="757">63.263190000000002</cx:pt>
          <cx:pt idx="758">63.043411999999996</cx:pt>
          <cx:pt idx="759">63.362670000000001</cx:pt>
          <cx:pt idx="760">63.024635000000004</cx:pt>
          <cx:pt idx="761">62.902563000000001</cx:pt>
          <cx:pt idx="762">62.498798999999998</cx:pt>
          <cx:pt idx="763">62.695985</cx:pt>
          <cx:pt idx="764">62.695985</cx:pt>
          <cx:pt idx="765">61.390796999999999</cx:pt>
          <cx:pt idx="766">61.616159000000003</cx:pt>
          <cx:pt idx="767">61.672494999999998</cx:pt>
          <cx:pt idx="768">62.132595999999999</cx:pt>
          <cx:pt idx="769">62.188940000000002</cx:pt>
          <cx:pt idx="770">62.179547999999997</cx:pt>
          <cx:pt idx="771">60.348523999999998</cx:pt>
          <cx:pt idx="772">60.029273000000003</cx:pt>
          <cx:pt idx="773">59.090288000000001</cx:pt>
          <cx:pt idx="774">59.343814000000002</cx:pt>
          <cx:pt idx="775">60.780462999999997</cx:pt>
          <cx:pt idx="776">60.677174000000001</cx:pt>
          <cx:pt idx="777">60.658389999999997</cx:pt>
          <cx:pt idx="778">60.536324999999998</cx:pt>
          <cx:pt idx="779">60.940089</cx:pt>
          <cx:pt idx="780">61.137273999999998</cx:pt>
          <cx:pt idx="781">61.052762000000001</cx:pt>
          <cx:pt idx="782">61.362628999999998</cx:pt>
          <cx:pt idx="783">60.827407999999998</cx:pt>
          <cx:pt idx="784">60.977649</cx:pt>
          <cx:pt idx="785">60.780462999999997</cx:pt>
          <cx:pt idx="786">60.883744999999998</cx:pt>
          <cx:pt idx="787">60.573884999999997</cx:pt>
          <cx:pt idx="788">60.029273000000003</cx:pt>
          <cx:pt idx="789">59.156016999999999</cx:pt>
          <cx:pt idx="790">59.118456999999999</cx:pt>
          <cx:pt idx="791">58.498727000000002</cx:pt>
          <cx:pt idx="792">57.109031000000002</cx:pt>
          <cx:pt idx="793">57.512794</cx:pt>
          <cx:pt idx="794">56.864896000000002</cx:pt>
          <cx:pt idx="795">58.029235</cx:pt>
          <cx:pt idx="796">56.573810000000002</cx:pt>
          <cx:pt idx="797">55.080824</cx:pt>
          <cx:pt idx="798">52.282651000000001</cx:pt>
          <cx:pt idx="799">52.723975000000003</cx:pt>
          <cx:pt idx="800">52.160581999999998</cx:pt>
          <cx:pt idx="801">51.597192999999997</cx:pt>
          <cx:pt idx="802">51.662922000000002</cx:pt>
          <cx:pt idx="803">51.465736</cx:pt>
          <cx:pt idx="804">51.569020999999999</cx:pt>
          <cx:pt idx="805">52.188754000000003</cx:pt>
          <cx:pt idx="806">52.508006000000002</cx:pt>
          <cx:pt idx="807">53.137127</cx:pt>
          <cx:pt idx="808">52.151193999999997</cx:pt>
          <cx:pt idx="809">51.249769999999998</cx:pt>
          <cx:pt idx="810">51.531464999999997</cx:pt>
          <cx:pt idx="811">51.334274999999998</cx:pt>
          <cx:pt idx="812">51.362447000000003</cx:pt>
          <cx:pt idx="813">49.719223999999997</cx:pt>
          <cx:pt idx="814">49.953969999999998</cx:pt>
          <cx:pt idx="815">50.573700000000002</cx:pt>
          <cx:pt idx="816">50.564307999999997</cx:pt>
          <cx:pt idx="817">50.235664999999997</cx:pt>
          <cx:pt idx="818">49.963358999999997</cx:pt>
          <cx:pt idx="819">49.841293</cx:pt>
          <cx:pt idx="820">48.968038</cx:pt>
          <cx:pt idx="821">49.090102999999999</cx:pt>
          <cx:pt idx="822">48.843152000000003</cx:pt>
          <cx:pt idx="823">48.917836999999999</cx:pt>
          <cx:pt idx="824">48.917836999999999</cx:pt>
          <cx:pt idx="825">49.711350000000003</cx:pt>
          <cx:pt idx="826">49.888722999999999</cx:pt>
          <cx:pt idx="827">49.898060000000001</cx:pt>
          <cx:pt idx="828">49.776698000000003</cx:pt>
          <cx:pt idx="829">50.010084999999997</cx:pt>
          <cx:pt idx="830">49.711350000000003</cx:pt>
          <cx:pt idx="831">49.496634999999998</cx:pt>
          <cx:pt idx="832">49.33793</cx:pt>
          <cx:pt idx="833">48.731127000000001</cx:pt>
          <cx:pt idx="834">47.732233000000001</cx:pt>
          <cx:pt idx="835">47.424160999999998</cx:pt>
          <cx:pt idx="836">47.041407</cx:pt>
          <cx:pt idx="837">46.836024999999999</cx:pt>
          <cx:pt idx="838">46.901376999999997</cx:pt>
          <cx:pt idx="839">46.882705999999999</cx:pt>
          <cx:pt idx="840">46.938715999999999</cx:pt>
          <cx:pt idx="841">46.938715999999999</cx:pt>
          <cx:pt idx="842">46.695996000000001</cx:pt>
          <cx:pt idx="843">46.705328999999999</cx:pt>
          <cx:pt idx="844">47.582864999999998</cx:pt>
          <cx:pt idx="845">47.834923000000003</cx:pt>
          <cx:pt idx="846">47.237451</cx:pt>
          <cx:pt idx="847">46.938715999999999</cx:pt>
          <cx:pt idx="848">47.676219000000003</cx:pt>
          <cx:pt idx="849">47.732233000000001</cx:pt>
          <cx:pt idx="850">47.909604999999999</cx:pt>
          <cx:pt idx="851">48.068309999999997</cx:pt>
          <cx:pt idx="852">48.759132000000001</cx:pt>
          <cx:pt idx="853">48.721789999999999</cx:pt>
          <cx:pt idx="854">48.170997</cx:pt>
          <cx:pt idx="855">48.142992</cx:pt>
          <cx:pt idx="856">48.096314999999997</cx:pt>
          <cx:pt idx="857">47.741567000000003</cx:pt>
          <cx:pt idx="858">48.021630000000002</cx:pt>
          <cx:pt idx="859">48.114986999999999</cx:pt>
          <cx:pt idx="860">47.713560999999999</cx:pt>
          <cx:pt idx="861">47.694890000000001</cx:pt>
          <cx:pt idx="862">46.761344000000001</cx:pt>
          <cx:pt idx="863">46.910710999999999</cx:pt>
          <cx:pt idx="864">47.218783000000002</cx:pt>
          <cx:pt idx="865">47.666885000000001</cx:pt>
          <cx:pt idx="866">46.369252000000003</cx:pt>
          <cx:pt idx="867">46.546627999999998</cx:pt>
          <cx:pt idx="868">46.845362999999999</cx:pt>
          <cx:pt idx="869">47.162768999999997</cx:pt>
          <cx:pt idx="870">47.162768999999997</cx:pt>
          <cx:pt idx="871">46.826690999999997</cx:pt>
          <cx:pt idx="872">46.257227999999998</cx:pt>
          <cx:pt idx="873">45.949159000000002</cx:pt>
          <cx:pt idx="874">46.434604</cx:pt>
          <cx:pt idx="875">46.313242000000002</cx:pt>
          <cx:pt idx="876">46.247894000000002</cx:pt>
          <cx:pt idx="877">45.547733999999998</cx:pt>
          <cx:pt idx="878">44.819564999999997</cx:pt>
          <cx:pt idx="879">44.380800999999998</cx:pt>
          <cx:pt idx="880">44.418143000000001</cx:pt>
          <cx:pt idx="881">44.156748</cx:pt>
          <cx:pt idx="882">43.895356</cx:pt>
          <cx:pt idx="883">44.427477000000003</cx:pt>
          <cx:pt idx="884">44.063395</cx:pt>
          <cx:pt idx="885">44.548839000000001</cx:pt>
          <cx:pt idx="886">44.462952000000001</cx:pt>
          <cx:pt idx="887">43.266264</cx:pt>
          <cx:pt idx="888">43.210607000000003</cx:pt>
          <cx:pt idx="889">43.813586000000001</cx:pt>
          <cx:pt idx="890">43.66516</cx:pt>
          <cx:pt idx="891">44.871122999999997</cx:pt>
          <cx:pt idx="892">45.232911999999999</cx:pt>
          <cx:pt idx="893">44.759804000000003</cx:pt>
          <cx:pt idx="894">44.370187000000001</cx:pt>
          <cx:pt idx="895">44.435122999999997</cx:pt>
          <cx:pt idx="896">43.748649999999998</cx:pt>
          <cx:pt idx="897">43.590949000000002</cx:pt>
          <cx:pt idx="898">43.451797999999997</cx:pt>
          <cx:pt idx="899">43.507458999999997</cx:pt>
          <cx:pt idx="900">42.793157000000001</cx:pt>
          <cx:pt idx="901">42.691113000000001</cx:pt>
          <cx:pt idx="902">43.127116999999998</cx:pt>
          <cx:pt idx="903">43.813586000000001</cx:pt>
          <cx:pt idx="904">43.563116999999998</cx:pt>
          <cx:pt idx="905">44.221756999999997</cx:pt>
          <cx:pt idx="906">43.683714000000002</cx:pt>
          <cx:pt idx="907">43.859969</cx:pt>
          <cx:pt idx="908">43.757925</cx:pt>
          <cx:pt idx="909">43.757925</cx:pt>
          <cx:pt idx="910">44.147545999999998</cx:pt>
          <cx:pt idx="911">44.490780999999998</cx:pt>
          <cx:pt idx="912">44.546441999999999</cx:pt>
          <cx:pt idx="913">44.333080000000002</cx:pt>
          <cx:pt idx="914">43.600223999999997</cx:pt>
          <cx:pt idx="915">43.386862000000001</cx:pt>
          <cx:pt idx="916">42.913750999999998</cx:pt>
          <cx:pt idx="917">42.820985999999998</cx:pt>
          <cx:pt idx="918">43.006518999999997</cx:pt>
          <cx:pt idx="919">42.700387999999997</cx:pt>
          <cx:pt idx="920">43.015794</cx:pt>
          <cx:pt idx="921">43.090009000000002</cx:pt>
          <cx:pt idx="922">42.635452000000001</cx:pt>
          <cx:pt idx="923">43.034348000000001</cx:pt>
          <cx:pt idx="924">42.820985999999998</cx:pt>
          <cx:pt idx="925">40.761569999999999</cx:pt>
          <cx:pt idx="926">41.021318000000001</cx:pt>
          <cx:pt idx="927">40.817231</cx:pt>
          <cx:pt idx="928">40.798676999999998</cx:pt>
          <cx:pt idx="929">41.021318000000001</cx:pt>
          <cx:pt idx="930">41.179018999999997</cx:pt>
          <cx:pt idx="931">40.631697000000003</cx:pt>
          <cx:pt idx="932">40.242080000000001</cx:pt>
          <cx:pt idx="933">39.954503000000003</cx:pt>
          <cx:pt idx="934">39.611268000000003</cx:pt>
          <cx:pt idx="935">39.509224000000003</cx:pt>
          <cx:pt idx="936">40.000884999999997</cx:pt>
          <cx:pt idx="937">39.898842000000002</cx:pt>
          <cx:pt idx="938">40.140036000000002</cx:pt>
          <cx:pt idx="939">40.353399000000003</cx:pt>
          <cx:pt idx="940">39.843184000000001</cx:pt>
          <cx:pt idx="941">39.778247999999998</cx:pt>
          <cx:pt idx="942">39.676203999999998</cx:pt>
          <cx:pt idx="943">39.379351999999997</cx:pt>
          <cx:pt idx="944">39.453563000000003</cx:pt>
          <cx:pt idx="945">39.314416000000001</cx:pt>
          <cx:pt idx="946">39.008285000000001</cx:pt>
          <cx:pt idx="947">38.822750999999997</cx:pt>
          <cx:pt idx="948">38.609389</cx:pt>
          <cx:pt idx="949">38.692878999999998</cx:pt>
          <cx:pt idx="950">38.873773999999997</cx:pt>
          <cx:pt idx="951">38.753962999999999</cx:pt>
          <cx:pt idx="952">38.790827999999998</cx:pt>
          <cx:pt idx="953">38.680235000000003</cx:pt>
          <cx:pt idx="954">38.836908000000001</cx:pt>
          <cx:pt idx="955">39.030447000000002</cx:pt>
          <cx:pt idx="956">42.514158999999999</cx:pt>
          <cx:pt idx="957">42.928887000000003</cx:pt>
          <cx:pt idx="958">43.398910000000001</cx:pt>
          <cx:pt idx="959">43.168506000000001</cx:pt>
          <cx:pt idx="960">43.159291000000003</cx:pt>
          <cx:pt idx="961">43.113207000000003</cx:pt>
          <cx:pt idx="962">42.652399000000003</cx:pt>
          <cx:pt idx="963">42.292968999999999</cx:pt>
          <cx:pt idx="964">42.504941000000002</cx:pt>
          <cx:pt idx="965">42.652399000000003</cx:pt>
          <cx:pt idx="966">42.624752000000001</cx:pt>
          <cx:pt idx="967">42.864370999999998</cx:pt>
          <cx:pt idx="968">42.587885999999997</cx:pt>
          <cx:pt idx="969">42.633966000000001</cx:pt>
          <cx:pt idx="970">42.108645000000003</cx:pt>
          <cx:pt idx="971">41.675488000000001</cx:pt>
          <cx:pt idx="972">41.988838000000001</cx:pt>
          <cx:pt idx="973">41.915106999999999</cx:pt>
          <cx:pt idx="974">42.458860999999999</cx:pt>
          <cx:pt idx="975">42.818289999999998</cx:pt>
          <cx:pt idx="976">43.039479999999998</cx:pt>
          <cx:pt idx="977">42.394348000000001</cx:pt>
          <cx:pt idx="978">41.878241000000003</cx:pt>
          <cx:pt idx="979">41.970405</cx:pt>
          <cx:pt idx="980">41.675488000000001</cx:pt>
          <cx:pt idx="981">41.638623000000003</cx:pt>
          <cx:pt idx="982">41.279192999999999</cx:pt>
          <cx:pt idx="983">40.735439</cx:pt>
          <cx:pt idx="984">41.177815000000002</cx:pt>
          <cx:pt idx="985">40.237766000000001</cx:pt>
          <cx:pt idx="986">40.440522000000001</cx:pt>
          <cx:pt idx="987">40.376009000000003</cx:pt>
          <cx:pt idx="988">41.177815000000002</cx:pt>
          <cx:pt idx="989">41.454298999999999</cx:pt>
          <cx:pt idx="990">41.140948999999999</cx:pt>
          <cx:pt idx="991">41.380571000000003</cx:pt>
          <cx:pt idx="992">41.223894999999999</cx:pt>
          <cx:pt idx="993">41.528030000000001</cx:pt>
          <cx:pt idx="994">41.076436000000001</cx:pt>
          <cx:pt idx="995">41.140948999999999</cx:pt>
          <cx:pt idx="996">40.698574000000001</cx:pt>
          <cx:pt idx="997">40.302278000000001</cx:pt>
          <cx:pt idx="998">40.081093000000003</cx:pt>
          <cx:pt idx="999">39.804605000000002</cx:pt>
          <cx:pt idx="1000">39.684797000000003</cx:pt>
          <cx:pt idx="1001">39.620283999999998</cx:pt>
          <cx:pt idx="1002">39.297716999999999</cx:pt>
          <cx:pt idx="1003">39.104177999999997</cx:pt>
          <cx:pt idx="1004">39.104177999999997</cx:pt>
          <cx:pt idx="1005">39.122610999999999</cx:pt>
          <cx:pt idx="1006">38.514344000000001</cx:pt>
          <cx:pt idx="1007">38.422179999999997</cx:pt>
          <cx:pt idx="1008">37.952157999999997</cx:pt>
          <cx:pt idx="1009">37.528215000000003</cx:pt>
          <cx:pt idx="1010">37.855387999999998</cx:pt>
          <cx:pt idx="1011">38.139189999999999</cx:pt>
          <cx:pt idx="1012">38.239894999999997</cx:pt>
          <cx:pt idx="1013">38.477919999999997</cx:pt>
          <cx:pt idx="1014">38.734257999999997</cx:pt>
          <cx:pt idx="1015">38.459609</cx:pt>
          <cx:pt idx="1016">39.045524</cx:pt>
          <cx:pt idx="1017">38.743411999999999</cx:pt>
          <cx:pt idx="1018">38.743411999999999</cx:pt>
          <cx:pt idx="1019">38.368062000000002</cx:pt>
          <cx:pt idx="1020">38.340598999999997</cx:pt>
          <cx:pt idx="1021">38.450456000000003</cx:pt>
          <cx:pt idx="1022">37.809615000000001</cx:pt>
          <cx:pt idx="1023">37.443421999999998</cx:pt>
          <cx:pt idx="1024">37.022295</cx:pt>
          <cx:pt idx="1025">36.976520999999998</cx:pt>
          <cx:pt idx="1026">36.985678</cx:pt>
          <cx:pt idx="1027">37.077226000000003</cx:pt>
          <cx:pt idx="1028">37.031452000000002</cx:pt>
          <cx:pt idx="1029">36.894126999999997</cx:pt>
          <cx:pt idx="1030">36.509625</cx:pt>
          <cx:pt idx="1031">36.198359000000004</cx:pt>
          <cx:pt idx="1032">36.344836999999998</cx:pt>
          <cx:pt idx="1033">36.610329</cx:pt>
          <cx:pt idx="1034">36.280752999999997</cx:pt>
          <cx:pt idx="1035">35.987797</cx:pt>
          <cx:pt idx="1036">36.280752999999997</cx:pt>
          <cx:pt idx="1037">36.042724</cx:pt>
          <cx:pt idx="1038">36.033571000000002</cx:pt>
          <cx:pt idx="1039">35.969487000000001</cx:pt>
          <cx:pt idx="1040">36.445540999999999</cx:pt>
          <cx:pt idx="1041">36.527934999999999</cx:pt>
          <cx:pt idx="1042">36.619481999999998</cx:pt>
          <cx:pt idx="1043">36.674413000000001</cx:pt>
          <cx:pt idx="1044">37.269477000000002</cx:pt>
          <cx:pt idx="1045">37.077226000000003</cx:pt>
          <cx:pt idx="1046">37.058914999999999</cx:pt>
          <cx:pt idx="1047">37.626516000000002</cx:pt>
          <cx:pt idx="1048">37.809615000000001</cx:pt>
          <cx:pt idx="1049">37.653982999999997</cx:pt>
          <cx:pt idx="1050">37.013142000000002</cx:pt>
          <cx:pt idx="1051">37.434265000000003</cx:pt>
          <cx:pt idx="1052">37.242013999999998</cx:pt>
          <cx:pt idx="1053">37.296944000000003</cx:pt>
          <cx:pt idx="1054">38.056795999999999</cx:pt>
          <cx:pt idx="1055">37.772993999999997</cx:pt>
          <cx:pt idx="1056">38.212431000000002</cx:pt>
          <cx:pt idx="1057">38.111727000000002</cx:pt>
          <cx:pt idx="1058">38.496229999999997</cx:pt>
          <cx:pt idx="1059">38.093417000000002</cx:pt>
          <cx:pt idx="1060">37.434265000000003</cx:pt>
          <cx:pt idx="1061">37.452575000000003</cx:pt>
          <cx:pt idx="1062">37.351871000000003</cx:pt>
          <cx:pt idx="1063">37.5899</cx:pt>
          <cx:pt idx="1064">37.397644999999997</cx:pt>
          <cx:pt idx="1065">37.095536000000003</cx:pt>
          <cx:pt idx="1066">37.214550000000003</cx:pt>
          <cx:pt idx="1067">36.473004000000003</cx:pt>
          <cx:pt idx="1068">36.289906000000002</cx:pt>
          <cx:pt idx="1069">36.161738999999997</cx:pt>
          <cx:pt idx="1070">35.676530999999997</cx:pt>
          <cx:pt idx="1071">36.280752999999997</cx:pt>
          <cx:pt idx="1072">35.650896000000003</cx:pt>
          <cx:pt idx="1073">35.532604999999997</cx:pt>
          <cx:pt idx="1074">35.396118000000001</cx:pt>
          <cx:pt idx="1075">35.132238999999998</cx:pt>
          <cx:pt idx="1076">35.077641999999997</cx:pt>
          <cx:pt idx="1077">34.831961999999997</cx:pt>
          <cx:pt idx="1078">35.123137999999997</cx:pt>
          <cx:pt idx="1079">34.786465999999997</cx:pt>
          <cx:pt idx="1080">34.913854999999998</cx:pt>
          <cx:pt idx="1081">34.386099999999999</cx:pt>
          <cx:pt idx="1082">34.349702000000001</cx:pt>
          <cx:pt idx="1083">34.677275999999999</cx:pt>
          <cx:pt idx="1084">34.804665</cx:pt>
          <cx:pt idx="1085">34.859262000000001</cx:pt>
          <cx:pt idx="1086">35.659993999999998</cx:pt>
          <cx:pt idx="1087">35.468910000000001</cx:pt>
          <cx:pt idx="1088">36.114956999999997</cx:pt>
          <cx:pt idx="1089">35.987568000000003</cx:pt>
          <cx:pt idx="1090">36.005766999999999</cx:pt>
          <cx:pt idx="1091">36.424332</cx:pt>
          <cx:pt idx="1092">36.023966000000001</cx:pt>
          <cx:pt idx="1093">36.205952000000003</cx:pt>
          <cx:pt idx="1094">36.142257000000001</cx:pt>
          <cx:pt idx="1095">35.987568000000003</cx:pt>
          <cx:pt idx="1096">36.051262000000001</cx:pt>
          <cx:pt idx="1097">36.269646000000002</cx:pt>
          <cx:pt idx="1098">36.451631999999996</cx:pt>
          <cx:pt idx="1099">36.124057999999998</cx:pt>
          <cx:pt idx="1100">36.278744000000003</cx:pt>
          <cx:pt idx="1101">36.224150000000002</cx:pt>
          <cx:pt idx="1102">36.187753000000001</cx:pt>
          <cx:pt idx="1103">36.378836</cx:pt>
          <cx:pt idx="1104">36.642716</cx:pt>
          <cx:pt idx="1105">36.579020999999997</cx:pt>
          <cx:pt idx="1106">36.169553999999998</cx:pt>
          <cx:pt idx="1107">36.08766</cx:pt>
          <cx:pt idx="1108">35.596299000000002</cx:pt>
          <cx:pt idx="1109">35.705492999999997</cx:pt>
          <cx:pt idx="1110">37.206868999999998</cx:pt>
          <cx:pt idx="1111">38.699145999999999</cx:pt>
          <cx:pt idx="1112">39.208705999999999</cx:pt>
          <cx:pt idx="1113">39.408890999999997</cx:pt>
          <cx:pt idx="1114">38.526262000000003</cx:pt>
          <cx:pt idx="1115">38.280580999999998</cx:pt>
          <cx:pt idx="1116">38.335177999999999</cx:pt>
          <cx:pt idx="1117">38.362475000000003</cx:pt>
          <cx:pt idx="1118">38.653651000000004</cx:pt>
          <cx:pt idx="1119">39.217804000000001</cx:pt>
          <cx:pt idx="1120">39.581775999999998</cx:pt>
          <cx:pt idx="1121">39.18141</cx:pt>
          <cx:pt idx="1122">38.890234</cx:pt>
          <cx:pt idx="1123">38.480766000000003</cx:pt>
          <cx:pt idx="1124">38.680948000000001</cx:pt>
          <cx:pt idx="1125">38.225985000000001</cx:pt>
          <cx:pt idx="1126">38.526262000000003</cx:pt>
          <cx:pt idx="1127">38.835636999999998</cx:pt>
          <cx:pt idx="1128">38.744646000000003</cx:pt>
          <cx:pt idx="1129">38.007604000000001</cx:pt>
          <cx:pt idx="1130">38.735543999999997</cx:pt>
          <cx:pt idx="1131">39.026719999999997</cx:pt>
          <cx:pt idx="1132">38.580858999999997</cx:pt>
          <cx:pt idx="1133">38.216887</cx:pt>
          <cx:pt idx="1134">37.270563000000003</cx:pt>
          <cx:pt idx="1135">36.697311999999997</cx:pt>
          <cx:pt idx="1136">36.790123000000001</cx:pt>
          <cx:pt idx="1137">36.790123000000001</cx:pt>
          <cx:pt idx="1138">37.703772000000001</cx:pt>
          <cx:pt idx="1139">37.577128000000002</cx:pt>
          <cx:pt idx="1140">38.165117000000002</cx:pt>
          <cx:pt idx="1141">38.545051000000001</cx:pt>
          <cx:pt idx="1142">38.508865999999998</cx:pt>
          <cx:pt idx="1143">38.418407000000002</cx:pt>
          <cx:pt idx="1144">37.830415000000002</cx:pt>
          <cx:pt idx="1145">37.577128000000002</cx:pt>
          <cx:pt idx="1146">37.803277999999999</cx:pt>
          <cx:pt idx="1147">37.522851000000003</cx:pt>
          <cx:pt idx="1148">37.902785000000002</cx:pt>
          <cx:pt idx="1149">37.739955999999999</cx:pt>
          <cx:pt idx="1150">37.522851000000003</cx:pt>
          <cx:pt idx="1151">37.124827000000003</cx:pt>
          <cx:pt idx="1152">36.672527000000002</cx:pt>
          <cx:pt idx="1153">36.663479000000002</cx:pt>
          <cx:pt idx="1154">37.432392</cx:pt>
          <cx:pt idx="1155">37.233378999999999</cx:pt>
          <cx:pt idx="1156">37.721863999999997</cx:pt>
          <cx:pt idx="1157">37.694724000000001</cx:pt>
          <cx:pt idx="1158">37.513806000000002</cx:pt>
          <cx:pt idx="1159">37.088642999999998</cx:pt>
          <cx:pt idx="1160">37.314793000000002</cx:pt>
          <cx:pt idx="1161">37.405251999999997</cx:pt>
          <cx:pt idx="1162">37.052458000000001</cx:pt>
          <cx:pt idx="1163">37.549987999999999</cx:pt>
          <cx:pt idx="1164">38.101795000000003</cx:pt>
          <cx:pt idx="1165">38.201301000000001</cx:pt>
          <cx:pt idx="1166">38.680739000000003</cx:pt>
          <cx:pt idx="1167">38.436500000000002</cx:pt>
          <cx:pt idx="1168">38.210349000000001</cx:pt>
          <cx:pt idx="1169">38.201301000000001</cx:pt>
          <cx:pt idx="1170">38.915937</cx:pt>
          <cx:pt idx="1171">38.771200999999998</cx:pt>
          <cx:pt idx="1172">38.626465000000003</cx:pt>
          <cx:pt idx="1173">39.196365</cx:pt>
          <cx:pt idx="1174">38.373173999999999</cx:pt>
          <cx:pt idx="1175">38.400314999999999</cx:pt>
          <cx:pt idx="1176">38.237485999999997</cx:pt>
          <cx:pt idx="1177">38.273671</cx:pt>
          <cx:pt idx="1178">37.911828999999997</cx:pt>
          <cx:pt idx="1179">37.640450000000001</cx:pt>
          <cx:pt idx="1180">37.305748000000001</cx:pt>
          <cx:pt idx="1181">37.450484000000003</cx:pt>
          <cx:pt idx="1182">37.586171999999998</cx:pt>
          <cx:pt idx="1183">37.242423000000002</cx:pt>
          <cx:pt idx="1184">37.242423000000002</cx:pt>
          <cx:pt idx="1185">37.721863999999997</cx:pt>
          <cx:pt idx="1186">36.708711999999998</cx:pt>
          <cx:pt idx="1187">36.663479000000002</cx:pt>
          <cx:pt idx="1188">37.360022000000001</cx:pt>
          <cx:pt idx="1189">37.323836999999997</cx:pt>
          <cx:pt idx="1190">37.079597999999997</cx:pt>
          <cx:pt idx="1191">37.658541999999997</cx:pt>
          <cx:pt idx="1192">37.785186000000003</cx:pt>
          <cx:pt idx="1193">38.336993</cx:pt>
          <cx:pt idx="1194">38.192256999999998</cx:pt>
          <cx:pt idx="1195">38.680739000000003</cx:pt>
          <cx:pt idx="1196">38.997351000000002</cx:pt>
          <cx:pt idx="1197">38.988303000000002</cx:pt>
          <cx:pt idx="1198">38.825474999999997</cx:pt>
          <cx:pt idx="1199">38.983781</cx:pt>
          <cx:pt idx="1200">38.956775</cx:pt>
          <cx:pt idx="1201">37.966655000000003</cx:pt>
          <cx:pt idx="1202">37.381582000000002</cx:pt>
          <cx:pt idx="1203">37.273569999999999</cx:pt>
          <cx:pt idx="1204">36.742505000000001</cx:pt>
          <cx:pt idx="1205">37.111550000000001</cx:pt>
          <cx:pt idx="1206">37.435589999999998</cx:pt>
          <cx:pt idx="1207">37.534602999999997</cx:pt>
          <cx:pt idx="1208">37.417588000000002</cx:pt>
          <cx:pt idx="1209">37.651617999999999</cx:pt>
          <cx:pt idx="1210">37.633616000000004</cx:pt>
          <cx:pt idx="1211">38.002661000000003</cx:pt>
          <cx:pt idx="1212">37.579608</cx:pt>
          <cx:pt idx="1213">36.949530000000003</cx:pt>
          <cx:pt idx="1214">37.264569999999999</cx:pt>
          <cx:pt idx="1215">37.273569999999999</cx:pt>
          <cx:pt idx="1216">36.940530000000003</cx:pt>
          <cx:pt idx="1217">37.435589999999998</cx:pt>
          <cx:pt idx="1218">37.399585000000002</cx:pt>
          <cx:pt idx="1219">37.894644999999997</cx:pt>
          <cx:pt idx="1220">37.651617999999999</cx:pt>
          <cx:pt idx="1221">37.849640000000001</cx:pt>
          <cx:pt idx="1222">37.390585000000002</cx:pt>
          <cx:pt idx="1223">36.976534999999998</cx:pt>
          <cx:pt idx="1224">37.174557</cx:pt>
          <cx:pt idx="1225">37.372582999999999</cx:pt>
          <cx:pt idx="1226">37.624612999999997</cx:pt>
          <cx:pt idx="1227">37.354579999999999</cx:pt>
          <cx:pt idx="1228">37.858643000000001</cx:pt>
          <cx:pt idx="1229">38.137675000000002</cx:pt>
          <cx:pt idx="1230">37.696623000000002</cx:pt>
          <cx:pt idx="1231">37.921650999999997</cx:pt>
          <cx:pt idx="1232">38.263689999999997</cx:pt>
          <cx:pt idx="1233">38.173679999999997</cx:pt>
          <cx:pt idx="1234">37.624612999999997</cx:pt>
          <cx:pt idx="1235">37.849640000000001</cx:pt>
          <cx:pt idx="1236">38.002661000000003</cx:pt>
          <cx:pt idx="1237">38.776755999999999</cx:pt>
          <cx:pt idx="1238">38.731748000000003</cx:pt>
          <cx:pt idx="1239">38.344700000000003</cx:pt>
          <cx:pt idx="1240">38.110672999999998</cx:pt>
          <cx:pt idx="1241">37.912647999999997</cx:pt>
          <cx:pt idx="1242">37.876646000000001</cx:pt>
          <cx:pt idx="1243">37.669617000000002</cx:pt>
          <cx:pt idx="1244">37.804634999999998</cx:pt>
          <cx:pt idx="1245">38.380704999999999</cx:pt>
          <cx:pt idx="1246">38.443713000000002</cx:pt>
          <cx:pt idx="1247">38.065668000000002</cx:pt>
          <cx:pt idx="1248">37.579608</cx:pt>
          <cx:pt idx="1249">37.129553000000001</cx:pt>
          <cx:pt idx="1250">37.678620000000002</cx:pt>
          <cx:pt idx="1251">37.426591000000002</cx:pt>
          <cx:pt idx="1252">37.264569999999999</cx:pt>
          <cx:pt idx="1253">37.120553000000001</cx:pt>
          <cx:pt idx="1254">37.408588000000002</cx:pt>
          <cx:pt idx="1255">36.814515</cx:pt>
          <cx:pt idx="1256">37.084547999999998</cx:pt>
          <cx:pt idx="1257">37.336576999999998</cx:pt>
        </cx:lvl>
      </cx:numDim>
    </cx:data>
  </cx:chartData>
  <cx:chart>
    <cx:title pos="t" align="ctr" overlay="0">
      <cx:tx>
        <cx:txData>
          <cx:v>Cardinal Health Inc. 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Cardinal Health Inc. </a:t>
          </a:r>
        </a:p>
      </cx:txPr>
    </cx:title>
    <cx:plotArea>
      <cx:plotAreaRegion>
        <cx:series layoutId="clusteredColumn" uniqueId="{9F2231EF-D129-4062-84EE-6A744C67A8E8}">
          <cx:tx>
            <cx:txData>
              <cx:f>CAH!$B$1</cx:f>
              <cx:v>CAH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A!$B$2:$B$1259</cx:f>
        <cx:lvl ptCount="1258" formatCode="General">
          <cx:pt idx="0">45.560001</cx:pt>
          <cx:pt idx="1">45.639999000000003</cx:pt>
          <cx:pt idx="2">45.588002000000003</cx:pt>
          <cx:pt idx="3">46.375717999999999</cx:pt>
          <cx:pt idx="4">46.066614999999999</cx:pt>
          <cx:pt idx="5">45.83728</cx:pt>
          <cx:pt idx="6">45.907077000000001</cx:pt>
          <cx:pt idx="7">46.076585000000001</cx:pt>
          <cx:pt idx="8">45.298838000000003</cx:pt>
          <cx:pt idx="9">45.777451999999997</cx:pt>
          <cx:pt idx="10">46.425576999999997</cx:pt>
          <cx:pt idx="11">46.006787000000003</cx:pt>
          <cx:pt idx="12">46.256065</cx:pt>
          <cx:pt idx="13">46.006787000000003</cx:pt>
          <cx:pt idx="14">46.166325000000001</cx:pt>
          <cx:pt idx="15">45.667769</cx:pt>
          <cx:pt idx="16">44.860109999999999</cx:pt>
          <cx:pt idx="17">44.710540999999999</cx:pt>
          <cx:pt idx="18">44.401434999999999</cx:pt>
          <cx:pt idx="19">43.902878000000001</cx:pt>
          <cx:pt idx="20">43.085245999999998</cx:pt>
          <cx:pt idx="21">43.853023999999998</cx:pt>
          <cx:pt idx="22">44.351579999999998</cx:pt>
          <cx:pt idx="23">43.474119999999999</cx:pt>
          <cx:pt idx="24">44.760396</cx:pt>
          <cx:pt idx="25">44.521090999999998</cx:pt>
          <cx:pt idx="26">44.331637000000001</cx:pt>
          <cx:pt idx="27">44.840167000000001</cx:pt>
          <cx:pt idx="28">44.909965</cx:pt>
          <cx:pt idx="29">45.807364</cx:pt>
          <cx:pt idx="30">46.046672999999998</cx:pt>
          <cx:pt idx="31">45.268926</cx:pt>
          <cx:pt idx="32">45.199128000000002</cx:pt>
          <cx:pt idx="33">46.236122999999999</cx:pt>
          <cx:pt idx="34">46.894216999999998</cx:pt>
          <cx:pt idx="35">45.807364</cx:pt>
          <cx:pt idx="36">45.488287999999997</cx:pt>
          <cx:pt idx="37">45.578028000000003</cx:pt>
          <cx:pt idx="38">44.192042000000001</cx:pt>
          <cx:pt idx="39">43.533948000000002</cx:pt>
          <cx:pt idx="40">43.135100999999999</cx:pt>
          <cx:pt idx="41">43.364440000000002</cx:pt>
          <cx:pt idx="42">43.444206999999999</cx:pt>
          <cx:pt idx="43">43.095219</cx:pt>
          <cx:pt idx="44">43.254756999999998</cx:pt>
          <cx:pt idx="45">43.244784000000003</cx:pt>
          <cx:pt idx="46">43.384379000000003</cx:pt>
          <cx:pt idx="47">45.717624000000001</cx:pt>
          <cx:pt idx="48">45.438433000000003</cx:pt>
          <cx:pt idx="49">45.917046999999997</cx:pt>
          <cx:pt idx="50">45.887135000000001</cx:pt>
          <cx:pt idx="51">45.308807000000002</cx:pt>
          <cx:pt idx="52">45.019647999999997</cx:pt>
          <cx:pt idx="53">44.949849999999998</cx:pt>
          <cx:pt idx="54">45.029617000000002</cx:pt>
          <cx:pt idx="55">45.338723000000002</cx:pt>
          <cx:pt idx="56">45.558086000000003</cx:pt>
          <cx:pt idx="57">47.552311000000003</cx:pt>
          <cx:pt idx="58">47.243209</cx:pt>
          <cx:pt idx="59">47.163437999999999</cx:pt>
          <cx:pt idx="60">47.013872999999997</cx:pt>
          <cx:pt idx="61">46.694797999999999</cx:pt>
          <cx:pt idx="62">47.003900000000002</cx:pt>
          <cx:pt idx="63">46.954045000000001</cx:pt>
          <cx:pt idx="64">46.161338999999998</cx:pt>
          <cx:pt idx="65">46.927213999999999</cx:pt>
          <cx:pt idx="66">46.449786000000003</cx:pt>
          <cx:pt idx="67">46.320481000000001</cx:pt>
          <cx:pt idx="68">46.360267999999998</cx:pt>
          <cx:pt idx="69">46.419944000000001</cx:pt>
          <cx:pt idx="70">45.793322000000003</cx:pt>
          <cx:pt idx="71">45.465088999999999</cx:pt>
          <cx:pt idx="72">44.709161999999999</cx:pt>
          <cx:pt idx="73">44.550020000000004</cx:pt>
          <cx:pt idx="74">45.196534999999997</cx:pt>
          <cx:pt idx="75">44.619644000000001</cx:pt>
          <cx:pt idx="76">44.659430999999998</cx:pt>
          <cx:pt idx="77">45.504874999999998</cx:pt>
          <cx:pt idx="78">44.639538000000002</cx:pt>
          <cx:pt idx="79">46.768070999999999</cx:pt>
          <cx:pt idx="80">46.857588999999997</cx:pt>
          <cx:pt idx="81">46.698445999999997</cx:pt>
          <cx:pt idx="82">46.748178000000003</cx:pt>
          <cx:pt idx="83">46.738233000000001</cx:pt>
          <cx:pt idx="84">46.728284000000002</cx:pt>
          <cx:pt idx="85">46.887427000000002</cx:pt>
          <cx:pt idx="86">47.364854999999999</cx:pt>
          <cx:pt idx="87">47.066462999999999</cx:pt>
          <cx:pt idx="88">47.006782999999999</cx:pt>
          <cx:pt idx="89">46.449786000000003</cx:pt>
          <cx:pt idx="90">47.563783999999998</cx:pt>
          <cx:pt idx="91">47.325071999999999</cx:pt>
          <cx:pt idx="92">47.364854999999999</cx:pt>
          <cx:pt idx="93">46.469678999999999</cx:pt>
          <cx:pt idx="94">48.170515999999999</cx:pt>
          <cx:pt idx="95">48.021318000000001</cx:pt>
          <cx:pt idx="96">48.180461000000001</cx:pt>
          <cx:pt idx="97">47.882069000000001</cx:pt>
          <cx:pt idx="98">47.872123999999999</cx:pt>
          <cx:pt idx="99">47.255443</cx:pt>
          <cx:pt idx="100">47.195766999999996</cx:pt>
          <cx:pt idx="101">46.976945000000001</cx:pt>
          <cx:pt idx="102">47.235554</cx:pt>
          <cx:pt idx="103">46.579090000000001</cx:pt>
          <cx:pt idx="104">46.837696000000001</cx:pt>
          <cx:pt idx="105">46.927213999999999</cx:pt>
          <cx:pt idx="106">47.613515</cx:pt>
          <cx:pt idx="107">47.852231000000003</cx:pt>
          <cx:pt idx="108">47.255443</cx:pt>
          <cx:pt idx="109">47.006782999999999</cx:pt>
          <cx:pt idx="110">46.698445999999997</cx:pt>
          <cx:pt idx="111">45.892785000000003</cx:pt>
          <cx:pt idx="112">46.33043</cx:pt>
          <cx:pt idx="113">46.419944000000001</cx:pt>
          <cx:pt idx="114">46.758122</cx:pt>
          <cx:pt idx="115">46.728284000000002</cx:pt>
          <cx:pt idx="116">46.549249000000003</cx:pt>
          <cx:pt idx="117">46.419944000000001</cx:pt>
          <cx:pt idx="118">46.549249000000003</cx:pt>
          <cx:pt idx="119">46.161338999999998</cx:pt>
          <cx:pt idx="120">46.280695000000001</cx:pt>
          <cx:pt idx="121">45.156751999999997</cx:pt>
          <cx:pt idx="122">45.236320999999997</cx:pt>
          <cx:pt idx="123">44.181998999999998</cx:pt>
          <cx:pt idx="124">44.231734000000003</cx:pt>
          <cx:pt idx="125">43.515591000000001</cx:pt>
          <cx:pt idx="126">44.361035000000001</cx:pt>
          <cx:pt idx="127">44.122323000000002</cx:pt>
          <cx:pt idx="128">43.411154000000003</cx:pt>
          <cx:pt idx="129">42.766337999999998</cx:pt>
          <cx:pt idx="130">41.923112000000003</cx:pt>
          <cx:pt idx="131">43.768284999999999</cx:pt>
          <cx:pt idx="132">46.307878000000002</cx:pt>
          <cx:pt idx="133">45.663058999999997</cx:pt>
          <cx:pt idx="134">45.792023</cx:pt>
          <cx:pt idx="135">45.772182000000001</cx:pt>
          <cx:pt idx="136">44.998401000000001</cx:pt>
          <cx:pt idx="137">45.008319999999998</cx:pt>
          <cx:pt idx="138">44.581747999999997</cx:pt>
          <cx:pt idx="139">44.551988000000001</cx:pt>
          <cx:pt idx="140">44.561906999999998</cx:pt>
          <cx:pt idx="141">44.998401000000001</cx:pt>
          <cx:pt idx="142">45.722582000000003</cx:pt>
          <cx:pt idx="143">45.782105000000001</cx:pt>
          <cx:pt idx="144">45.385292</cx:pt>
          <cx:pt idx="145">45.494416000000001</cx:pt>
          <cx:pt idx="146">45.355531999999997</cx:pt>
          <cx:pt idx="147">45.534098</cx:pt>
          <cx:pt idx="148">45.583697999999998</cx:pt>
          <cx:pt idx="149">45.524175</cx:pt>
          <cx:pt idx="150">45.454732999999997</cx:pt>
          <cx:pt idx="151">45.147202999999998</cx:pt>
          <cx:pt idx="152">45.057921</cx:pt>
          <cx:pt idx="153">44.671030000000002</cx:pt>
          <cx:pt idx="154">44.214697999999999</cx:pt>
          <cx:pt idx="155">44.532147000000002</cx:pt>
          <cx:pt idx="156">44.20478</cx:pt>
          <cx:pt idx="157">43.966690999999997</cx:pt>
          <cx:pt idx="158">44.055973999999999</cx:pt>
          <cx:pt idx="159">42.597690999999998</cx:pt>
          <cx:pt idx="160">42.280242000000001</cx:pt>
          <cx:pt idx="161">42.389366000000003</cx:pt>
          <cx:pt idx="162">42.121518000000002</cx:pt>
          <cx:pt idx="163">41.665185999999999</cx:pt>
          <cx:pt idx="164">41.000529</cx:pt>
          <cx:pt idx="165">41.099730000000001</cx:pt>
          <cx:pt idx="166">40.633476000000002</cx:pt>
          <cx:pt idx="167">40.196984999999998</cx:pt>
          <cx:pt idx="168">40.911245999999998</cx:pt>
          <cx:pt idx="169">41.377496999999998</cx:pt>
          <cx:pt idx="170">40.593794000000003</cx:pt>
          <cx:pt idx="171">40.851723</cx:pt>
          <cx:pt idx="172">41.248536000000001</cx:pt>
          <cx:pt idx="173">40.990606</cx:pt>
          <cx:pt idx="174">41.298136999999997</cx:pt>
          <cx:pt idx="175">41.46678</cx:pt>
          <cx:pt idx="176">41.595744000000003</cx:pt>
          <cx:pt idx="177">41.189013000000003</cx:pt>
          <cx:pt idx="178">41.069971000000002</cx:pt>
          <cx:pt idx="179">40.980688000000001</cx:pt>
          <cx:pt idx="180">40.583874999999999</cx:pt>
          <cx:pt idx="181">40.454909999999998</cx:pt>
          <cx:pt idx="182">40.365628000000001</cx:pt>
          <cx:pt idx="183">39.433121999999997</cx:pt>
          <cx:pt idx="184">39.095832999999999</cx:pt>
          <cx:pt idx="185">39.224797000000002</cx:pt>
          <cx:pt idx="186">39.155355999999998</cx:pt>
          <cx:pt idx="187">39.919218000000001</cx:pt>
          <cx:pt idx="188">38.947026999999999</cx:pt>
          <cx:pt idx="189">39.691048000000002</cx:pt>
          <cx:pt idx="190">39.988660000000003</cx:pt>
          <cx:pt idx="191">39.418238000000002</cx:pt>
          <cx:pt idx="192">39.685313000000001</cx:pt>
          <cx:pt idx="193">39.724881000000003</cx:pt>
          <cx:pt idx="194">39.091816000000001</cx:pt>
          <cx:pt idx="195">39.002791000000002</cx:pt>
          <cx:pt idx="196">39.042358</cx:pt>
          <cx:pt idx="197">39.447915999999999</cx:pt>
          <cx:pt idx="198">39.220407999999999</cx:pt>
          <cx:pt idx="199">39.754555000000003</cx:pt>
          <cx:pt idx="200">38.864308000000001</cx:pt>
          <cx:pt idx="201">38.557665999999998</cx:pt>
          <cx:pt idx="202">37.875143000000001</cx:pt>
          <cx:pt idx="203">38.597233000000003</cx:pt>
          <cx:pt idx="204">38.804957000000002</cx:pt>
          <cx:pt idx="205">37.5685</cx:pt>
          <cx:pt idx="206">37.716875999999999</cx:pt>
          <cx:pt idx="207">37.677309000000001</cx:pt>
          <cx:pt idx="208">39.002791000000002</cx:pt>
          <cx:pt idx="209">38.913766000000003</cx:pt>
          <cx:pt idx="210">38.775283000000002</cx:pt>
          <cx:pt idx="211">38.617016999999997</cx:pt>
          <cx:pt idx="212">38.171892</cx:pt>
          <cx:pt idx="213">36.945324999999997</cx:pt>
          <cx:pt idx="214">37.182726000000002</cx:pt>
          <cx:pt idx="215">37.222293999999998</cx:pt>
          <cx:pt idx="216">37.073917000000002</cx:pt>
          <cx:pt idx="217">36.767274999999998</cx:pt>
          <cx:pt idx="218">37.617958000000002</cx:pt>
          <cx:pt idx="219">37.034350000000003</cx:pt>
          <cx:pt idx="220">36.787058999999999</cx:pt>
          <cx:pt idx="221">37.459690999999999</cx:pt>
          <cx:pt idx="222">36.678254000000003</cx:pt>
          <cx:pt idx="223">35.827570999999999</cx:pt>
          <cx:pt idx="224">34.947214000000002</cx:pt>
          <cx:pt idx="225">35.461576999999998</cx:pt>
          <cx:pt idx="226">34.986778000000001</cx:pt>
          <cx:pt idx="227">34.422953999999997</cx:pt>
          <cx:pt idx="228">35.649521</cx:pt>
          <cx:pt idx="229">37.014566000000002</cx:pt>
          <cx:pt idx="230">36.787058999999999</cx:pt>
          <cx:pt idx="231">36.66836</cx:pt>
          <cx:pt idx="232">37.281641</cx:pt>
          <cx:pt idx="233">37.242077999999999</cx:pt>
          <cx:pt idx="234">35.718761999999998</cx:pt>
          <cx:pt idx="235">36.648575999999998</cx:pt>
          <cx:pt idx="236">37.103591000000002</cx:pt>
          <cx:pt idx="237">37.202509999999997</cx:pt>
          <cx:pt idx="238">37.5685</cx:pt>
          <cx:pt idx="239">36.826625999999997</cx:pt>
          <cx:pt idx="240">36.856299999999997</cx:pt>
          <cx:pt idx="241">36.796951999999997</cx:pt>
          <cx:pt idx="242">36.707926999999998</cx:pt>
          <cx:pt idx="243">37.202509999999997</cx:pt>
          <cx:pt idx="244">36.460636000000001</cx:pt>
          <cx:pt idx="245">37.776223999999999</cx:pt>
          <cx:pt idx="246">37.528933000000002</cx:pt>
          <cx:pt idx="247">38.171892</cx:pt>
          <cx:pt idx="248">38.577449000000001</cx:pt>
          <cx:pt idx="249">40.288705</cx:pt>
          <cx:pt idx="250">40.110655000000001</cx:pt>
          <cx:pt idx="251">40.249136999999997</cx:pt>
          <cx:pt idx="252">41.357005000000001</cx:pt>
          <cx:pt idx="253">41.599348999999997</cx:pt>
          <cx:pt idx="254">41.786780999999998</cx:pt>
          <cx:pt idx="255">41.214627999999998</cx:pt>
          <cx:pt idx="256">41.569757000000003</cx:pt>
          <cx:pt idx="257">41.204765000000002</cx:pt>
          <cx:pt idx="258">40.662208</cx:pt>
          <cx:pt idx="259">40.277486000000003</cx:pt>
          <cx:pt idx="260">39.557361</cx:pt>
          <cx:pt idx="261">40.228160000000003</cx:pt>
          <cx:pt idx="262">40.869365000000002</cx:pt>
          <cx:pt idx="263">40.257756000000001</cx:pt>
          <cx:pt idx="264">39.705333000000003</cx:pt>
          <cx:pt idx="265">39.646143000000002</cx:pt>
          <cx:pt idx="266">40.691800999999998</cx:pt>
          <cx:pt idx="267">40.425454000000002</cx:pt>
          <cx:pt idx="268">40.612881999999999</cx:pt>
          <cx:pt idx="269">40.149244000000003</cx:pt>
          <cx:pt idx="270">40.543829000000002</cx:pt>
          <cx:pt idx="271">39.606687999999998</cx:pt>
          <cx:pt idx="272">39.873030999999997</cx:pt>
          <cx:pt idx="273">40.504373000000001</cx:pt>
          <cx:pt idx="274">41.254086999999998</cx:pt>
          <cx:pt idx="275">41.402059000000001</cx:pt>
          <cx:pt idx="276">40.780583</cx:pt>
          <cx:pt idx="277">40.119647999999998</cx:pt>
          <cx:pt idx="278">39.488309000000001</cx:pt>
          <cx:pt idx="279">38.748457999999999</cx:pt>
          <cx:pt idx="280">37.979013999999999</cx:pt>
          <cx:pt idx="281">38.807647000000003</cx:pt>
          <cx:pt idx="282">37.860638999999999</cx:pt>
          <cx:pt idx="283">36.824848000000003</cx:pt>
          <cx:pt idx="284">36.272424999999998</cx:pt>
          <cx:pt idx="285">36.982683000000002</cx:pt>
          <cx:pt idx="286">37.150381000000003</cx:pt>
          <cx:pt idx="287">37.466050000000003</cx:pt>
          <cx:pt idx="288">37.406860999999999</cx:pt>
          <cx:pt idx="289">37.623885000000001</cx:pt>
          <cx:pt idx="290">37.78172</cx:pt>
          <cx:pt idx="291">37.821179000000001</cx:pt>
          <cx:pt idx="292">37.752127000000002</cx:pt>
          <cx:pt idx="293">38.067796000000001</cx:pt>
          <cx:pt idx="294">37.249026000000001</cx:pt>
          <cx:pt idx="295">37.189841000000001</cx:pt>
          <cx:pt idx="296">37.012276</cx:pt>
          <cx:pt idx="297">36.548634999999997</cx:pt>
          <cx:pt idx="298">36.331614000000002</cx:pt>
          <cx:pt idx="299">36.607824000000001</cx:pt>
          <cx:pt idx="300">35.601627000000001</cx:pt>
          <cx:pt idx="301">35.414199000000004</cx:pt>
          <cx:pt idx="302">35.828513999999998</cx:pt>
          <cx:pt idx="303">35.739730999999999</cx:pt>
          <cx:pt idx="304">35.295819999999999</cx:pt>
          <cx:pt idx="305">35.098529999999997</cx:pt>
          <cx:pt idx="306">34.575699</cx:pt>
          <cx:pt idx="307">35.147852</cx:pt>
          <cx:pt idx="308">35.502980999999998</cx:pt>
          <cx:pt idx="309">35.739730999999999</cx:pt>
          <cx:pt idx="310">35.522706999999997</cx:pt>
          <cx:pt idx="311">35.059069999999998</cx:pt>
          <cx:pt idx="312">34.427731000000001</cx:pt>
          <cx:pt idx="313">34.861775999999999</cx:pt>
          <cx:pt idx="314">34.200839999999999</cx:pt>
          <cx:pt idx="315">33.283428999999998</cx:pt>
          <cx:pt idx="316">33.865445000000001</cx:pt>
          <cx:pt idx="317">33.283428999999998</cx:pt>
          <cx:pt idx="318">32.918433</cx:pt>
          <cx:pt idx="319">33.983820000000001</cx:pt>
          <cx:pt idx="320">33.983818999999997</cx:pt>
          <cx:pt idx="321">34.377265000000001</cx:pt>
          <cx:pt idx="322">34.475625000000001</cx:pt>
          <cx:pt idx="323">35.105136000000002</cx:pt>
          <cx:pt idx="324">35.154319999999998</cx:pt>
          <cx:pt idx="325">35.803503999999997</cx:pt>
          <cx:pt idx="326">35.921537000000001</cx:pt>
          <cx:pt idx="327">35.557600999999998</cx:pt>
          <cx:pt idx="328">34.967430999999998</cx:pt>
          <cx:pt idx="329">35.370711999999997</cx:pt>
          <cx:pt idx="330">35.272353000000003</cx:pt>
          <cx:pt idx="331">34.957597</cx:pt>
          <cx:pt idx="332">35.616616</cx:pt>
          <cx:pt idx="333">34.485463000000003</cx:pt>
          <cx:pt idx="334">35.164155000000001</cx:pt>
          <cx:pt idx="335">34.947758999999998</cx:pt>
          <cx:pt idx="336">34.180542000000003</cx:pt>
          <cx:pt idx="337">35.714979</cx:pt>
          <cx:pt idx="338">35.911698999999999</cx:pt>
          <cx:pt idx="339">36.039569</cx:pt>
          <cx:pt idx="340">35.036284000000002</cx:pt>
          <cx:pt idx="341">33.796934</cx:pt>
          <cx:pt idx="342">34.111688999999998</cx:pt>
          <cx:pt idx="343">35.636288</cx:pt>
          <cx:pt idx="344">36.895311</cx:pt>
          <cx:pt idx="345">37.77073</cx:pt>
          <cx:pt idx="346">38.380569000000001</cx:pt>
          <cx:pt idx="347">38.183844999999998</cx:pt>
          <cx:pt idx="348">38.016632999999999</cx:pt>
          <cx:pt idx="349">37.928108000000002</cx:pt>
          <cx:pt idx="350">38.252698000000002</cx:pt>
          <cx:pt idx="351">38.774011000000002</cx:pt>
          <cx:pt idx="352">39.806807999999997</cx:pt>
          <cx:pt idx="353">39.334674</cx:pt>
          <cx:pt idx="354">39.462541000000002</cx:pt>
          <cx:pt idx="355">40.052711000000002</cx:pt>
          <cx:pt idx="356">39.954346999999999</cx:pt>
          <cx:pt idx="357">40.328121000000003</cx:pt>
          <cx:pt idx="358">40.278941000000003</cx:pt>
          <cx:pt idx="359">40.298614000000001</cx:pt>
          <cx:pt idx="360">39.737954999999999</cx:pt>
          <cx:pt idx="361">39.787134999999999</cx:pt>
          <cx:pt idx="362">38.960900000000002</cx:pt>
          <cx:pt idx="363">38.665816999999997</cx:pt>
          <cx:pt idx="364">39.590412000000001</cx:pt>
          <cx:pt idx="365">39.669103</cx:pt>
          <cx:pt idx="366">38.921554999999998</cx:pt>
          <cx:pt idx="367">39.403526999999997</cx:pt>
          <cx:pt idx="368">39.295329000000002</cx:pt>
          <cx:pt idx="369">39.678936999999998</cx:pt>
          <cx:pt idx="370">39.472378999999997</cx:pt>
          <cx:pt idx="371">39.826481000000001</cx:pt>
          <cx:pt idx="372">39.305163</cx:pt>
          <cx:pt idx="373">38.754342999999999</cx:pt>
          <cx:pt idx="374">38.282204999999998</cx:pt>
          <cx:pt idx="375">38.114992999999998</cx:pt>
          <cx:pt idx="376">39.137951000000001</cx:pt>
          <cx:pt idx="377">38.714996999999997</cx:pt>
          <cx:pt idx="378">38.931393</cx:pt>
          <cx:pt idx="379">38.616633999999998</cx:pt>
          <cx:pt idx="380">37.947780000000002</cx:pt>
          <cx:pt idx="381">38.105158000000003</cx:pt>
          <cx:pt idx="382">39.364181000000002</cx:pt>
          <cx:pt idx="383">39.295324999999998</cx:pt>
          <cx:pt idx="384">39.432687000000001</cx:pt>
          <cx:pt idx="385">38.853803999999997</cx:pt>
          <cx:pt idx="386">39.059849999999997</cx:pt>
          <cx:pt idx="387">38.74588</cx:pt>
          <cx:pt idx="388">39.148153999999998</cx:pt>
          <cx:pt idx="389">38.853803999999997</cx:pt>
          <cx:pt idx="390">39.040225999999997</cx:pt>
          <cx:pt idx="391">38.775314000000002</cx:pt>
          <cx:pt idx="392">39.089283000000002</cx:pt>
          <cx:pt idx="393">39.766280000000002</cx:pt>
          <cx:pt idx="394">39.75647</cx:pt>
          <cx:pt idx="395">39.364006000000003</cx:pt>
          <cx:pt idx="396">39.197211000000003</cx:pt>
          <cx:pt idx="397">39.550427999999997</cx:pt>
          <cx:pt idx="398">39.776094000000001</cx:pt>
          <cx:pt idx="399">40.325538999999999</cx:pt>
          <cx:pt idx="400">40.335352999999998</cx:pt>
          <cx:pt idx="401">40.148930999999997</cx:pt>
          <cx:pt idx="402">40.413843</cx:pt>
          <cx:pt idx="403">40.963293</cx:pt>
          <cx:pt idx="404">41.807088</cx:pt>
          <cx:pt idx="405">41.267451999999999</cx:pt>
          <cx:pt idx="406">41.699159999999999</cx:pt>
          <cx:pt idx="407">41.522551999999997</cx:pt>
          <cx:pt idx="408">41.807088</cx:pt>
          <cx:pt idx="409">41.571609000000002</cx:pt>
          <cx:pt idx="410">41.826711000000003</cx:pt>
          <cx:pt idx="411">41.247829000000003</cx:pt>
          <cx:pt idx="412">41.257638999999998</cx:pt>
          <cx:pt idx="413">41.022162999999999</cx:pt>
          <cx:pt idx="414">41.120277000000002</cx:pt>
          <cx:pt idx="415">41.816898000000002</cx:pt>
          <cx:pt idx="416">41.699159999999999</cx:pt>
          <cx:pt idx="417">41.012349999999998</cx:pt>
          <cx:pt idx="418">40.806308000000001</cx:pt>
          <cx:pt idx="419">40.806308000000001</cx:pt>
          <cx:pt idx="420">41.149711000000003</cx:pt>
          <cx:pt idx="421">41.041786999999999</cx:pt>
          <cx:pt idx="422">40.590451999999999</cx:pt>
          <cx:pt idx="423">41.169334999999997</cx:pt>
          <cx:pt idx="424">41.385190000000001</cx:pt>
          <cx:pt idx="425">41.188958</cx:pt>
          <cx:pt idx="426">41.689349999999997</cx:pt>
          <cx:pt idx="427">41.816898000000002</cx:pt>
          <cx:pt idx="428">41.905202000000003</cx:pt>
          <cx:pt idx="429">42.081811000000002</cx:pt>
          <cx:pt idx="430">42.376156999999999</cx:pt>
          <cx:pt idx="431">42.170115000000003</cx:pt>
          <cx:pt idx="432">42.31729</cx:pt>
          <cx:pt idx="433">42.562578999999999</cx:pt>
          <cx:pt idx="434">42.258419000000004</cx:pt>
          <cx:pt idx="435">42.228985999999999</cx:pt>
          <cx:pt idx="436">42.729374</cx:pt>
          <cx:pt idx="437">41.689349999999997</cx:pt>
          <cx:pt idx="438">41.463681000000001</cx:pt>
          <cx:pt idx="439">41.640289000000003</cx:pt>
          <cx:pt idx="440">41.139901000000002</cx:pt>
          <cx:pt idx="441">41.257638999999998</cx:pt>
          <cx:pt idx="442">40.610075000000002</cx:pt>
          <cx:pt idx="443">40.767060000000001</cx:pt>
          <cx:pt idx="444">40.933858999999998</cx:pt>
          <cx:pt idx="445">40.335352999999998</cx:pt>
          <cx:pt idx="446">39.834964999999997</cx:pt>
          <cx:pt idx="447">39.942627999999999</cx:pt>
          <cx:pt idx="448">40.216676</cx:pt>
          <cx:pt idx="449">41.303083999999998</cx:pt>
          <cx:pt idx="450">41.312869999999997</cx:pt>
          <cx:pt idx="451">41.312869999999997</cx:pt>
          <cx:pt idx="452">41.224783000000002</cx:pt>
          <cx:pt idx="453">40.696263000000002</cx:pt>
          <cx:pt idx="454">40.921374</cx:pt>
          <cx:pt idx="455">40.001350000000002</cx:pt>
          <cx:pt idx="456">40.226461</cx:pt>
          <cx:pt idx="457">39.981774999999999</cx:pt>
          <cx:pt idx="458">39.766452999999998</cx:pt>
          <cx:pt idx="459">40.852862000000002</cx:pt>
          <cx:pt idx="460">40.647323</cx:pt>
          <cx:pt idx="461">41.322659999999999</cx:pt>
          <cx:pt idx="462">41.107334000000002</cx:pt>
          <cx:pt idx="463">41.361806999999999</cx:pt>
          <cx:pt idx="464">41.792456999999999</cx:pt>
          <cx:pt idx="465">41.312869999999997</cx:pt>
          <cx:pt idx="466">41.459684000000003</cx:pt>
          <cx:pt idx="467">41.303083999999998</cx:pt>
          <cx:pt idx="468">41.166060000000002</cx:pt>
          <cx:pt idx="469">40.843071999999999</cx:pt>
          <cx:pt idx="470">41.058397999999997</cx:pt>
          <cx:pt idx="471">40.275402</cx:pt>
          <cx:pt idx="472">40.657111999999998</cx:pt>
          <cx:pt idx="473">39.658791000000001</cx:pt>
          <cx:pt idx="474">39.296655999999999</cx:pt>
          <cx:pt idx="475">39.169418</cx:pt>
          <cx:pt idx="476">38.494084000000001</cx:pt>
          <cx:pt idx="477">38.826853999999997</cx:pt>
          <cx:pt idx="478">38.210247000000003</cx:pt>
          <cx:pt idx="479">38.503869999999999</cx:pt>
          <cx:pt idx="480">38.689830000000001</cx:pt>
          <cx:pt idx="481">38.278759000000001</cx:pt>
          <cx:pt idx="482">38.777918</cx:pt>
          <cx:pt idx="483">37.867683999999997</cx:pt>
          <cx:pt idx="484">36.967238999999999</cx:pt>
          <cx:pt idx="485">37.642572000000001</cx:pt>
          <cx:pt idx="486">37.192349999999998</cx:pt>
          <cx:pt idx="487">37.926409999999997</cx:pt>
          <cx:pt idx="488">38.317909999999998</cx:pt>
          <cx:pt idx="489">37.985135999999997</cx:pt>
          <cx:pt idx="490">38.807282999999998</cx:pt>
          <cx:pt idx="491">37.348948999999998</cx:pt>
          <cx:pt idx="492">37.123837999999999</cx:pt>
          <cx:pt idx="493">37.437036999999997</cx:pt>
          <cx:pt idx="494">37.202136000000003</cx:pt>
          <cx:pt idx="495">38.229821999999999</cx:pt>
          <cx:pt idx="496">38.709406000000001</cx:pt>
          <cx:pt idx="497">39.257505000000002</cx:pt>
          <cx:pt idx="498">39.727302999999999</cx:pt>
          <cx:pt idx="499">40.020926000000003</cx:pt>
          <cx:pt idx="500">38.856219000000003</cx:pt>
          <cx:pt idx="501">38.347270999999999</cx:pt>
          <cx:pt idx="502">38.954092000000003</cx:pt>
          <cx:pt idx="503">39.697941</cx:pt>
          <cx:pt idx="504">39.971984999999997</cx:pt>
          <cx:pt idx="505">40.391818000000001</cx:pt>
          <cx:pt idx="506">40.352767</cx:pt>
          <cx:pt idx="507">40.401584</cx:pt>
          <cx:pt idx="508">40.157494999999997</cx:pt>
          <cx:pt idx="509">40.391818000000001</cx:pt>
          <cx:pt idx="510">40.889761999999997</cx:pt>
          <cx:pt idx="511">40.401584</cx:pt>
          <cx:pt idx="512">39.737662</cx:pt>
          <cx:pt idx="513">38.819885999999997</cx:pt>
          <cx:pt idx="514">37.560389999999998</cx:pt>
          <cx:pt idx="515">37.765424000000003</cx:pt>
          <cx:pt idx="516">38.780833999999999</cx:pt>
          <cx:pt idx="517">39.659551999999998</cx:pt>
          <cx:pt idx="518">39.386173999999997</cx:pt>
          <cx:pt idx="519">40.421111000000003</cx:pt>
          <cx:pt idx="520">40.528506999999998</cx:pt>
          <cx:pt idx="521">41.299829000000003</cx:pt>
          <cx:pt idx="522">41.270539999999997</cx:pt>
          <cx:pt idx="523">41.231484000000002</cx:pt>
          <cx:pt idx="524">40.987395999999997</cx:pt>
          <cx:pt idx="525">40.606617999999997</cx:pt>
          <cx:pt idx="526">41.729427999999999</cx:pt>
          <cx:pt idx="527">41.729427999999999</cx:pt>
          <cx:pt idx="528">41.700135000000003</cx:pt>
          <cx:pt idx="529">41.251012000000003</cx:pt>
          <cx:pt idx="530">41.251012000000003</cx:pt>
          <cx:pt idx="531">40.284419</cx:pt>
          <cx:pt idx="532">39.835296</cx:pt>
          <cx:pt idx="533">39.835296</cx:pt>
          <cx:pt idx="534">40.264895000000003</cx:pt>
          <cx:pt idx="535">40.587090000000003</cx:pt>
          <cx:pt idx="536">40.469929</cx:pt>
          <cx:pt idx="537">40.469929</cx:pt>
          <cx:pt idx="538">40.674962000000001</cx:pt>
          <cx:pt idx="539">40.548034999999999</cx:pt>
          <cx:pt idx="540">39.962223000000002</cx:pt>
          <cx:pt idx="541">40.391818000000001</cx:pt>
          <cx:pt idx="542">39.181139999999999</cx:pt>
          <cx:pt idx="543">39.229956999999999</cx:pt>
          <cx:pt idx="544">39.874350999999997</cx:pt>
          <cx:pt idx="545">38.607239</cx:pt>
          <cx:pt idx="546">37.936781000000003</cx:pt>
          <cx:pt idx="547">38.062494000000001</cx:pt>
          <cx:pt idx="548">38.174236000000001</cx:pt>
          <cx:pt idx="549">37.706311999999997</cx:pt>
          <cx:pt idx="550">37.748216999999997</cx:pt>
          <cx:pt idx="551">37.510761000000002</cx:pt>
          <cx:pt idx="552">37.049821000000001</cx:pt>
          <cx:pt idx="553">37.713296</cx:pt>
          <cx:pt idx="554">36.560943000000002</cx:pt>
          <cx:pt idx="555">36.505071999999998</cx:pt>
          <cx:pt idx="556">36.113973000000001</cx:pt>
          <cx:pt idx="557">36.169843999999998</cx:pt>
          <cx:pt idx="558">36.169843999999998</cx:pt>
          <cx:pt idx="559">36.868237000000001</cx:pt>
          <cx:pt idx="560">37.461872999999997</cx:pt>
          <cx:pt idx="561">38.432642000000001</cx:pt>
          <cx:pt idx="562">39.431344000000003</cx:pt>
          <cx:pt idx="563">38.411687999999998</cx:pt>
          <cx:pt idx="564">39.50817</cx:pt>
          <cx:pt idx="565">39.745621</cx:pt>
          <cx:pt idx="566">38.991357999999998</cx:pt>
          <cx:pt idx="567">39.249763999999999</cx:pt>
          <cx:pt idx="568">39.794508999999998</cx:pt>
          <cx:pt idx="569">39.913238999999997</cx:pt>
          <cx:pt idx="570">39.459282000000002</cx:pt>
          <cx:pt idx="571">39.639468999999998</cx:pt>
          <cx:pt idx="572">40.385019</cx:pt>
          <cx:pt idx="573">39.702178000000004</cx:pt>
          <cx:pt idx="574">40.099339999999998</cx:pt>
          <cx:pt idx="575">40.587083999999997</cx:pt>
          <cx:pt idx="576">40.691600000000001</cx:pt>
          <cx:pt idx="577">41.033017000000001</cx:pt>
          <cx:pt idx="578">40.350178999999997</cx:pt>
          <cx:pt idx="579">40.357146</cx:pt>
          <cx:pt idx="580">40.830952000000003</cx:pt>
          <cx:pt idx="581">40.127212999999998</cx:pt>
          <cx:pt idx="582">40.196888999999999</cx:pt>
          <cx:pt idx="583">40.029663999999997</cx:pt>
          <cx:pt idx="584">40.169020000000003</cx:pt>
          <cx:pt idx="585">40.357146</cx:pt>
          <cx:pt idx="586">40.196888999999999</cx:pt>
          <cx:pt idx="587">40.454695000000001</cx:pt>
          <cx:pt idx="588">40.461661999999997</cx:pt>
          <cx:pt idx="589">39.827599999999997</cx:pt>
          <cx:pt idx="590">39.820632000000003</cx:pt>
          <cx:pt idx="591">39.980890000000002</cx:pt>
          <cx:pt idx="592">40.308371999999999</cx:pt>
          <cx:pt idx="593">40.231729000000001</cx:pt>
          <cx:pt idx="594">40.162049000000003</cx:pt>
          <cx:pt idx="595">40.405920999999999</cx:pt>
          <cx:pt idx="596">40.642825000000002</cx:pt>
          <cx:pt idx="597">40.803083000000001</cx:pt>
          <cx:pt idx="598">40.775210000000001</cx:pt>
          <cx:pt idx="599">40.120246000000002</cx:pt>
          <cx:pt idx="600">38.754567000000002</cx:pt>
          <cx:pt idx="601">38.169279000000003</cx:pt>
          <cx:pt idx="602">37.862698000000002</cx:pt>
          <cx:pt idx="603">38.461920999999997</cx:pt>
          <cx:pt idx="604">38.489794000000003</cx:pt>
          <cx:pt idx="605">38.357405</cx:pt>
          <cx:pt idx="606">38.733665999999999</cx:pt>
          <cx:pt idx="607">38.489794000000003</cx:pt>
          <cx:pt idx="608">39.200504000000002</cx:pt>
          <cx:pt idx="609">39.068114999999999</cx:pt>
          <cx:pt idx="610">39.082050000000002</cx:pt>
          <cx:pt idx="611">39.562826000000001</cx:pt>
          <cx:pt idx="612">39.040242999999997</cx:pt>
          <cx:pt idx="613">39.221406000000002</cx:pt>
          <cx:pt idx="614">39.388629999999999</cx:pt>
          <cx:pt idx="615">39.604633</cx:pt>
          <cx:pt idx="616">40.043599</cx:pt>
          <cx:pt idx="617">40.217790999999998</cx:pt>
          <cx:pt idx="618">39.514052</cx:pt>
          <cx:pt idx="619">39.123857000000001</cx:pt>
          <cx:pt idx="620">38.427084999999998</cx:pt>
          <cx:pt idx="621">39.688243999999997</cx:pt>
          <cx:pt idx="622">39.479211999999997</cx:pt>
          <cx:pt idx="623">39.590694999999997</cx:pt>
          <cx:pt idx="624">39.437404999999998</cx:pt>
          <cx:pt idx="625">39.360760999999997</cx:pt>
          <cx:pt idx="626">39.646436999999999</cx:pt>
          <cx:pt idx="627">39.820632000000003</cx:pt>
          <cx:pt idx="628">40.496502</cx:pt>
          <cx:pt idx="629">40.733407</cx:pt>
          <cx:pt idx="630">40.447727999999998</cx:pt>
          <cx:pt idx="631">40.587083999999997</cx:pt>
          <cx:pt idx="632">40.022697000000001</cx:pt>
          <cx:pt idx="633">40.064500000000002</cx:pt>
          <cx:pt idx="634">40.195497000000003</cx:pt>
          <cx:pt idx="635">40.299773999999999</cx:pt>
          <cx:pt idx="636">40.077317000000001</cx:pt>
          <cx:pt idx="637">40.397100000000002</cx:pt>
          <cx:pt idx="638">40.855921000000002</cx:pt>
          <cx:pt idx="639">40.751643999999999</cx:pt>
          <cx:pt idx="640">41.203513000000001</cx:pt>
          <cx:pt idx="641">40.925438</cx:pt>
          <cx:pt idx="642">40.543089000000002</cx:pt>
          <cx:pt idx="643">40.668219999999998</cx:pt>
          <cx:pt idx="644">40.598703</cx:pt>
          <cx:pt idx="645">40.953246999999998</cx:pt>
          <cx:pt idx="646">40.939340999999999</cx:pt>
          <cx:pt idx="647">41.210464999999999</cx:pt>
          <cx:pt idx="648">41.022764000000002</cx:pt>
          <cx:pt idx="649">40.737737000000003</cx:pt>
          <cx:pt idx="650">39.938279000000001</cx:pt>
          <cx:pt idx="651">39.778387000000002</cx:pt>
          <cx:pt idx="652">39.548974999999999</cx:pt>
          <cx:pt idx="653">39.583734999999997</cx:pt>
          <cx:pt idx="654">39.597638000000003</cx:pt>
          <cx:pt idx="655">39.701915</cx:pt>
          <cx:pt idx="656">39.124913999999997</cx:pt>
          <cx:pt idx="657">39.055396999999999</cx:pt>
          <cx:pt idx="658">38.610478999999998</cx:pt>
          <cx:pt idx="659">38.228126000000003</cx:pt>
          <cx:pt idx="660">37.755401999999997</cx:pt>
          <cx:pt idx="661">38.214222999999997</cx:pt>
          <cx:pt idx="662">38.255935000000001</cx:pt>
          <cx:pt idx="663">37.880536999999997</cx:pt>
          <cx:pt idx="664">38.825985000000003</cx:pt>
          <cx:pt idx="665">39.507263000000002</cx:pt>
          <cx:pt idx="666">39.215288999999999</cx:pt>
          <cx:pt idx="667">38.506200999999997</cx:pt>
          <cx:pt idx="668">38.443635999999998</cx:pt>
          <cx:pt idx="669">38.255935000000001</cx:pt>
          <cx:pt idx="670">38.242032000000002</cx:pt>
          <cx:pt idx="671">38.464489999999998</cx:pt>
          <cx:pt idx="672">37.915294000000003</cx:pt>
          <cx:pt idx="673">37.866630999999998</cx:pt>
          <cx:pt idx="674">37.567701</cx:pt>
          <cx:pt idx="675">37.053266000000001</cx:pt>
          <cx:pt idx="676">37.352195000000002</cx:pt>
          <cx:pt idx="677">37.811017</cx:pt>
          <cx:pt idx="678">38.429729000000002</cx:pt>
          <cx:pt idx="679">38.242032000000002</cx:pt>
          <cx:pt idx="680">38.214222999999997</cx:pt>
          <cx:pt idx="681">38.019570999999999</cx:pt>
          <cx:pt idx="682">37.991765999999998</cx:pt>
          <cx:pt idx="683">37.317439</cx:pt>
          <cx:pt idx="684">36.921182999999999</cx:pt>
          <cx:pt idx="685">36.601399999999998</cx:pt>
          <cx:pt idx="686">36.684820000000002</cx:pt>
          <cx:pt idx="687">37.574657000000002</cx:pt>
          <cx:pt idx="688">38.631332999999998</cx:pt>
          <cx:pt idx="689">37.906953000000001</cx:pt>
          <cx:pt idx="690">37.691966999999998</cx:pt>
          <cx:pt idx="691">38.538041</cx:pt>
          <cx:pt idx="692">39.25235</cx:pt>
          <cx:pt idx="693">39.300896000000002</cx:pt>
          <cx:pt idx="694">39.085909999999998</cx:pt>
          <cx:pt idx="695">38.780768000000002</cx:pt>
          <cx:pt idx="696">37.927756000000002</cx:pt>
          <cx:pt idx="697">37.927756000000002</cx:pt>
          <cx:pt idx="698">38.260640000000002</cx:pt>
          <cx:pt idx="699">38.253706000000001</cx:pt>
          <cx:pt idx="700">38.323054999999997</cx:pt>
          <cx:pt idx="701">38.898662999999999</cx:pt>
          <cx:pt idx="702">39.321702999999999</cx:pt>
          <cx:pt idx="703">39.273156999999998</cx:pt>
          <cx:pt idx="704">39.384117000000003</cx:pt>
          <cx:pt idx="705">38.697546000000003</cx:pt>
          <cx:pt idx="706">38.447884000000002</cx:pt>
          <cx:pt idx="707">38.732222</cx:pt>
          <cx:pt idx="708">39.571361000000003</cx:pt>
          <cx:pt idx="709">39.432662999999998</cx:pt>
          <cx:pt idx="710">40.327281999999997</cx:pt>
          <cx:pt idx="711">40.514529000000003</cx:pt>
          <cx:pt idx="712">40.757257000000003</cx:pt>
          <cx:pt idx="713">40.084558000000001</cx:pt>
          <cx:pt idx="714">40.070684999999997</cx:pt>
          <cx:pt idx="715">39.328637000000001</cx:pt>
          <cx:pt idx="716">39.481208000000002</cx:pt>
          <cx:pt idx="717">39.085909999999998</cx:pt>
          <cx:pt idx="718">39.599102999999999</cx:pt>
          <cx:pt idx="719">39.453467000000003</cx:pt>
          <cx:pt idx="720">39.356375999999997</cx:pt>
          <cx:pt idx="721">39.072040999999999</cx:pt>
          <cx:pt idx="722">39.730870000000003</cx:pt>
          <cx:pt idx="723">38.794637000000002</cx:pt>
          <cx:pt idx="724">38.246771000000003</cx:pt>
          <cx:pt idx="725">38.316119999999998</cx:pt>
          <cx:pt idx="726">41.665748000000001</cx:pt>
          <cx:pt idx="727">41.533980999999997</cx:pt>
          <cx:pt idx="728">41.423020999999999</cx:pt>
          <cx:pt idx="729">40.923696999999997</cx:pt>
          <cx:pt idx="730">41.208035000000002</cx:pt>
          <cx:pt idx="731">40.424373000000003</cx:pt>
          <cx:pt idx="732">39.827961000000002</cx:pt>
          <cx:pt idx="733">40.091493</cx:pt>
          <cx:pt idx="734">38.940274000000002</cx:pt>
          <cx:pt idx="735">40.327281999999997</cx:pt>
          <cx:pt idx="736">41.270449999999997</cx:pt>
          <cx:pt idx="737">39.980531999999997</cx:pt>
          <cx:pt idx="738">40.292608999999999</cx:pt>
          <cx:pt idx="739">40.431306999999997</cx:pt>
          <cx:pt idx="740">40.133102999999998</cx:pt>
          <cx:pt idx="741">41.242708</cx:pt>
          <cx:pt idx="742">42.255225000000003</cx:pt>
          <cx:pt idx="743">42.199745</cx:pt>
          <cx:pt idx="744">42.102654000000001</cx:pt>
          <cx:pt idx="745">41.957017</cx:pt>
          <cx:pt idx="746">41.846057000000002</cx:pt>
          <cx:pt idx="747">41.527045999999999</cx:pt>
          <cx:pt idx="748">40.868217000000001</cx:pt>
          <cx:pt idx="749">40.868217000000001</cx:pt>
          <cx:pt idx="750">40.507595000000002</cx:pt>
          <cx:pt idx="751">40.493726000000002</cx:pt>
          <cx:pt idx="752">39.841830999999999</cx:pt>
          <cx:pt idx="753">39.280092000000003</cx:pt>
          <cx:pt idx="754">39.474274000000001</cx:pt>
          <cx:pt idx="755">38.981884000000001</cx:pt>
          <cx:pt idx="756">39.661518000000001</cx:pt>
          <cx:pt idx="757">39.751674000000001</cx:pt>
          <cx:pt idx="758">39.647649000000001</cx:pt>
          <cx:pt idx="759">39.757224000000001</cx:pt>
          <cx:pt idx="760">39.598084999999998</cx:pt>
          <cx:pt idx="761">39.812576999999997</cx:pt>
          <cx:pt idx="762">39.411268</cx:pt>
          <cx:pt idx="763">39.701872000000002</cx:pt>
          <cx:pt idx="764">40.054746999999999</cx:pt>
          <cx:pt idx="765">39.003039999999999</cx:pt>
          <cx:pt idx="766">38.221181999999999</cx:pt>
          <cx:pt idx="767">38.165829000000002</cx:pt>
          <cx:pt idx="768">38.235019000000001</cx:pt>
          <cx:pt idx="769">37.944414999999999</cx:pt>
          <cx:pt idx="770">38.290371</cx:pt>
          <cx:pt idx="771">38.096635999999997</cx:pt>
          <cx:pt idx="772">37.937496000000003</cx:pt>
          <cx:pt idx="773">37.017254999999999</cx:pt>
          <cx:pt idx="774">37.072606999999998</cx:pt>
          <cx:pt idx="775">36.622864</cx:pt>
          <cx:pt idx="776">36.816600000000001</cx:pt>
          <cx:pt idx="777">37.065688999999999</cx:pt>
          <cx:pt idx="778">37.231746000000001</cx:pt>
          <cx:pt idx="779">37.121040999999998</cx:pt>
          <cx:pt idx="780">36.747410000000002</cx:pt>
          <cx:pt idx="781">37.259425</cx:pt>
          <cx:pt idx="782">37.432400999999999</cx:pt>
          <cx:pt idx="783">37.038013999999997</cx:pt>
          <cx:pt idx="784">37.238664999999997</cx:pt>
          <cx:pt idx="785">37.397807999999998</cx:pt>
          <cx:pt idx="786">38.006689999999999</cx:pt>
          <cx:pt idx="787">34.969197999999999</cx:pt>
          <cx:pt idx="788">35.42586</cx:pt>
          <cx:pt idx="789">35.42586</cx:pt>
          <cx:pt idx="790">35.495049000000002</cx:pt>
          <cx:pt idx="791">35.135255999999998</cx:pt>
          <cx:pt idx="792">34.630159999999997</cx:pt>
          <cx:pt idx="793">35.315154</cx:pt>
          <cx:pt idx="794">35.432777999999999</cx:pt>
          <cx:pt idx="795">35.432777999999999</cx:pt>
          <cx:pt idx="796">35.356665999999997</cx:pt>
          <cx:pt idx="797">35.121419000000003</cx:pt>
          <cx:pt idx="798">35.391263000000002</cx:pt>
          <cx:pt idx="799">35.771816000000001</cx:pt>
          <cx:pt idx="800">35.626514</cx:pt>
          <cx:pt idx="801">35.88944</cx:pt>
          <cx:pt idx="802">35.370507000000003</cx:pt>
          <cx:pt idx="803">35.045305999999997</cx:pt>
          <cx:pt idx="804">35.301313999999998</cx:pt>
          <cx:pt idx="805">35.972470999999999</cx:pt>
          <cx:pt idx="806">36.664380000000001</cx:pt>
          <cx:pt idx="807">36.429132000000003</cx:pt>
          <cx:pt idx="808">35.674948000000001</cx:pt>
          <cx:pt idx="809">35.204448999999997</cx:pt>
          <cx:pt idx="810">35.536565000000003</cx:pt>
          <cx:pt idx="811">35.605755000000002</cx:pt>
          <cx:pt idx="812">35.280557999999999</cx:pt>
          <cx:pt idx="813">34.560969999999998</cx:pt>
          <cx:pt idx="814">34.685513</cx:pt>
          <cx:pt idx="815">35.377426</cx:pt>
          <cx:pt idx="816">35.827168999999998</cx:pt>
          <cx:pt idx="817">35.328992</cx:pt>
          <cx:pt idx="818">35.681866999999997</cx:pt>
          <cx:pt idx="819">35.910195999999999</cx:pt>
          <cx:pt idx="820">35.460456000000001</cx:pt>
          <cx:pt idx="821">35.723382000000001</cx:pt>
          <cx:pt idx="822">35.958627999999997</cx:pt>
          <cx:pt idx="823">35.779144000000002</cx:pt>
          <cx:pt idx="824">35.620370999999999</cx:pt>
          <cx:pt idx="825">35.668694000000002</cx:pt>
          <cx:pt idx="826">36.000048</cx:pt>
          <cx:pt idx="827">35.192376000000003</cx:pt>
          <cx:pt idx="828">34.046447999999998</cx:pt>
          <cx:pt idx="829">33.735804999999999</cx:pt>
          <cx:pt idx="830">33.646062999999998</cx:pt>
          <cx:pt idx="831">33.452776999999998</cx:pt>
          <cx:pt idx="832">33.563226999999998</cx:pt>
          <cx:pt idx="833">33.797933</cx:pt>
          <cx:pt idx="834">33.514904999999999</cx:pt>
          <cx:pt idx="835">33.100715000000001</cx:pt>
          <cx:pt idx="836">32.741751000000001</cx:pt>
          <cx:pt idx="837">32.914327999999998</cx:pt>
          <cx:pt idx="838">33.045490000000001</cx:pt>
          <cx:pt idx="839">32.396591000000001</cx:pt>
          <cx:pt idx="840">32.196399</cx:pt>
          <cx:pt idx="841">32.306849</cx:pt>
          <cx:pt idx="842">32.265428999999997</cx:pt>
          <cx:pt idx="843">32.424202000000001</cx:pt>
          <cx:pt idx="844">32.859102999999998</cx:pt>
          <cx:pt idx="845">32.914327999999998</cx:pt>
          <cx:pt idx="846">33.114521000000003</cx:pt>
          <cx:pt idx="847">32.368977000000001</cx:pt>
          <cx:pt idx="848">32.465622000000003</cx:pt>
          <cx:pt idx="849">32.058334000000002</cx:pt>
          <cx:pt idx="850">32.299945999999998</cx:pt>
          <cx:pt idx="851">32.417299</cx:pt>
          <cx:pt idx="852">32.106656999999998</cx:pt>
          <cx:pt idx="853">32.389688</cx:pt>
          <cx:pt idx="854">32.065237000000003</cx:pt>
          <cx:pt idx="855">31.906465000000001</cx:pt>
          <cx:pt idx="856">31.651046999999998</cx:pt>
          <cx:pt idx="857">31.947883999999998</cx:pt>
          <cx:pt idx="858">31.809819999999998</cx:pt>
          <cx:pt idx="859">31.713175</cx:pt>
          <cx:pt idx="860">32.016914999999997</cx:pt>
          <cx:pt idx="861">31.782209000000002</cx:pt>
          <cx:pt idx="862">30.877893</cx:pt>
          <cx:pt idx="863">30.960732</cx:pt>
          <cx:pt idx="864">31.298984999999998</cx:pt>
          <cx:pt idx="865">31.478469</cx:pt>
          <cx:pt idx="866">32.210203999999997</cx:pt>
          <cx:pt idx="867">32.279237999999999</cx:pt>
          <cx:pt idx="868">32.079045999999998</cx:pt>
          <cx:pt idx="869">32.306849</cx:pt>
          <cx:pt idx="870">31.892658999999998</cx:pt>
          <cx:pt idx="871">31.685563999999999</cx:pt>
          <cx:pt idx="872">31.485372000000002</cx:pt>
          <cx:pt idx="873">31.692467000000001</cx:pt>
          <cx:pt idx="874">31.830532000000002</cx:pt>
          <cx:pt idx="875">31.582017</cx:pt>
          <cx:pt idx="876">31.561305000000001</cx:pt>
          <cx:pt idx="877">31.278276999999999</cx:pt>
          <cx:pt idx="878">30.788150999999999</cx:pt>
          <cx:pt idx="879">30.622475000000001</cx:pt>
          <cx:pt idx="880">30.532733</cx:pt>
          <cx:pt idx="881">29.800996999999999</cx:pt>
          <cx:pt idx="882">29.745771999999999</cx:pt>
          <cx:pt idx="883">30.090931000000001</cx:pt>
          <cx:pt idx="884">29.517966999999999</cx:pt>
          <cx:pt idx="885">29.656026000000001</cx:pt>
          <cx:pt idx="886">29.146615000000001</cx:pt>
          <cx:pt idx="887">29.242989999999999</cx:pt>
          <cx:pt idx="888">29.125962999999999</cx:pt>
          <cx:pt idx="889">29.587185999999999</cx:pt>
          <cx:pt idx="890">29.132846000000001</cx:pt>
          <cx:pt idx="891">29.958919999999999</cx:pt>
          <cx:pt idx="892">30.840064999999999</cx:pt>
          <cx:pt idx="893">30.550937999999999</cx:pt>
          <cx:pt idx="894">30.289349000000001</cx:pt>
          <cx:pt idx="895">30.626662</cx:pt>
          <cx:pt idx="896">30.234278</cx:pt>
          <cx:pt idx="897">30.564706999999999</cx:pt>
          <cx:pt idx="898">30.791876999999999</cx:pt>
          <cx:pt idx="899">31.081004</cx:pt>
          <cx:pt idx="900">30.984628000000001</cx:pt>
          <cx:pt idx="901">30.654197</cx:pt>
          <cx:pt idx="902">31.266867999999999</cx:pt>
          <cx:pt idx="903">31.328825999999999</cx:pt>
          <cx:pt idx="904">31.287521999999999</cx:pt>
          <cx:pt idx="905">31.700558000000001</cx:pt>
          <cx:pt idx="906">31.700558000000001</cx:pt>
          <cx:pt idx="907">31.962147000000002</cx:pt>
          <cx:pt idx="908">31.383897000000001</cx:pt>
          <cx:pt idx="909">31.487155999999999</cx:pt>
          <cx:pt idx="910">31.831351000000002</cx:pt>
          <cx:pt idx="911">32.182431999999999</cx:pt>
          <cx:pt idx="912">31.900192000000001</cx:pt>
          <cx:pt idx="913">31.363243000000001</cx:pt>
          <cx:pt idx="914">30.970858</cx:pt>
          <cx:pt idx="915">31.445851999999999</cx:pt>
          <cx:pt idx="916">30.268697</cx:pt>
          <cx:pt idx="917">29.628491</cx:pt>
          <cx:pt idx="918">30.034642999999999</cx:pt>
          <cx:pt idx="919">29.711096999999999</cx:pt>
          <cx:pt idx="920">29.559650999999999</cx:pt>
          <cx:pt idx="921">29.187919000000001</cx:pt>
          <cx:pt idx="922">28.912561</cx:pt>
          <cx:pt idx="923">28.602782000000001</cx:pt>
          <cx:pt idx="924">28.554594000000002</cx:pt>
          <cx:pt idx="925">28.437569</cx:pt>
          <cx:pt idx="926">28.527059000000001</cx:pt>
          <cx:pt idx="927">28.540828000000001</cx:pt>
          <cx:pt idx="928">28.430685</cx:pt>
          <cx:pt idx="929">29.415087</cx:pt>
          <cx:pt idx="930">29.497696000000001</cx:pt>
          <cx:pt idx="931">29.332481000000001</cx:pt>
          <cx:pt idx="932">28.809301999999999</cx:pt>
          <cx:pt idx="933">28.912561</cx:pt>
          <cx:pt idx="934">28.795532999999999</cx:pt>
          <cx:pt idx="935">29.043355999999999</cx:pt>
          <cx:pt idx="936">29.869427999999999</cx:pt>
          <cx:pt idx="937">29.628491</cx:pt>
          <cx:pt idx="938">30.805644000000001</cx:pt>
          <cx:pt idx="939">30.192972999999999</cx:pt>
          <cx:pt idx="940">29.091543000000001</cx:pt>
          <cx:pt idx="941">28.671621999999999</cx:pt>
          <cx:pt idx="942">28.678505999999999</cx:pt>
          <cx:pt idx="943">28.595898999999999</cx:pt>
          <cx:pt idx="944">28.506409000000001</cx:pt>
          <cx:pt idx="945">27.893736000000001</cx:pt>
          <cx:pt idx="946">27.990112</cx:pt>
          <cx:pt idx="947">28.175979000000002</cx:pt>
          <cx:pt idx="948">28.891908999999998</cx:pt>
          <cx:pt idx="949">28.891905999999999</cx:pt>
          <cx:pt idx="950">28.706569999999999</cx:pt>
          <cx:pt idx="951">28.232932000000002</cx:pt>
          <cx:pt idx="952">28.315303</cx:pt>
          <cx:pt idx="953">28.589876</cx:pt>
          <cx:pt idx="954">29.31063</cx:pt>
          <cx:pt idx="955">28.830127999999998</cx:pt>
          <cx:pt idx="956">29.207666</cx:pt>
          <cx:pt idx="957">29.523423000000001</cx:pt>
          <cx:pt idx="958">29.736218000000001</cx:pt>
          <cx:pt idx="959">29.516559000000001</cx:pt>
          <cx:pt idx="960">29.255714000000001</cx:pt>
          <cx:pt idx="961">29.386137999999999</cx:pt>
          <cx:pt idx="962">29.537153</cx:pt>
          <cx:pt idx="963">29.688168000000001</cx:pt>
          <cx:pt idx="964">29.681301999999999</cx:pt>
          <cx:pt idx="965">29.283173000000001</cx:pt>
          <cx:pt idx="966">28.850719999999999</cx:pt>
          <cx:pt idx="967">28.782077999999998</cx:pt>
          <cx:pt idx="968">28.473182000000001</cx:pt>
          <cx:pt idx="969">28.64479</cx:pt>
          <cx:pt idx="970">28.123104000000001</cx:pt>
          <cx:pt idx="971">28.342759999999998</cx:pt>
          <cx:pt idx="972">28.692841000000001</cx:pt>
          <cx:pt idx="973">28.576149000000001</cx:pt>
          <cx:pt idx="974">28.994871</cx:pt>
          <cx:pt idx="975">29.523423000000001</cx:pt>
          <cx:pt idx="976">29.001735</cx:pt>
          <cx:pt idx="977">30.601120999999999</cx:pt>
          <cx:pt idx="978">30.717814000000001</cx:pt>
          <cx:pt idx="979">30.628578999999998</cx:pt>
          <cx:pt idx="980">30.614849</cx:pt>
          <cx:pt idx="981">30.944337999999998</cx:pt>
          <cx:pt idx="982">30.896287999999998</cx:pt>
          <cx:pt idx="983">30.951201999999999</cx:pt>
          <cx:pt idx="984">30.889424000000002</cx:pt>
          <cx:pt idx="985">30.381463</cx:pt>
          <cx:pt idx="986">31.088488999999999</cx:pt>
          <cx:pt idx="987">30.738409000000001</cx:pt>
          <cx:pt idx="988">30.477564000000001</cx:pt>
          <cx:pt idx="989">30.642306000000001</cx:pt>
          <cx:pt idx="990">31.012979999999999</cx:pt>
          <cx:pt idx="991">31.088488999999999</cx:pt>
          <cx:pt idx="992">30.656036</cx:pt>
          <cx:pt idx="993">30.408919999999998</cx:pt>
          <cx:pt idx="994">30.642306000000001</cx:pt>
          <cx:pt idx="995">30.305955000000001</cx:pt>
          <cx:pt idx="996">30.113754</cx:pt>
          <cx:pt idx="997">29.550879999999999</cx:pt>
          <cx:pt idx="998">29.681301999999999</cx:pt>
          <cx:pt idx="999">29.887231</cx:pt>
          <cx:pt idx="1000">29.811726</cx:pt>
          <cx:pt idx="1001">29.976468000000001</cx:pt>
          <cx:pt idx="1002">29.756810000000002</cx:pt>
          <cx:pt idx="1003">28.974277000000001</cx:pt>
          <cx:pt idx="1004">29.207666</cx:pt>
          <cx:pt idx="1005">29.420459000000001</cx:pt>
          <cx:pt idx="1006">28.850719999999999</cx:pt>
          <cx:pt idx="1007">28.747755000000002</cx:pt>
          <cx:pt idx="1008">28.102509999999999</cx:pt>
          <cx:pt idx="1009">27.340572000000002</cx:pt>
          <cx:pt idx="1010">27.896581000000001</cx:pt>
          <cx:pt idx="1011">27.999545999999999</cx:pt>
          <cx:pt idx="1012">28.122800999999999</cx:pt>
          <cx:pt idx="1013">28.109107000000002</cx:pt>
          <cx:pt idx="1014">28.321380000000001</cx:pt>
          <cx:pt idx="1015">27.794119999999999</cx:pt>
          <cx:pt idx="1016">28.341923000000001</cx:pt>
          <cx:pt idx="1017">27.896833000000001</cx:pt>
          <cx:pt idx="1018">27.287403000000001</cx:pt>
          <cx:pt idx="1019">27.253166</cx:pt>
          <cx:pt idx="1020">27.739339999999999</cx:pt>
          <cx:pt idx="1021">27.18469</cx:pt>
          <cx:pt idx="1022">26.404071999999999</cx:pt>
          <cx:pt idx="1023">25.890508000000001</cx:pt>
          <cx:pt idx="1024">26.239732</cx:pt>
          <cx:pt idx="1025">26.472548</cx:pt>
          <cx:pt idx="1026">26.109628000000001</cx:pt>
          <cx:pt idx="1027">25.965831000000001</cx:pt>
          <cx:pt idx="1028">26.219189</cx:pt>
          <cx:pt idx="1029">26.253426000000001</cx:pt>
          <cx:pt idx="1030">26.000067999999999</cx:pt>
          <cx:pt idx="1031">25.568674000000001</cx:pt>
          <cx:pt idx="1032">25.657691</cx:pt>
          <cx:pt idx="1033">25.253686999999999</cx:pt>
          <cx:pt idx="1034">24.541543999999998</cx:pt>
          <cx:pt idx="1035">24.842835000000001</cx:pt>
          <cx:pt idx="1036">25.685082000000001</cx:pt>
          <cx:pt idx="1037">24.521000999999998</cx:pt>
          <cx:pt idx="1038">24.479917</cx:pt>
          <cx:pt idx="1039">24.746970000000001</cx:pt>
          <cx:pt idx="1040">24.877074</cx:pt>
          <cx:pt idx="1041">25.212603000000001</cx:pt>
          <cx:pt idx="1042">25.274228999999998</cx:pt>
          <cx:pt idx="1043">25.253686999999999</cx:pt>
          <cx:pt idx="1044">25.733014000000001</cx:pt>
          <cx:pt idx="1045">26.212342</cx:pt>
          <cx:pt idx="1046">25.753556</cx:pt>
          <cx:pt idx="1047">25.335858000000002</cx:pt>
          <cx:pt idx="1048">25.404332</cx:pt>
          <cx:pt idx="1049">24.644257</cx:pt>
          <cx:pt idx="1050">24.610019999999999</cx:pt>
          <cx:pt idx="1051">24.726429</cx:pt>
          <cx:pt idx="1052">24.548390999999999</cx:pt>
          <cx:pt idx="1053">24.315576</cx:pt>
          <cx:pt idx="1054">24.651105999999999</cx:pt>
          <cx:pt idx="1055">24.479917</cx:pt>
          <cx:pt idx="1056">25.089347</cx:pt>
          <cx:pt idx="1057">26.061696999999999</cx:pt>
          <cx:pt idx="1058">25.958981999999999</cx:pt>
          <cx:pt idx="1059">25.459114</cx:pt>
          <cx:pt idx="1060">25.486504</cx:pt>
          <cx:pt idx="1061">25.767251999999999</cx:pt>
          <cx:pt idx="1062">25.616606999999998</cx:pt>
          <cx:pt idx="1063">26.123324</cx:pt>
          <cx:pt idx="1064">26.472548</cx:pt>
          <cx:pt idx="1065">26.609497999999999</cx:pt>
          <cx:pt idx="1066">26.842314999999999</cx:pt>
          <cx:pt idx="1067">26.691669000000001</cx:pt>
          <cx:pt idx="1068">26.616347000000001</cx:pt>
          <cx:pt idx="1069">26.609497999999999</cx:pt>
          <cx:pt idx="1070">26.328748999999998</cx:pt>
          <cx:pt idx="1071">26.349292999999999</cx:pt>
          <cx:pt idx="1072">26.137568999999999</cx:pt>
          <cx:pt idx="1073">26.171719</cx:pt>
          <cx:pt idx="1074">26.424420999999999</cx:pt>
          <cx:pt idx="1075">26.636143000000001</cx:pt>
          <cx:pt idx="1076">26.793227999999999</cx:pt>
          <cx:pt idx="1077">27.237164</cx:pt>
          <cx:pt idx="1078">27.011780999999999</cx:pt>
          <cx:pt idx="1079">27.066419</cx:pt>
          <cx:pt idx="1080">27.134716999999998</cx:pt>
          <cx:pt idx="1081">26.212696000000001</cx:pt>
          <cx:pt idx="1082">25.604845999999998</cx:pt>
          <cx:pt idx="1083">25.837057999999999</cx:pt>
          <cx:pt idx="1084">26.130739999999999</cx:pt>
          <cx:pt idx="1085">26.240015</cx:pt>
          <cx:pt idx="1086">25.598016999999999</cx:pt>
          <cx:pt idx="1087">25.092614000000001</cx:pt>
          <cx:pt idx="1088">25.304335999999999</cx:pt>
          <cx:pt idx="1089">25.379463999999999</cx:pt>
          <cx:pt idx="1090">25.297507</cx:pt>
          <cx:pt idx="1091">25.379463999999999</cx:pt>
          <cx:pt idx="1092">25.236038000000001</cx:pt>
          <cx:pt idx="1093">25.570698</cx:pt>
          <cx:pt idx="1094">25.850719000000002</cx:pt>
          <cx:pt idx="1095">25.591186</cx:pt>
          <cx:pt idx="1096">25.584357000000001</cx:pt>
          <cx:pt idx="1097">25.358974</cx:pt>
          <cx:pt idx="1098">25.051634</cx:pt>
          <cx:pt idx="1099">25.420442999999999</cx:pt>
          <cx:pt idx="1100">25.372634000000001</cx:pt>
          <cx:pt idx="1101">27.64695</cx:pt>
          <cx:pt idx="1102">27.653780999999999</cx:pt>
          <cx:pt idx="1103">27.578654</cx:pt>
          <cx:pt idx="1104">27.681100000000001</cx:pt>
          <cx:pt idx="1105">27.865504000000001</cx:pt>
          <cx:pt idx="1106">27.769886</cx:pt>
          <cx:pt idx="1107">27.489865999999999</cx:pt>
          <cx:pt idx="1108">26.793227999999999</cx:pt>
          <cx:pt idx="1109">26.711271</cx:pt>
          <cx:pt idx="1110">25.782420999999999</cx:pt>
          <cx:pt idx="1111">26.076101999999999</cx:pt>
          <cx:pt idx="1112">26.151229000000001</cx:pt>
          <cx:pt idx="1113">26.076101999999999</cx:pt>
          <cx:pt idx="1114">25.912185999999998</cx:pt>
          <cx:pt idx="1115">25.003826</cx:pt>
          <cx:pt idx="1116">24.682825000000001</cx:pt>
          <cx:pt idx="1117">24.320848000000002</cx:pt>
          <cx:pt idx="1118">25.058463</cx:pt>
          <cx:pt idx="1119">25.652654999999999</cx:pt>
          <cx:pt idx="1120">26.267334000000002</cx:pt>
          <cx:pt idx="1121">26.199038000000002</cx:pt>
          <cx:pt idx="1122">25.502400000000002</cx:pt>
          <cx:pt idx="1123">25.154081000000001</cx:pt>
          <cx:pt idx="1124">25.297507</cx:pt>
          <cx:pt idx="1125">24.942357999999999</cx:pt>
          <cx:pt idx="1126">25.399953</cx:pt>
          <cx:pt idx="1127">25.604845999999998</cx:pt>
          <cx:pt idx="1128">25.693633999999999</cx:pt>
          <cx:pt idx="1129">25.932676000000001</cx:pt>
          <cx:pt idx="1130">26.888845</cx:pt>
          <cx:pt idx="1131">27.004951999999999</cx:pt>
          <cx:pt idx="1132">26.574676</cx:pt>
          <cx:pt idx="1133">26.800059000000001</cx:pt>
          <cx:pt idx="1134">25.693632999999998</cx:pt>
          <cx:pt idx="1135">26.122768000000001</cx:pt>
          <cx:pt idx="1136">25.877548999999998</cx:pt>
          <cx:pt idx="1137">25.652764000000001</cx:pt>
          <cx:pt idx="1138">26.585963</cx:pt>
          <cx:pt idx="1139">26.647266999999999</cx:pt>
          <cx:pt idx="1140">27.682642999999999</cx:pt>
          <cx:pt idx="1141">28.030038999999999</cx:pt>
          <cx:pt idx="1142">27.348870000000002</cx:pt>
          <cx:pt idx="1143">27.253508</cx:pt>
          <cx:pt idx="1144">26.803937000000001</cx:pt>
          <cx:pt idx="1145">26.565528</cx:pt>
          <cx:pt idx="1146">26.885677000000001</cx:pt>
          <cx:pt idx="1147">26.551905000000001</cx:pt>
          <cx:pt idx="1148">26.974228</cx:pt>
          <cx:pt idx="1149">27.219448</cx:pt>
          <cx:pt idx="1150">27.090026999999999</cx:pt>
          <cx:pt idx="1151">26.081899</cx:pt>
          <cx:pt idx="1152">25.775375</cx:pt>
          <cx:pt idx="1153">26.034217999999999</cx:pt>
          <cx:pt idx="1154">27.696265</cx:pt>
          <cx:pt idx="1155">28.166270999999998</cx:pt>
          <cx:pt idx="1156">28.731641</cx:pt>
          <cx:pt idx="1157">27.934674999999999</cx:pt>
          <cx:pt idx="1158">27.941486000000001</cx:pt>
          <cx:pt idx="1159">27.771194000000001</cx:pt>
          <cx:pt idx="1160">27.580468</cx:pt>
          <cx:pt idx="1161">27.239884</cx:pt>
          <cx:pt idx="1162">26.381613000000002</cx:pt>
          <cx:pt idx="1163">26.994662999999999</cx:pt>
          <cx:pt idx="1164">27.083216</cx:pt>
          <cx:pt idx="1165">27.594090000000001</cx:pt>
          <cx:pt idx="1166">26.497409999999999</cx:pt>
          <cx:pt idx="1167">26.872053000000001</cx:pt>
          <cx:pt idx="1168">27.069590999999999</cx:pt>
          <cx:pt idx="1169">27.199013000000001</cx:pt>
          <cx:pt idx="1170">27.430610999999999</cx:pt>
          <cx:pt idx="1171">27.8325</cx:pt>
          <cx:pt idx="1172">27.934674999999999</cx:pt>
          <cx:pt idx="1173">28.752075000000001</cx:pt>
          <cx:pt idx="1174">29.317443999999998</cx:pt>
          <cx:pt idx="1175">29.269762</cx:pt>
          <cx:pt idx="1176">28.731641</cx:pt>
          <cx:pt idx="1177">28.990483999999999</cx:pt>
          <cx:pt idx="1178">28.602218000000001</cx:pt>
          <cx:pt idx="1179">28.050471999999999</cx:pt>
          <cx:pt idx="1180">27.110461999999998</cx:pt>
          <cx:pt idx="1181">28.111778000000001</cx:pt>
          <cx:pt idx="1182">28.677146</cx:pt>
          <cx:pt idx="1183">28.554535999999999</cx:pt>
          <cx:pt idx="1184">28.827003000000001</cx:pt>
          <cx:pt idx="1185">29.051787999999998</cx:pt>
          <cx:pt idx="1186">28.602218000000001</cx:pt>
          <cx:pt idx="1187">28.77251</cx:pt>
          <cx:pt idx="1188">29.651216000000002</cx:pt>
          <cx:pt idx="1189">28.929178</cx:pt>
          <cx:pt idx="1190">28.813381</cx:pt>
          <cx:pt idx="1191">29.664840000000002</cx:pt>
          <cx:pt idx="1192">30.495861999999999</cx:pt>
          <cx:pt idx="1193">29.794260999999999</cx:pt>
          <cx:pt idx="1194">30.536733000000002</cx:pt>
          <cx:pt idx="1195">30.563980999999998</cx:pt>
          <cx:pt idx="1196">30.318760000000001</cx:pt>
          <cx:pt idx="1197">30.216584999999998</cx:pt>
          <cx:pt idx="1198">30.304938</cx:pt>
          <cx:pt idx="1199">31.038945999999999</cx:pt>
          <cx:pt idx="1200">30.617570000000001</cx:pt>
          <cx:pt idx="1201">30.107844</cx:pt>
          <cx:pt idx="1202">29.706859000000001</cx:pt>
          <cx:pt idx="1203">30.393291999999999</cx:pt>
          <cx:pt idx="1204">30.468050000000002</cx:pt>
          <cx:pt idx="1205">30.828256</cx:pt>
          <cx:pt idx="1206">31.004963</cx:pt>
          <cx:pt idx="1207">31.168074000000001</cx:pt>
          <cx:pt idx="1208">30.563199000000001</cx:pt>
          <cx:pt idx="1209">30.658349000000001</cx:pt>
          <cx:pt idx="1210">29.645693000000001</cx:pt>
          <cx:pt idx="1211">30.277753000000001</cx:pt>
          <cx:pt idx="1212">30.094252000000001</cx:pt>
          <cx:pt idx="1213">29.536950000000001</cx:pt>
          <cx:pt idx="1214">28.734981000000001</cx:pt>
          <cx:pt idx="1215">29.074798999999999</cx:pt>
          <cx:pt idx="1216">29.713654999999999</cx:pt>
          <cx:pt idx="1217">30.012695000000001</cx:pt>
          <cx:pt idx="1218">29.645693000000001</cx:pt>
          <cx:pt idx="1219">29.652488999999999</cx:pt>
          <cx:pt idx="1220">29.46219</cx:pt>
          <cx:pt idx="1221">29.237909999999999</cx:pt>
          <cx:pt idx="1222">29.502969</cx:pt>
          <cx:pt idx="1223">29.034020000000002</cx:pt>
          <cx:pt idx="1224">28.95926</cx:pt>
          <cx:pt idx="1225">29.319468000000001</cx:pt>
          <cx:pt idx="1226">29.788415000000001</cx:pt>
          <cx:pt idx="1227">29.659285000000001</cx:pt>
          <cx:pt idx="1228">29.754434</cx:pt>
          <cx:pt idx="1229">29.795213</cx:pt>
          <cx:pt idx="1230">29.999103000000002</cx:pt>
          <cx:pt idx="1231">30.644756999999998</cx:pt>
          <cx:pt idx="1232">30.563199000000001</cx:pt>
          <cx:pt idx="1233">30.311734000000001</cx:pt>
          <cx:pt idx="1234">30.352512999999998</cx:pt>
          <cx:pt idx="1235">30.773885</cx:pt>
          <cx:pt idx="1236">29.713654999999999</cx:pt>
          <cx:pt idx="1237">30.033083999999999</cx:pt>
          <cx:pt idx="1238">28.864111000000001</cx:pt>
          <cx:pt idx="1239">29.33306</cx:pt>
          <cx:pt idx="1240">29.006834999999999</cx:pt>
          <cx:pt idx="1241">28.993243</cx:pt>
          <cx:pt idx="1242">29.937935</cx:pt>
          <cx:pt idx="1243">28.952463999999999</cx:pt>
          <cx:pt idx="1244">27.865047000000001</cx:pt>
          <cx:pt idx="1245">27.865047000000001</cx:pt>
          <cx:pt idx="1246">28.442739</cx:pt>
          <cx:pt idx="1247">28.048549999999999</cx:pt>
          <cx:pt idx="1248">27.178616000000002</cx:pt>
          <cx:pt idx="1249">26.546555999999999</cx:pt>
          <cx:pt idx="1250">26.859186999999999</cx:pt>
          <cx:pt idx="1251">26.451405999999999</cx:pt>
          <cx:pt idx="1252">26.573740999999998</cx:pt>
          <cx:pt idx="1253">26.084402999999998</cx:pt>
          <cx:pt idx="1254">25.418361000000001</cx:pt>
          <cx:pt idx="1255">25.146507</cx:pt>
          <cx:pt idx="1256">24.596001999999999</cx:pt>
          <cx:pt idx="1257">24.793096999999999</cx:pt>
        </cx:lvl>
      </cx:numDim>
    </cx:data>
  </cx:chartData>
  <cx:chart>
    <cx:title pos="t" align="ctr" overlay="0">
      <cx:tx>
        <cx:txData>
          <cx:v>Agilent Technologies Inc.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Agilent Technologies Inc.</a:t>
          </a:r>
        </a:p>
      </cx:txPr>
    </cx:title>
    <cx:plotArea>
      <cx:plotAreaRegion>
        <cx:series layoutId="clusteredColumn" uniqueId="{E30842C5-C312-45FE-AF6B-203E87D0A264}">
          <cx:tx>
            <cx:txData>
              <cx:f>A!$B$1</cx:f>
              <cx:v>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ABT!$B$2:$B$1259</cx:f>
        <cx:lvl ptCount="1258" formatCode="General">
          <cx:pt idx="0">38.163485000000001</cx:pt>
          <cx:pt idx="1">38.064127999999997</cx:pt>
          <cx:pt idx="2">37.974705999999998</cx:pt>
          <cx:pt idx="3">38.352263999999998</cx:pt>
          <cx:pt idx="4">38.173419000000003</cx:pt>
          <cx:pt idx="5">38.044255999999997</cx:pt>
          <cx:pt idx="6">37.994577999999997</cx:pt>
          <cx:pt idx="7">37.944896</cx:pt>
          <cx:pt idx="8">38.093933999999997</cx:pt>
          <cx:pt idx="9">37.855473000000003</cx:pt>
          <cx:pt idx="10">38.680148000000003</cx:pt>
          <cx:pt idx="11">38.570853</cx:pt>
          <cx:pt idx="12">39.186872999999999</cx:pt>
          <cx:pt idx="13">38.948416000000002</cx:pt>
          <cx:pt idx="14">38.948416000000002</cx:pt>
          <cx:pt idx="15">38.431752000000003</cx:pt>
          <cx:pt idx="16">38.233035000000001</cx:pt>
          <cx:pt idx="17">38.173419000000003</cx:pt>
          <cx:pt idx="18">38.183357000000001</cx:pt>
          <cx:pt idx="19">37.656759999999998</cx:pt>
          <cx:pt idx="20">37.358682000000002</cx:pt>
          <cx:pt idx="21">37.825667000000003</cx:pt>
          <cx:pt idx="22">38.481431000000001</cx:pt>
          <cx:pt idx="23">38.491368999999999</cx:pt>
          <cx:pt idx="24">38.908670999999998</cx:pt>
          <cx:pt idx="25">38.729826000000003</cx:pt>
          <cx:pt idx="26">37.855473000000003</cx:pt>
          <cx:pt idx="27">39.504818999999998</cx:pt>
          <cx:pt idx="28">39.584307000000003</cx:pt>
          <cx:pt idx="29">40.130777000000002</cx:pt>
          <cx:pt idx="30">39.693601999999998</cx:pt>
          <cx:pt idx="31">39.554501000000002</cx:pt>
          <cx:pt idx="32">38.948416000000002</cx:pt>
          <cx:pt idx="33">39.882381000000002</cx:pt>
          <cx:pt idx="34">40.349366000000003</cx:pt>
          <cx:pt idx="35">39.812831000000003</cx:pt>
          <cx:pt idx="36">39.574373000000001</cx:pt>
          <cx:pt idx="37">39.604179999999999</cx:pt>
          <cx:pt idx="38">38.839120999999999</cx:pt>
          <cx:pt idx="39">38.133679000000001</cx:pt>
          <cx:pt idx="40">38.451625</cx:pt>
          <cx:pt idx="41">38.799377</cx:pt>
          <cx:pt idx="42">38.988160000000001</cx:pt>
          <cx:pt idx="43">39.286234</cx:pt>
          <cx:pt idx="44">40.031419999999997</cx:pt>
          <cx:pt idx="45">39.703536</cx:pt>
          <cx:pt idx="46">39.93206</cx:pt>
          <cx:pt idx="47">40.150649000000001</cx:pt>
          <cx:pt idx="48">40.240071</cx:pt>
          <cx:pt idx="49">40.478532999999999</cx:pt>
          <cx:pt idx="50">39.753214999999997</cx:pt>
          <cx:pt idx="51">40.905769999999997</cx:pt>
          <cx:pt idx="52">40.329493999999997</cx:pt>
          <cx:pt idx="53">40.528210999999999</cx:pt>
          <cx:pt idx="54">40.716990000000003</cx:pt>
          <cx:pt idx="55">40.716990000000003</cx:pt>
          <cx:pt idx="56">40.637501999999998</cx:pt>
          <cx:pt idx="57">42.947797999999999</cx:pt>
          <cx:pt idx="58">42.424526999999998</cx:pt>
          <cx:pt idx="59">42.424526999999998</cx:pt>
          <cx:pt idx="60">42.197446999999997</cx:pt>
          <cx:pt idx="61">41.565567999999999</cx:pt>
          <cx:pt idx="62">42.009856999999997</cx:pt>
          <cx:pt idx="63">41.753158999999997</cx:pt>
          <cx:pt idx="64">40.913947</cx:pt>
          <cx:pt idx="65">41.753158999999997</cx:pt>
          <cx:pt idx="66">41.792651999999997</cx:pt>
          <cx:pt idx="67">41.150902000000002</cx:pt>
          <cx:pt idx="68">41.654426000000001</cx:pt>
          <cx:pt idx="69">41.684047999999997</cx:pt>
          <cx:pt idx="70">41.387853</cx:pt>
          <cx:pt idx="71">41.052173000000003</cx:pt>
          <cx:pt idx="72">41.150902000000002</cx:pt>
          <cx:pt idx="73">41.338489000000003</cx:pt>
          <cx:pt idx="74">40.598008999999998</cx:pt>
          <cx:pt idx="75">40.291947</cx:pt>
          <cx:pt idx="76">40.124102999999998</cx:pt>
          <cx:pt idx="77">40.894199999999998</cx:pt>
          <cx:pt idx="78">40.489404999999998</cx:pt>
          <cx:pt idx="79">41.318742</cx:pt>
          <cx:pt idx="80">41.368110000000001</cx:pt>
          <cx:pt idx="81">41.624808000000002</cx:pt>
          <cx:pt idx="82">41.555697000000002</cx:pt>
          <cx:pt idx="83">41.763030000000001</cx:pt>
          <cx:pt idx="84">41.486586000000003</cx:pt>
          <cx:pt idx="85">42.286304999999999</cx:pt>
          <cx:pt idx="86">42.700972</cx:pt>
          <cx:pt idx="87">42.434398999999999</cx:pt>
          <cx:pt idx="88">42.296176000000003</cx:pt>
          <cx:pt idx="89">42.621985000000002</cx:pt>
          <cx:pt idx="90">43.342722000000002</cx:pt>
          <cx:pt idx="91">43.609290999999999</cx:pt>
          <cx:pt idx="92">43.678406000000003</cx:pt>
          <cx:pt idx="93">43.796880999999999</cx:pt>
          <cx:pt idx="94">44.112819000000002</cx:pt>
          <cx:pt idx="95">44.349769999999999</cx:pt>
          <cx:pt idx="96">44.576853999999997</cx:pt>
          <cx:pt idx="97">44.468249999999998</cx:pt>
          <cx:pt idx="98">44.478121000000002</cx:pt>
          <cx:pt idx="99">44.241169999999997</cx:pt>
          <cx:pt idx="100">44.507742999999998</cx:pt>
          <cx:pt idx="101">44.448503000000002</cx:pt>
          <cx:pt idx="102">44.685454</cx:pt>
          <cx:pt idx="103">44.241169999999997</cx:pt>
          <cx:pt idx="104">44.379392000000003</cx:pt>
          <cx:pt idx="105">44.497867999999997</cx:pt>
          <cx:pt idx="106">44.715076000000003</cx:pt>
          <cx:pt idx="107">44.181930000000001</cx:pt>
          <cx:pt idx="108">43.885739000000001</cx:pt>
          <cx:pt idx="109">43.115637999999997</cx:pt>
          <cx:pt idx="110">43.046526999999998</cx:pt>
          <cx:pt idx="111">42.858939999999997</cx:pt>
          <cx:pt idx="112">42.621985000000002</cx:pt>
          <cx:pt idx="113">42.493637999999997</cx:pt>
          <cx:pt idx="114">42.10859</cx:pt>
          <cx:pt idx="115">41.269378000000003</cx:pt>
          <cx:pt idx="116">41.555697000000002</cx:pt>
          <cx:pt idx="117">41.565567999999999</cx:pt>
          <cx:pt idx="118">41.743284000000003</cx:pt>
          <cx:pt idx="119">41.437221000000001</cx:pt>
          <cx:pt idx="120">41.674174000000001</cx:pt>
          <cx:pt idx="121">41.330730000000003</cx:pt>
          <cx:pt idx="122">41.105041</cx:pt>
          <cx:pt idx="123">40.584972999999998</cx:pt>
          <cx:pt idx="124">40.064906000000001</cx:pt>
          <cx:pt idx="125">38.700949999999999</cx:pt>
          <cx:pt idx="126">38.799078000000002</cx:pt>
          <cx:pt idx="127">38.573388000000001</cx:pt>
          <cx:pt idx="128">37.847253000000002</cx:pt>
          <cx:pt idx="129">36.856180999999999</cx:pt>
          <cx:pt idx="130">36.257610999999997</cx:pt>
          <cx:pt idx="131">37.199621</cx:pt>
          <cx:pt idx="132">38.887391999999998</cx:pt>
          <cx:pt idx="133">38.014069999999997</cx:pt>
          <cx:pt idx="134">37.022993</cx:pt>
          <cx:pt idx="135">37.042619000000002</cx:pt>
          <cx:pt idx="136">36.689363999999998</cx:pt>
          <cx:pt idx="137">36.797303999999997</cx:pt>
          <cx:pt idx="138">36.728616000000002</cx:pt>
          <cx:pt idx="139">36.954304999999998</cx:pt>
          <cx:pt idx="140">37.150557999999997</cx:pt>
          <cx:pt idx="141">37.680439999999997</cx:pt>
          <cx:pt idx="142">38.141630999999997</cx:pt>
          <cx:pt idx="143">38.180881999999997</cx:pt>
          <cx:pt idx="144">38.200507999999999</cx:pt>
          <cx:pt idx="145">38.436008999999999</cx:pt>
          <cx:pt idx="146">38.445822999999997</cx:pt>
          <cx:pt idx="147">38.789262999999998</cx:pt>
          <cx:pt idx="148">38.759827000000001</cx:pt>
          <cx:pt idx="149">38.887391999999998</cx:pt>
          <cx:pt idx="150">38.563574000000003</cx:pt>
          <cx:pt idx="151">38.161256000000002</cx:pt>
          <cx:pt idx="152">37.955191999999997</cx:pt>
          <cx:pt idx="153">37.268309000000002</cx:pt>
          <cx:pt idx="154">36.669739</cx:pt>
          <cx:pt idx="155">36.895428000000003</cx:pt>
          <cx:pt idx="156">36.542177000000002</cx:pt>
          <cx:pt idx="157">37.042619000000002</cx:pt>
          <cx:pt idx="158">37.003368000000002</cx:pt>
          <cx:pt idx="159">37.533250000000002</cx:pt>
          <cx:pt idx="160">36.895428000000003</cx:pt>
          <cx:pt idx="161">37.287934</cx:pt>
          <cx:pt idx="162">37.297744999999999</cx:pt>
          <cx:pt idx="163">37.386059000000003</cx:pt>
          <cx:pt idx="164">37.268309000000002</cx:pt>
          <cx:pt idx="165">37.258498000000003</cx:pt>
          <cx:pt idx="166">37.778565</cx:pt>
          <cx:pt idx="167">37.386059000000003</cx:pt>
          <cx:pt idx="168">37.827627</cx:pt>
          <cx:pt idx="169">38.122005000000001</cx:pt>
          <cx:pt idx="170">38.171070999999998</cx:pt>
          <cx:pt idx="171">39.662585</cx:pt>
          <cx:pt idx="172">43.008690000000001</cx:pt>
          <cx:pt idx="173">43.057752999999998</cx:pt>
          <cx:pt idx="174">43.185313999999998</cx:pt>
          <cx:pt idx="175">43.254005999999997</cx:pt>
          <cx:pt idx="176">43.057752999999998</cx:pt>
          <cx:pt idx="177">43.146065999999998</cx:pt>
          <cx:pt idx="178">43.028312</cx:pt>
          <cx:pt idx="179">43.126441</cx:pt>
          <cx:pt idx="180">42.596558999999999</cx:pt>
          <cx:pt idx="181">42.694682999999998</cx:pt>
          <cx:pt idx="182">42.537681999999997</cx:pt>
          <cx:pt idx="183">41.762487</cx:pt>
          <cx:pt idx="184">41.430883000000001</cx:pt>
          <cx:pt idx="185">41.323599000000002</cx:pt>
          <cx:pt idx="186">41.557673999999999</cx:pt>
          <cx:pt idx="187">41.986806000000001</cx:pt>
          <cx:pt idx="188">41.001750999999999</cx:pt>
          <cx:pt idx="189">41.274835000000003</cx:pt>
          <cx:pt idx="190">41.148045000000003</cx:pt>
          <cx:pt idx="191">40.796939000000002</cx:pt>
          <cx:pt idx="192">40.621383999999999</cx:pt>
          <cx:pt idx="193">40.445829000000003</cx:pt>
          <cx:pt idx="194">39.870399999999997</cx:pt>
          <cx:pt idx="195">39.743608999999999</cx:pt>
          <cx:pt idx="196">39.772866999999998</cx:pt>
          <cx:pt idx="197">40.016692999999997</cx:pt>
          <cx:pt idx="198">39.753360999999998</cx:pt>
          <cx:pt idx="199">39.782622000000003</cx:pt>
          <cx:pt idx="200">39.294970999999997</cx:pt>
          <cx:pt idx="201">39.187686999999997</cx:pt>
          <cx:pt idx="202">38.914603</cx:pt>
          <cx:pt idx="203">39.499783000000001</cx:pt>
          <cx:pt idx="204">39.372993000000001</cx:pt>
          <cx:pt idx="205">38.066085999999999</cx:pt>
          <cx:pt idx="206">38.309911999999997</cx:pt>
          <cx:pt idx="207">38.202627999999997</cx:pt>
          <cx:pt idx="208">38.212383000000003</cx:pt>
          <cx:pt idx="209">38.212383000000003</cx:pt>
          <cx:pt idx="210">37.861274000000002</cx:pt>
          <cx:pt idx="211">38.368431999999999</cx:pt>
          <cx:pt idx="212">38.35868</cx:pt>
          <cx:pt idx="213">37.783251</cx:pt>
          <cx:pt idx="214">38.543987000000001</cx:pt>
          <cx:pt idx="215">38.651271000000001</cx:pt>
          <cx:pt idx="216">38.23189</cx:pt>
          <cx:pt idx="217">37.441893</cx:pt>
          <cx:pt idx="218">38.192877000000003</cx:pt>
          <cx:pt idx="219">37.578434999999999</cx:pt>
          <cx:pt idx="220">37.363869999999999</cx:pt>
          <cx:pt idx="221">37.500411999999997</cx:pt>
          <cx:pt idx="222">37.051774000000002</cx:pt>
          <cx:pt idx="223">36.213011999999999</cx:pt>
          <cx:pt idx="224">35.442521999999997</cx:pt>
          <cx:pt idx="225">36.291035000000001</cx:pt>
          <cx:pt idx="226">36.086221999999999</cx:pt>
          <cx:pt idx="227">36.534860000000002</cx:pt>
          <cx:pt idx="228">36.486096000000003</cx:pt>
          <cx:pt idx="229">37.071277000000002</cx:pt>
          <cx:pt idx="230">37.081032</cx:pt>
          <cx:pt idx="231">36.944490000000002</cx:pt>
          <cx:pt idx="232">37.500411999999997</cx:pt>
          <cx:pt idx="233">36.915227999999999</cx:pt>
          <cx:pt idx="234">35.803382999999997</cx:pt>
          <cx:pt idx="235">39.470525000000002</cx:pt>
          <cx:pt idx="236">39.16818</cx:pt>
          <cx:pt idx="237">38.680528000000002</cx:pt>
          <cx:pt idx="238">39.04139</cx:pt>
          <cx:pt idx="239">38.504973999999997</cx:pt>
          <cx:pt idx="240">38.973118999999997</cx:pt>
          <cx:pt idx="241">39.431511999999998</cx:pt>
          <cx:pt idx="242">39.538795999999998</cx:pt>
          <cx:pt idx="243">40.084963999999999</cx:pt>
          <cx:pt idx="244">39.285215000000001</cx:pt>
          <cx:pt idx="245">40.182495000000003</cx:pt>
          <cx:pt idx="246">39.474989000000001</cx:pt>
          <cx:pt idx="247">39.416837000000001</cx:pt>
          <cx:pt idx="248">40.260032000000002</cx:pt>
          <cx:pt idx="249">41.248603000000003</cx:pt>
          <cx:pt idx="250">41.597507999999998</cx:pt>
          <cx:pt idx="251">41.607202000000001</cx:pt>
          <cx:pt idx="252">43.526192000000002</cx:pt>
          <cx:pt idx="253">43.875100000000003</cx:pt>
          <cx:pt idx="254">44.408152000000001</cx:pt>
          <cx:pt idx="255">43.642493000000002</cx:pt>
          <cx:pt idx="256">43.710335999999998</cx:pt>
          <cx:pt idx="257">43.710335999999998</cx:pt>
          <cx:pt idx="258">43.109440999999997</cx:pt>
          <cx:pt idx="259">42.683</cx:pt>
          <cx:pt idx="260">42.353476000000001</cx:pt>
          <cx:pt idx="261">43.865406</cx:pt>
          <cx:pt idx="262">44.631064000000002</cx:pt>
          <cx:pt idx="263">44.185239000000003</cx:pt>
          <cx:pt idx="264">43.429273999999999</cx:pt>
          <cx:pt idx="265">42.993138999999999</cx:pt>
          <cx:pt idx="266">43.913868000000001</cx:pt>
          <cx:pt idx="267">43.574649999999998</cx:pt>
          <cx:pt idx="268">44.146470999999998</cx:pt>
          <cx:pt idx="269">44.156165000000001</cx:pt>
          <cx:pt idx="270">43.904173999999998</cx:pt>
          <cx:pt idx="271">42.789611000000001</cx:pt>
          <cx:pt idx="272">43.826641000000002</cx:pt>
          <cx:pt idx="273">44.059244</cx:pt>
          <cx:pt idx="274">43.535882000000001</cx:pt>
          <cx:pt idx="275">44.020474999999998</cx:pt>
          <cx:pt idx="276">44.010784999999998</cx:pt>
          <cx:pt idx="277">44.049554000000001</cx:pt>
          <cx:pt idx="278">44.039859999999997</cx:pt>
          <cx:pt idx="279">44.592295999999997</cx:pt>
          <cx:pt idx="280">44.320925000000003</cx:pt>
          <cx:pt idx="281">44.388767999999999</cx:pt>
          <cx:pt idx="282">43.390506000000002</cx:pt>
          <cx:pt idx="283">43.497117000000003</cx:pt>
          <cx:pt idx="284">42.605463</cx:pt>
          <cx:pt idx="285">42.828375999999999</cx:pt>
          <cx:pt idx="286">43.681260999999999</cx:pt>
          <cx:pt idx="287">44.349998999999997</cx:pt>
          <cx:pt idx="288">43.661876999999997</cx:pt>
          <cx:pt idx="289">44.224007999999998</cx:pt>
          <cx:pt idx="290">43.787872999999998</cx:pt>
          <cx:pt idx="291">43.787872999999998</cx:pt>
          <cx:pt idx="292">44.107702000000003</cx:pt>
          <cx:pt idx="293">44.030169000000001</cx:pt>
          <cx:pt idx="294">43.419580000000003</cx:pt>
          <cx:pt idx="295">43.846024999999997</cx:pt>
          <cx:pt idx="296">43.380811999999999</cx:pt>
          <cx:pt idx="297">42.527929999999998</cx:pt>
          <cx:pt idx="298">42.266249000000002</cx:pt>
          <cx:pt idx="299">42.256554999999999</cx:pt>
          <cx:pt idx="300">42.159638000000001</cx:pt>
          <cx:pt idx="301">40.899695999999999</cx:pt>
          <cx:pt idx="302">40.453870000000002</cx:pt>
          <cx:pt idx="303">40.851236999999998</cx:pt>
          <cx:pt idx="304">40.919080000000001</cx:pt>
          <cx:pt idx="305">40.579861999999999</cx:pt>
          <cx:pt idx="306">39.465299000000002</cx:pt>
          <cx:pt idx="307">39.659134000000002</cx:pt>
          <cx:pt idx="308">40.056502000000002</cx:pt>
          <cx:pt idx="309">40.364851000000002</cx:pt>
          <cx:pt idx="310">39.661428999999998</cx:pt>
          <cx:pt idx="311">39.150727000000003</cx:pt>
          <cx:pt idx="312">38.437666999999998</cx:pt>
          <cx:pt idx="313">39.883054999999999</cx:pt>
          <cx:pt idx="314">39.873420000000003</cx:pt>
          <cx:pt idx="315">39.275990999999998</cx:pt>
          <cx:pt idx="316">38.755654</cx:pt>
          <cx:pt idx="317">38.061866999999999</cx:pt>
          <cx:pt idx="318">37.637887999999997</cx:pt>
          <cx:pt idx="319">39.372351999999999</cx:pt>
          <cx:pt idx="320">40.413029000000002</cx:pt>
          <cx:pt idx="321">40.663564999999998</cx:pt>
          <cx:pt idx="322">40.933369999999996</cx:pt>
          <cx:pt idx="323">41.723514000000002</cx:pt>
          <cx:pt idx="324">41.752425000000002</cx:pt>
          <cx:pt idx="325">42.629292999999997</cx:pt>
          <cx:pt idx="326">42.263126999999997</cx:pt>
          <cx:pt idx="327">42.214948</cx:pt>
          <cx:pt idx="328">41.598247000000001</cx:pt>
          <cx:pt idx="329">41.829509999999999</cx:pt>
          <cx:pt idx="330">41.550068000000003</cx:pt>
          <cx:pt idx="331">41.656063000000003</cx:pt>
          <cx:pt idx="332">42.436574</cx:pt>
          <cx:pt idx="333">41.501888999999998</cx:pt>
          <cx:pt idx="334">42.532932000000002</cx:pt>
          <cx:pt idx="335">42.629292999999997</cx:pt>
          <cx:pt idx="336">41.983685000000001</cx:pt>
          <cx:pt idx="337">43.641063000000003</cx:pt>
          <cx:pt idx="338">44.344484999999999</cx:pt>
          <cx:pt idx="339">43.978318999999999</cx:pt>
          <cx:pt idx="340">42.378757</cx:pt>
          <cx:pt idx="341">41.338079999999998</cx:pt>
          <cx:pt idx="342">42.108953</cx:pt>
          <cx:pt idx="343">45.414071999999997</cx:pt>
          <cx:pt idx="344">46.763097999999999</cx:pt>
          <cx:pt idx="345">48.025404000000002</cx:pt>
          <cx:pt idx="346">48.603558</cx:pt>
          <cx:pt idx="347">48.545744999999997</cx:pt>
          <cx:pt idx="348">48.401204</cx:pt>
          <cx:pt idx="349">48.025404000000002</cx:pt>
          <cx:pt idx="350">48.266302000000003</cx:pt>
          <cx:pt idx="351">48.555379000000002</cx:pt>
          <cx:pt idx="352">48.815548999999997</cx:pt>
          <cx:pt idx="353">48.285573999999997</cx:pt>
          <cx:pt idx="354">48.487927999999997</cx:pt>
          <cx:pt idx="355">48.642102000000001</cx:pt>
          <cx:pt idx="356">48.671008999999998</cx:pt>
          <cx:pt idx="357">48.661375</cx:pt>
          <cx:pt idx="358">48.844456000000001</cx:pt>
          <cx:pt idx="359">48.921545000000002</cx:pt>
          <cx:pt idx="360">49.200986999999998</cx:pt>
          <cx:pt idx="361">49.085354000000002</cx:pt>
          <cx:pt idx="362">48.844456000000001</cx:pt>
          <cx:pt idx="363">49.191349000000002</cx:pt>
          <cx:pt idx="364">49.335889000000002</cx:pt>
          <cx:pt idx="365">49.123897999999997</cx:pt>
          <cx:pt idx="366">47.948315000000001</cx:pt>
          <cx:pt idx="367">48.237395999999997</cx:pt>
          <cx:pt idx="368">48.083221000000002</cx:pt>
          <cx:pt idx="369">47.957953000000003</cx:pt>
          <cx:pt idx="370">47.514702</cx:pt>
          <cx:pt idx="371">48.372298000000001</cx:pt>
          <cx:pt idx="372">47.909773999999999</cx:pt>
          <cx:pt idx="373">47.880867000000002</cx:pt>
          <cx:pt idx="374">47.171235000000003</cx:pt>
          <cx:pt idx="375">47.228774000000001</cx:pt>
          <cx:pt idx="376">48.149374999999999</cx:pt>
          <cx:pt idx="377">47.698666000000003</cx:pt>
          <cx:pt idx="378">47.382207000000001</cx:pt>
          <cx:pt idx="379">47.487693999999998</cx:pt>
          <cx:pt idx="380">47.065753000000001</cx:pt>
          <cx:pt idx="381">46.998621999999997</cx:pt>
          <cx:pt idx="382">47.919226000000002</cx:pt>
          <cx:pt idx="383">47.305492999999998</cx:pt>
          <cx:pt idx="384">47.468513999999999</cx:pt>
          <cx:pt idx="385">47.832920000000001</cx:pt>
          <cx:pt idx="386">47.976762000000001</cx:pt>
          <cx:pt idx="387">47.842508000000002</cx:pt>
          <cx:pt idx="388">47.890455000000003</cx:pt>
          <cx:pt idx="389">46.576681000000001</cx:pt>
          <cx:pt idx="390">46.490374000000003</cx:pt>
          <cx:pt idx="391">46.097200999999998</cx:pt>
          <cx:pt idx="392">46.672575000000002</cx:pt>
          <cx:pt idx="393">47.046573000000002</cx:pt>
          <cx:pt idx="394">46.509554000000001</cx:pt>
          <cx:pt idx="395">46.202686999999997</cx:pt>
          <cx:pt idx="396">46.452015000000003</cx:pt>
          <cx:pt idx="397">46.461607000000001</cx:pt>
          <cx:pt idx="398">46.682167</cx:pt>
          <cx:pt idx="399">46.854779999999998</cx:pt>
          <cx:pt idx="400">46.931494999999998</cx:pt>
          <cx:pt idx="401">46.931494999999998</cx:pt>
          <cx:pt idx="402">46.605449</cx:pt>
          <cx:pt idx="403">47.238362000000002</cx:pt>
          <cx:pt idx="404">46.998621999999997</cx:pt>
          <cx:pt idx="405">46.605449</cx:pt>
          <cx:pt idx="406">47.017802000000003</cx:pt>
          <cx:pt idx="407">47.315080999999999</cx:pt>
          <cx:pt idx="408">47.123288000000002</cx:pt>
          <cx:pt idx="409">46.998621999999997</cx:pt>
          <cx:pt idx="410">46.835600999999997</cx:pt>
          <cx:pt idx="411">46.710934999999999</cx:pt>
          <cx:pt idx="412">46.672575000000002</cx:pt>
          <cx:pt idx="413">45.099882000000001</cx:pt>
          <cx:pt idx="414">45.195779999999999</cx:pt>
          <cx:pt idx="415">45.387573000000003</cx:pt>
          <cx:pt idx="416">45.617721000000003</cx:pt>
          <cx:pt idx="417">44.591633999999999</cx:pt>
          <cx:pt idx="418">44.629994000000003</cx:pt>
          <cx:pt idx="419">44.927269000000003</cx:pt>
          <cx:pt idx="420">45.071114000000001</cx:pt>
          <cx:pt idx="421">44.773834999999998</cx:pt>
          <cx:pt idx="422">44.514915999999999</cx:pt>
          <cx:pt idx="423">45.234135999999999</cx:pt>
          <cx:pt idx="424">45.636901000000002</cx:pt>
          <cx:pt idx="425">45.541006000000003</cx:pt>
          <cx:pt idx="426">46.336941000000003</cx:pt>
          <cx:pt idx="427">46.471195000000002</cx:pt>
          <cx:pt idx="428">46.365709000000003</cx:pt>
          <cx:pt idx="429">45.186188000000001</cx:pt>
          <cx:pt idx="430">44.716299999999997</cx:pt>
          <cx:pt idx="431">44.351894000000001</cx:pt>
          <cx:pt idx="432">44.610813999999998</cx:pt>
          <cx:pt idx="433">44.908093000000001</cx:pt>
          <cx:pt idx="434">44.783427000000003</cx:pt>
          <cx:pt idx="435">44.620401999999999</cx:pt>
          <cx:pt idx="436">44.984808000000001</cx:pt>
          <cx:pt idx="437">44.841695000000001</cx:pt>
          <cx:pt idx="438">44.469605000000001</cx:pt>
          <cx:pt idx="439">44.068890000000003</cx:pt>
          <cx:pt idx="440">44.173839000000001</cx:pt>
          <cx:pt idx="441">44.011648000000001</cx:pt>
          <cx:pt idx="442">43.782667000000004</cx:pt>
          <cx:pt idx="443">44.202463999999999</cx:pt>
          <cx:pt idx="444">44.918022999999998</cx:pt>
          <cx:pt idx="445">44.631796000000001</cx:pt>
          <cx:pt idx="446">44.364655999999997</cx:pt>
          <cx:pt idx="447">44.393276999999998</cx:pt>
          <cx:pt idx="448">44.841695000000001</cx:pt>
          <cx:pt idx="449">45.290112999999998</cx:pt>
          <cx:pt idx="450">45.290112999999998</cx:pt>
          <cx:pt idx="451">45.261488</cx:pt>
          <cx:pt idx="452">45.213785000000001</cx:pt>
          <cx:pt idx="453">44.927562000000002</cx:pt>
          <cx:pt idx="454">45.633581999999997</cx:pt>
          <cx:pt idx="455">44.727206000000002</cx:pt>
          <cx:pt idx="456">45.080215000000003</cx:pt>
          <cx:pt idx="457">44.173839000000001</cx:pt>
          <cx:pt idx="458">44.049807999999999</cx:pt>
          <cx:pt idx="459">44.679502999999997</cx:pt>
          <cx:pt idx="460">44.364655999999997</cx:pt>
          <cx:pt idx="461">45.261488</cx:pt>
          <cx:pt idx="462">44.851233999999998</cx:pt>
          <cx:pt idx="463">44.927562000000002</cx:pt>
          <cx:pt idx="464">45.051592999999997</cx:pt>
          <cx:pt idx="465">45.194702999999997</cx:pt>
          <cx:pt idx="466">45.423682999999997</cx:pt>
          <cx:pt idx="467">45.223328000000002</cx:pt>
          <cx:pt idx="468">45.290112999999998</cx:pt>
          <cx:pt idx="469">45.146999999999998</cx:pt>
          <cx:pt idx="470">45.299652000000002</cx:pt>
          <cx:pt idx="471">44.469605000000001</cx:pt>
          <cx:pt idx="472">44.278787999999999</cx:pt>
          <cx:pt idx="473">44.278787999999999</cx:pt>
          <cx:pt idx="474">43.973483000000002</cx:pt>
          <cx:pt idx="475">43.143436000000001</cx:pt>
          <cx:pt idx="476">42.866751999999998</cx:pt>
          <cx:pt idx="477">42.857210000000002</cx:pt>
          <cx:pt idx="478">42.475580000000001</cx:pt>
          <cx:pt idx="479">43.410577000000004</cx:pt>
          <cx:pt idx="480">43.553690000000003</cx:pt>
          <cx:pt idx="481">43.095728999999999</cx:pt>
          <cx:pt idx="482">43.725425000000001</cx:pt>
          <cx:pt idx="483">43.152974999999998</cx:pt>
          <cx:pt idx="484">42.704557000000001</cx:pt>
          <cx:pt idx="485">43.181596999999996</cx:pt>
          <cx:pt idx="486">41.416553</cx:pt>
          <cx:pt idx="487">41.674154000000001</cx:pt>
          <cx:pt idx="488">42.122571999999998</cx:pt>
          <cx:pt idx="489">41.845889</cx:pt>
          <cx:pt idx="490">42.446959</cx:pt>
          <cx:pt idx="491">42.036704999999998</cx:pt>
          <cx:pt idx="492">42.189357999999999</cx:pt>
          <cx:pt idx="493">42.446959</cx:pt>
          <cx:pt idx="494">41.931756</cx:pt>
          <cx:pt idx="495">42.246600000000001</cx:pt>
          <cx:pt idx="496">42.561447999999999</cx:pt>
          <cx:pt idx="497">43.257927000000002</cx:pt>
          <cx:pt idx="498">42.897284999999997</cx:pt>
          <cx:pt idx="499">43.352831000000002</cx:pt>
          <cx:pt idx="500">42.479697999999999</cx:pt>
          <cx:pt idx="501">42.138041999999999</cx:pt>
          <cx:pt idx="502">42.622058000000003</cx:pt>
          <cx:pt idx="503">42.612569000000001</cx:pt>
          <cx:pt idx="504">42.726455000000001</cx:pt>
          <cx:pt idx="505">43.362319999999997</cx:pt>
          <cx:pt idx="506">43.276904999999999</cx:pt>
          <cx:pt idx="507">43.514167999999998</cx:pt>
          <cx:pt idx="508">43.371811999999998</cx:pt>
          <cx:pt idx="509">43.390794</cx:pt>
          <cx:pt idx="510">44.007677000000001</cx:pt>
          <cx:pt idx="511">43.703980000000001</cx:pt>
          <cx:pt idx="512">43.438245999999999</cx:pt>
          <cx:pt idx="513">42.005170999999997</cx:pt>
          <cx:pt idx="514">41.188986999999997</cx:pt>
          <cx:pt idx="515">41.245927999999999</cx:pt>
          <cx:pt idx="516">41.464210000000001</cx:pt>
          <cx:pt idx="517">42.194982000000003</cx:pt>
          <cx:pt idx="518">42.109566999999998</cx:pt>
          <cx:pt idx="519">43.125056000000001</cx:pt>
          <cx:pt idx="520">43.381301000000001</cx:pt>
          <cx:pt idx="521">42.992189000000003</cx:pt>
          <cx:pt idx="522">43.172511999999998</cx:pt>
          <cx:pt idx="523">43.352831000000002</cx:pt>
          <cx:pt idx="524">42.916266</cx:pt>
          <cx:pt idx="525">42.062114999999999</cx:pt>
          <cx:pt idx="526">42.242435</cx:pt>
          <cx:pt idx="527">41.995682000000002</cx:pt>
          <cx:pt idx="528">41.910266999999997</cx:pt>
          <cx:pt idx="529">42.062114999999999</cx:pt>
          <cx:pt idx="530">41.578099000000002</cx:pt>
          <cx:pt idx="531">41.549624999999999</cx:pt>
          <cx:pt idx="532">41.217457000000003</cx:pt>
          <cx:pt idx="533">41.473702000000003</cx:pt>
          <cx:pt idx="534">41.483190999999998</cx:pt>
          <cx:pt idx="535">41.578099000000002</cx:pt>
          <cx:pt idx="536">42.318361000000003</cx:pt>
          <cx:pt idx="537">41.976700000000001</cx:pt>
          <cx:pt idx="538">41.995682000000002</cx:pt>
          <cx:pt idx="539">41.843832999999997</cx:pt>
          <cx:pt idx="540">41.160511999999997</cx:pt>
          <cx:pt idx="541">41.464210000000001</cx:pt>
          <cx:pt idx="542">41.435738999999998</cx:pt>
          <cx:pt idx="543">41.388286999999998</cx:pt>
          <cx:pt idx="544">41.084589999999999</cx:pt>
          <cx:pt idx="545">41.369306000000002</cx:pt>
          <cx:pt idx="546">41.274402000000002</cx:pt>
          <cx:pt idx="547">40.562609999999999</cx:pt>
          <cx:pt idx="548">40.334836000000003</cx:pt>
          <cx:pt idx="549">40.088082999999997</cx:pt>
          <cx:pt idx="550">40.296872999999998</cx:pt>
          <cx:pt idx="551">40.268402000000002</cx:pt>
          <cx:pt idx="552">39.471195999999999</cx:pt>
          <cx:pt idx="553">40.230438999999997</cx:pt>
          <cx:pt idx="554">39.347817999999997</cx:pt>
          <cx:pt idx="555">38.778385999999998</cx:pt>
          <cx:pt idx="556">37.952708999999999</cx:pt>
          <cx:pt idx="557">37.971687000000003</cx:pt>
          <cx:pt idx="558">38.968198000000001</cx:pt>
          <cx:pt idx="559">38.835326999999999</cx:pt>
          <cx:pt idx="560">39.423743999999999</cx:pt>
          <cx:pt idx="561">39.300365999999997</cx:pt>
          <cx:pt idx="562">39.781824999999998</cx:pt>
          <cx:pt idx="563">39.139878000000003</cx:pt>
          <cx:pt idx="564">39.989514999999997</cx:pt>
          <cx:pt idx="565">39.451413000000002</cx:pt>
          <cx:pt idx="566">38.903868000000003</cx:pt>
          <cx:pt idx="567">38.875548000000002</cx:pt>
          <cx:pt idx="568">39.262604000000003</cx:pt>
          <cx:pt idx="569">39.555256999999997</cx:pt>
          <cx:pt idx="570">39.659098999999998</cx:pt>
          <cx:pt idx="571">39.649659999999997</cx:pt>
          <cx:pt idx="572">40.244405999999998</cx:pt>
          <cx:pt idx="573">40.121679999999998</cx:pt>
          <cx:pt idx="574">40.971316999999999</cx:pt>
          <cx:pt idx="575">41.150683000000001</cx:pt>
          <cx:pt idx="576">41.245085000000003</cx:pt>
          <cx:pt idx="577">40.952435999999999</cx:pt>
          <cx:pt idx="578">40.499296999999999</cx:pt>
          <cx:pt idx="579">40.329369999999997</cx:pt>
          <cx:pt idx="580">40.168880999999999</cx:pt>
          <cx:pt idx="581">40.178322999999999</cx:pt>
          <cx:pt idx="582">40.499296999999999</cx:pt>
          <cx:pt idx="583">40.433214999999997</cx:pt>
          <cx:pt idx="584">40.414332999999999</cx:pt>
          <cx:pt idx="585">40.546498</cx:pt>
          <cx:pt idx="586">40.499296999999999</cx:pt>
          <cx:pt idx="587">40.367128000000001</cx:pt>
          <cx:pt idx="588">39.866788999999997</cx:pt>
          <cx:pt idx="589">39.876230999999997</cx:pt>
          <cx:pt idx="590">39.980072</cx:pt>
          <cx:pt idx="591">40.216082</cx:pt>
          <cx:pt idx="592">40.404890999999999</cx:pt>
          <cx:pt idx="593">40.112240999999997</cx:pt>
          <cx:pt idx="594">39.753504999999997</cx:pt>
          <cx:pt idx="595">39.951751999999999</cx:pt>
          <cx:pt idx="596">39.781824999999998</cx:pt>
          <cx:pt idx="597">40.159441999999999</cx:pt>
          <cx:pt idx="598">39.866788999999997</cx:pt>
          <cx:pt idx="599">39.706304000000003</cx:pt>
          <cx:pt idx="600">39.961194999999996</cx:pt>
          <cx:pt idx="601">39.800705999999998</cx:pt>
          <cx:pt idx="602">39.243723000000003</cx:pt>
          <cx:pt idx="603">39.696860999999998</cx:pt>
          <cx:pt idx="604">39.357005999999998</cx:pt>
          <cx:pt idx="605">39.205959999999997</cx:pt>
          <cx:pt idx="606">39.432530999999997</cx:pt>
          <cx:pt idx="607">39.441969999999998</cx:pt>
          <cx:pt idx="608">40.017834999999998</cx:pt>
          <cx:pt idx="609">39.677979999999998</cx:pt>
          <cx:pt idx="610">39.762943999999997</cx:pt>
          <cx:pt idx="611">40.461534999999998</cx:pt>
          <cx:pt idx="612">40.357689999999998</cx:pt>
          <cx:pt idx="613">40.527616999999999</cx:pt>
          <cx:pt idx="614">40.631461999999999</cx:pt>
          <cx:pt idx="615">40.489854999999999</cx:pt>
          <cx:pt idx="616">40.565379</cx:pt>
          <cx:pt idx="617">40.678663</cx:pt>
          <cx:pt idx="618">40.555937</cx:pt>
          <cx:pt idx="619">40.338808</cx:pt>
          <cx:pt idx="620">39.555256999999997</cx:pt>
          <cx:pt idx="621">38.752822000000002</cx:pt>
          <cx:pt idx="622">38.866104999999997</cx:pt>
          <cx:pt idx="623">39.479733000000003</cx:pt>
          <cx:pt idx="624">38.988832000000002</cx:pt>
          <cx:pt idx="625">38.724502000000001</cx:pt>
          <cx:pt idx="626">38.752670999999999</cx:pt>
          <cx:pt idx="627">38.546089000000002</cx:pt>
          <cx:pt idx="628">38.978029999999997</cx:pt>
          <cx:pt idx="629">39.334851999999998</cx:pt>
          <cx:pt idx="630">39.240952999999998</cx:pt>
          <cx:pt idx="631">38.668160999999998</cx:pt>
          <cx:pt idx="632">38.405240999999997</cx:pt>
          <cx:pt idx="633">38.067199000000002</cx:pt>
          <cx:pt idx="634">38.142316999999998</cx:pt>
          <cx:pt idx="635">38.217438999999999</cx:pt>
          <cx:pt idx="636">37.982689000000001</cx:pt>
          <cx:pt idx="637">38.245607999999997</cx:pt>
          <cx:pt idx="638">38.358288000000002</cx:pt>
          <cx:pt idx="639">38.499139999999997</cx:pt>
          <cx:pt idx="640">37.907567</cx:pt>
          <cx:pt idx="641">37.428676000000003</cx:pt>
          <cx:pt idx="642">37.466237</cx:pt>
          <cx:pt idx="643">37.362946000000001</cx:pt>
          <cx:pt idx="644">37.381726999999998</cx:pt>
          <cx:pt idx="645">37.560136</cx:pt>
          <cx:pt idx="646">38.057806999999997</cx:pt>
          <cx:pt idx="647">37.682208000000003</cx:pt>
          <cx:pt idx="648">37.607086000000002</cx:pt>
          <cx:pt idx="649">37.700988000000002</cx:pt>
          <cx:pt idx="650">37.325384999999997</cx:pt>
          <cx:pt idx="651">37.391114999999999</cx:pt>
          <cx:pt idx="652">37.372335</cx:pt>
          <cx:pt idx="653">37.569524999999999</cx:pt>
          <cx:pt idx="654">37.184533999999999</cx:pt>
          <cx:pt idx="655">37.250262999999997</cx:pt>
          <cx:pt idx="656">37.165756999999999</cx:pt>
          <cx:pt idx="657">37.184533999999999</cx:pt>
          <cx:pt idx="658">37.231487000000001</cx:pt>
          <cx:pt idx="659">37.146976000000002</cx:pt>
          <cx:pt idx="660">37.128196000000003</cx:pt>
          <cx:pt idx="661">37.212705999999997</cx:pt>
          <cx:pt idx="662">36.677473999999997</cx:pt>
          <cx:pt idx="663">36.846494999999997</cx:pt>
          <cx:pt idx="664">37.494405999999998</cx:pt>
          <cx:pt idx="665">37.240875000000003</cx:pt>
          <cx:pt idx="666">36.874664000000003</cx:pt>
          <cx:pt idx="667">36.611744000000002</cx:pt>
          <cx:pt idx="668">36.367601999999998</cx:pt>
          <cx:pt idx="669">36.330041000000001</cx:pt>
          <cx:pt idx="670">36.226753000000002</cx:pt>
          <cx:pt idx="671">36.470892999999997</cx:pt>
          <cx:pt idx="672">36.207973000000003</cx:pt>
          <cx:pt idx="673">36.311259999999997</cx:pt>
          <cx:pt idx="674">36.376994000000003</cx:pt>
          <cx:pt idx="675">36.189191999999998</cx:pt>
          <cx:pt idx="676">36.029559999999996</cx:pt>
          <cx:pt idx="677">35.710298000000002</cx:pt>
          <cx:pt idx="678">36.085901</cx:pt>
          <cx:pt idx="679">36.245530000000002</cx:pt>
          <cx:pt idx="680">36.245530000000002</cx:pt>
          <cx:pt idx="681">36.348821000000001</cx:pt>
          <cx:pt idx="682">36.555402999999998</cx:pt>
          <cx:pt idx="683">36.038952000000002</cx:pt>
          <cx:pt idx="684">35.653961000000002</cx:pt>
          <cx:pt idx="685">35.437989999999999</cx:pt>
          <cx:pt idx="686">34.761907000000001</cx:pt>
          <cx:pt idx="687">34.780684999999998</cx:pt>
          <cx:pt idx="688">35.126066999999999</cx:pt>
          <cx:pt idx="689">35.116729999999997</cx:pt>
          <cx:pt idx="690">35.630132000000003</cx:pt>
          <cx:pt idx="691">36.059525999999998</cx:pt>
          <cx:pt idx="692">36.078195999999998</cx:pt>
          <cx:pt idx="693">36.012853999999997</cx:pt>
          <cx:pt idx="694">35.910173</cx:pt>
          <cx:pt idx="695">35.947507999999999</cx:pt>
          <cx:pt idx="696">35.760820000000002</cx:pt>
          <cx:pt idx="697">35.891503</cx:pt>
          <cx:pt idx="698">35.994183999999997</cx:pt>
          <cx:pt idx="699">35.844830999999999</cx:pt>
          <cx:pt idx="700">35.872833999999997</cx:pt>
          <cx:pt idx="701">35.835493999999997</cx:pt>
          <cx:pt idx="702">36.283554000000002</cx:pt>
          <cx:pt idx="703">36.824961999999999</cx:pt>
          <cx:pt idx="704">37.086329999999997</cx:pt>
          <cx:pt idx="705">36.880968000000003</cx:pt>
          <cx:pt idx="706">36.376902000000001</cx:pt>
          <cx:pt idx="707">36.619599999999998</cx:pt>
          <cx:pt idx="708">37.020988000000003</cx:pt>
          <cx:pt idx="709">37.067659999999997</cx:pt>
          <cx:pt idx="710">37.170341000000001</cx:pt>
          <cx:pt idx="711">36.936976000000001</cx:pt>
          <cx:pt idx="712">37.086329999999997</cx:pt>
          <cx:pt idx="713">37.142339</cx:pt>
          <cx:pt idx="714">37.450378000000001</cx:pt>
          <cx:pt idx="715">36.712947999999997</cx:pt>
          <cx:pt idx="716">37.133001999999998</cx:pt>
          <cx:pt idx="717">37.142339</cx:pt>
          <cx:pt idx="718">36.768954000000001</cx:pt>
          <cx:pt idx="719">36.638269999999999</cx:pt>
          <cx:pt idx="720">36.386234999999999</cx:pt>
          <cx:pt idx="721">36.236882000000001</cx:pt>
          <cx:pt idx="722">36.358232999999998</cx:pt>
          <cx:pt idx="723">36.180872999999998</cx:pt>
          <cx:pt idx="724">36.339562999999998</cx:pt>
          <cx:pt idx="725">36.227549000000003</cx:pt>
          <cx:pt idx="726">36.143537999999999</cx:pt>
          <cx:pt idx="727">35.714143999999997</cx:pt>
          <cx:pt idx="728">35.424773999999999</cx:pt>
          <cx:pt idx="729">34.687339999999999</cx:pt>
          <cx:pt idx="730">34.706009999999999</cx:pt>
          <cx:pt idx="731">34.211278</cx:pt>
          <cx:pt idx="732">33.931237000000003</cx:pt>
          <cx:pt idx="733">33.837891999999997</cx:pt>
          <cx:pt idx="734">33.464506999999998</cx:pt>
          <cx:pt idx="735">34.220610999999998</cx:pt>
          <cx:pt idx="736">34.099260000000001</cx:pt>
          <cx:pt idx="737">33.464506999999998</cx:pt>
          <cx:pt idx="738">33.949907000000003</cx:pt>
          <cx:pt idx="739">33.884565000000002</cx:pt>
          <cx:pt idx="740">34.145935999999999</cx:pt>
          <cx:pt idx="741">34.939374999999998</cx:pt>
          <cx:pt idx="742">35.536788000000001</cx:pt>
          <cx:pt idx="743">36.516919000000001</cx:pt>
          <cx:pt idx="744">36.778289999999998</cx:pt>
          <cx:pt idx="745">36.908974000000001</cx:pt>
          <cx:pt idx="746">36.899636999999998</cx:pt>
          <cx:pt idx="747">36.936976000000001</cx:pt>
          <cx:pt idx="748">36.507586000000003</cx:pt>
          <cx:pt idx="749">36.731617</cx:pt>
          <cx:pt idx="750">36.453136999999998</cx:pt>
          <cx:pt idx="751">36.388157999999997</cx:pt>
          <cx:pt idx="752">36.063262000000002</cx:pt>
          <cx:pt idx="753">36.341746000000001</cx:pt>
          <cx:pt idx="754">35.868326000000003</cx:pt>
          <cx:pt idx="755">35.487735999999998</cx:pt>
          <cx:pt idx="756">35.580565</cx:pt>
          <cx:pt idx="757">35.654825000000002</cx:pt>
          <cx:pt idx="758">35.617693000000003</cx:pt>
          <cx:pt idx="759">35.599127000000003</cx:pt>
          <cx:pt idx="760">35.450603999999998</cx:pt>
          <cx:pt idx="761">35.682671999999997</cx:pt>
          <cx:pt idx="762">35.125711000000003</cx:pt>
          <cx:pt idx="763">35.302081000000001</cx:pt>
          <cx:pt idx="764">35.385626000000002</cx:pt>
          <cx:pt idx="765">33.983941000000002</cx:pt>
          <cx:pt idx="766">33.909677000000002</cx:pt>
          <cx:pt idx="767">33.789005000000003</cx:pt>
          <cx:pt idx="768">33.686895</cx:pt>
          <cx:pt idx="769">33.956094</cx:pt>
          <cx:pt idx="770">34.448075000000003</cx:pt>
          <cx:pt idx="771">34.531619999999997</cx:pt>
          <cx:pt idx="772">34.837947</cx:pt>
          <cx:pt idx="773">34.271701999999998</cx:pt>
          <cx:pt idx="774">34.680143000000001</cx:pt>
          <cx:pt idx="775">34.902925000000003</cx:pt>
          <cx:pt idx="776">35.404192000000002</cx:pt>
          <cx:pt idx="777">35.450603999999998</cx:pt>
          <cx:pt idx="778">35.571280000000002</cx:pt>
          <cx:pt idx="779">35.339213000000001</cx:pt>
          <cx:pt idx="780">35.413476000000003</cx:pt>
          <cx:pt idx="781">35.506301999999998</cx:pt>
          <cx:pt idx="782">35.339213000000001</cx:pt>
          <cx:pt idx="783">35.441322999999997</cx:pt>
          <cx:pt idx="784">35.933304999999997</cx:pt>
          <cx:pt idx="785">35.218536999999998</cx:pt>
          <cx:pt idx="786">35.320647000000001</cx:pt>
          <cx:pt idx="787">35.051448000000001</cx:pt>
          <cx:pt idx="788">35.060732999999999</cx:pt>
          <cx:pt idx="789">34.782252999999997</cx:pt>
          <cx:pt idx="790">35.181409000000002</cx:pt>
          <cx:pt idx="791">35.385626000000002</cx:pt>
          <cx:pt idx="792">34.940057000000003</cx:pt>
          <cx:pt idx="793">34.865797000000001</cx:pt>
          <cx:pt idx="794">34.680143000000001</cx:pt>
          <cx:pt idx="795">34.327399</cx:pt>
          <cx:pt idx="796">34.308833</cx:pt>
          <cx:pt idx="797">33.928243000000002</cx:pt>
          <cx:pt idx="798">34.290267999999998</cx:pt>
          <cx:pt idx="799">34.605879000000002</cx:pt>
          <cx:pt idx="800">34.605879000000002</cx:pt>
          <cx:pt idx="801">34.578032</cx:pt>
          <cx:pt idx="802">34.540900999999998</cx:pt>
          <cx:pt idx="803">34.559466999999998</cx:pt>
          <cx:pt idx="804">34.364530999999999</cx:pt>
          <cx:pt idx="805">34.216008000000002</cx:pt>
          <cx:pt idx="806">34.615164</cx:pt>
          <cx:pt idx="807">34.503768999999998</cx:pt>
          <cx:pt idx="808">33.324869999999997</cx:pt>
          <cx:pt idx="809">31.291958000000001</cx:pt>
          <cx:pt idx="810">31.561157000000001</cx:pt>
          <cx:pt idx="811">31.338370999999999</cx:pt>
          <cx:pt idx="812">31.226980000000001</cx:pt>
          <cx:pt idx="813">30.660734000000001</cx:pt>
          <cx:pt idx="814">30.512837999999999</cx:pt>
          <cx:pt idx="815">30.965772000000001</cx:pt>
          <cx:pt idx="816">31.021234</cx:pt>
          <cx:pt idx="817">30.771659</cx:pt>
          <cx:pt idx="818">31.335514</cx:pt>
          <cx:pt idx="819">31.224589000000002</cx:pt>
          <cx:pt idx="820">30.679221999999999</cx:pt>
          <cx:pt idx="821">30.633005000000001</cx:pt>
          <cx:pt idx="822">31.113668000000001</cx:pt>
          <cx:pt idx="823">31.122910000000001</cx:pt>
          <cx:pt idx="824">31.760714</cx:pt>
          <cx:pt idx="825">32.46322</cx:pt>
          <cx:pt idx="826">32.620362</cx:pt>
          <cx:pt idx="827">32.666578000000001</cx:pt>
          <cx:pt idx="828">32.953128999999997</cx:pt>
          <cx:pt idx="829">32.324568999999997</cx:pt>
          <cx:pt idx="830">32.361541000000003</cx:pt>
          <cx:pt idx="831">32.232132</cx:pt>
          <cx:pt idx="832">32.130453000000003</cx:pt>
          <cx:pt idx="833">32.121211000000002</cx:pt>
          <cx:pt idx="834">31.511139</cx:pt>
          <cx:pt idx="835">31.243075999999999</cx:pt>
          <cx:pt idx="836">30.965772000000001</cx:pt>
          <cx:pt idx="837">31.187618000000001</cx:pt>
          <cx:pt idx="838">30.928796999999999</cx:pt>
          <cx:pt idx="839">30.438891999999999</cx:pt>
          <cx:pt idx="840">30.808634000000001</cx:pt>
          <cx:pt idx="841">31.178372</cx:pt>
          <cx:pt idx="842">31.196860000000001</cx:pt>
          <cx:pt idx="843">31.437189</cx:pt>
          <cx:pt idx="844">31.908611000000001</cx:pt>
          <cx:pt idx="845">32.204402999999999</cx:pt>
          <cx:pt idx="846">32.047260999999999</cx:pt>
          <cx:pt idx="847">32.019531999999998</cx:pt>
          <cx:pt idx="848">32.084235999999997</cx:pt>
          <cx:pt idx="849">32.241377999999997</cx:pt>
          <cx:pt idx="850">32.324568999999997</cx:pt>
          <cx:pt idx="851">32.380028000000003</cx:pt>
          <cx:pt idx="852">32.916153999999999</cx:pt>
          <cx:pt idx="853">33.221187999999998</cx:pt>
          <cx:pt idx="854">33.184215999999999</cx:pt>
          <cx:pt idx="855">33.174970999999999</cx:pt>
          <cx:pt idx="856">33.2027</cx:pt>
          <cx:pt idx="857">33.211945999999998</cx:pt>
          <cx:pt idx="858">33.369084000000001</cx:pt>
          <cx:pt idx="859">33.692608999999997</cx:pt>
          <cx:pt idx="860">33.969914000000003</cx:pt>
          <cx:pt idx="861">34.053106</cx:pt>
          <cx:pt idx="862">33.858992999999998</cx:pt>
          <cx:pt idx="863">34.09008</cx:pt>
          <cx:pt idx="864">33.960672000000002</cx:pt>
          <cx:pt idx="865">33.997642999999997</cx:pt>
          <cx:pt idx="866">33.812775999999999</cx:pt>
          <cx:pt idx="867">33.692608999999997</cx:pt>
          <cx:pt idx="868">33.905208999999999</cx:pt>
          <cx:pt idx="869">33.091779000000002</cx:pt>
          <cx:pt idx="870">33.156483999999999</cx:pt>
          <cx:pt idx="871">32.999344999999998</cx:pt>
          <cx:pt idx="872">33.110267</cx:pt>
          <cx:pt idx="873">32.999344999999998</cx:pt>
          <cx:pt idx="874">32.795986999999997</cx:pt>
          <cx:pt idx="875">32.648091000000001</cx:pt>
          <cx:pt idx="876">32.694307999999999</cx:pt>
          <cx:pt idx="877">31.982558999999998</cx:pt>
          <cx:pt idx="878">31.982558999999998</cx:pt>
          <cx:pt idx="879">32.599376999999997</cx:pt>
          <cx:pt idx="880">32.148268000000002</cx:pt>
          <cx:pt idx="881">31.53145</cx:pt>
          <cx:pt idx="882">32.093032999999998</cx:pt>
          <cx:pt idx="883">32.249538000000001</cx:pt>
          <cx:pt idx="884">32.111446000000001</cx:pt>
          <cx:pt idx="885">32.553345999999998</cx:pt>
          <cx:pt idx="886">32.774293999999998</cx:pt>
          <cx:pt idx="887">32.323188999999999</cx:pt>
          <cx:pt idx="888">32.194302</cx:pt>
          <cx:pt idx="889">32.755884999999999</cx:pt>
          <cx:pt idx="890">32.378425</cx:pt>
          <cx:pt idx="891">33.335877000000004</cx:pt>
          <cx:pt idx="892">34.532690000000002</cx:pt>
          <cx:pt idx="893">33.961903</cx:pt>
          <cx:pt idx="894">33.888255000000001</cx:pt>
          <cx:pt idx="895">33.786985000000001</cx:pt>
          <cx:pt idx="896">33.547620000000002</cx:pt>
          <cx:pt idx="897">33.906668000000003</cx:pt>
          <cx:pt idx="898">34.514280999999997</cx:pt>
          <cx:pt idx="899">34.532690000000002</cx:pt>
          <cx:pt idx="900">33.731746000000001</cx:pt>
          <cx:pt idx="901">33.418733000000003</cx:pt>
          <cx:pt idx="902">33.879047</cx:pt>
          <cx:pt idx="903">34.210473</cx:pt>
          <cx:pt idx="904">33.759363999999998</cx:pt>
          <cx:pt idx="905">34.689199000000002</cx:pt>
          <cx:pt idx="906">34.726025</cx:pt>
          <cx:pt idx="907">35.499350999999997</cx:pt>
          <cx:pt idx="908">34.762847000000001</cx:pt>
          <cx:pt idx="909">34.505073000000003</cx:pt>
          <cx:pt idx="910">34.726025</cx:pt>
          <cx:pt idx="911">34.726025</cx:pt>
          <cx:pt idx="912">34.808881</cx:pt>
          <cx:pt idx="913">33.685715999999999</cx:pt>
          <cx:pt idx="914">33.906668000000003</cx:pt>
          <cx:pt idx="915">34.670786</cx:pt>
          <cx:pt idx="916">34.109203000000001</cx:pt>
          <cx:pt idx="917">33.464764000000002</cx:pt>
          <cx:pt idx="918">33.299050999999999</cx:pt>
          <cx:pt idx="919">33.308259</cx:pt>
          <cx:pt idx="920">33.409528999999999</cx:pt>
          <cx:pt idx="921">33.197785000000003</cx:pt>
          <cx:pt idx="922">33.004451000000003</cx:pt>
          <cx:pt idx="923">33.879047</cx:pt>
          <cx:pt idx="924">34.118411000000002</cx:pt>
          <cx:pt idx="925">33.961903</cx:pt>
          <cx:pt idx="926">33.989521000000003</cx:pt>
          <cx:pt idx="927">33.814602999999998</cx:pt>
          <cx:pt idx="928">33.566032999999997</cx:pt>
          <cx:pt idx="929">33.593654999999998</cx:pt>
          <cx:pt idx="930">33.621271999999998</cx:pt>
          <cx:pt idx="931">34.256503000000002</cx:pt>
          <cx:pt idx="932">33.961903</cx:pt>
          <cx:pt idx="933">34.247298000000001</cx:pt>
          <cx:pt idx="934">33.952697999999998</cx:pt>
          <cx:pt idx="935">34.320946999999997</cx:pt>
          <cx:pt idx="936">33.510798000000001</cx:pt>
          <cx:pt idx="937">33.262228999999998</cx:pt>
          <cx:pt idx="938">34.182855000000004</cx:pt>
          <cx:pt idx="939">34.311742000000002</cx:pt>
          <cx:pt idx="940">34.026345999999997</cx:pt>
          <cx:pt idx="941">33.622799999999998</cx:pt>
          <cx:pt idx="942">33.521912999999998</cx:pt>
          <cx:pt idx="943">33.301799000000003</cx:pt>
          <cx:pt idx="944">33.613630000000001</cx:pt>
          <cx:pt idx="945">33.310969</cx:pt>
          <cx:pt idx="946">33.127536999999997</cx:pt>
          <cx:pt idx="947">32.384645999999996</cx:pt>
          <cx:pt idx="948">32.393816000000001</cx:pt>
          <cx:pt idx="949">31.742639</cx:pt>
          <cx:pt idx="950">31.504178</cx:pt>
          <cx:pt idx="951">30.999745000000001</cx:pt>
          <cx:pt idx="952">30.898857</cx:pt>
          <cx:pt idx="953">30.706256</cx:pt>
          <cx:pt idx="954">31.008918000000001</cx:pt>
          <cx:pt idx="955">30.761285999999998</cx:pt>
          <cx:pt idx="956">30.687913000000002</cx:pt>
          <cx:pt idx="957">31.311575999999999</cx:pt>
          <cx:pt idx="958">32.228729000000001</cx:pt>
          <cx:pt idx="959">32.109498000000002</cx:pt>
          <cx:pt idx="960">32.081983999999999</cx:pt>
          <cx:pt idx="961">32.036127999999998</cx:pt>
          <cx:pt idx="962">31.806839</cx:pt>
          <cx:pt idx="963">31.577551</cx:pt>
          <cx:pt idx="964">31.430807000000001</cx:pt>
          <cx:pt idx="965">31.797666</cx:pt>
          <cx:pt idx="966">31.467493999999999</cx:pt>
          <cx:pt idx="967">30.816313000000001</cx:pt>
          <cx:pt idx="968">30.990575</cx:pt>
          <cx:pt idx="969">31.421634000000001</cx:pt>
          <cx:pt idx="970">31.238206000000002</cx:pt>
          <cx:pt idx="971">31.430807000000001</cx:pt>
          <cx:pt idx="972">31.687608999999998</cx:pt>
          <cx:pt idx="973">31.421634000000001</cx:pt>
          <cx:pt idx="974">31.660094999999998</cx:pt>
          <cx:pt idx="975">31.93524</cx:pt>
          <cx:pt idx="976">32.173701999999999</cx:pt>
          <cx:pt idx="977">31.825182999999999</cx:pt>
          <cx:pt idx="978">31.605065</cx:pt>
          <cx:pt idx="979">31.458321000000002</cx:pt>
          <cx:pt idx="980">31.421634000000001</cx:pt>
          <cx:pt idx="981">31.559208000000002</cx:pt>
          <cx:pt idx="982">31.540863999999999</cx:pt>
          <cx:pt idx="983">31.274889999999999</cx:pt>
          <cx:pt idx="984">31.036431</cx:pt>
          <cx:pt idx="985">30.724599999999999</cx:pt>
          <cx:pt idx="986">31.063945</cx:pt>
          <cx:pt idx="987">31.073118000000001</cx:pt>
          <cx:pt idx="988">30.467797999999998</cx:pt>
          <cx:pt idx="989">30.568684999999999</cx:pt>
          <cx:pt idx="990">30.266023000000001</cx:pt>
          <cx:pt idx="991">30.073422000000001</cx:pt>
          <cx:pt idx="992">30.082592000000002</cx:pt>
          <cx:pt idx="993">30.091766</cx:pt>
          <cx:pt idx="994">30.174309999999998</cx:pt>
          <cx:pt idx="995">30.027564999999999</cx:pt>
          <cx:pt idx="996">30.064249</cx:pt>
          <cx:pt idx="997">29.990877999999999</cx:pt>
          <cx:pt idx="998">30.284367</cx:pt>
          <cx:pt idx="999">30.596198999999999</cx:pt>
          <cx:pt idx="1000">30.605369</cx:pt>
          <cx:pt idx="1001">30.917200000000001</cx:pt>
          <cx:pt idx="1002">30.661460999999999</cx:pt>
          <cx:pt idx="1003">30.460521</cx:pt>
          <cx:pt idx="1004">30.451388999999999</cx:pt>
          <cx:pt idx="1005">30.204781000000001</cx:pt>
          <cx:pt idx="1006">30.387454000000002</cx:pt>
          <cx:pt idx="1007">29.273154999999999</cx:pt>
          <cx:pt idx="1008">28.704017</cx:pt>
          <cx:pt idx="1009">28.230729</cx:pt>
          <cx:pt idx="1010">28.506813999999999</cx:pt>
          <cx:pt idx="1011">28.511195000000001</cx:pt>
          <cx:pt idx="1012">28.690868999999999</cx:pt>
          <cx:pt idx="1013">28.945042000000001</cx:pt>
          <cx:pt idx="1014">28.725926999999999</cx:pt>
          <cx:pt idx="1015">28.633899</cx:pt>
          <cx:pt idx="1016">28.892455999999999</cx:pt>
          <cx:pt idx="1017">28.572548000000001</cx:pt>
          <cx:pt idx="1018">28.638283000000001</cx:pt>
          <cx:pt idx="1019">28.625135</cx:pt>
          <cx:pt idx="1020">28.927513000000001</cx:pt>
          <cx:pt idx="1021">28.997629</cx:pt>
          <cx:pt idx="1022">28.629515999999999</cx:pt>
          <cx:pt idx="1023">28.717162999999999</cx:pt>
          <cx:pt idx="1024">28.300844000000001</cx:pt>
          <cx:pt idx="1025">28.283315999999999</cx:pt>
          <cx:pt idx="1026">28.217580999999999</cx:pt>
          <cx:pt idx="1027">28.173759</cx:pt>
          <cx:pt idx="1028">28.484902000000002</cx:pt>
          <cx:pt idx="1029">28.519960000000001</cx:pt>
          <cx:pt idx="1030">28.296462999999999</cx:pt>
          <cx:pt idx="1031">28.072966999999998</cx:pt>
          <cx:pt idx="1032">28.204435</cx:pt>
          <cx:pt idx="1033">28.252641000000001</cx:pt>
          <cx:pt idx="1034">27.753059</cx:pt>
          <cx:pt idx="1035">27.643501000000001</cx:pt>
          <cx:pt idx="1036">27.573384999999998</cx:pt>
          <cx:pt idx="1037">27.555855999999999</cx:pt>
          <cx:pt idx="1038">27.696089000000001</cx:pt>
          <cx:pt idx="1039">27.932732999999999</cx:pt>
          <cx:pt idx="1040">28.344669</cx:pt>
          <cx:pt idx="1041">28.427931999999998</cx:pt>
          <cx:pt idx="1042">28.414784000000001</cx:pt>
          <cx:pt idx="1043">27.818794</cx:pt>
          <cx:pt idx="1044">28.274550999999999</cx:pt>
          <cx:pt idx="1045">28.406020000000002</cx:pt>
          <cx:pt idx="1046">28.502431000000001</cx:pt>
          <cx:pt idx="1047">28.467372999999998</cx:pt>
          <cx:pt idx="1048">28.682105</cx:pt>
          <cx:pt idx="1049">28.704017</cx:pt>
          <cx:pt idx="1050">28.695250999999999</cx:pt>
          <cx:pt idx="1051">28.826719000000001</cx:pt>
          <cx:pt idx="1052">28.730309999999999</cx:pt>
          <cx:pt idx="1053">28.642664</cx:pt>
          <cx:pt idx="1054">28.839867000000002</cx:pt>
          <cx:pt idx="1055">28.988865000000001</cx:pt>
          <cx:pt idx="1056">29.203596999999998</cx:pt>
          <cx:pt idx="1057">30.255348999999999</cx:pt>
          <cx:pt idx="1058">31.609476999999998</cx:pt>
          <cx:pt idx="1059">31.574418999999999</cx:pt>
          <cx:pt idx="1060">30.360522</cx:pt>
          <cx:pt idx="1061">30.421875</cx:pt>
          <cx:pt idx="1062">30.614695999999999</cx:pt>
          <cx:pt idx="1063">30.845271</cx:pt>
          <cx:pt idx="1064">31.027996999999999</cx:pt>
          <cx:pt idx="1065">31.154160999999998</cx:pt>
          <cx:pt idx="1066">30.793066</cx:pt>
          <cx:pt idx="1067">30.379764999999999</cx:pt>
          <cx:pt idx="1068">29.818546000000001</cx:pt>
          <cx:pt idx="1069">30.053477000000001</cx:pt>
          <cx:pt idx="1070">29.827248999999998</cx:pt>
          <cx:pt idx="1071">30.157888</cx:pt>
          <cx:pt idx="1072">30.101330999999998</cx:pt>
          <cx:pt idx="1073">30.266651</cx:pt>
          <cx:pt idx="1074">30.284053</cx:pt>
          <cx:pt idx="1075">30.288404</cx:pt>
          <cx:pt idx="1076">30.392818999999999</cx:pt>
          <cx:pt idx="1077">30.170942</cx:pt>
          <cx:pt idx="1078">29.979517999999999</cx:pt>
          <cx:pt idx="1079">30.070879000000001</cx:pt>
          <cx:pt idx="1080">29.701084000000002</cx:pt>
          <cx:pt idx="1081">30.136134999999999</cx:pt>
          <cx:pt idx="1082">29.514011</cx:pt>
          <cx:pt idx="1083">29.292134000000001</cx:pt>
          <cx:pt idx="1084">29.231225999999999</cx:pt>
          <cx:pt idx="1085">29.013698999999999</cx:pt>
          <cx:pt idx="1086">29.113759999999999</cx:pt>
          <cx:pt idx="1087">28.604749000000002</cx:pt>
          <cx:pt idx="1088">28.478583</cx:pt>
          <cx:pt idx="1089">28.513387999999999</cx:pt>
          <cx:pt idx="1090">28.452480000000001</cx:pt>
          <cx:pt idx="1091">28.543841</cx:pt>
          <cx:pt idx="1092">28.596048</cx:pt>
          <cx:pt idx="1093">28.591697</cx:pt>
          <cx:pt idx="1094">28.643903999999999</cx:pt>
          <cx:pt idx="1095">28.422025999999999</cx:pt>
          <cx:pt idx="1096">28.513387999999999</cx:pt>
          <cx:pt idx="1097">28.408975000000002</cx:pt>
          <cx:pt idx="1098">28.596048</cx:pt>
          <cx:pt idx="1099">28.678708</cx:pt>
          <cx:pt idx="1100">28.900585</cx:pt>
          <cx:pt idx="1101">28.896235000000001</cx:pt>
          <cx:pt idx="1102">28.787471</cx:pt>
          <cx:pt idx="1103">28.709161999999999</cx:pt>
          <cx:pt idx="1104">28.761368000000001</cx:pt>
          <cx:pt idx="1105">28.591697</cx:pt>
          <cx:pt idx="1106">28.670006999999998</cx:pt>
          <cx:pt idx="1107">28.726564</cx:pt>
          <cx:pt idx="1108">28.874482</cx:pt>
          <cx:pt idx="1109">28.970193999999999</cx:pt>
          <cx:pt idx="1110">28.861429999999999</cx:pt>
          <cx:pt idx="1111">28.757017999999999</cx:pt>
          <cx:pt idx="1112">28.848379000000001</cx:pt>
          <cx:pt idx="1113">28.974544000000002</cx:pt>
          <cx:pt idx="1114">28.883182999999999</cx:pt>
          <cx:pt idx="1115">28.126190000000001</cx:pt>
          <cx:pt idx="1116">27.895612</cx:pt>
          <cx:pt idx="1117">27.817302000000002</cx:pt>
          <cx:pt idx="1118">28.121839999999999</cx:pt>
          <cx:pt idx="1119">28.304562000000001</cx:pt>
          <cx:pt idx="1120">28.626501999999999</cx:pt>
          <cx:pt idx="1121">28.683059</cx:pt>
          <cx:pt idx="1122">28.913637000000001</cx:pt>
          <cx:pt idx="1123">28.487283999999999</cx:pt>
          <cx:pt idx="1124">28.474233000000002</cx:pt>
          <cx:pt idx="1125">28.335016</cx:pt>
          <cx:pt idx="1126">28.356767999999999</cx:pt>
          <cx:pt idx="1127">28.348064999999998</cx:pt>
          <cx:pt idx="1128">28.322163</cx:pt>
          <cx:pt idx="1129">27.950925000000002</cx:pt>
          <cx:pt idx="1130">27.950925000000002</cx:pt>
          <cx:pt idx="1131">27.985458000000001</cx:pt>
          <cx:pt idx="1132">27.899122999999999</cx:pt>
          <cx:pt idx="1133">27.830055999999999</cx:pt>
          <cx:pt idx="1134">27.156642000000002</cx:pt>
          <cx:pt idx="1135">27.139375000000001</cx:pt>
          <cx:pt idx="1136">26.914904</cx:pt>
          <cx:pt idx="1137">26.815619999999999</cx:pt>
          <cx:pt idx="1138">26.901955000000001</cx:pt>
          <cx:pt idx="1139">26.867422000000001</cx:pt>
          <cx:pt idx="1140">27.117791</cx:pt>
          <cx:pt idx="1141">27.139375000000001</cx:pt>
          <cx:pt idx="1142">27.065991</cx:pt>
          <cx:pt idx="1143">26.979655000000001</cx:pt>
          <cx:pt idx="1144">26.824252999999999</cx:pt>
          <cx:pt idx="1145">26.552299000000001</cx:pt>
          <cx:pt idx="1146">26.746552999999999</cx:pt>
          <cx:pt idx="1147">26.552299000000001</cx:pt>
          <cx:pt idx="1148">26.712016999999999</cx:pt>
          <cx:pt idx="1149">26.418479000000001</cx:pt>
          <cx:pt idx="1150">26.349411</cx:pt>
          <cx:pt idx="1151">26.029972000000001</cx:pt>
          <cx:pt idx="1152">25.995439000000001</cx:pt>
          <cx:pt idx="1153">26.124941</cx:pt>
          <cx:pt idx="1154">26.673165999999998</cx:pt>
          <cx:pt idx="1155">26.673165999999998</cx:pt>
          <cx:pt idx="1156">26.824252999999999</cx:pt>
          <cx:pt idx="1157">26.871737</cx:pt>
          <cx:pt idx="1158">26.945122000000001</cx:pt>
          <cx:pt idx="1159">26.491864</cx:pt>
          <cx:pt idx="1160">26.759502000000001</cx:pt>
          <cx:pt idx="1161">26.681801</cx:pt>
          <cx:pt idx="1162">26.578199000000001</cx:pt>
          <cx:pt idx="1163">26.863104</cx:pt>
          <cx:pt idx="1164">27.001239999999999</cx:pt>
          <cx:pt idx="1165">26.716335000000001</cx:pt>
          <cx:pt idx="1166">26.625684</cx:pt>
          <cx:pt idx="1167">26.781085999999998</cx:pt>
          <cx:pt idx="1168">26.858787</cx:pt>
          <cx:pt idx="1169">26.431429999999999</cx:pt>
          <cx:pt idx="1170">27.022824</cx:pt>
          <cx:pt idx="1171">26.983972999999999</cx:pt>
          <cx:pt idx="1172">26.940805999999998</cx:pt>
          <cx:pt idx="1173">27.217078000000001</cx:pt>
          <cx:pt idx="1174">27.044407</cx:pt>
          <cx:pt idx="1175">26.863104</cx:pt>
          <cx:pt idx="1176">26.789719999999999</cx:pt>
          <cx:pt idx="1177">26.759502000000001</cx:pt>
          <cx:pt idx="1178">26.703384</cx:pt>
          <cx:pt idx="1179">26.591148</cx:pt>
          <cx:pt idx="1180">26.215592000000001</cx:pt>
          <cx:pt idx="1181">25.844352000000001</cx:pt>
          <cx:pt idx="1182">25.848669999999998</cx:pt>
          <cx:pt idx="1183">25.688949999999998</cx:pt>
          <cx:pt idx="1184">26.099039000000001</cx:pt>
          <cx:pt idx="1185">26.086089999999999</cx:pt>
          <cx:pt idx="1186">25.835719000000001</cx:pt>
          <cx:pt idx="1187">25.723483000000002</cx:pt>
          <cx:pt idx="1188">25.779601</cx:pt>
          <cx:pt idx="1189">25.753701</cx:pt>
          <cx:pt idx="1190">25.740748</cx:pt>
          <cx:pt idx="1191">26.096</cx:pt>
          <cx:pt idx="1192">26.237244</cx:pt>
          <cx:pt idx="1193">26.305727000000001</cx:pt>
          <cx:pt idx="1194">26.168762999999998</cx:pt>
          <cx:pt idx="1195">26.211563000000002</cx:pt>
          <cx:pt idx="1196">26.232965</cx:pt>
          <cx:pt idx="1197">26.100280000000001</cx:pt>
          <cx:pt idx="1198">26.160202000000002</cx:pt>
          <cx:pt idx="1199">26.250084999999999</cx:pt>
          <cx:pt idx="1200">26.104561</cx:pt>
          <cx:pt idx="1201">25.852032000000001</cx:pt>
          <cx:pt idx="1202">25.727907999999999</cx:pt>
          <cx:pt idx="1203">25.847752</cx:pt>
          <cx:pt idx="1204">25.852032000000001</cx:pt>
          <cx:pt idx="1205">25.774989999999999</cx:pt>
          <cx:pt idx="1206">25.432579</cx:pt>
          <cx:pt idx="1207">25.299893999999998</cx:pt>
          <cx:pt idx="1208">25.248532999999998</cx:pt>
          <cx:pt idx="1209">25.222852</cx:pt>
          <cx:pt idx="1210">24.923241000000001</cx:pt>
          <cx:pt idx="1211">24.803398999999999</cx:pt>
          <cx:pt idx="1212">24.606511999999999</cx:pt>
          <cx:pt idx="1213">24.080054000000001</cx:pt>
          <cx:pt idx="1214">24.118576000000001</cx:pt>
          <cx:pt idx="1215">24.516628999999998</cx:pt>
          <cx:pt idx="1216">24.563711000000001</cx:pt>
          <cx:pt idx="1217">24.533750000000001</cx:pt>
          <cx:pt idx="1218">24.229859999999999</cx:pt>
          <cx:pt idx="1219">24.413906000000001</cx:pt>
          <cx:pt idx="1220">24.225579</cx:pt>
          <cx:pt idx="1221">24.268381000000002</cx:pt>
          <cx:pt idx="1222">24.092896</cx:pt>
          <cx:pt idx="1223">24.067215000000001</cx:pt>
          <cx:pt idx="1224">24.037254000000001</cx:pt>
          <cx:pt idx="1225">24.122857</cx:pt>
          <cx:pt idx="1226">23.904568999999999</cx:pt>
          <cx:pt idx="1227">23.737645000000001</cx:pt>
          <cx:pt idx="1228">23.574998000000001</cx:pt>
          <cx:pt idx="1229">23.609241000000001</cx:pt>
          <cx:pt idx="1230">23.587838999999999</cx:pt>
          <cx:pt idx="1231">23.652041000000001</cx:pt>
          <cx:pt idx="1232">23.784725000000002</cx:pt>
          <cx:pt idx="1233">23.844647999999999</cx:pt>
          <cx:pt idx="1234">23.707682999999999</cx:pt>
          <cx:pt idx="1235">23.540758</cx:pt>
          <cx:pt idx="1236">23.305351000000002</cx:pt>
          <cx:pt idx="1237">23.224028000000001</cx:pt>
          <cx:pt idx="1238">23.176946999999998</cx:pt>
          <cx:pt idx="1239">23.313911000000001</cx:pt>
          <cx:pt idx="1240">23.549318</cx:pt>
          <cx:pt idx="1241">23.485116000000001</cx:pt>
          <cx:pt idx="1242">23.639199999999999</cx:pt>
          <cx:pt idx="1243">23.960211000000001</cx:pt>
          <cx:pt idx="1244">23.848927</cx:pt>
          <cx:pt idx="1245">23.866049</cx:pt>
          <cx:pt idx="1246">23.724803999999999</cx:pt>
          <cx:pt idx="1247">23.694842000000001</cx:pt>
          <cx:pt idx="1248">23.844647999999999</cx:pt>
          <cx:pt idx="1249">23.724803999999999</cx:pt>
          <cx:pt idx="1250">23.609241000000001</cx:pt>
          <cx:pt idx="1251">23.720523</cx:pt>
          <cx:pt idx="1252">23.810410999999998</cx:pt>
          <cx:pt idx="1253">23.700078999999999</cx:pt>
          <cx:pt idx="1254">23.704322999999999</cx:pt>
          <cx:pt idx="1255">23.920743000000002</cx:pt>
          <cx:pt idx="1256">23.975908</cx:pt>
          <cx:pt idx="1257">24.069265999999999</cx:pt>
        </cx:lvl>
      </cx:numDim>
    </cx:data>
  </cx:chartData>
  <cx:chart>
    <cx:title pos="t" align="ctr" overlay="0">
      <cx:tx>
        <cx:txData>
          <cx:v>Abbott Laboratories 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Abbott Laboratories </a:t>
          </a:r>
        </a:p>
      </cx:txPr>
    </cx:title>
    <cx:plotArea>
      <cx:plotAreaRegion>
        <cx:series layoutId="clusteredColumn" uniqueId="{84C8A3E0-24A4-4710-A540-1E60955074B5}">
          <cx:tx>
            <cx:txData>
              <cx:f>ABT!$B$1</cx:f>
              <cx:v>ABT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BDX!$B$2:$B$1259</cx:f>
        <cx:lvl ptCount="1258" formatCode="General">
          <cx:pt idx="0">165.550003</cx:pt>
          <cx:pt idx="1">166.14999399999999</cx:pt>
          <cx:pt idx="2">165.86999499999999</cx:pt>
          <cx:pt idx="3">167.05999800000001</cx:pt>
          <cx:pt idx="4">166.479996</cx:pt>
          <cx:pt idx="5">165.91000399999999</cx:pt>
          <cx:pt idx="6">165.970001</cx:pt>
          <cx:pt idx="7">166.14999399999999</cx:pt>
          <cx:pt idx="8">166.740005</cx:pt>
          <cx:pt idx="9">167.75</cx:pt>
          <cx:pt idx="10">169.19000199999999</cx:pt>
          <cx:pt idx="11">167.75</cx:pt>
          <cx:pt idx="12">168.11999499999999</cx:pt>
          <cx:pt idx="13">169.39999399999999</cx:pt>
          <cx:pt idx="14">166.509995</cx:pt>
          <cx:pt idx="15">163.63999899999999</cx:pt>
          <cx:pt idx="16">163.990005</cx:pt>
          <cx:pt idx="17">164.02000100000001</cx:pt>
          <cx:pt idx="18">163.681511</cx:pt>
          <cx:pt idx="19">164.79654400000001</cx:pt>
          <cx:pt idx="20">163.89057199999999</cx:pt>
          <cx:pt idx="21">168.35073199999999</cx:pt>
          <cx:pt idx="22">171.96463800000001</cx:pt>
          <cx:pt idx="23">169.555363</cx:pt>
          <cx:pt idx="24">169.933684</cx:pt>
          <cx:pt idx="25">167.73346900000001</cx:pt>
          <cx:pt idx="26">166.92706100000001</cx:pt>
          <cx:pt idx="27">171.30757399999999</cx:pt>
          <cx:pt idx="28">171.09849800000001</cx:pt>
          <cx:pt idx="29">172.65158299999999</cx:pt>
          <cx:pt idx="30">168.51001199999999</cx:pt>
          <cx:pt idx="31">166.04100500000001</cx:pt>
          <cx:pt idx="32">162.078644</cx:pt>
          <cx:pt idx="33">169.605144</cx:pt>
          <cx:pt idx="34">174.83188200000001</cx:pt>
          <cx:pt idx="35">174.03542300000001</cx:pt>
          <cx:pt idx="36">177.91815199999999</cx:pt>
          <cx:pt idx="37">177.101778</cx:pt>
          <cx:pt idx="38">174.21463399999999</cx:pt>
          <cx:pt idx="39">172.41264100000001</cx:pt>
          <cx:pt idx="40">166.13060300000001</cx:pt>
          <cx:pt idx="41">165.63281799999999</cx:pt>
          <cx:pt idx="42">167.16600299999999</cx:pt>
          <cx:pt idx="43">167.04652400000001</cx:pt>
          <cx:pt idx="44">166.50892400000001</cx:pt>
          <cx:pt idx="45">166.80759699999999</cx:pt>
          <cx:pt idx="46">170.22239200000001</cx:pt>
          <cx:pt idx="47">171.39717099999999</cx:pt>
          <cx:pt idx="48">171.556466</cx:pt>
          <cx:pt idx="49">172.26331200000001</cx:pt>
          <cx:pt idx="50">171.45690300000001</cx:pt>
          <cx:pt idx="51">172.02437</cx:pt>
          <cx:pt idx="52">170.77990800000001</cx:pt>
          <cx:pt idx="53">171.16818000000001</cx:pt>
          <cx:pt idx="54">172.094067</cx:pt>
          <cx:pt idx="55">172.70136400000001</cx:pt>
          <cx:pt idx="56">173.19914900000001</cx:pt>
          <cx:pt idx="57">178.39602099999999</cx:pt>
          <cx:pt idx="58">176.61394300000001</cx:pt>
          <cx:pt idx="59">176.32523499999999</cx:pt>
          <cx:pt idx="60">175.867267</cx:pt>
          <cx:pt idx="61">175.2998</cx:pt>
          <cx:pt idx="62">177.61947799999999</cx:pt>
          <cx:pt idx="63">178.93362099999999</cx:pt>
          <cx:pt idx="64">175.65820600000001</cx:pt>
          <cx:pt idx="65">178.376105</cx:pt>
          <cx:pt idx="66">178.17699400000001</cx:pt>
          <cx:pt idx="67">176.225672</cx:pt>
          <cx:pt idx="68">178.704645</cx:pt>
          <cx:pt idx="69">180.745564</cx:pt>
          <cx:pt idx="70">178.58518100000001</cx:pt>
          <cx:pt idx="71">175.11063999999999</cx:pt>
          <cx:pt idx="72">174.881663</cx:pt>
          <cx:pt idx="73">174.42369500000001</cx:pt>
          <cx:pt idx="74">175.24006800000001</cx:pt>
          <cx:pt idx="75">172.034335</cx:pt>
          <cx:pt idx="76">170.341871</cx:pt>
          <cx:pt idx="77">172.522154</cx:pt>
          <cx:pt idx="78">170.24230800000001</cx:pt>
          <cx:pt idx="79">175.867267</cx:pt>
          <cx:pt idx="80">176.97234900000001</cx:pt>
          <cx:pt idx="81">176.43475000000001</cx:pt>
          <cx:pt idx="82">175.879302</cx:pt>
          <cx:pt idx="83">175.581737</cx:pt>
          <cx:pt idx="84">175.770195</cx:pt>
          <cx:pt idx="85">176.28595899999999</cx:pt>
          <cx:pt idx="86">175.809864</cx:pt>
          <cx:pt idx="87">174.04432700000001</cx:pt>
          <cx:pt idx="88">172.725131</cx:pt>
          <cx:pt idx="89">171.84236300000001</cx:pt>
          <cx:pt idx="90">173.488879</cx:pt>
          <cx:pt idx="91">173.042539</cx:pt>
          <cx:pt idx="92">172.43749399999999</cx:pt>
          <cx:pt idx="93">172.288704</cx:pt>
          <cx:pt idx="94">171.70350099999999</cx:pt>
          <cx:pt idx="95">171.376181</cx:pt>
          <cx:pt idx="96">172.79456999999999</cx:pt>
          <cx:pt idx="97">172.566428</cx:pt>
          <cx:pt idx="98">175.274258</cx:pt>
          <cx:pt idx="99">173.54839000000001</cx:pt>
          <cx:pt idx="100">172.73504500000001</cx:pt>
          <cx:pt idx="101">172.110174</cx:pt>
          <cx:pt idx="102">172.31845899999999</cx:pt>
          <cx:pt idx="103">170.136337</cx:pt>
          <cx:pt idx="104">174.35180600000001</cx:pt>
          <cx:pt idx="105">174.99651900000001</cx:pt>
          <cx:pt idx="106">175.343681</cx:pt>
          <cx:pt idx="107">174.57002</cx:pt>
          <cx:pt idx="108">174.530351</cx:pt>
          <cx:pt idx="109">173.11196200000001</cx:pt>
          <cx:pt idx="110">173.6079</cx:pt>
          <cx:pt idx="111">171.376181</cx:pt>
          <cx:pt idx="112">172.258949</cx:pt>
          <cx:pt idx="113">173.43928299999999</cx:pt>
          <cx:pt idx="114">174.35180600000001</cx:pt>
          <cx:pt idx="115">173.10204899999999</cx:pt>
          <cx:pt idx="116">172.983013</cx:pt>
          <cx:pt idx="117">173.65749600000001</cx:pt>
          <cx:pt idx="118">175.09571199999999</cx:pt>
          <cx:pt idx="119">174.51051000000001</cx:pt>
          <cx:pt idx="120">174.27245400000001</cx:pt>
          <cx:pt idx="121">174.917182</cx:pt>
          <cx:pt idx="122">174.21294399999999</cx:pt>
          <cx:pt idx="123">171.76301100000001</cx:pt>
          <cx:pt idx="124">170.67195799999999</cx:pt>
          <cx:pt idx="125">169.81894500000001</cx:pt>
          <cx:pt idx="126">168.26169300000001</cx:pt>
          <cx:pt idx="127">168.212097</cx:pt>
          <cx:pt idx="128">166.80363600000001</cx:pt>
          <cx:pt idx="129">162.74687</cx:pt>
          <cx:pt idx="130">161.68555699999999</cx:pt>
          <cx:pt idx="131">165.35550699999999</cx:pt>
          <cx:pt idx="132">170.790978</cx:pt>
          <cx:pt idx="133">168.58901399999999</cx:pt>
          <cx:pt idx="134">168.638611</cx:pt>
          <cx:pt idx="135">166.66477399999999</cx:pt>
          <cx:pt idx="136">164.44296800000001</cx:pt>
          <cx:pt idx="137">165.940709</cx:pt>
          <cx:pt idx="138">165.40508800000001</cx:pt>
          <cx:pt idx="139">167.636807</cx:pt>
          <cx:pt idx="140">166.982181</cx:pt>
          <cx:pt idx="141">167.91453100000001</cx:pt>
          <cx:pt idx="142">168.84689599999999</cx:pt>
          <cx:pt idx="143">168.757631</cx:pt>
          <cx:pt idx="144">167.249977</cx:pt>
          <cx:pt idx="145">167.94429400000001</cx:pt>
          <cx:pt idx="146">167.20327700000001</cx:pt>
          <cx:pt idx="147">166.729029</cx:pt>
          <cx:pt idx="148">165.039502</cx:pt>
          <cx:pt idx="149">164.456571</cx:pt>
          <cx:pt idx="150">164.99011300000001</cx:pt>
          <cx:pt idx="151">165.187714</cx:pt>
          <cx:pt idx="152">164.999987</cx:pt>
          <cx:pt idx="153">164.08113299999999</cx:pt>
          <cx:pt idx="154">162.184113</cx:pt>
          <cx:pt idx="155">163.02394000000001</cx:pt>
          <cx:pt idx="156">161.97663700000001</cx:pt>
          <cx:pt idx="157">163.468547</cx:pt>
          <cx:pt idx="158">163.44878299999999</cx:pt>
          <cx:pt idx="159">166.55119199999999</cx:pt>
          <cx:pt idx="160">164.298484</cx:pt>
          <cx:pt idx="161">165.14818500000001</cx:pt>
          <cx:pt idx="162">165.04939200000001</cx:pt>
          <cx:pt idx="163">165.63232199999999</cx:pt>
          <cx:pt idx="164">163.992199</cx:pt>
          <cx:pt idx="165">162.86585199999999</cx:pt>
          <cx:pt idx="166">163.23143099999999</cx:pt>
          <cx:pt idx="167">159.66466500000001</cx:pt>
          <cx:pt idx="168">158.50866300000001</cx:pt>
          <cx:pt idx="169">158.97303600000001</cx:pt>
          <cx:pt idx="170">159.32872499999999</cx:pt>
          <cx:pt idx="171">159.99069900000001</cx:pt>
          <cx:pt idx="172">159.51645199999999</cx:pt>
          <cx:pt idx="173">157.63921300000001</cx:pt>
          <cx:pt idx="174">158.340701</cx:pt>
          <cx:pt idx="175">157.965262</cx:pt>
          <cx:pt idx="176">156.829026</cx:pt>
          <cx:pt idx="177">156.81915100000001</cx:pt>
          <cx:pt idx="178">156.09789799999999</cx:pt>
          <cx:pt idx="179">157.570044</cx:pt>
          <cx:pt idx="180">157.24399399999999</cx:pt>
          <cx:pt idx="181">156.2955</cx:pt>
          <cx:pt idx="182">157.076032</cx:pt>
          <cx:pt idx="183">155.781723</cx:pt>
          <cx:pt idx="184">152.06675899999999</cx:pt>
          <cx:pt idx="185">152.78801200000001</cx:pt>
          <cx:pt idx="186">153.17334</cx:pt>
          <cx:pt idx="187">153.55866900000001</cx:pt>
          <cx:pt idx="188">151.02932999999999</cx:pt>
          <cx:pt idx="189">153.06465700000001</cx:pt>
          <cx:pt idx="190">151.65179000000001</cx:pt>
          <cx:pt idx="191">150.00179199999999</cx:pt>
          <cx:pt idx="192">150.713156</cx:pt>
          <cx:pt idx="193">149.70538199999999</cx:pt>
          <cx:pt idx="194">147.24519699999999</cx:pt>
          <cx:pt idx="195">147.34400600000001</cx:pt>
          <cx:pt idx="196">147.45268899999999</cx:pt>
          <cx:pt idx="197">147.75897399999999</cx:pt>
          <cx:pt idx="198">147.38352</cx:pt>
          <cx:pt idx="199">148.44071299999999</cx:pt>
          <cx:pt idx="200">145.941014</cx:pt>
          <cx:pt idx="201">147.98621499999999</cx:pt>
          <cx:pt idx="202">147.50207800000001</cx:pt>
          <cx:pt idx="203">148.954474</cx:pt>
          <cx:pt idx="204">147.98621499999999</cx:pt>
          <cx:pt idx="205">146.73142100000001</cx:pt>
          <cx:pt idx="206">145.34819300000001</cx:pt>
          <cx:pt idx="207">145.42723699999999</cx:pt>
          <cx:pt idx="208">146.24727999999999</cx:pt>
          <cx:pt idx="209">146.70959099999999</cx:pt>
          <cx:pt idx="210">147.05386999999999</cx:pt>
          <cx:pt idx="211">148.25390999999999</cx:pt>
          <cx:pt idx="212">147.66372100000001</cx:pt>
          <cx:pt idx="213">145.03740999999999</cx:pt>
          <cx:pt idx="214">147.19157899999999</cx:pt>
          <cx:pt idx="215">146.237449</cx:pt>
          <cx:pt idx="216">145.057087</cx:pt>
          <cx:pt idx="217">144.06361799999999</cx:pt>
          <cx:pt idx="218">143.29636600000001</cx:pt>
          <cx:pt idx="219">142.52913000000001</cx:pt>
          <cx:pt idx="220">140.83727099999999</cx:pt>
          <cx:pt idx="221">141.75206299999999</cx:pt>
          <cx:pt idx="222">139.79461800000001</cx:pt>
          <cx:pt idx="223">137.52241599999999</cx:pt>
          <cx:pt idx="224">133.115723</cx:pt>
          <cx:pt idx="225">133.91246699999999</cx:pt>
          <cx:pt idx="226">132.14191600000001</cx:pt>
          <cx:pt idx="227">130.70581300000001</cx:pt>
          <cx:pt idx="228">133.03702999999999</cx:pt>
          <cx:pt idx="229">135.65351000000001</cx:pt>
          <cx:pt idx="230">138.77164099999999</cx:pt>
          <cx:pt idx="231">142.67668499999999</cx:pt>
          <cx:pt idx="232">143.63081500000001</cx:pt>
          <cx:pt idx="233">142.99144100000001</cx:pt>
          <cx:pt idx="234">139.95200299999999</cx:pt>
          <cx:pt idx="235">143.650477</cx:pt>
          <cx:pt idx="236">143.12915000000001</cx:pt>
          <cx:pt idx="237">142.52913000000001</cx:pt>
          <cx:pt idx="238">142.39142100000001</cx:pt>
          <cx:pt idx="239">139.33230699999999</cx:pt>
          <cx:pt idx="240">138.555239</cx:pt>
          <cx:pt idx="241">140.16840500000001</cx:pt>
          <cx:pt idx="242">140.09954300000001</cx:pt>
          <cx:pt idx="243">143.03079500000001</cx:pt>
          <cx:pt idx="244">139.06673499999999</cx:pt>
          <cx:pt idx="245">140.11922000000001</cx:pt>
          <cx:pt idx="246">138.84048799999999</cx:pt>
          <cx:pt idx="247">140.03069600000001</cx:pt>
          <cx:pt idx="248">142.165189</cx:pt>
          <cx:pt idx="249">144.53576000000001</cx:pt>
          <cx:pt idx="250">145.99153999999999</cx:pt>
          <cx:pt idx="251">145.52922899999999</cx:pt>
          <cx:pt idx="252">151.56876500000001</cx:pt>
          <cx:pt idx="253">152.88683599999999</cx:pt>
          <cx:pt idx="254">153.96884399999999</cx:pt>
          <cx:pt idx="255">152.82782</cx:pt>
          <cx:pt idx="256">153.358993</cx:pt>
          <cx:pt idx="257">153.319639</cx:pt>
          <cx:pt idx="258">151.84418199999999</cx:pt>
          <cx:pt idx="259">151.07694599999999</cx:pt>
          <cx:pt idx="260">150.61463499999999</cx:pt>
          <cx:pt idx="261">153.358993</cx:pt>
          <cx:pt idx="262">153.339316</cx:pt>
          <cx:pt idx="263">150.78185199999999</cx:pt>
          <cx:pt idx="264">150.68349699999999</cx:pt>
          <cx:pt idx="265">149.198194</cx:pt>
          <cx:pt idx="266">151.82452000000001</cx:pt>
          <cx:pt idx="267">150.36872500000001</cx:pt>
          <cx:pt idx="268">152.16878500000001</cx:pt>
          <cx:pt idx="269">150.45725999999999</cx:pt>
          <cx:pt idx="270">151.62276299999999</cx:pt>
          <cx:pt idx="271">146.84322800000001</cx:pt>
          <cx:pt idx="272">148.655146</cx:pt>
          <cx:pt idx="273">149.52682200000001</cx:pt>
          <cx:pt idx="274">147.15664699999999</cx:pt>
          <cx:pt idx="275">148.175229</cx:pt>
          <cx:pt idx="276">147.02931899999999</cx:pt>
          <cx:pt idx="277">147.45047400000001</cx:pt>
          <cx:pt idx="278">147.81285099999999</cx:pt>
          <cx:pt idx="279">148.10667799999999</cx:pt>
          <cx:pt idx="280">146.872624</cx:pt>
          <cx:pt idx="281">148.42008200000001</cx:pt>
          <cx:pt idx="282">147.852036</cx:pt>
          <cx:pt idx="283">147.68552299999999</cx:pt>
          <cx:pt idx="284">145.61896300000001</cx:pt>
          <cx:pt idx="285">145.37411</cx:pt>
          <cx:pt idx="286">148.83144799999999</cx:pt>
          <cx:pt idx="287">148.978354</cx:pt>
          <cx:pt idx="288">149.27217999999999</cx:pt>
          <cx:pt idx="289">149.36032399999999</cx:pt>
          <cx:pt idx="290">149.105682</cx:pt>
          <cx:pt idx="291">147.90099499999999</cx:pt>
          <cx:pt idx="292">143.61117999999999</cx:pt>
          <cx:pt idx="293">141.828643</cx:pt>
          <cx:pt idx="294">139.58579700000001</cx:pt>
          <cx:pt idx="295">140.281171</cx:pt>
          <cx:pt idx="296">139.04711699999999</cx:pt>
          <cx:pt idx="297">137.85223300000001</cx:pt>
          <cx:pt idx="298">137.01972699999999</cx:pt>
          <cx:pt idx="299">137.333146</cx:pt>
          <cx:pt idx="300">135.599583</cx:pt>
          <cx:pt idx="301">136.88261</cx:pt>
          <cx:pt idx="302">136.88261</cx:pt>
          <cx:pt idx="303">137.068701</cx:pt>
          <cx:pt idx="304">136.68673100000001</cx:pt>
          <cx:pt idx="305">134.24800400000001</cx:pt>
          <cx:pt idx="306">132.96496200000001</cx:pt>
          <cx:pt idx="307">134.091295</cx:pt>
          <cx:pt idx="308">135.609387</cx:pt>
          <cx:pt idx="309">134.92378600000001</cx:pt>
          <cx:pt idx="310">134.29696300000001</cx:pt>
          <cx:pt idx="311">134.414503</cx:pt>
          <cx:pt idx="312">131.819052</cx:pt>
          <cx:pt idx="313">134.16964999999999</cx:pt>
          <cx:pt idx="314">132.58299199999999</cx:pt>
          <cx:pt idx="315">129.468469</cx:pt>
          <cx:pt idx="316">129.92879400000001</cx:pt>
          <cx:pt idx="317">128.19523100000001</cx:pt>
          <cx:pt idx="318">127.71531400000001</cx:pt>
          <cx:pt idx="319">133.34693200000001</cx:pt>
          <cx:pt idx="320">135.98155299999999</cx:pt>
          <cx:pt idx="321">136.412497</cx:pt>
          <cx:pt idx="322">135.41349199999999</cx:pt>
          <cx:pt idx="323">136.24599799999999</cx:pt>
          <cx:pt idx="324">135.48205799999999</cx:pt>
          <cx:pt idx="325">136.921795</cx:pt>
          <cx:pt idx="326">136.01093399999999</cx:pt>
          <cx:pt idx="327">134.35572500000001</cx:pt>
          <cx:pt idx="328">133.454668</cx:pt>
          <cx:pt idx="329">133.18043399999999</cx:pt>
          <cx:pt idx="330">132.416494</cx:pt>
          <cx:pt idx="331">133.102079</cx:pt>
          <cx:pt idx="332">135.17844299999999</cx:pt>
          <cx:pt idx="333">131.55462199999999</cx:pt>
          <cx:pt idx="334">133.13146499999999</cx:pt>
          <cx:pt idx="335">133.31673799999999</cx:pt>
          <cx:pt idx="336">131.53228899999999</cx:pt>
          <cx:pt idx="337">137.509705</cx:pt>
          <cx:pt idx="338">139.27464699999999</cx:pt>
          <cx:pt idx="339">139.39165499999999</cx:pt>
          <cx:pt idx="340">136.45658599999999</cx:pt>
          <cx:pt idx="341">134.19432900000001</cx:pt>
          <cx:pt idx="342">134.75989300000001</cx:pt>
          <cx:pt idx="343">138.38729599999999</cx:pt>
          <cx:pt idx="344">140.005978</cx:pt>
          <cx:pt idx="345">142.86303699999999</cx:pt>
          <cx:pt idx="346">143.41885500000001</cx:pt>
          <cx:pt idx="347">144.90102300000001</cx:pt>
          <cx:pt idx="348">144.57923600000001</cx:pt>
          <cx:pt idx="349">143.925916</cx:pt>
          <cx:pt idx="350">144.24768800000001</cx:pt>
          <cx:pt idx="351">144.90102300000001</cx:pt>
          <cx:pt idx="352">146.55870400000001</cx:pt>
          <cx:pt idx="353">145.21305000000001</cx:pt>
          <cx:pt idx="354">146.45144099999999</cx:pt>
          <cx:pt idx="355">150.03008500000001</cx:pt>
          <cx:pt idx="356">148.55767800000001</cx:pt>
          <cx:pt idx="357">148.635673</cx:pt>
          <cx:pt idx="358">148.36264399999999</cx:pt>
          <cx:pt idx="359">148.21638400000001</cx:pt>
          <cx:pt idx="360">148.206638</cx:pt>
          <cx:pt idx="361">146.14915999999999</cx:pt>
          <cx:pt idx="362">142.68752499999999</cx:pt>
          <cx:pt idx="363">143.63337999999999</cx:pt>
          <cx:pt idx="364">144.481719</cx:pt>
          <cx:pt idx="365">144.32569799999999</cx:pt>
          <cx:pt idx="366">143.838145</cx:pt>
          <cx:pt idx="367">144.47197399999999</cx:pt>
          <cx:pt idx="368">144.364711</cx:pt>
          <cx:pt idx="369">144.31595300000001</cx:pt>
          <cx:pt idx="370">143.09706800000001</cx:pt>
          <cx:pt idx="371">143.56511599999999</cx:pt>
          <cx:pt idx="372">142.316979</cx:pt>
          <cx:pt idx="373">140.67880500000001</cx:pt>
          <cx:pt idx="374">138.29954000000001</cx:pt>
          <cx:pt idx="375">137.626713</cx:pt>
          <cx:pt idx="376">139.67444499999999</cx:pt>
          <cx:pt idx="377">139.09912</cx:pt>
          <cx:pt idx="378">139.615926</cx:pt>
          <cx:pt idx="379">139.65493900000001</cx:pt>
          <cx:pt idx="380">138.12401199999999</cx:pt>
          <cx:pt idx="381">138.25078099999999</cx:pt>
          <cx:pt idx="382">138.50430399999999</cx:pt>
          <cx:pt idx="383">138.37755000000001</cx:pt>
          <cx:pt idx="384">138.17277100000001</cx:pt>
          <cx:pt idx="385">139.60617999999999</cx:pt>
          <cx:pt idx="386">139.41116199999999</cx:pt>
          <cx:pt idx="387">138.29954000000001</cx:pt>
          <cx:pt idx="388">137.304925</cx:pt>
          <cx:pt idx="389">136.281059</cx:pt>
          <cx:pt idx="390">135.77401399999999</cx:pt>
          <cx:pt idx="391">135.130439</cx:pt>
          <cx:pt idx="392">136.12505300000001</cx:pt>
          <cx:pt idx="393">137.35368399999999</cx:pt>
          <cx:pt idx="394">136.563849</cx:pt>
          <cx:pt idx="395">134.49661</cx:pt>
          <cx:pt idx="396">136.09580099999999</cx:pt>
          <cx:pt idx="397">136.544343</cx:pt>
          <cx:pt idx="398">136.115295</cx:pt>
          <cx:pt idx="399">136.49395799999999</cx:pt>
          <cx:pt idx="400">136.42598599999999</cx:pt>
          <cx:pt idx="401">136.72698800000001</cx:pt>
          <cx:pt idx="402">136.42598599999999</cx:pt>
          <cx:pt idx="403">137.319244</cx:pt>
          <cx:pt idx="404">137.435766</cx:pt>
          <cx:pt idx="405">136.202675</cx:pt>
          <cx:pt idx="406">137.81442999999999</cx:pt>
          <cx:pt idx="407">138.27077</cx:pt>
          <cx:pt idx="408">137.27070900000001</cx:pt>
          <cx:pt idx="409">137.30954</cx:pt>
          <cx:pt idx="410">137.49402000000001</cx:pt>
          <cx:pt idx="411">137.36779300000001</cx:pt>
          <cx:pt idx="412">136.94058000000001</cx:pt>
          <cx:pt idx="413">134.82395</cx:pt>
          <cx:pt idx="414">135.11523299999999</cx:pt>
          <cx:pt idx="415">137.46489299999999</cx:pt>
          <cx:pt idx="416">137.88238799999999</cx:pt>
          <cx:pt idx="417">138.64943400000001</cx:pt>
          <cx:pt idx="418">136.97942599999999</cx:pt>
          <cx:pt idx="419">137.87268399999999</cx:pt>
          <cx:pt idx="420">139.75629900000001</cx:pt>
          <cx:pt idx="421">138.057163</cx:pt>
          <cx:pt idx="422">136.77552299999999</cx:pt>
          <cx:pt idx="423">138.04744500000001</cx:pt>
          <cx:pt idx="424">139.105774</cx:pt>
          <cx:pt idx="425">137.91151400000001</cx:pt>
          <cx:pt idx="426">140.134962</cx:pt>
          <cx:pt idx="427">140.15438499999999</cx:pt>
          <cx:pt idx="428">140.134962</cx:pt>
          <cx:pt idx="429">141.33892599999999</cx:pt>
          <cx:pt idx="430">140.02815899999999</cx:pt>
          <cx:pt idx="431">137.41634300000001</cx:pt>
          <cx:pt idx="432">138.25134700000001</cx:pt>
          <cx:pt idx="433">136.71726899999999</cx:pt>
          <cx:pt idx="434">137.20273599999999</cx:pt>
          <cx:pt idx="435">138.30960099999999</cx:pt>
          <cx:pt idx="436">139.04752099999999</cx:pt>
          <cx:pt idx="437">138.36785499999999</cx:pt>
          <cx:pt idx="438">137.25128599999999</cx:pt>
          <cx:pt idx="439">136.62018499999999</cx:pt>
          <cx:pt idx="440">137.34838500000001</cx:pt>
          <cx:pt idx="441">137.12505999999999</cx:pt>
          <cx:pt idx="442">137.82413399999999</cx:pt>
          <cx:pt idx="443">139.41646600000001</cx:pt>
          <cx:pt idx="444">141.40688399999999</cx:pt>
          <cx:pt idx="445">140.38740000000001</cx:pt>
          <cx:pt idx="446">139.04752099999999</cx:pt>
          <cx:pt idx="447">138.46495400000001</cx:pt>
          <cx:pt idx="448">140.008736</cx:pt>
          <cx:pt idx="449">141.27095399999999</cx:pt>
          <cx:pt idx="450">140.51362599999999</cx:pt>
          <cx:pt idx="451">140.71751399999999</cx:pt>
          <cx:pt idx="452">140.30972399999999</cx:pt>
          <cx:pt idx="453">137.435766</cx:pt>
          <cx:pt idx="454">138.154248</cx:pt>
          <cx:pt idx="455">137.72704899999999</cx:pt>
          <cx:pt idx="456">138.88244900000001</cx:pt>
          <cx:pt idx="457">136.892045</cx:pt>
          <cx:pt idx="458">138.25134700000001</cx:pt>
          <cx:pt idx="459">140.98938899999999</cx:pt>
          <cx:pt idx="460">140.66897900000001</cx:pt>
          <cx:pt idx="461">144.57213300000001</cx:pt>
          <cx:pt idx="462">143.46970999999999</cx:pt>
          <cx:pt idx="463">141.43892500000001</cx:pt>
          <cx:pt idx="464">143.16025099999999</cx:pt>
          <cx:pt idx="465">141.883769</cx:pt>
          <cx:pt idx="466">143.64376999999999</cx:pt>
          <cx:pt idx="467">143.22795099999999</cx:pt>
          <cx:pt idx="468">143.79849999999999</cx:pt>
          <cx:pt idx="469">142.038499</cx:pt>
          <cx:pt idx="470">140.71364700000001</cx:pt>
          <cx:pt idx="471">138.663532</cx:pt>
          <cx:pt idx="472">139.147051</cx:pt>
          <cx:pt idx="473">139.07936599999999</cx:pt>
          <cx:pt idx="474">138.97299100000001</cx:pt>
          <cx:pt idx="475">138.276723</cx:pt>
          <cx:pt idx="476">137.154956</cx:pt>
          <cx:pt idx="477">137.13561100000001</cx:pt>
          <cx:pt idx="478">136.30395799999999</cx:pt>
          <cx:pt idx="479">138.59584699999999</cx:pt>
          <cx:pt idx="480">140.50089800000001</cx:pt>
          <cx:pt idx="481">135.30790999999999</cx:pt>
          <cx:pt idx="482">136.574727</cx:pt>
          <cx:pt idx="483">134.92110099999999</cx:pt>
          <cx:pt idx="484">133.52856399999999</cx:pt>
          <cx:pt idx="485">135.68505400000001</cx:pt>
          <cx:pt idx="486">136.17825300000001</cx:pt>
          <cx:pt idx="487">137.53210000000001</cx:pt>
          <cx:pt idx="488">138.76024200000001</cx:pt>
          <cx:pt idx="489">138.67319699999999</cx:pt>
          <cx:pt idx="490">140.38485800000001</cx:pt>
          <cx:pt idx="491">138.14133799999999</cx:pt>
          <cx:pt idx="492">135.65604400000001</cx:pt>
          <cx:pt idx="493">135.75275400000001</cx:pt>
          <cx:pt idx="494">136.033188</cx:pt>
          <cx:pt idx="495">136.16857300000001</cx:pt>
          <cx:pt idx="496">137.04858100000001</cx:pt>
          <cx:pt idx="497">138.82792699999999</cx:pt>
          <cx:pt idx="498">139.862664</cx:pt>
          <cx:pt idx="499">141.53563500000001</cx:pt>
          <cx:pt idx="500">139.00200100000001</cx:pt>
          <cx:pt idx="501">135.82043899999999</cx:pt>
          <cx:pt idx="502">136.08154300000001</cx:pt>
          <cx:pt idx="503">135.24988999999999</cx:pt>
          <cx:pt idx="504">134.57296700000001</cx:pt>
          <cx:pt idx="505">135.31757500000001</cx:pt>
          <cx:pt idx="506">135.00813099999999</cx:pt>
          <cx:pt idx="507">134.74702600000001</cx:pt>
          <cx:pt idx="508">135.28856500000001</cx:pt>
          <cx:pt idx="509">133.89604299999999</cx:pt>
          <cx:pt idx="510">135.38527500000001</cx:pt>
          <cx:pt idx="511">135.20153500000001</cx:pt>
          <cx:pt idx="512">135.80109400000001</cx:pt>
          <cx:pt idx="513">132.29075700000001</cx:pt>
          <cx:pt idx="514">129.621724</cx:pt>
          <cx:pt idx="515">131.27536499999999</cx:pt>
          <cx:pt idx="516">132.47449700000001</cx:pt>
          <cx:pt idx="517">133.47054399999999</cx:pt>
          <cx:pt idx="518">132.14569299999999</cx:pt>
          <cx:pt idx="519">134.85340099999999</cx:pt>
          <cx:pt idx="520">135.17252500000001</cx:pt>
          <cx:pt idx="521">133.98306500000001</cx:pt>
          <cx:pt idx="522">135.45625100000001</cx:pt>
          <cx:pt idx="523">135.15776500000001</cx:pt>
          <cx:pt idx="524">135.783638</cx:pt>
          <cx:pt idx="525">135.90880000000001</cx:pt>
          <cx:pt idx="526">135.11925600000001</cx:pt>
          <cx:pt idx="527">136.01471599999999</cx:pt>
          <cx:pt idx="528">129.72719000000001</cx:pt>
          <cx:pt idx="529">126.241613</cx:pt>
          <cx:pt idx="530">125.538724</cx:pt>
          <cx:pt idx="531">125.55797</cx:pt>
          <cx:pt idx="532">125.278745</cx:pt>
          <cx:pt idx="533">126.077927</cx:pt>
          <cx:pt idx="534">124.72990299999999</cx:pt>
          <cx:pt idx="535">124.40253199999999</cx:pt>
          <cx:pt idx="536">124.508448</cx:pt>
          <cx:pt idx="537">124.546971</cx:pt>
          <cx:pt idx="538">123.97886800000001</cx:pt>
          <cx:pt idx="539">123.535957</cx:pt>
          <cx:pt idx="540">120.878439</cx:pt>
          <cx:pt idx="541">123.179693</cx:pt>
          <cx:pt idx="542">122.49605699999999</cx:pt>
          <cx:pt idx="543">121.648729</cx:pt>
          <cx:pt idx="544">122.68862799999999</cx:pt>
          <cx:pt idx="545">123.921098</cx:pt>
          <cx:pt idx="546">122.784913</cx:pt>
          <cx:pt idx="547">122.06276200000001</cx:pt>
          <cx:pt idx="548">121.822045</cx:pt>
          <cx:pt idx="549">121.128787</cx:pt>
          <cx:pt idx="550">121.061386</cx:pt>
          <cx:pt idx="551">120.35848900000001</cx:pt>
          <cx:pt idx="552">119.12602</cx:pt>
          <cx:pt idx="553">118.73124</cx:pt>
          <cx:pt idx="554">118.10538200000001</cx:pt>
          <cx:pt idx="555">117.209915</cx:pt>
          <cx:pt idx="556">116.295186</cx:pt>
          <cx:pt idx="557">119.90594</cx:pt>
          <cx:pt idx="558">120.42589</cx:pt>
          <cx:pt idx="559">121.15767200000001</cx:pt>
          <cx:pt idx="560">123.121923</cx:pt>
          <cx:pt idx="561">123.189323</cx:pt>
          <cx:pt idx="562">125.076536</cx:pt>
          <cx:pt idx="563">123.24709300000001</cx:pt>
          <cx:pt idx="564">120.339235</cx:pt>
          <cx:pt idx="565">111.538616</cx:pt>
          <cx:pt idx="566">109.88248900000001</cx:pt>
          <cx:pt idx="567">109.381794</cx:pt>
          <cx:pt idx="568">109.583995</cx:pt>
          <cx:pt idx="569">110.103945</cx:pt>
          <cx:pt idx="570">109.88248900000001</cx:pt>
          <cx:pt idx="571">109.54548</cx:pt>
          <cx:pt idx="572">109.49734100000001</cx:pt>
          <cx:pt idx="573">108.447811</cx:pt>
          <cx:pt idx="574">108.563357</cx:pt>
          <cx:pt idx="575">109.47807899999999</cx:pt>
          <cx:pt idx="576">110.739441</cx:pt>
          <cx:pt idx="577">110.26763</cx:pt>
          <cx:pt idx="578">110.04617500000001</cx:pt>
          <cx:pt idx="579">109.82471200000001</cx:pt>
          <cx:pt idx="580">109.48771000000001</cx:pt>
          <cx:pt idx="581">110.912758</cx:pt>
          <cx:pt idx="582">110.758695</cx:pt>
          <cx:pt idx="583">111.25939099999999</cx:pt>
          <cx:pt idx="584">110.864611</cx:pt>
          <cx:pt idx="585">111.90451</cx:pt>
          <cx:pt idx="586">111.57232</cx:pt>
          <cx:pt idx="587">112.195256</cx:pt>
          <cx:pt idx="588">111.984415</cx:pt>
          <cx:pt idx="589">112.29109</cx:pt>
          <cx:pt idx="590">111.62982700000001</cx:pt>
          <cx:pt idx="591">111.97483</cx:pt>
          <cx:pt idx="592">112.827777</cx:pt>
          <cx:pt idx="593">112.569016</cx:pt>
          <cx:pt idx="594">112.09942100000001</cx:pt>
          <cx:pt idx="595">112.636101</cx:pt>
          <cx:pt idx="596">112.74152100000001</cx:pt>
          <cx:pt idx="597">113.297372</cx:pt>
          <cx:pt idx="598">112.990697</cx:pt>
          <cx:pt idx="599">112.38692500000001</cx:pt>
          <cx:pt idx="600">113.14403</cx:pt>
          <cx:pt idx="601">112.837355</cx:pt>
          <cx:pt idx="602">111.90774500000001</cx:pt>
          <cx:pt idx="603">111.76399600000001</cx:pt>
          <cx:pt idx="604">111.505235</cx:pt>
          <cx:pt idx="605">110.000609</cx:pt>
          <cx:pt idx="606">110.997305</cx:pt>
          <cx:pt idx="607">111.006891</cx:pt>
          <cx:pt idx="608">112.013165</cx:pt>
          <cx:pt idx="609">111.246481</cx:pt>
          <cx:pt idx="610">111.399815</cx:pt>
          <cx:pt idx="611">114.409066</cx:pt>
          <cx:pt idx="612">113.91072200000001</cx:pt>
          <cx:pt idx="613">113.87238600000001</cx:pt>
          <cx:pt idx="614">113.44112699999999</cx:pt>
          <cx:pt idx="615">113.55612600000001</cx:pt>
          <cx:pt idx="616">113.671132</cx:pt>
          <cx:pt idx="617">113.316536</cx:pt>
          <cx:pt idx="618">112.93319</cx:pt>
          <cx:pt idx="619">113.671132</cx:pt>
          <cx:pt idx="620">112.703186</cx:pt>
          <cx:pt idx="621">114.07364099999999</cx:pt>
          <cx:pt idx="622">114.07364099999999</cx:pt>
          <cx:pt idx="623">114.504908</cx:pt>
          <cx:pt idx="624">114.38990200000001</cx:pt>
          <cx:pt idx="625">113.92030699999999</cx:pt>
          <cx:pt idx="626">114.495322</cx:pt>
          <cx:pt idx="627">114.792412</cx:pt>
          <cx:pt idx="628">115.20450700000001</cx:pt>
          <cx:pt idx="629">115.118258</cx:pt>
          <cx:pt idx="630">114.878668</cx:pt>
          <cx:pt idx="631">114.792412</cx:pt>
          <cx:pt idx="632">113.374042</cx:pt>
          <cx:pt idx="633">114.619906</cx:pt>
          <cx:pt idx="634">114.68699100000001</cx:pt>
          <cx:pt idx="635">114.274896</cx:pt>
          <cx:pt idx="636">112.990697</cx:pt>
          <cx:pt idx="637">113.55612600000001</cx:pt>
          <cx:pt idx="638">113.527376</cx:pt>
          <cx:pt idx="639">113.374042</cx:pt>
          <cx:pt idx="640">113.546547</cx:pt>
          <cx:pt idx="641">112.827777</cx:pt>
          <cx:pt idx="642">113.297372</cx:pt>
          <cx:pt idx="643">112.74152100000001</cx:pt>
          <cx:pt idx="644">113.2782</cx:pt>
          <cx:pt idx="645">114.102391</cx:pt>
          <cx:pt idx="646">114.476151</cx:pt>
          <cx:pt idx="647">115.319513</cx:pt>
          <cx:pt idx="648">114.294067</cx:pt>
          <cx:pt idx="649">113.824465</cx:pt>
          <cx:pt idx="650">113.733422</cx:pt>
          <cx:pt idx="651">112.82713699999999</cx:pt>
          <cx:pt idx="652">112.617268</cx:pt>
          <cx:pt idx="653">112.28336899999999</cx:pt>
          <cx:pt idx="654">111.615587</cx:pt>
          <cx:pt idx="655">111.55835</cx:pt>
          <cx:pt idx="656">111.19583299999999</cx:pt>
          <cx:pt idx="657">110.375411</cx:pt>
          <cx:pt idx="658">110.22277800000001</cx:pt>
          <cx:pt idx="659">110.661607</cx:pt>
          <cx:pt idx="660">110.079679</cx:pt>
          <cx:pt idx="661">110.76654600000001</cx:pt>
          <cx:pt idx="662">110.995499</cx:pt>
          <cx:pt idx="663">110.451731</cx:pt>
          <cx:pt idx="664">111.815921</cx:pt>
          <cx:pt idx="665">112.187973</cx:pt>
          <cx:pt idx="666">112.56956599999999</cx:pt>
          <cx:pt idx="667">111.96856200000001</cx:pt>
          <cx:pt idx="668">111.138597</cx:pt>
          <cx:pt idx="669">110.031977</cx:pt>
          <cx:pt idx="670">109.07799799999999</cx:pt>
          <cx:pt idx="671">108.267117</cx:pt>
          <cx:pt idx="672">107.418076</cx:pt>
          <cx:pt idx="673">106.454555</cx:pt>
          <cx:pt idx="674">107.828287</cx:pt>
          <cx:pt idx="675">107.01740599999999</cx:pt>
          <cx:pt idx="676">107.61841099999999</cx:pt>
          <cx:pt idx="677">107.37991599999999</cx:pt>
          <cx:pt idx="678">108.791809</cx:pt>
          <cx:pt idx="679">108.46745199999999</cx:pt>
          <cx:pt idx="680">108.934907</cx:pt>
          <cx:pt idx="681">108.877663</cx:pt>
          <cx:pt idx="682">107.952309</cx:pt>
          <cx:pt idx="683">107.732891</cx:pt>
          <cx:pt idx="684">108.52469600000001</cx:pt>
          <cx:pt idx="685">107.542098</cx:pt>
          <cx:pt idx="686">106.063427</cx:pt>
          <cx:pt idx="687">107.456236</cx:pt>
          <cx:pt idx="688">110.165541</cx:pt>
          <cx:pt idx="689">108.515154</cx:pt>
          <cx:pt idx="690">110.127381</cx:pt>
          <cx:pt idx="691">110.985957</cx:pt>
          <cx:pt idx="692">112.006722</cx:pt>
          <cx:pt idx="693">111.768227</cx:pt>
          <cx:pt idx="694">111.863623</cx:pt>
          <cx:pt idx="695">111.691907</cx:pt>
          <cx:pt idx="696">110.22277800000001</cx:pt>
          <cx:pt idx="697">109.841184</cx:pt>
          <cx:pt idx="698">109.25925599999999</cx:pt>
          <cx:pt idx="699">109.04938</cx:pt>
          <cx:pt idx="700">108.333895</cx:pt>
          <cx:pt idx="701">109.297416</cx:pt>
          <cx:pt idx="702">110.33725800000001</cx:pt>
          <cx:pt idx="703">110.33725800000001</cx:pt>
          <cx:pt idx="704">111.43432799999999</cx:pt>
          <cx:pt idx="705">110.299098</cx:pt>
          <cx:pt idx="706">110.04151899999999</cx:pt>
          <cx:pt idx="707">109.888886</cx:pt>
          <cx:pt idx="708">110.15599899999999</cx:pt>
          <cx:pt idx="709">110.031977</cx:pt>
          <cx:pt idx="710">110.289556</cx:pt>
          <cx:pt idx="711">110.251396</cx:pt>
          <cx:pt idx="712">109.860268</cx:pt>
          <cx:pt idx="713">110.408804</cx:pt>
          <cx:pt idx="714">110.807596</cx:pt>
          <cx:pt idx="715">109.136467</cx:pt>
          <cx:pt idx="716">109.402328</cx:pt>
          <cx:pt idx="717">109.28838399999999</cx:pt>
          <cx:pt idx="718">109.088989</cx:pt>
          <cx:pt idx="719">108.747165</cx:pt>
          <cx:pt idx="720">109.19343499999999</cx:pt>
          <cx:pt idx="721">109.174448</cx:pt>
          <cx:pt idx="722">109.68717599999999</cx:pt>
          <cx:pt idx="723">108.23443</cx:pt>
          <cx:pt idx="724">109.54475600000001</cx:pt>
          <cx:pt idx="725">108.623732</cx:pt>
          <cx:pt idx="726">108.566756</cx:pt>
          <cx:pt idx="727">107.588764</cx:pt>
          <cx:pt idx="728">107.28492199999999</cx:pt>
          <cx:pt idx="729">105.33843400000001</cx:pt>
          <cx:pt idx="730">104.559838</cx:pt>
          <cx:pt idx="731">101.758785</cx:pt>
          <cx:pt idx="732">101.83474699999999</cx:pt>
          <cx:pt idx="733">100.657359</cx:pt>
          <cx:pt idx="734">100.078158</cx:pt>
          <cx:pt idx="735">102.660822</cx:pt>
          <cx:pt idx="736">102.527891</cx:pt>
          <cx:pt idx="737">102.300004</cx:pt>
          <cx:pt idx="738">102.746274</cx:pt>
          <cx:pt idx="739">101.502421</cx:pt>
          <cx:pt idx="740">102.309501</cx:pt>
          <cx:pt idx="741">104.825699</cx:pt>
          <cx:pt idx="742">105.927125</cx:pt>
          <cx:pt idx="743">105.822678</cx:pt>
          <cx:pt idx="744">105.68974799999999</cx:pt>
          <cx:pt idx="745">106.335414</cx:pt>
          <cx:pt idx="746">106.17399899999999</cx:pt>
          <cx:pt idx="747">106.06005500000001</cx:pt>
          <cx:pt idx="748">105.452371</cx:pt>
          <cx:pt idx="749">106.857646</cx:pt>
          <cx:pt idx="750">106.48733799999999</cx:pt>
          <cx:pt idx="751">105.47136500000001</cx:pt>
          <cx:pt idx="752">105.42388699999999</cx:pt>
          <cx:pt idx="753">103.92366199999999</cx:pt>
          <cx:pt idx="754">103.847707</cx:pt>
          <cx:pt idx="755">103.629317</cx:pt>
          <cx:pt idx="756">104.911151</cx:pt>
          <cx:pt idx="757">105.015598</cx:pt>
          <cx:pt idx="758">104.778221</cx:pt>
          <cx:pt idx="759">104.54084400000001</cx:pt>
          <cx:pt idx="760">104.14205200000001</cx:pt>
          <cx:pt idx="761">103.904675</cx:pt>
          <cx:pt idx="762">103.38244299999999</cx:pt>
          <cx:pt idx="763">102.565865</cx:pt>
          <cx:pt idx="764">103.06910999999999</cx:pt>
          <cx:pt idx="765">100.41048499999999</cx:pt>
          <cx:pt idx="766">100.533918</cx:pt>
          <cx:pt idx="767">100.125629</cx:pt>
          <cx:pt idx="768">99.698353999999995</cx:pt>
          <cx:pt idx="769">100.306038</cx:pt>
          <cx:pt idx="770">101.901212</cx:pt>
          <cx:pt idx="771">103.126079</cx:pt>
          <cx:pt idx="772">102.879204</cx:pt>
          <cx:pt idx="773">101.07988400000001</cx:pt>
          <cx:pt idx="774">101.467203</cx:pt>
          <cx:pt idx="775">102.411874</cx:pt>
          <cx:pt idx="776">102.137919</cx:pt>
          <cx:pt idx="777">102.581908</cx:pt>
          <cx:pt idx="778">102.912549</cx:pt>
          <cx:pt idx="779">102.865313</cx:pt>
          <cx:pt idx="780">103.19594600000001</cx:pt>
          <cx:pt idx="781">103.073142</cx:pt>
          <cx:pt idx="782">103.120378</cx:pt>
          <cx:pt idx="783">102.666933</cx:pt>
          <cx:pt idx="784">102.440213</cx:pt>
          <cx:pt idx="785">102.137919</cx:pt>
          <cx:pt idx="786">103.08259</cx:pt>
          <cx:pt idx="787">102.648042</cx:pt>
          <cx:pt idx="788">102.05289399999999</cx:pt>
          <cx:pt idx="789">102.893652</cx:pt>
          <cx:pt idx="790">102.02455500000001</cx:pt>
          <cx:pt idx="791">101.75060000000001</cx:pt>
          <cx:pt idx="792">100.418616</cx:pt>
          <cx:pt idx="793">101.136562</cx:pt>
          <cx:pt idx="794">101.089332</cx:pt>
          <cx:pt idx="795">100.664226</cx:pt>
          <cx:pt idx="796">99.351132000000007</cx:pt>
          <cx:pt idx="797">99.313344999999998</cx:pt>
          <cx:pt idx="798">99.804578000000006</cx:pt>
          <cx:pt idx="799">100.60754799999999</cx:pt>
          <cx:pt idx="800">100.465846</cx:pt>
          <cx:pt idx="801">99.710111999999995</cx:pt>
          <cx:pt idx="802">100.144661</cx:pt>
          <cx:pt idx="803">100.67367400000001</cx:pt>
          <cx:pt idx="804">99.606198000000006</cx:pt>
          <cx:pt idx="805">99.209429999999998</cx:pt>
          <cx:pt idx="806">99.011049999999997</cx:pt>
          <cx:pt idx="807">98.330884999999995</cx:pt>
          <cx:pt idx="808">97.187832999999998</cx:pt>
          <cx:pt idx="809">95.468530999999999</cx:pt>
          <cx:pt idx="810">97.074477000000002</cx:pt>
          <cx:pt idx="811">97.121706000000003</cx:pt>
          <cx:pt idx="812">95.563004000000006</cx:pt>
          <cx:pt idx="813">93.616974999999996</cx:pt>
          <cx:pt idx="814">92.889581000000007</cx:pt>
          <cx:pt idx="815">93.928718000000003</cx:pt>
          <cx:pt idx="816">94.863940999999997</cx:pt>
          <cx:pt idx="817">93.994844999999998</cx:pt>
          <cx:pt idx="818">95.081219000000004</cx:pt>
          <cx:pt idx="819">95.336276999999995</cx:pt>
          <cx:pt idx="820">94.486070999999995</cx:pt>
          <cx:pt idx="821">94.363265999999996</cx:pt>
          <cx:pt idx="822">95.336276999999995</cx:pt>
          <cx:pt idx="823">94.703349000000003</cx:pt>
          <cx:pt idx="824">95.496870000000001</cx:pt>
          <cx:pt idx="825">96.243161000000001</cx:pt>
          <cx:pt idx="826">96.413202999999996</cx:pt>
          <cx:pt idx="827">97.178392000000002</cx:pt>
          <cx:pt idx="828">96.658818999999994</cx:pt>
          <cx:pt idx="829">95.222920999999999</cx:pt>
          <cx:pt idx="830">95.156795000000002</cx:pt>
          <cx:pt idx="831">94.457731999999993</cx:pt>
          <cx:pt idx="832">94.136546999999993</cx:pt>
          <cx:pt idx="833">94.807263000000006</cx:pt>
          <cx:pt idx="834">94.174334999999999</cx:pt>
          <cx:pt idx="835">94.202674000000002</cx:pt>
          <cx:pt idx="836">93.881482000000005</cx:pt>
          <cx:pt idx="837">93.352468000000002</cx:pt>
          <cx:pt idx="838">92.790392999999995</cx:pt>
          <cx:pt idx="839">91.465080999999998</cx:pt>
          <cx:pt idx="840">91.530876000000006</cx:pt>
          <cx:pt idx="841">91.718868000000001</cx:pt>
          <cx:pt idx="842">91.728262000000001</cx:pt>
          <cx:pt idx="843">91.408687</cx:pt>
          <cx:pt idx="844">93.147565999999998</cx:pt>
          <cx:pt idx="845">93.072368999999995</cx:pt>
          <cx:pt idx="846">92.912582</cx:pt>
          <cx:pt idx="847">92.329826999999995</cx:pt>
          <cx:pt idx="848">92.282826999999997</cx:pt>
          <cx:pt idx="849">91.850458000000003</cx:pt>
          <cx:pt idx="850">91.502679000000001</cx:pt>
          <cx:pt idx="851">91.953851</cx:pt>
          <cx:pt idx="852">93.551738</cx:pt>
          <cx:pt idx="853">93.861918000000003</cx:pt>
          <cx:pt idx="854">93.993509000000003</cx:pt>
          <cx:pt idx="855">93.937115000000006</cx:pt>
          <cx:pt idx="856">94.284886</cx:pt>
          <cx:pt idx="857">93.993509000000003</cx:pt>
          <cx:pt idx="858">94.153295999999997</cx:pt>
          <cx:pt idx="859">94.717256000000006</cx:pt>
          <cx:pt idx="860">95.412813</cx:pt>
          <cx:pt idx="861">96.916708</cx:pt>
          <cx:pt idx="862">97.490067999999994</cx:pt>
          <cx:pt idx="863">96.803912999999994</cx:pt>
          <cx:pt idx="864">96.916708</cx:pt>
          <cx:pt idx="865">97.048298000000003</cx:pt>
          <cx:pt idx="866">97.302076999999997</cx:pt>
          <cx:pt idx="867">97.499470000000002</cx:pt>
          <cx:pt idx="868">98.044627000000006</cx:pt>
          <cx:pt idx="869">98.223217000000005</cx:pt>
          <cx:pt idx="870">97.414872000000003</cx:pt>
          <cx:pt idx="871">96.794518999999994</cx:pt>
          <cx:pt idx="872">95.835780999999997</cx:pt>
          <cx:pt idx="873">95.779387</cx:pt>
          <cx:pt idx="874">96.033165999999994</cx:pt>
          <cx:pt idx="875">95.882779999999997</cx:pt>
          <cx:pt idx="876">94.00291</cx:pt>
          <cx:pt idx="877">93.147565999999998</cx:pt>
          <cx:pt idx="878">92.827990999999997</cx:pt>
          <cx:pt idx="879">93.391951000000006</cx:pt>
          <cx:pt idx="880">92.743392999999998</cx:pt>
          <cx:pt idx="881">91.925653999999994</cx:pt>
          <cx:pt idx="882">91.305294000000004</cx:pt>
          <cx:pt idx="883">93.288556999999997</cx:pt>
          <cx:pt idx="884">92.893786000000006</cx:pt>
          <cx:pt idx="885">92.81859</cx:pt>
          <cx:pt idx="886">93.203967000000006</cx:pt>
          <cx:pt idx="887">92.113639000000006</cx:pt>
          <cx:pt idx="888">91.822260999999997</cx:pt>
          <cx:pt idx="889">90.261965000000004</cx:pt>
          <cx:pt idx="890">90.468751999999995</cx:pt>
          <cx:pt idx="891">92.856188000000003</cx:pt>
          <cx:pt idx="892">94.369484</cx:pt>
          <cx:pt idx="893">94.153295999999997</cx:pt>
          <cx:pt idx="894">92.715197000000003</cx:pt>
          <cx:pt idx="895">92.677598000000003</cx:pt>
          <cx:pt idx="896">91.803458000000006</cx:pt>
          <cx:pt idx="897">92.405016000000003</cx:pt>
          <cx:pt idx="898">92.602401999999998</cx:pt>
          <cx:pt idx="899">92.762196000000003</cx:pt>
          <cx:pt idx="900">91.878654999999995</cx:pt>
          <cx:pt idx="901">91.098506999999998</cx:pt>
          <cx:pt idx="902">91.996145999999996</cx:pt>
          <cx:pt idx="903">92.772361000000004</cx:pt>
          <cx:pt idx="904">92.229946999999996</cx:pt>
          <cx:pt idx="905">94.287396000000001</cx:pt>
          <cx:pt idx="906">94.278041999999999</cx:pt>
          <cx:pt idx="907">95.316120999999995</cx:pt>
          <cx:pt idx="908">94.296750000000003</cx:pt>
          <cx:pt idx="909">93.679511000000005</cx:pt>
          <cx:pt idx="910">93.539229000000006</cx:pt>
          <cx:pt idx="911">94.465086999999997</cx:pt>
          <cx:pt idx="912">94.567960999999997</cx:pt>
          <cx:pt idx="913">95.185192000000001</cx:pt>
          <cx:pt idx="914">93.988130999999996</cx:pt>
          <cx:pt idx="915">94.773700000000005</cx:pt>
          <cx:pt idx="916">95.175837999999999</cx:pt>
          <cx:pt idx="917">93.829148000000004</cx:pt>
          <cx:pt idx="918">93.155799000000002</cx:pt>
          <cx:pt idx="919">91.416315999999995</cx:pt>
          <cx:pt idx="920">91.257333000000003</cx:pt>
          <cx:pt idx="921">91.15446</cx:pt>
          <cx:pt idx="922">90.630747</cx:pt>
          <cx:pt idx="923">91.117051000000004</cx:pt>
          <cx:pt idx="924">89.929343000000003</cx:pt>
          <cx:pt idx="925">87.516512000000006</cx:pt>
          <cx:pt idx="926">88.189860999999993</cx:pt>
          <cx:pt idx="927">88.666809999999998</cx:pt>
          <cx:pt idx="928">88.489125999999999</cx:pt>
          <cx:pt idx="929">90.144435999999999</cx:pt>
          <cx:pt idx="930">88.807092999999995</cx:pt>
          <cx:pt idx="931">89.630071000000001</cx:pt>
          <cx:pt idx="932">88.994138000000007</cx:pt>
          <cx:pt idx="933">88.433008999999998</cx:pt>
          <cx:pt idx="934">87.581975999999997</cx:pt>
          <cx:pt idx="935">88.423661999999993</cx:pt>
          <cx:pt idx="936">89.237285999999997</cx:pt>
          <cx:pt idx="937">88.694864999999993</cx:pt>
          <cx:pt idx="938">90.116381000000004</cx:pt>
          <cx:pt idx="939">90.387591999999998</cx:pt>
          <cx:pt idx="940">90.163145</cx:pt>
          <cx:pt idx="941">89.817115999999999</cx:pt>
          <cx:pt idx="942">89.274694999999994</cx:pt>
          <cx:pt idx="943">89.882580000000004</cx:pt>
          <cx:pt idx="944">90.303420000000003</cx:pt>
          <cx:pt idx="945">90.163145</cx:pt>
          <cx:pt idx="946">90.322128000000006</cx:pt>
          <cx:pt idx="947">89.508497000000006</cx:pt>
          <cx:pt idx="948">89.414976999999993</cx:pt>
          <cx:pt idx="949">88.994138000000007</cx:pt>
          <cx:pt idx="950">87.825130999999999</cx:pt>
          <cx:pt idx="951">86.441023999999999</cx:pt>
          <cx:pt idx="952">86.712235000000007</cx:pt>
          <cx:pt idx="953">85.973421999999999</cx:pt>
          <cx:pt idx="954">86.964737</cx:pt>
          <cx:pt idx="955">85.795730000000006</cx:pt>
          <cx:pt idx="956">85.898604000000006</cx:pt>
          <cx:pt idx="957">86.319450000000003</cx:pt>
          <cx:pt idx="958">86.506488000000004</cx:pt>
          <cx:pt idx="959">85.169145</cx:pt>
          <cx:pt idx="960">84.299402999999998</cx:pt>
          <cx:pt idx="961">83.803746000000004</cx:pt>
          <cx:pt idx="962">83.083634000000004</cx:pt>
          <cx:pt idx="963">82.522512000000006</cx:pt>
          <cx:pt idx="964">82.410291999999998</cx:pt>
          <cx:pt idx="965">82.948036999999999</cx:pt>
          <cx:pt idx="966">82.455129999999997</cx:pt>
          <cx:pt idx="967">82.538827999999995</cx:pt>
          <cx:pt idx="968">81.897115999999997</cx:pt>
          <cx:pt idx="969">81.999418000000006</cx:pt>
          <cx:pt idx="970">80.781101000000007</cx:pt>
          <cx:pt idx="971">80.771799000000001</cx:pt>
          <cx:pt idx="972">81.757619000000005</cx:pt>
          <cx:pt idx="973">80.753201000000004</cx:pt>
          <cx:pt idx="974">81.301907</cx:pt>
          <cx:pt idx="975">82.371425000000002</cx:pt>
          <cx:pt idx="976">82.297022999999996</cx:pt>
          <cx:pt idx="977">82.204021999999995</cx:pt>
          <cx:pt idx="978">82.278424999999999</cx:pt>
          <cx:pt idx="979">82.352828000000002</cx:pt>
          <cx:pt idx="980">82.129620000000003</cx:pt>
          <cx:pt idx="981">82.073820999999995</cx:pt>
          <cx:pt idx="982">81.748317</cx:pt>
          <cx:pt idx="983">81.729713000000004</cx:pt>
          <cx:pt idx="984">81.534411000000006</cx:pt>
          <cx:pt idx="985">79.200078000000005</cx:pt>
          <cx:pt idx="986">79.190776</cx:pt>
          <cx:pt idx="987">78.158458999999993</cx:pt>
          <cx:pt idx="988">78.232861999999997</cx:pt>
          <cx:pt idx="989">78.381659999999997</cx:pt>
          <cx:pt idx="990">78.177055999999993</cx:pt>
          <cx:pt idx="991">78.669962999999996</cx:pt>
          <cx:pt idx="992">77.953854000000007</cx:pt>
          <cx:pt idx="993">77.823652999999993</cx:pt>
          <cx:pt idx="994">77.879451000000003</cx:pt>
          <cx:pt idx="995">78.065459000000004</cx:pt>
          <cx:pt idx="996">77.061041000000003</cx:pt>
          <cx:pt idx="997">77.191242000000003</cx:pt>
          <cx:pt idx="998">76.912234999999995</cx:pt>
          <cx:pt idx="999">76.540234999999996</cx:pt>
          <cx:pt idx="1000">76.038026000000002</cx:pt>
          <cx:pt idx="1001">75.963622999999998</cx:pt>
          <cx:pt idx="1002">75.842723000000007</cx:pt>
          <cx:pt idx="1003">75.647413999999998</cx:pt>
          <cx:pt idx="1004">74.977808999999993</cx:pt>
          <cx:pt idx="1005">74.726701000000006</cx:pt>
          <cx:pt idx="1006">74.763902999999999</cx:pt>
          <cx:pt idx="1007">73.889685999999998</cx:pt>
          <cx:pt idx="1008">72.717872999999997</cx:pt>
          <cx:pt idx="1009">71.927353999999994</cx:pt>
          <cx:pt idx="1010">72.801570999999996</cx:pt>
          <cx:pt idx="1011">72.559764999999999</cx:pt>
          <cx:pt idx="1012">73.061974000000006</cx:pt>
          <cx:pt idx="1013">73.340980999999999</cx:pt>
          <cx:pt idx="1014">73.592082000000005</cx:pt>
          <cx:pt idx="1015">73.034074000000004</cx:pt>
          <cx:pt idx="1016">73.322377000000003</cx:pt>
          <cx:pt idx="1017">73.220082000000005</cx:pt>
          <cx:pt idx="1018">72.280764000000005</cx:pt>
          <cx:pt idx="1019">72.978275999999994</cx:pt>
          <cx:pt idx="1020">73.108476999999993</cx:pt>
          <cx:pt idx="1021">72.745772000000002</cx:pt>
          <cx:pt idx="1022">72.057563000000002</cx:pt>
          <cx:pt idx="1023">72.197058999999996</cx:pt>
          <cx:pt idx="1024">71.704153000000005</cx:pt>
          <cx:pt idx="1025">71.513499999999993</cx:pt>
          <cx:pt idx="1026">71.125394</cx:pt>
          <cx:pt idx="1027">70.450822000000002</cx:pt>
          <cx:pt idx="1028">70.848170999999994</cx:pt>
          <cx:pt idx="1029">71.125394</cx:pt>
          <cx:pt idx="1030">71.716796000000002</cx:pt>
          <cx:pt idx="1031">71.291725999999997</cx:pt>
          <cx:pt idx="1032">71.855407</cx:pt>
          <cx:pt idx="1033">71.827686</cx:pt>
          <cx:pt idx="1034">70.986782000000005</cx:pt>
          <cx:pt idx="1035">70.395380000000003</cx:pt>
          <cx:pt idx="1036">70.034994999999995</cx:pt>
          <cx:pt idx="1037">69.850178</cx:pt>
          <cx:pt idx="1038">69.720809000000003</cx:pt>
          <cx:pt idx="1039">68.963075000000003</cx:pt>
          <cx:pt idx="1040">69.194091</cx:pt>
          <cx:pt idx="1041">68.963075000000003</cx:pt>
          <cx:pt idx="1042">69.517520000000005</cx:pt>
          <cx:pt idx="1043">69.378908999999993</cx:pt>
          <cx:pt idx="1044">69.794736</cx:pt>
          <cx:pt idx="1045">72.511493000000002</cx:pt>
          <cx:pt idx="1046">70.774243999999996</cx:pt>
          <cx:pt idx="1047">69.924104999999997</cx:pt>
          <cx:pt idx="1048">70.487786</cx:pt>
          <cx:pt idx="1049">69.933346999999998</cx:pt>
          <cx:pt idx="1050">69.619161000000005</cx:pt>
          <cx:pt idx="1051">69.572962000000004</cx:pt>
          <cx:pt idx="1052">69.545241000000004</cx:pt>
          <cx:pt idx="1053">69.674610000000001</cx:pt>
          <cx:pt idx="1054">70.136643000000007</cx:pt>
          <cx:pt idx="1055">69.905625999999998</cx:pt>
          <cx:pt idx="1056">71.051467000000002</cx:pt>
          <cx:pt idx="1057">71.227041999999997</cx:pt>
          <cx:pt idx="1058">71.393373999999994</cx:pt>
          <cx:pt idx="1059">70.700323999999995</cx:pt>
          <cx:pt idx="1060">70.801972000000006</cx:pt>
          <cx:pt idx="1061">71.180835999999999</cx:pt>
          <cx:pt idx="1062">70.598675999999998</cx:pt>
          <cx:pt idx="1063">71.365652999999995</cx:pt>
          <cx:pt idx="1064">73.426316999999997</cx:pt>
          <cx:pt idx="1065">73.417074999999997</cx:pt>
          <cx:pt idx="1066">73.186058000000003</cx:pt>
          <cx:pt idx="1067">72.788708999999997</cx:pt>
          <cx:pt idx="1068">73.186058000000003</cx:pt>
          <cx:pt idx="1069">72.955040999999994</cx:pt>
          <cx:pt idx="1070">72.594656000000001</cx:pt>
          <cx:pt idx="1071">72.760987999999998</cx:pt>
          <cx:pt idx="1072">72.391360000000006</cx:pt>
          <cx:pt idx="1073">73.001248000000004</cx:pt>
          <cx:pt idx="1074">73.102895000000004</cx:pt>
          <cx:pt idx="1075">73.296948</cx:pt>
          <cx:pt idx="1076">73.204543000000001</cx:pt>
          <cx:pt idx="1077">73.176822000000001</cx:pt>
          <cx:pt idx="1078">73.454037999999997</cx:pt>
          <cx:pt idx="1079">73.380117999999996</cx:pt>
          <cx:pt idx="1080">73.149101999999999</cx:pt>
          <cx:pt idx="1081">72.650104999999996</cx:pt>
          <cx:pt idx="1082">72.086423999999994</cx:pt>
          <cx:pt idx="1083">72.308198000000004</cx:pt>
          <cx:pt idx="1084">71.763002</cx:pt>
          <cx:pt idx="1085">71.966290999999998</cx:pt>
          <cx:pt idx="1086">71.337924999999998</cx:pt>
          <cx:pt idx="1087">70.681838999999997</cx:pt>
          <cx:pt idx="1088">70.349180000000004</cx:pt>
          <cx:pt idx="1089">69.798000000000002</cx:pt>
          <cx:pt idx="1090">69.641825999999995</cx:pt>
          <cx:pt idx="1091">69.375421000000003</cx:pt>
          <cx:pt idx="1092">69.494848000000005</cx:pt>
          <cx:pt idx="1093">69.641825999999995</cx:pt>
          <cx:pt idx="1094">69.752065000000002</cx:pt>
          <cx:pt idx="1095">69.145762000000005</cx:pt>
          <cx:pt idx="1096">69.807181</cx:pt>
          <cx:pt idx="1097">69.963355000000007</cx:pt>
          <cx:pt idx="1098">70.349180000000004</cx:pt>
          <cx:pt idx="1099">70.321622000000005</cx:pt>
          <cx:pt idx="1100">69.715318999999994</cx:pt>
          <cx:pt idx="1101">69.972536000000005</cx:pt>
          <cx:pt idx="1102">69.871485000000007</cx:pt>
          <cx:pt idx="1103">70.009281999999999</cx:pt>
          <cx:pt idx="1104">69.715318999999994</cx:pt>
          <cx:pt idx="1105">69.357050999999998</cx:pt>
          <cx:pt idx="1106">69.402985999999999</cx:pt>
          <cx:pt idx="1107">69.329492999999999</cx:pt>
          <cx:pt idx="1108">68.686443999999995</cx:pt>
          <cx:pt idx="1109">68.300618</cx:pt>
          <cx:pt idx="1110">68.364922000000007</cx:pt>
          <cx:pt idx="1111">69.063087999999993</cx:pt>
          <cx:pt idx="1112">69.549964000000003</cx:pt>
          <cx:pt idx="1113">70.009281999999999</cx:pt>
          <cx:pt idx="1114">69.761253999999994</cx:pt>
          <cx:pt idx="1115">68.429226999999997</cx:pt>
          <cx:pt idx="1116">67.721879999999999</cx:pt>
          <cx:pt idx="1117">67.216627000000003</cx:pt>
          <cx:pt idx="1118">68.006654999999995</cx:pt>
          <cx:pt idx="1119">68.704819999999998</cx:pt>
          <cx:pt idx="1120">69.770435000000006</cx:pt>
          <cx:pt idx="1121">69.283558999999997</cx:pt>
          <cx:pt idx="1122">69.090646000000007</cx:pt>
          <cx:pt idx="1123">68.429226999999997</cx:pt>
          <cx:pt idx="1124">68.364922000000007</cx:pt>
          <cx:pt idx="1125">68.300618</cx:pt>
          <cx:pt idx="1126">68.906920999999997</cx:pt>
          <cx:pt idx="1127">68.723190000000002</cx:pt>
          <cx:pt idx="1128">68.860986999999994</cx:pt>
          <cx:pt idx="1129">69.026342</cx:pt>
          <cx:pt idx="1130">69.210065999999998</cx:pt>
          <cx:pt idx="1131">69.531593999999998</cx:pt>
          <cx:pt idx="1132">69.237630999999993</cx:pt>
          <cx:pt idx="1133">68.668074000000004</cx:pt>
          <cx:pt idx="1134">67.189069000000003</cx:pt>
          <cx:pt idx="1135">67.501408999999995</cx:pt>
          <cx:pt idx="1136">66.849170999999998</cx:pt>
          <cx:pt idx="1137">67.097206999999997</cx:pt>
          <cx:pt idx="1138">67.969908000000004</cx:pt>
          <cx:pt idx="1139">67.731067999999993</cx:pt>
          <cx:pt idx="1140">68.594581000000005</cx:pt>
          <cx:pt idx="1141">68.668074000000004</cx:pt>
          <cx:pt idx="1142">67.455473999999995</cx:pt>
          <cx:pt idx="1143">67.602452</cx:pt>
          <cx:pt idx="1144">67.189069000000003</cx:pt>
          <cx:pt idx="1145">67.051271999999997</cx:pt>
          <cx:pt idx="1146">66.913475000000005</cx:pt>
          <cx:pt idx="1147">66.628699999999995</cx:pt>
          <cx:pt idx="1148">67.299307999999996</cx:pt>
          <cx:pt idx="1149">66.968598</cx:pt>
          <cx:pt idx="1150">66.812431000000004</cx:pt>
          <cx:pt idx="1151">66.270430000000005</cx:pt>
          <cx:pt idx="1152">65.896127000000007</cx:pt>
          <cx:pt idx="1153">65.914383000000001</cx:pt>
          <cx:pt idx="1154">66.763418999999999</cx:pt>
          <cx:pt idx="1155">67.046436</cx:pt>
          <cx:pt idx="1156">67.822434999999999</cx:pt>
          <cx:pt idx="1157">67.941114999999996</cx:pt>
          <cx:pt idx="1158">68.215000000000003</cx:pt>
          <cx:pt idx="1159">67.931989999999999</cx:pt>
          <cx:pt idx="1160">68.269773999999998</cx:pt>
          <cx:pt idx="1161">68.826668999999995</cx:pt>
          <cx:pt idx="1162">67.731142000000006</cx:pt>
          <cx:pt idx="1163">68.278906000000006</cx:pt>
          <cx:pt idx="1164">69.347046000000006</cx:pt>
          <cx:pt idx="1165">69.374432999999996</cx:pt>
          <cx:pt idx="1166">69.821779000000006</cx:pt>
          <cx:pt idx="1167">70.077402000000006</cx:pt>
          <cx:pt idx="1168">69.949590999999998</cx:pt>
          <cx:pt idx="1169">69.401820000000001</cx:pt>
          <cx:pt idx="1170">70.050015000000002</cx:pt>
          <cx:pt idx="1171">70.040882999999994</cx:pt>
          <cx:pt idx="1172">70.013496000000004</cx:pt>
          <cx:pt idx="1173">70.889919000000006</cx:pt>
          <cx:pt idx="1174">70.752977000000001</cx:pt>
          <cx:pt idx="1175">70.743844999999993</cx:pt>
          <cx:pt idx="1176">71.620267999999996</cx:pt>
          <cx:pt idx="1177">71.182060000000007</cx:pt>
          <cx:pt idx="1178">70.588646999999995</cx:pt>
          <cx:pt idx="1179">70.196082000000004</cx:pt>
          <cx:pt idx="1180">69.438338999999999</cx:pt>
          <cx:pt idx="1181">69.064036000000002</cx:pt>
          <cx:pt idx="1182">69.776128999999997</cx:pt>
          <cx:pt idx="1183">69.566149999999993</cx:pt>
          <cx:pt idx="1184">69.630054999999999</cx:pt>
          <cx:pt idx="1185">69.922196</cx:pt>
          <cx:pt idx="1186">68.488878</cx:pt>
          <cx:pt idx="1187">68.278906000000006</cx:pt>
          <cx:pt idx="1188">69.639187000000007</cx:pt>
          <cx:pt idx="1189">69.429214000000002</cx:pt>
          <cx:pt idx="1190">69.392696000000001</cx:pt>
          <cx:pt idx="1191">70.013496000000004</cx:pt>
          <cx:pt idx="1192">70.889919000000006</cx:pt>
          <cx:pt idx="1193">70.990342999999996</cx:pt>
          <cx:pt idx="1194">71.328126999999995</cx:pt>
          <cx:pt idx="1195">71.127285999999998</cx:pt>
          <cx:pt idx="1196">70.889919000000006</cx:pt>
          <cx:pt idx="1197">70.387799000000001</cx:pt>
          <cx:pt idx="1198">70.789495000000002</cx:pt>
          <cx:pt idx="1199">70.990342999999996</cx:pt>
          <cx:pt idx="1200">70.908175</cx:pt>
          <cx:pt idx="1201">69.748741999999993</cx:pt>
          <cx:pt idx="1202">70.186949999999996</cx:pt>
          <cx:pt idx="1203">70.141306999999998</cx:pt>
          <cx:pt idx="1204">70.378666999999993</cx:pt>
          <cx:pt idx="1205">71.072505000000007</cx:pt>
          <cx:pt idx="1206">71.309871999999999</cx:pt>
          <cx:pt idx="1207">71.291608999999994</cx:pt>
          <cx:pt idx="1208">70.844268999999997</cx:pt>
          <cx:pt idx="1209">71.026861999999994</cx:pt>
          <cx:pt idx="1210">70.031751999999997</cx:pt>
          <cx:pt idx="1211">70.132176000000001</cx:pt>
          <cx:pt idx="1212">69.931327999999993</cx:pt>
          <cx:pt idx="1213">68.881444000000002</cx:pt>
          <cx:pt idx="1214">68.461494000000002</cx:pt>
          <cx:pt idx="1215">68.978767000000005</cx:pt>
          <cx:pt idx="1216">69.577709999999996</cx:pt>
          <cx:pt idx="1217">69.314536000000004</cx:pt>
          <cx:pt idx="1218">69.169340000000005</cx:pt>
          <cx:pt idx="1219">70.076836</cx:pt>
          <cx:pt idx="1220">69.986087999999995</cx:pt>
          <cx:pt idx="1221">70.131282999999996</cx:pt>
          <cx:pt idx="1222">69.378060000000005</cx:pt>
          <cx:pt idx="1223">69.722913000000005</cx:pt>
          <cx:pt idx="1224">69.977011000000005</cx:pt>
          <cx:pt idx="1225">70.240184999999997</cx:pt>
          <cx:pt idx="1226">70.430758999999995</cx:pt>
          <cx:pt idx="1227">70.113135999999997</cx:pt>
          <cx:pt idx="1228">69.604934</cx:pt>
          <cx:pt idx="1229">69.750136999999995</cx:pt>
          <cx:pt idx="1230">69.350836000000001</cx:pt>
          <cx:pt idx="1231">69.741060000000004</cx:pt>
          <cx:pt idx="1232">69.704758999999996</cx:pt>
          <cx:pt idx="1233">70.340010000000007</cx:pt>
          <cx:pt idx="1234">73.080645000000004</cx:pt>
          <cx:pt idx="1235">72.518001999999996</cx:pt>
          <cx:pt idx="1236">72.037023000000005</cx:pt>
          <cx:pt idx="1237">72.145925000000005</cx:pt>
          <cx:pt idx="1238">71.156757999999996</cx:pt>
          <cx:pt idx="1239">71.683099999999996</cx:pt>
          <cx:pt idx="1240">71.773848999999998</cx:pt>
          <cx:pt idx="1241">72.027952999999997</cx:pt>
          <cx:pt idx="1242">71.919050999999996</cx:pt>
          <cx:pt idx="1243">71.047855999999996</cx:pt>
          <cx:pt idx="1244">70.412604999999999</cx:pt>
          <cx:pt idx="1245">70.920806999999996</cx:pt>
          <cx:pt idx="1246">70.703010000000006</cx:pt>
          <cx:pt idx="1247">69.405291000000005</cx:pt>
          <cx:pt idx="1248">68.289068</cx:pt>
          <cx:pt idx="1249">67.980521999999993</cx:pt>
          <cx:pt idx="1250">67.780872000000002</cx:pt>
          <cx:pt idx="1251">67.826243000000005</cx:pt>
          <cx:pt idx="1252">67.354348000000002</cx:pt>
          <cx:pt idx="1253">66.564824000000002</cx:pt>
          <cx:pt idx="1254">66.274426000000005</cx:pt>
          <cx:pt idx="1255">65.965879999999999</cx:pt>
          <cx:pt idx="1256">66.410550999999998</cx:pt>
          <cx:pt idx="1257">67.563068000000001</cx:pt>
        </cx:lvl>
      </cx:numDim>
    </cx:data>
  </cx:chartData>
  <cx:chart>
    <cx:title pos="t" align="ctr" overlay="0">
      <cx:tx>
        <cx:txData>
          <cx:v>Becton Dickinson 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Becton Dickinson </a:t>
          </a:r>
        </a:p>
      </cx:txPr>
    </cx:title>
    <cx:plotArea>
      <cx:plotAreaRegion>
        <cx:series layoutId="clusteredColumn" uniqueId="{B2622221-B4CF-4BFD-A4B2-69E1ADA4C118}">
          <cx:tx>
            <cx:txData>
              <cx:f>BDX!$B$1</cx:f>
              <cx:v>BDX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D4B7E-55F1-4F37-A173-C06A62CE33D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FB3B5-6496-4CE9-BBBF-1E1C3A903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FB3B5-6496-4CE9-BBBF-1E1C3A9038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data is incomplete for 2016,</a:t>
            </a:r>
          </a:p>
          <a:p>
            <a:endParaRPr lang="en-US" dirty="0"/>
          </a:p>
          <a:p>
            <a:r>
              <a:rPr lang="en-US" dirty="0"/>
              <a:t>Attempts were made to fill in values using understanding of the pro forma sheets but results seems to be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FB3B5-6496-4CE9-BBBF-1E1C3A9038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dirty="0" err="1"/>
              <a:t>ModelRisk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Corrections had to be made to the data and next draft will have the </a:t>
            </a:r>
            <a:r>
              <a:rPr lang="en-US" dirty="0" err="1"/>
              <a:t>ModelRisk</a:t>
            </a:r>
            <a:r>
              <a:rPr lang="en-US" dirty="0"/>
              <a:t>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FB3B5-6496-4CE9-BBBF-1E1C3A9038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with the deterministic model in terms of calculation,  data may be incorrect or formulas may need to be changed</a:t>
            </a:r>
          </a:p>
          <a:p>
            <a:endParaRPr lang="en-US" dirty="0"/>
          </a:p>
          <a:p>
            <a:r>
              <a:rPr lang="en-US" dirty="0"/>
              <a:t>Average values used in most cases, may need to change the estimation for those as well.</a:t>
            </a:r>
          </a:p>
          <a:p>
            <a:endParaRPr lang="en-US" dirty="0"/>
          </a:p>
          <a:p>
            <a:r>
              <a:rPr lang="en-US" dirty="0"/>
              <a:t>May need to add additional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FB3B5-6496-4CE9-BBBF-1E1C3A9038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1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088718-A7E1-4AC8-A11C-8CEA8D90FF5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CA3A0D-2B60-4D3A-80A6-688BC8479F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.finance.yahoo.com/quote/" TargetMode="External"/><Relationship Id="rId7" Type="http://schemas.openxmlformats.org/officeDocument/2006/relationships/image" Target="../media/image5.wmf"/><Relationship Id="rId2" Type="http://schemas.openxmlformats.org/officeDocument/2006/relationships/hyperlink" Target="https://www.marketwatch.com/investing/sto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hyperlink" Target="https://en.wikipedia.org/wiki/Bristol-Myers_Squibb" TargetMode="External"/><Relationship Id="rId4" Type="http://schemas.openxmlformats.org/officeDocument/2006/relationships/hyperlink" Target="https://www.wikiwealt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14/relationships/chartEx" Target="../charts/chartEx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Project Presentation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680" y="5623878"/>
            <a:ext cx="6949440" cy="12341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ANLY:515-90 Spring 2017</a:t>
            </a:r>
            <a:br>
              <a:rPr lang="en-US" dirty="0"/>
            </a:br>
            <a:r>
              <a:rPr lang="en-US" dirty="0"/>
              <a:t>Risk Modelling and Assessment</a:t>
            </a:r>
          </a:p>
          <a:p>
            <a:endParaRPr lang="en-US" dirty="0"/>
          </a:p>
          <a:p>
            <a:pPr algn="r"/>
            <a:r>
              <a:rPr lang="en-US" sz="1600" dirty="0"/>
              <a:t>Dean D’souza</a:t>
            </a:r>
          </a:p>
          <a:p>
            <a:pPr algn="r"/>
            <a:r>
              <a:rPr lang="en-US" sz="1600" dirty="0"/>
              <a:t>H.U. ID: 168424</a:t>
            </a:r>
          </a:p>
        </p:txBody>
      </p:sp>
    </p:spTree>
    <p:extLst>
      <p:ext uri="{BB962C8B-B14F-4D97-AF65-F5344CB8AC3E}">
        <p14:creationId xmlns:p14="http://schemas.microsoft.com/office/powerpoint/2010/main" val="268660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59985B-264F-4438-BDDF-F4CAE17AB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21593"/>
              </p:ext>
            </p:extLst>
          </p:nvPr>
        </p:nvGraphicFramePr>
        <p:xfrm>
          <a:off x="1024128" y="2084832"/>
          <a:ext cx="5340350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DD98C0-5E7E-4262-8BA0-909E0A9D5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58358"/>
              </p:ext>
            </p:extLst>
          </p:nvPr>
        </p:nvGraphicFramePr>
        <p:xfrm>
          <a:off x="6364478" y="2084832"/>
          <a:ext cx="53746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344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7D7669-4CC1-4FED-A475-23094992A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321878"/>
              </p:ext>
            </p:extLst>
          </p:nvPr>
        </p:nvGraphicFramePr>
        <p:xfrm>
          <a:off x="1024127" y="2084832"/>
          <a:ext cx="51850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42879D-1D91-424D-9ED3-FC21EA594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468389"/>
              </p:ext>
            </p:extLst>
          </p:nvPr>
        </p:nvGraphicFramePr>
        <p:xfrm>
          <a:off x="6209210" y="2084832"/>
          <a:ext cx="54951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652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0F5B2A-871B-46FB-BF76-FD79CDEB9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641321"/>
              </p:ext>
            </p:extLst>
          </p:nvPr>
        </p:nvGraphicFramePr>
        <p:xfrm>
          <a:off x="2847049" y="1900645"/>
          <a:ext cx="6074229" cy="4012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09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FBA13DA-4DE9-4C67-A4B2-79A823614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538752"/>
              </p:ext>
            </p:extLst>
          </p:nvPr>
        </p:nvGraphicFramePr>
        <p:xfrm>
          <a:off x="838200" y="1062446"/>
          <a:ext cx="10996749" cy="573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6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and 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Chosen Company for Analysis is Bristol-Myers Squibb Co. (BMY)</a:t>
            </a:r>
          </a:p>
          <a:p>
            <a:pPr lvl="1"/>
            <a:r>
              <a:rPr lang="en-US" dirty="0"/>
              <a:t>Squibb founded in 1858</a:t>
            </a:r>
          </a:p>
          <a:p>
            <a:pPr lvl="1"/>
            <a:r>
              <a:rPr lang="en-US" dirty="0"/>
              <a:t>Bristol-Myers was founded from Clinton Pharmaceutical Company (in 1887) which was renamed in 1898.</a:t>
            </a:r>
          </a:p>
          <a:p>
            <a:pPr lvl="1"/>
            <a:r>
              <a:rPr lang="en-US" dirty="0"/>
              <a:t>The two companies merged in 1989</a:t>
            </a:r>
          </a:p>
          <a:p>
            <a:pPr lvl="1"/>
            <a:r>
              <a:rPr lang="en-US" dirty="0"/>
              <a:t>One of the most famous product </a:t>
            </a:r>
            <a:r>
              <a:rPr lang="en-US" dirty="0" err="1"/>
              <a:t>Opvido</a:t>
            </a:r>
            <a:r>
              <a:rPr lang="en-US" dirty="0"/>
              <a:t> (immune-deficiency booster for cancer patients)</a:t>
            </a:r>
          </a:p>
          <a:p>
            <a:r>
              <a:rPr lang="en-US" dirty="0"/>
              <a:t> Competitors:</a:t>
            </a:r>
          </a:p>
          <a:p>
            <a:pPr lvl="1"/>
            <a:r>
              <a:rPr lang="en-US" dirty="0"/>
              <a:t>Cardinal Health Inc. (CAH)</a:t>
            </a:r>
          </a:p>
          <a:p>
            <a:pPr lvl="1"/>
            <a:r>
              <a:rPr lang="en-US" dirty="0"/>
              <a:t>Agilent Technologies Inc. (A)</a:t>
            </a:r>
          </a:p>
          <a:p>
            <a:pPr lvl="1"/>
            <a:r>
              <a:rPr lang="en-US" dirty="0"/>
              <a:t>Abbott Laboratories (ABT)</a:t>
            </a:r>
          </a:p>
          <a:p>
            <a:pPr lvl="1"/>
            <a:r>
              <a:rPr lang="en-US" dirty="0"/>
              <a:t>Becton Dickinson (BDX)</a:t>
            </a:r>
          </a:p>
        </p:txBody>
      </p:sp>
    </p:spTree>
    <p:extLst>
      <p:ext uri="{BB962C8B-B14F-4D97-AF65-F5344CB8AC3E}">
        <p14:creationId xmlns:p14="http://schemas.microsoft.com/office/powerpoint/2010/main" val="340568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572"/>
          </a:xfrm>
        </p:spPr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195"/>
            <a:ext cx="10230394" cy="548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Bristol-Myers Squibb Co. (BMY)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16504"/>
            <a:ext cx="4101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Innovative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Products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3397" y="1616504"/>
            <a:ext cx="499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cost of development for new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Tarnished Reputation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4185141"/>
            <a:ext cx="4641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Emerging Markets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3397" y="4185141"/>
            <a:ext cx="480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Government Regulations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651863" y="1497874"/>
            <a:ext cx="7257" cy="5095966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838200" y="3647829"/>
            <a:ext cx="10515600" cy="1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5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4575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Submit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68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Bristol-Myers Squibb Co. (BMY):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61708"/>
              </p:ext>
            </p:extLst>
          </p:nvPr>
        </p:nvGraphicFramePr>
        <p:xfrm>
          <a:off x="1024128" y="2675966"/>
          <a:ext cx="10836192" cy="3926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631">
                  <a:extLst>
                    <a:ext uri="{9D8B030D-6E8A-4147-A177-3AD203B41FA5}">
                      <a16:colId xmlns:a16="http://schemas.microsoft.com/office/drawing/2014/main" val="1579549956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2848798860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4081126178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908100391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2445659205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469216159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596201746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3099708520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1043395715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3243308311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2763751763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825166433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1746319163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1628674966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1230252613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673724410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2546686027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1719979033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525329768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4269731923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2177610556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1297793946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852343894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1922239295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1207536403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3106228202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2497412835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2371516498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311790978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2103953200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1623144657"/>
                    </a:ext>
                  </a:extLst>
                </a:gridCol>
                <a:gridCol w="338631">
                  <a:extLst>
                    <a:ext uri="{9D8B030D-6E8A-4147-A177-3AD203B41FA5}">
                      <a16:colId xmlns:a16="http://schemas.microsoft.com/office/drawing/2014/main" val="831233340"/>
                    </a:ext>
                  </a:extLst>
                </a:gridCol>
              </a:tblGrid>
              <a:tr h="203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6667631"/>
                  </a:ext>
                </a:extLst>
              </a:tr>
              <a:tr h="5086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27356779"/>
                  </a:ext>
                </a:extLst>
              </a:tr>
              <a:tr h="10172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0.424945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2874877"/>
                  </a:ext>
                </a:extLst>
              </a:tr>
              <a:tr h="16857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0.002908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0.735958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6020831"/>
                  </a:ext>
                </a:extLst>
              </a:tr>
              <a:tr h="10172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0.404521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0.963237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0.866492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9913956"/>
                  </a:ext>
                </a:extLst>
              </a:tr>
              <a:tr h="16857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-0.77801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-0.25369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475370"/>
                  </a:ext>
                </a:extLst>
              </a:tr>
              <a:tr h="6742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0.467971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-0.69565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-0.53711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-0.31223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4374107"/>
                  </a:ext>
                </a:extLst>
              </a:tr>
              <a:tr h="13485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-0.80855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-0.28803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0.382173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-0.12444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0.981509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6658513"/>
                  </a:ext>
                </a:extLst>
              </a:tr>
              <a:tr h="6742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0.555947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0.939562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0.459677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0.825325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-0.37257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-0.57109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569563"/>
                  </a:ext>
                </a:extLst>
              </a:tr>
              <a:tr h="10172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0.663723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0.888332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0.409033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-0.75213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-0.16415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-0.65767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0.958411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0211392"/>
                  </a:ext>
                </a:extLst>
              </a:tr>
              <a:tr h="13485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0.838954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0.718209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0.17219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0.626394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-0.87759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0.149509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0.855028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0.947454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4450653"/>
                  </a:ext>
                </a:extLst>
              </a:tr>
              <a:tr h="6742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0.410105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0.432732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0.500142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-0.96555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0.653905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0.18971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0.016508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-0.30388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1175477"/>
                  </a:ext>
                </a:extLst>
              </a:tr>
              <a:tr h="15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3635668"/>
                  </a:ext>
                </a:extLst>
              </a:tr>
              <a:tr h="10172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-0.18733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-0.30469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-0.73724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-0.37211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0.078918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-0.02685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-0.13719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-0.07979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-0.16099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147661"/>
                  </a:ext>
                </a:extLst>
              </a:tr>
              <a:tr h="15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0.474862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0.834061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0.86761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0.944321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-0.14495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-0.33119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-0.06594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0.655315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0.700053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0.581911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0.273817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-0.77128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8426808"/>
                  </a:ext>
                </a:extLst>
              </a:tr>
              <a:tr h="20344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0.852841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-0.03686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0.432182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-0.90764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0.368021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-0.90781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0.714374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0.852672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0.969537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-0.49654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0.424456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0477201"/>
                  </a:ext>
                </a:extLst>
              </a:tr>
              <a:tr h="15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0.862091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0.715952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0.288376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-0.9362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0.453599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0.460818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0.332768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0.018196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0.578121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-0.19748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3592332"/>
                  </a:ext>
                </a:extLst>
              </a:tr>
              <a:tr h="15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-0.96112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-0.23915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0.264438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0.850594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-0.62709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0.907443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-0.44743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-0.57002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-0.79604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0.781402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-0.23181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-0.86637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0.542849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4486095"/>
                  </a:ext>
                </a:extLst>
              </a:tr>
              <a:tr h="10172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-0.49275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-0.92842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-0.51432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-0.82472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0.596283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0.502126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0.446325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-0.95776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-0.71973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-0.63057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-0.54113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-0.51892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0.356757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4315686"/>
                  </a:ext>
                </a:extLst>
              </a:tr>
              <a:tr h="10172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-0.44685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-0.94075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-0.57393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-0.85073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0.558849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0.374902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-0.94379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-0.82423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-0.35588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0.059162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-0.48643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-0.57811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0.294896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6753123"/>
                  </a:ext>
                </a:extLst>
              </a:tr>
              <a:tr h="10172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0.843661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0.749008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0.372505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0.737689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0.131336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-0.67393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0.794127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0.916295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0.953078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-0.37732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0.76872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0.904136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0.105351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-0.7384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-0.66347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-0.63762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5166670"/>
                  </a:ext>
                </a:extLst>
              </a:tr>
              <a:tr h="6742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0.630897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0.862817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0.733382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0.927615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-0.37282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-0.19279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0.760915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0.835109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0.762501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0.108652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-0.65207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0.968853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0.635008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0.449406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-0.70095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0.901839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0622624"/>
                  </a:ext>
                </a:extLst>
              </a:tr>
              <a:tr h="6742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0.833845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0.807543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0.513622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0.827586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-0.60551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0.012129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-0.55822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0.799545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0.881872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0.890216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-0.14687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0.860552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0.799462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0.205758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-0.72751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-0.71451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0.972533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0.950606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56965350"/>
                  </a:ext>
                </a:extLst>
              </a:tr>
              <a:tr h="15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0.452904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0.983101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0.739747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0.965737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-0.43284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-0.46303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-0.30405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0.915479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0.914496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0.759844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0.351491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-0.39192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0.877653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0.59437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0.651328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-0.27005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-0.85845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-0.86885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0.815139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0.849365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70285995"/>
                  </a:ext>
                </a:extLst>
              </a:tr>
              <a:tr h="15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0.244992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-0.30914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-0.36628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0.743562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-0.51583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-0.11718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0.122858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0.315908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-0.65574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0.182428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-0.25665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0.520945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-0.59037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-0.42547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0.379549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0.435322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0.247054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-0.07788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0.029952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9883917"/>
                  </a:ext>
                </a:extLst>
              </a:tr>
              <a:tr h="15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-0.84425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-0.14724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-0.08633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-0.26584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0.349513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0.442424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-0.14949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-0.32187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-0.52086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0.658599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0.558233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0.411093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0.09297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0.069514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-0.56524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-0.68813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5759634"/>
                  </a:ext>
                </a:extLst>
              </a:tr>
              <a:tr h="15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0.088485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-0.13402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0.060064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0.120578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0.457437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0.018542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-0.20617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0.061373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0.135521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-0.27459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0.237779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0.251408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-0.15011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-0.09084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0.438436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0.441374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0.293516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0.268303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0.178517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0.048601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0.693352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-0.39524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0851944"/>
                  </a:ext>
                </a:extLst>
              </a:tr>
              <a:tr h="10172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3129653"/>
                  </a:ext>
                </a:extLst>
              </a:tr>
              <a:tr h="16857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-0.70711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0.176007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0.15218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0.04733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0.206554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-0.76903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0.344234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0.153918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-0.02347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-0.27654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0.784644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0.446576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-0.37782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0.631336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0.68883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-0.19357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-0.22045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-0.27469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-0.41988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0.104373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-0.30583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0.946572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-0.39418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7987237"/>
                  </a:ext>
                </a:extLst>
              </a:tr>
              <a:tr h="10172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0.438044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0.897934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0.842146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0.965573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-0.23493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-0.38195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-0.13848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0.751977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0.798825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0.657846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0.324307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-0.66226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0.975903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0.502607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0.635019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0.972597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0.860145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0.94794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-0.37904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0.255604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-0.07567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8254724"/>
                  </a:ext>
                </a:extLst>
              </a:tr>
              <a:tr h="1525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-0.65527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0.134467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0.065169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0.137833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0.280947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0.207267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0.019625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0.761658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0.61665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0.634091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-0.25371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-0.27669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-0.37437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-0.26127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0.128512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-0.32018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0.934253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-0.45363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0.996222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-0.07231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1516316"/>
                  </a:ext>
                </a:extLst>
              </a:tr>
              <a:tr h="6742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0.553369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0.828063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0.787466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0.921318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-0.25596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-0.21928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0.687977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0.769373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0.681583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0.163954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-0.73484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0.985879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0.551862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0.49284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-0.33626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-0.61939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0.851476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0.991617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0.908022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0.891807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-0.09763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0.332925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-0.26834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0.980769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-0.26555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501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31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Cardinal Health Inc. (CAH):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52815"/>
              </p:ext>
            </p:extLst>
          </p:nvPr>
        </p:nvGraphicFramePr>
        <p:xfrm>
          <a:off x="1024127" y="2647406"/>
          <a:ext cx="10854368" cy="393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199">
                  <a:extLst>
                    <a:ext uri="{9D8B030D-6E8A-4147-A177-3AD203B41FA5}">
                      <a16:colId xmlns:a16="http://schemas.microsoft.com/office/drawing/2014/main" val="2658200565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229168281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86693642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973121514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28761294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384771091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214951646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979737473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67664905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062999553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649556457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917285029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85148440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289013191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889988896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240848613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404757845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140846035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1375917893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1132590426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513530806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019302184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010229524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3898508024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4143319573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1212569692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1213347370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50482770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536879151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2233554619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977177641"/>
                    </a:ext>
                  </a:extLst>
                </a:gridCol>
                <a:gridCol w="339199">
                  <a:extLst>
                    <a:ext uri="{9D8B030D-6E8A-4147-A177-3AD203B41FA5}">
                      <a16:colId xmlns:a16="http://schemas.microsoft.com/office/drawing/2014/main" val="985277839"/>
                    </a:ext>
                  </a:extLst>
                </a:gridCol>
              </a:tblGrid>
              <a:tr h="2211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009225722"/>
                  </a:ext>
                </a:extLst>
              </a:tr>
              <a:tr h="5031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240371120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0.418327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17908838"/>
                  </a:ext>
                </a:extLst>
              </a:tr>
              <a:tr h="1844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0.376389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0.998942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514738622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0.368153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0.999954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68247018"/>
                  </a:ext>
                </a:extLst>
              </a:tr>
              <a:tr h="1844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0.925918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0.561428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0.525781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0.517613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805990184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0.812663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0.451277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0.418229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0.409964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122779352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0.936719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0.574738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0.538963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0.530879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0.941171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273317268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0.962119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0.63681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0.600681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0.593575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0.944408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0.832138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0.954895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52840928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0.491556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0.962963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0.852991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0.981431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686118183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597727444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0.530516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0.491556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0.962963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0.852991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0.981431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901283418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062234829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-0.16824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-0.15819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-0.15516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-0.33643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-0.36111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-0.27204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368882147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0.721097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0.507045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0.484323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0.479189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0.696523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0.501888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0.722489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0.694561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0.765166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0.765166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-0.87467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028574882"/>
                  </a:ext>
                </a:extLst>
              </a:tr>
              <a:tr h="1844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0.291987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-0.18533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-0.20163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-0.03394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0.160509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0.194129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0.194129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-0.34423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0.338771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191177394"/>
                  </a:ext>
                </a:extLst>
              </a:tr>
              <a:tr h="1844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601523539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592870858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0.497343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0.45797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0.449633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0.980939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0.929816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0.981156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0.967559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0.975586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0.975586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-0.23157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0.626259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0.032618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567389579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0.558033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0.52041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0.512346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0.988867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0.990193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0.975781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0.978816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0.978816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0.657088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0.010948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0.996999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63805767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0.809468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0.830032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0.833128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0.152802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0.056994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0.167156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0.155916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0.091856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0.091856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-0.37132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0.430383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-0.27823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0.012627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0.089997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25729348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0.465844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0.444438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0.439746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0.635459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0.42676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0.664223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0.647117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0.721723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0.721723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-0.89872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0.403496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0.568592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0.598703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0.418149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295261878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0.686647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0.658405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0.652991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0.615274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0.843197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0.898819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0.904123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0.904123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-0.60316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0.910894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0.354937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0.799685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0.826928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0.392977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0.89166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479714131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0.814491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0.498406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0.467031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0.458898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0.967415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0.986024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0.956376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0.833168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0.867789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0.867789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-0.31787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0.618801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0.916561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0.167068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0.548634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0.683119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3018970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0.872346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0.592489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0.552924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0.986003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0.944375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0.984629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0.897938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0.928094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0.928094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-0.43561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0.750713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-0.14092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0.935202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0.951977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0.264739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0.690228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0.817032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0.978595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567993874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0.205092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0.345707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0.344818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0.347171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0.230906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0.190836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0.190836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0.470133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0.797808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9.91E-05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0.02541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0.326934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0.524769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0.528736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-0.25804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-0.05682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533737110"/>
                  </a:ext>
                </a:extLst>
              </a:tr>
              <a:tr h="1478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0.537775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0.903453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0.900237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0.75649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0.70563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0.758521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0.705567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0.659155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0.659155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-0.32734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0.628429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-0.36501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0.654014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0.708734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0.740397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0.569611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0.716384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0.765667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0.814811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0.065248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249427215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068821239"/>
                  </a:ext>
                </a:extLst>
              </a:tr>
              <a:tr h="22111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14078361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0.605751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0.388463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0.365552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0.357652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0.588861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0.552301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0.981778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0.400752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0.482116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0.411422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0.628553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0.504319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63676724"/>
                  </a:ext>
                </a:extLst>
              </a:tr>
              <a:tr h="11116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0.707107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0.824701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0.819536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0.889507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0.845058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0.889392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0.836374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-0.30858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0.660972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-0.29958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0.815395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0.85554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0.560431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0.595714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0.780946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0.884375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0.920517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0.013305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0.522321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42079634"/>
                  </a:ext>
                </a:extLst>
              </a:tr>
              <a:tr h="74517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0.605751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0.388463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0.369849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0.365552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0.357652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0.588861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0.552301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0.643036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0.981778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0.400752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0.482116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0.411422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0.628553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0.504319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0.522321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3682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43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Agilent Technologies Inc. (A):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65751"/>
              </p:ext>
            </p:extLst>
          </p:nvPr>
        </p:nvGraphicFramePr>
        <p:xfrm>
          <a:off x="775063" y="2734491"/>
          <a:ext cx="11068608" cy="3776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894">
                  <a:extLst>
                    <a:ext uri="{9D8B030D-6E8A-4147-A177-3AD203B41FA5}">
                      <a16:colId xmlns:a16="http://schemas.microsoft.com/office/drawing/2014/main" val="3830721711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897658980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521004912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583987808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905003692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664356145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535855737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63481240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079429253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534633642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361941680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684151715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746784498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723018455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328287284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766318295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4047855592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640708977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773951161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66271275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814500993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828585711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990193912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706569110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530203589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668752491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2136756743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477338051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873422594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367915053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3634473638"/>
                    </a:ext>
                  </a:extLst>
                </a:gridCol>
                <a:gridCol w="345894">
                  <a:extLst>
                    <a:ext uri="{9D8B030D-6E8A-4147-A177-3AD203B41FA5}">
                      <a16:colId xmlns:a16="http://schemas.microsoft.com/office/drawing/2014/main" val="1345314992"/>
                    </a:ext>
                  </a:extLst>
                </a:gridCol>
              </a:tblGrid>
              <a:tr h="2060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577555384"/>
                  </a:ext>
                </a:extLst>
              </a:tr>
              <a:tr h="574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852929070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-0.84352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77089534"/>
                  </a:ext>
                </a:extLst>
              </a:tr>
              <a:tr h="17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-0.84642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954803500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-0.86458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0.998577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242796027"/>
                  </a:ext>
                </a:extLst>
              </a:tr>
              <a:tr h="17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0.862621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0.874122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0.847176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701479425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-0.78148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0.987599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0.991805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0.984031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76086631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0.395803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0.415148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0.366559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0.803522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0.517795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29524994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-0.83933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0.999057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0.996767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0.851075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0.981997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0.378548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61977865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0.989456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0.993072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0.986635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0.914467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0.494292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066108153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-0.82663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0.998519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0.994506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0.461387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0.995225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83871681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-0.75886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0.981327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0.919465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0.997213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0.50896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0.998476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0.988327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204768308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0.353553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-0.58551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-0.19565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-0.67145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-0.60889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03166243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0.520039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-0.22317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-0.21955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-0.16827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-0.20354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-0.06011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-0.14885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-0.21526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-0.57296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04823266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-0.91659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0.885121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0.869399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0.889676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0.803817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0.027052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0.896667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0.808569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0.854923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0.779614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-0.15398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103151045"/>
                  </a:ext>
                </a:extLst>
              </a:tr>
              <a:tr h="17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0.259434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0.278383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0.302588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-0.01703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0.236453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-0.40963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0.242795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0.260922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0.235037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0.275912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0.294599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-0.46733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0.217527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808924045"/>
                  </a:ext>
                </a:extLst>
              </a:tr>
              <a:tr h="17192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0.377964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-0.32184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-0.36898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-0.13084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-0.22241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-0.19602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-0.53452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-0.04927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-0.18372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20102692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0.353553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-0.58551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-0.19565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-0.67145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-0.60889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-0.57296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-0.69037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0.294599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-0.53452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73407541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-0.76473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0.991016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0.988989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0.905015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0.990705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0.993097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0.834645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0.184591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-0.11837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938324936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-0.76473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0.991016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0.988989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0.905015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0.483945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0.990705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0.993097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0.834645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0.184591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-0.11837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007827045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5754231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-0.93375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0.777812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0.762851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0.790568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0.404959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0.676399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-0.14821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0.788932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0.682052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0.741418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0.646432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-0.56298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-0.25828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0.973987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0.279167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-0.10451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-0.56298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0.701568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0.701568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782220964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-0.57338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0.908766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0.897915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0.886496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0.90055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0.917951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0.590716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0.916124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0.914659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0.912795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0.151999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0.747412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-0.09914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0.052361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0.950289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0.579568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543166534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0.233365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-0.49436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-0.45093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-0.46765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-0.28762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-0.42199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0.013562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-0.53025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0.965175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-0.70557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-0.59126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0.223497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-0.72393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0.965175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-0.53009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-0.53009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-0.48362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-0.67115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273858257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0.101519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0.38747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0.39827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0.367518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0.634908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0.495517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0.654554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0.377495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0.499328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0.416714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0.543566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0.278443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0.088301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0.139345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-0.25041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0.541831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-0.21456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69812070"/>
                  </a:ext>
                </a:extLst>
              </a:tr>
              <a:tr h="16863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-0.59193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0.084706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0.095103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0.13108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-0.00542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0.075695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0.004992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0.054165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-0.02177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0.352358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0.345095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0.662671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0.352358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0.529998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-0.31623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0.325925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957806532"/>
                  </a:ext>
                </a:extLst>
              </a:tr>
              <a:tr h="13776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0.46588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0.456578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0.653178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0.56774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0.582391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0.450755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0.574823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0.492441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0.618832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0.107904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0.034999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0.298113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0.026487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0.541933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0.541933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-0.14975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0.526183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-0.46027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859070676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622809087"/>
                  </a:ext>
                </a:extLst>
              </a:tr>
              <a:tr h="20607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734622154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-0.87972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0.59654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0.154748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0.489257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0.624051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0.501702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0.562154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0.466699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0.879007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0.440831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0.34783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-0.39122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0.708608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163098580"/>
                  </a:ext>
                </a:extLst>
              </a:tr>
              <a:tr h="11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858214628"/>
                  </a:ext>
                </a:extLst>
              </a:tr>
              <a:tr h="6945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-0.87972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0.59654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0.635391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0.154748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0.489257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0.624051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0.501702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0.562154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0.466699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0.879007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0.440831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0.512911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0.34783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-0.39122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-0.39856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0.708608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4184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6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Abbott Laboratories (ABT):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49466"/>
              </p:ext>
            </p:extLst>
          </p:nvPr>
        </p:nvGraphicFramePr>
        <p:xfrm>
          <a:off x="1024128" y="2729752"/>
          <a:ext cx="10782400" cy="3953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950">
                  <a:extLst>
                    <a:ext uri="{9D8B030D-6E8A-4147-A177-3AD203B41FA5}">
                      <a16:colId xmlns:a16="http://schemas.microsoft.com/office/drawing/2014/main" val="2976029845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16850376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2314894462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963648320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2133845035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377205443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1356053433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4182985765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1809584825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1191378805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3161051493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932469012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3709362485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1677263887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1641572141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3637428698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815112143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387360718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2191774100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2062060349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2441422986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2212950900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3008958149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736673216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1109465153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286190722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2035383819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1150719396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3314873106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1041213406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89136656"/>
                    </a:ext>
                  </a:extLst>
                </a:gridCol>
                <a:gridCol w="336950">
                  <a:extLst>
                    <a:ext uri="{9D8B030D-6E8A-4147-A177-3AD203B41FA5}">
                      <a16:colId xmlns:a16="http://schemas.microsoft.com/office/drawing/2014/main" val="1687806287"/>
                    </a:ext>
                  </a:extLst>
                </a:gridCol>
              </a:tblGrid>
              <a:tr h="200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6881380"/>
                  </a:ext>
                </a:extLst>
              </a:tr>
              <a:tr h="5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2550899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-0.12244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698944"/>
                  </a:ext>
                </a:extLst>
              </a:tr>
              <a:tr h="20017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-0.95875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0.365315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35137477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0.746962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0.022849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-0.75622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8109780"/>
                  </a:ext>
                </a:extLst>
              </a:tr>
              <a:tr h="20017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-0.83771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0.621542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0.923155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-0.58236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0189464"/>
                  </a:ext>
                </a:extLst>
              </a:tr>
              <a:tr h="5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-0.84056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0.945449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-0.60755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0.989563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4924363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-0.82655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0.609137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0.900541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-0.56051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1708351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0.674717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0.641339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-0.47994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0.644915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078090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0.882276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0.578953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-0.26286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0.836726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0.804779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0.848659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0.354627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111845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-0.41232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0.799038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0.532127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0.816223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0.755593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0.844834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0.314953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0.971332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07183285"/>
                  </a:ext>
                </a:extLst>
              </a:tr>
              <a:tr h="5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0.588309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0.836412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0.812376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0.843787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0.360215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0.998212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0.955485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1887915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0.707107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0.259737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0.941436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-0.38855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0.797719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0.037977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0.133631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0.013655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76770974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-0.71684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0.763955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0.876786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-0.51239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0.940035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0.972233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0.912952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-0.00274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0.827921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0.741328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0.84495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-0.34553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8412170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-0.03353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0.307931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0.198305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-0.60841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0.229953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0.254713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0.213693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0.126613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0.389315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0.422002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0.29887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8924904"/>
                  </a:ext>
                </a:extLst>
              </a:tr>
              <a:tr h="20017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0.343114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-0.68325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0.84855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-0.32756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0.886806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0.143895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0.210646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0.124372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0.966483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-0.31442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-0.18719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1833346"/>
                  </a:ext>
                </a:extLst>
              </a:tr>
              <a:tr h="20017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0.934274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-0.09043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-0.86089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0.474773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-0.74763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-0.74895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-0.73841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0.624222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-0.30096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0.492675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-0.63466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0.311726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0.626858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3918036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0142609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-0.02526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0.985538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0.254913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0.185028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0.539149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0.545212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0.532937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0.718753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0.837785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0.780548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0.846094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0.411573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0.677864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0.177022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0.472319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-0.04487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149109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-0.05499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0.991171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0.286919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0.14696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0.564974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0.572759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0.557468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0.697674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0.789906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0.861304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0.376118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0.703216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0.201302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0.440373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-0.06454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0.999242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5443071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0.766131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0.08594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-0.77288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0.896381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-0.49573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-0.44662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-0.05621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0.062886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-0.08712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0.963087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-0.51452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-0.36198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0.957176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0.595806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0.233715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0.197929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491507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0.482221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-0.71062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-0.55076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-0.06501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-0.76875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-0.72824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-0.78601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-0.21615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-0.78193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-0.76118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-0.24479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0.261744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-0.18427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0.599121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-0.74104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-0.74246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-0.08902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08445248"/>
                  </a:ext>
                </a:extLst>
              </a:tr>
              <a:tr h="5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0.373713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0.041416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0.038828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-0.45964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0.222855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-0.34179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-0.28764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-0.11766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0.281189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-0.08619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0.410114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0.003916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0.006494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-0.21709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0.517295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5164013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0.301164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-0.72082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0.550012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-0.49995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-0.49951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0.877858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0.037711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-0.02599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0.049743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0.651065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0.326194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0.792842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0.916987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0.355536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0.335593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0.673686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0.257329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0.380416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5269609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-0.79029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0.632615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0.863183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-0.33859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0.934985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0.936004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0.925729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-0.11511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0.746231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0.749742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-0.20837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0.911364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-0.08307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-0.82623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0.593842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0.611366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-0.37865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-0.8873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2695086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-0.87238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0.486374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0.964819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0.936975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0.915282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-0.33684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0.698156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0.61877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0.713214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-0.65921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0.912941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0.432599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-0.60505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-0.70177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0.358575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0.392806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-0.74429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-0.50692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-0.16722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-0.53766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0.807969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0596669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0.685209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0.87877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-0.50377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0.994255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0.977959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0.994496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-0.07828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0.882677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0.868543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0.880299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0.939652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0.213684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-0.26326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0.614944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0.637992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-0.40444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-0.81925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-0.42755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0.901228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888314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0971047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0.490545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0.925334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-0.81278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0.936966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0.938815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0.926491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-0.30025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0.748987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0.683901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0.759021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-0.62478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0.879151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0.499288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-0.54255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0.363015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0.396715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-0.50306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0.768078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0.986338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0.907336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5287635"/>
                  </a:ext>
                </a:extLst>
              </a:tr>
              <a:tr h="10008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0.331149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-0.22988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-0.63995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-0.63103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-0.68392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0.335585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0.500397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-0.81049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-0.15019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0.954616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0.132126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-0.82853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-0.38438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-0.69797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-0.34606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0554841"/>
                  </a:ext>
                </a:extLst>
              </a:tr>
              <a:tr h="15013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0315186"/>
                  </a:ext>
                </a:extLst>
              </a:tr>
              <a:tr h="500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0.331149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-0.76244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-0.4373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-0.22988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-0.63995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-0.63103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-0.64056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-0.68922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-0.67851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-0.68392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0.335585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-0.27497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0.500397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-0.81049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-0.15019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0.954616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0.277063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0.132126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-0.82853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-0.38438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-0.69797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-0.34606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271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3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Sector Overview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Descriptive Analysis</a:t>
            </a:r>
          </a:p>
          <a:p>
            <a:r>
              <a:rPr lang="en-US" dirty="0"/>
              <a:t>Company and Competitors</a:t>
            </a:r>
          </a:p>
          <a:p>
            <a:r>
              <a:rPr lang="en-US" dirty="0"/>
              <a:t>SWOT Analysis of Companies</a:t>
            </a:r>
          </a:p>
          <a:p>
            <a:r>
              <a:rPr lang="en-US" dirty="0"/>
              <a:t>Income Financial Statement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1566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Financial Statement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Becton Dickinson (BDX):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21133"/>
              </p:ext>
            </p:extLst>
          </p:nvPr>
        </p:nvGraphicFramePr>
        <p:xfrm>
          <a:off x="1024127" y="2666705"/>
          <a:ext cx="10723744" cy="3843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117">
                  <a:extLst>
                    <a:ext uri="{9D8B030D-6E8A-4147-A177-3AD203B41FA5}">
                      <a16:colId xmlns:a16="http://schemas.microsoft.com/office/drawing/2014/main" val="189201322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581321059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70804904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421046787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56011994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2916042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4166769379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890885471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397768920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682355735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086896857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905827055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83874824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90179953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93902929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556395582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562842042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230895683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78659909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408572063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3513107499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761800037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447232125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464559677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30308938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6380510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830853229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2164840766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3707492445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33720012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1123129594"/>
                    </a:ext>
                  </a:extLst>
                </a:gridCol>
                <a:gridCol w="335117">
                  <a:extLst>
                    <a:ext uri="{9D8B030D-6E8A-4147-A177-3AD203B41FA5}">
                      <a16:colId xmlns:a16="http://schemas.microsoft.com/office/drawing/2014/main" val="3192207309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Sales/Revenue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7439424"/>
                  </a:ext>
                </a:extLst>
              </a:tr>
              <a:tr h="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Year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77971581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Sales/Revenue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0.934015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496905536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Cost of Goods Sold (COGS) incl.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0.938247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0.990534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788401925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COGS excluding D&amp;A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0.943614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0.989332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5703163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 &amp; Amortization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0.921849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0.997905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0.996512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585036947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Depreciation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0.970579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0.951502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0.979772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0.96613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751015670"/>
                  </a:ext>
                </a:extLst>
              </a:tr>
              <a:tr h="12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Amortization of Intangibles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0.899579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0.989821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0.997717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0.946515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58399351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Gross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0.896609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0.980046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0.943484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0.940861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0.950989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0.883149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0.959026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692805010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SG&amp;A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0.92228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0.997672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0.988981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0.986932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0.949645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0.995126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0.976706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909578246"/>
                  </a:ext>
                </a:extLst>
              </a:tr>
              <a:tr h="1238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Research &amp; Development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0.917306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0.995801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0.974204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0.972272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0.978446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0.922082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0.982877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0.993535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0.992204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3482525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SG&amp;A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0.917813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0.994356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0.989555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0.987319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0.995666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0.953466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0.995795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0.967885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0.985978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35627731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Operating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683606310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0.837786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0.893054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0.884772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0.880967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0.902556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0.89844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0.875324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0.918272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0.880536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0.928968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18461734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EBIT after Unusual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-0.29144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-0.27009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-0.35935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-0.35824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-0.36937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-0.45574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-0.34068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-0.13222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-0.31747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-0.19749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-0.35726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-0.55118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84411787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 Operating Income/Expense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0.480597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0.229783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0.316149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0.333308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0.255943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0.452475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0.201334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0.096954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0.189494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0.172138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0.186986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0.022227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-0.16039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78433793"/>
                  </a:ext>
                </a:extLst>
              </a:tr>
              <a:tr h="15454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Non-Operating Interest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-0.83616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-0.89213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-0.89374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-0.88802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-0.94032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-0.72721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-0.78522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-0.87543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0.72784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-0.41012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175757850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Equity in Affiliates (Pretax)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-0.20391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-0.26234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-0.28644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-0.26645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-0.28843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-0.28158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-0.32209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-0.25487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-0.66221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0.653806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0.470814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0.428409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005676467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0.889063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0.940465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0.976345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0.974165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0.970868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0.85688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0.946382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0.906923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0.955414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0.873278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0.35978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-0.95563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-0.28398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82015872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Gross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0.886765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0.940131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0.975996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0.975665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0.96955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0.963773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0.856577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0.946218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0.906675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0.955314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0.872926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-0.52814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0.356206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-0.95493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-0.28442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0.999983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87524304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Interest Capitalized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-0.97372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-0.87493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-0.91547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-0.8873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-0.97523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-0.85463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-0.7971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-0.86782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-0.83829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-0.87117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-0.81557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0.459842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0.915709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0.224706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-0.90534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-0.90288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876290781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Pretax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-0.61137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-0.60401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-0.68184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-0.68169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-0.68593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-0.75396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-0.47135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-0.63836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-0.53817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-0.66953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-0.77089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0.926271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-0.29598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0.931849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0.578039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-0.80681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0.736735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066758645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-0.80634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-0.80447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-0.85723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-0.85753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-0.85913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-0.9069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-0.83617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-0.7013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-0.82827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-0.75408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-0.84967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-0.89814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0.782548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-0.32333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0.992355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0.534064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-0.9275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-0.92696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0.878524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0.956523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701826463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0.287211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0.404269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0.275348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0.268547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0.299773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0.151021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0.337864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0.577279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0.393891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0.484968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0.364689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0.324992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0.55293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-0.46846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0.108634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-0.14234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0.077739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0.077785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-0.06685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0.349846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0.10674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187382883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Current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0.646707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0.800891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0.813511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0.811053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0.808247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0.711679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0.823946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0.755151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0.780573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0.797694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0.771511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0.498762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0.280014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-0.58273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0.230615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0.785688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0.787317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-0.58991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-0.34033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-0.50794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0.229826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920296164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Domestic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0.868888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0.959086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0.937441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0.93303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0.953906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0.897716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0.958397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0.958314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0.958862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0.976899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0.974003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-0.3825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0.019064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-0.83044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-0.51759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0.894869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0.894868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-0.80919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-0.66013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-0.83366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0.451387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0.647864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726468450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- Deferred Foreign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0.823886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0.899333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0.869472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0.869843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0.860647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0.790121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0.870368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0.911995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0.871432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0.917141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0.851636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0.619094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0.142367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0.276623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-0.56358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0.134821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0.76476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0.764498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-0.71078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-0.23879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-0.49254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0.536944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0.892343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0.769641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2353257136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Income Tax Credits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15405027"/>
                  </a:ext>
                </a:extLst>
              </a:tr>
              <a:tr h="18525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Other After Tax Income (Expense)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225957570"/>
                  </a:ext>
                </a:extLst>
              </a:tr>
              <a:tr h="98094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Consolidated 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-0.41712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-0.58378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-0.26136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0.984863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0.824745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0.589908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0.575683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0.863078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0.513304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-0.01897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4130099285"/>
                  </a:ext>
                </a:extLst>
              </a:tr>
              <a:tr h="14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Minority Interest Expense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834587158"/>
                  </a:ext>
                </a:extLst>
              </a:tr>
              <a:tr h="62432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none" strike="noStrike">
                          <a:effectLst/>
                        </a:rPr>
                        <a:t> Net Income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-0.41712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-0.40727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-0.49884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-0.49818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-0.50521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-0.58378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-0.47704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-0.26136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-0.4486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-0.3339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-0.62736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0.984863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-0.24366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0.824745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0.589908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-0.65867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-0.65894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0.575683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0.972791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0.863078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0.513304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-0.17937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-0.48544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-0.01897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>
                          <a:effectLst/>
                        </a:rPr>
                        <a:t>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" u="none" strike="noStrike">
                          <a:effectLst/>
                        </a:rPr>
                        <a:t>#DIV/0!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" u="none" strike="noStrike" dirty="0">
                          <a:effectLst/>
                        </a:rPr>
                        <a:t>1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0" marR="1520" marT="1520" marB="0" anchor="b"/>
                </a:tc>
                <a:extLst>
                  <a:ext uri="{0D108BD9-81ED-4DB2-BD59-A6C34878D82A}">
                    <a16:rowId xmlns:a16="http://schemas.microsoft.com/office/drawing/2014/main" val="3969657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7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36055" cy="1165207"/>
          </a:xfrm>
        </p:spPr>
        <p:txBody>
          <a:bodyPr/>
          <a:lstStyle/>
          <a:p>
            <a:r>
              <a:rPr lang="en-US" dirty="0"/>
              <a:t>Pro Forma Financial Statements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56882"/>
              </p:ext>
            </p:extLst>
          </p:nvPr>
        </p:nvGraphicFramePr>
        <p:xfrm>
          <a:off x="1129553" y="1734026"/>
          <a:ext cx="10636623" cy="4828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0639">
                  <a:extLst>
                    <a:ext uri="{9D8B030D-6E8A-4147-A177-3AD203B41FA5}">
                      <a16:colId xmlns:a16="http://schemas.microsoft.com/office/drawing/2014/main" val="2340914770"/>
                    </a:ext>
                  </a:extLst>
                </a:gridCol>
                <a:gridCol w="1533366">
                  <a:extLst>
                    <a:ext uri="{9D8B030D-6E8A-4147-A177-3AD203B41FA5}">
                      <a16:colId xmlns:a16="http://schemas.microsoft.com/office/drawing/2014/main" val="1795109452"/>
                    </a:ext>
                  </a:extLst>
                </a:gridCol>
                <a:gridCol w="1656740">
                  <a:extLst>
                    <a:ext uri="{9D8B030D-6E8A-4147-A177-3AD203B41FA5}">
                      <a16:colId xmlns:a16="http://schemas.microsoft.com/office/drawing/2014/main" val="1975898265"/>
                    </a:ext>
                  </a:extLst>
                </a:gridCol>
                <a:gridCol w="1445241">
                  <a:extLst>
                    <a:ext uri="{9D8B030D-6E8A-4147-A177-3AD203B41FA5}">
                      <a16:colId xmlns:a16="http://schemas.microsoft.com/office/drawing/2014/main" val="1042752030"/>
                    </a:ext>
                  </a:extLst>
                </a:gridCol>
                <a:gridCol w="1480490">
                  <a:extLst>
                    <a:ext uri="{9D8B030D-6E8A-4147-A177-3AD203B41FA5}">
                      <a16:colId xmlns:a16="http://schemas.microsoft.com/office/drawing/2014/main" val="2176018127"/>
                    </a:ext>
                  </a:extLst>
                </a:gridCol>
                <a:gridCol w="1520147">
                  <a:extLst>
                    <a:ext uri="{9D8B030D-6E8A-4147-A177-3AD203B41FA5}">
                      <a16:colId xmlns:a16="http://schemas.microsoft.com/office/drawing/2014/main" val="904365384"/>
                    </a:ext>
                  </a:extLst>
                </a:gridCol>
              </a:tblGrid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 Forma Income Statement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489688558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776091289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2313281961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462399568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Sales/Revenue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17,620,000,000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16,390,000,000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15,880,000,000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16,560,000,000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19,430,000,000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568672934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COGS excluding D&amp;A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3,470,000,000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3,360,000,000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2,910,000,000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3,070,000,000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4,930,000,000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2043186013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Gross Profit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14,150,000,000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13,030,000,000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12,970,000,000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13,490,000,000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14,500,000,000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555862469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586039589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SG&amp;A Expense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8,920,000,000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8,670,000,000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8,870,000,000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8,870,000,000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9,320,000,000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4066679818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Unusual Expense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2,300,000,000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246,000,000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1,730,000,000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2,550,000,000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534,000,000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2380315571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Depreciation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382,000,000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453,000,000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543,000,000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448,000,000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2229504189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Amortization of Intangibles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607,000,000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858,000,000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286,000,000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183,000,000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178,000,000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454539109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006726964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Non Operating Income/Expense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298,000,000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836,000,000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687,000,000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1,250,000,000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33426171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Non-Operating Interest Income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106,000,000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105,000,000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4004782058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Equity in Affiliates (Pretax)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183,000,000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166,000,000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107,000,000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83,000,000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2242110445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Interest Expense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182,000,000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199,000,000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203,000,000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184,000,000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167,000,000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685662814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974437804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Pretax Income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2,340,000,000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2,890,000,000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2,380,000,000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2,080,000,000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5,920,000,000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1159627975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4060399189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Income Tax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161,000,000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311,000,000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352,000,000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446,000,000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1,410,000,000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3288508778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Minority Interest Expense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541,000,000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66,000,000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4235087304"/>
                  </a:ext>
                </a:extLst>
              </a:tr>
              <a:tr h="209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Net Income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1,960,000,000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2,560,000,000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2,000,000,000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1,570,000,000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4,460,000,000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45" marR="8745" marT="8745" marB="0" anchor="b"/>
                </a:tc>
                <a:extLst>
                  <a:ext uri="{0D108BD9-81ED-4DB2-BD59-A6C34878D82A}">
                    <a16:rowId xmlns:a16="http://schemas.microsoft.com/office/drawing/2014/main" val="299057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09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36055" cy="1165207"/>
          </a:xfrm>
        </p:spPr>
        <p:txBody>
          <a:bodyPr>
            <a:normAutofit fontScale="90000"/>
          </a:bodyPr>
          <a:lstStyle/>
          <a:p>
            <a:r>
              <a:rPr lang="en-US" dirty="0"/>
              <a:t>Pro Forma Liabilities and Shareholder Equities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98006"/>
              </p:ext>
            </p:extLst>
          </p:nvPr>
        </p:nvGraphicFramePr>
        <p:xfrm>
          <a:off x="1024128" y="1750422"/>
          <a:ext cx="10755497" cy="479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4174">
                  <a:extLst>
                    <a:ext uri="{9D8B030D-6E8A-4147-A177-3AD203B41FA5}">
                      <a16:colId xmlns:a16="http://schemas.microsoft.com/office/drawing/2014/main" val="269951982"/>
                    </a:ext>
                  </a:extLst>
                </a:gridCol>
                <a:gridCol w="1550502">
                  <a:extLst>
                    <a:ext uri="{9D8B030D-6E8A-4147-A177-3AD203B41FA5}">
                      <a16:colId xmlns:a16="http://schemas.microsoft.com/office/drawing/2014/main" val="616152565"/>
                    </a:ext>
                  </a:extLst>
                </a:gridCol>
                <a:gridCol w="1675256">
                  <a:extLst>
                    <a:ext uri="{9D8B030D-6E8A-4147-A177-3AD203B41FA5}">
                      <a16:colId xmlns:a16="http://schemas.microsoft.com/office/drawing/2014/main" val="1737719725"/>
                    </a:ext>
                  </a:extLst>
                </a:gridCol>
                <a:gridCol w="1461393">
                  <a:extLst>
                    <a:ext uri="{9D8B030D-6E8A-4147-A177-3AD203B41FA5}">
                      <a16:colId xmlns:a16="http://schemas.microsoft.com/office/drawing/2014/main" val="354457446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326043564"/>
                    </a:ext>
                  </a:extLst>
                </a:gridCol>
                <a:gridCol w="1537135">
                  <a:extLst>
                    <a:ext uri="{9D8B030D-6E8A-4147-A177-3AD203B41FA5}">
                      <a16:colId xmlns:a16="http://schemas.microsoft.com/office/drawing/2014/main" val="3105927802"/>
                    </a:ext>
                  </a:extLst>
                </a:gridCol>
              </a:tblGrid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 Forma Balance Sheet</a:t>
                      </a:r>
                      <a:endParaRPr lang="en-US" sz="6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258355840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875524230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2501687547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Cash and short term investments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2,830,000,000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4,530,000,000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7,440,000,000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4,270,000,000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6,350,000,000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2403233232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Accounts Recievable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3,080,000,000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3,360,000,000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3,390,000,000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4,120,000,000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452176893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Inventories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1,660,000,000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1,500,000,000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1,560,000,000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1,220,000,000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938769833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Other Current 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1,950,000,000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9,530,000,000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2,220,000,000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807,000,000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2657516399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2000489622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Current 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9,520,000,000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18,920,000,000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14,610,000,000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10,420,000,000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2698328027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005243725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Net Property, Plant &amp; Equipment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5,330,000,000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4,580,000,000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4,420,000,000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4,410,000,000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4,980,000,000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2033182295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Investments and Advances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3,520,000,000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3,750,000,000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4,440,000,000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4,720,000,000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2,720,000,000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960422978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Intangible 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16,410,000,000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9,410,000,000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8,780,000,000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8,300,000,000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8,270,000,000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047835430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Other 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904,000,000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1,430,000,000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585,000,000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1,060,000,000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1,050,000,000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203150678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164006379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Assets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35,900,000,000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38,590,000,000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33,750,000,000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31,750,000,000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501754863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713908447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Liabilities and Shareholder Equities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820591678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631065357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ST Debt &amp; Current Portion LT Debt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826,000,000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359,000,000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590,000,000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139,000,000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992,000,000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307463582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Accounts Payable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2,200,000,000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2,560,000,000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2,490,000,000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1,570,000,000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896538261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Income Tax Payable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193,000,000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262,000,000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572,000,000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376772336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Other Current Liabilities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5,060,000,000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9,360,000,000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5,120,000,000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5,740,000,000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242934667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315391763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Current Liabilities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8,280,000,000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12,440,000,000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8,460,000,000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8,020,000,000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018553283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526759577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Long-Term Debt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6,570,000,000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7,980,000,000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7,240,000,000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6,550,000,000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5,720,000,000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2115932201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Provision for Risks &amp; Charges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1,880,000,000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718,000,000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1,120,000,000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949,000,000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797954109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Deferred Taxes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435,000,000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915,000,000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2,840,000,000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333440701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Other Liabilities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5,150,000,000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2,140,000,000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1,950,000,000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1,810,000,000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6,032,000,000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623800639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945213984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Liabilities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22,260,000,000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23,360,000,000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18,770,000,000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17,320,000,000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5,720,000,000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519707031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4181447738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Common Equity (Total)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13,620,000,000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15,150,000,000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14,850,000,000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14,270,000,000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15,072,000,000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2128548703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917777249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Shareholders' Equity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13,620,000,000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15,150,000,000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14,850,000,000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14,270,000,000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481103782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Accumulated Minority Interest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82,000,000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131,000,000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158,000,000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3448786890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Total Equity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13,640,000,000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15,240,000,000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14,980,000,000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14,420,000,000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421903383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1430942458"/>
                  </a:ext>
                </a:extLst>
              </a:tr>
              <a:tr h="11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Liabilities &amp; Shareholders' Equity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35,900,000,000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38,590,000,000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33,750,000,000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>
                          <a:effectLst/>
                        </a:rPr>
                        <a:t>31,750,000,000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28" marR="5028" marT="5028" marB="0" anchor="b"/>
                </a:tc>
                <a:extLst>
                  <a:ext uri="{0D108BD9-81ED-4DB2-BD59-A6C34878D82A}">
                    <a16:rowId xmlns:a16="http://schemas.microsoft.com/office/drawing/2014/main" val="99942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1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Forma Liabilities and Shareholder Equities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D1A2D6-A008-4087-9BE0-320A45FBB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771180"/>
              </p:ext>
            </p:extLst>
          </p:nvPr>
        </p:nvGraphicFramePr>
        <p:xfrm>
          <a:off x="2337598" y="2084832"/>
          <a:ext cx="7093131" cy="450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4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36055" cy="1165207"/>
          </a:xfrm>
        </p:spPr>
        <p:txBody>
          <a:bodyPr/>
          <a:lstStyle/>
          <a:p>
            <a:r>
              <a:rPr lang="en-US" dirty="0"/>
              <a:t>Pro Forma Cash Flow Statement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64964"/>
              </p:ext>
            </p:extLst>
          </p:nvPr>
        </p:nvGraphicFramePr>
        <p:xfrm>
          <a:off x="1024126" y="1750422"/>
          <a:ext cx="10889968" cy="485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2108">
                  <a:extLst>
                    <a:ext uri="{9D8B030D-6E8A-4147-A177-3AD203B41FA5}">
                      <a16:colId xmlns:a16="http://schemas.microsoft.com/office/drawing/2014/main" val="3084358073"/>
                    </a:ext>
                  </a:extLst>
                </a:gridCol>
                <a:gridCol w="1569888">
                  <a:extLst>
                    <a:ext uri="{9D8B030D-6E8A-4147-A177-3AD203B41FA5}">
                      <a16:colId xmlns:a16="http://schemas.microsoft.com/office/drawing/2014/main" val="2057212168"/>
                    </a:ext>
                  </a:extLst>
                </a:gridCol>
                <a:gridCol w="1696200">
                  <a:extLst>
                    <a:ext uri="{9D8B030D-6E8A-4147-A177-3AD203B41FA5}">
                      <a16:colId xmlns:a16="http://schemas.microsoft.com/office/drawing/2014/main" val="1215617711"/>
                    </a:ext>
                  </a:extLst>
                </a:gridCol>
                <a:gridCol w="1479664">
                  <a:extLst>
                    <a:ext uri="{9D8B030D-6E8A-4147-A177-3AD203B41FA5}">
                      <a16:colId xmlns:a16="http://schemas.microsoft.com/office/drawing/2014/main" val="2544020073"/>
                    </a:ext>
                  </a:extLst>
                </a:gridCol>
                <a:gridCol w="1515754">
                  <a:extLst>
                    <a:ext uri="{9D8B030D-6E8A-4147-A177-3AD203B41FA5}">
                      <a16:colId xmlns:a16="http://schemas.microsoft.com/office/drawing/2014/main" val="1119634882"/>
                    </a:ext>
                  </a:extLst>
                </a:gridCol>
                <a:gridCol w="1556354">
                  <a:extLst>
                    <a:ext uri="{9D8B030D-6E8A-4147-A177-3AD203B41FA5}">
                      <a16:colId xmlns:a16="http://schemas.microsoft.com/office/drawing/2014/main" val="1426168830"/>
                    </a:ext>
                  </a:extLst>
                </a:gridCol>
              </a:tblGrid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 Forma Cash Flow Statement</a:t>
                      </a:r>
                      <a:endParaRPr lang="en-US" sz="7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2249394496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3781004290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Net Income before Extraordinaries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2,500,000,000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2,580,000,000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2,030,000,000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1,630,000,000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298089894"/>
                  </a:ext>
                </a:extLst>
              </a:tr>
              <a:tr h="27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Depreciation, Depletion &amp; Amortization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681,000,000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763,000,000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467,000,000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376,000,000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2962890813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3295526449"/>
                  </a:ext>
                </a:extLst>
              </a:tr>
              <a:tr h="27774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Deferred Taxes &amp; Investment Tax Credit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1,230,000,000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491,000,000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542,000,000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347,000,000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204,000,000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2636278386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347476294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Other Funds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5,330,000,000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205,000,000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993,000,000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1,200,000,000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1663330656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Funds from Operations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7,280,000,000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3,060,000,000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2,950,000,000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2,860,000,000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3540676682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2416101561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Changes in Working Capital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339,000,000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488,000,000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201,000,000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1,030,000,000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3033710670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2370638077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Net Operating Cash Flow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6,940,000,000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3,550,000,000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3,150,000,000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1,830,000,000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78839910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4029954987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Capital Expenditures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548,000,000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537,000,000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526,000,000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820,000,000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1,220,000,000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1358291979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1730461601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1518404878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Net Assets from Acquisitions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7,530,000,000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219,000,000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1,110,000,000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3863675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Sale of Fixed Assets &amp; Businesses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3,590,000,000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708,000,000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2435340084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Purchase/Sale of Investments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1,280,000,000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44,000,000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1,620,000,000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349,000,000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1,720,000,000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2136299474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1614055448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Cash Dividends Paid - Total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2,290,000,000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2,310,000,000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2,400,000,000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2,480,000,000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2,550,000,000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880928877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2530069455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Change in Capital Stock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1,940,000,000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131,000,000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288,000,000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266,000,000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3953136678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1527985791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Issuance/Reduction of Debt, Net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109,000,000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1,090,000,000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432,000,000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1,140,000,000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1353269173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637582046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Other Funds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105,000,000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42,000,000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4201906983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3198562496"/>
                  </a:ext>
                </a:extLst>
              </a:tr>
              <a:tr h="1534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Net Financing Cash Flow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4,330,000,000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1,070,000,000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2,440,000,000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3,350,000,000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1" marR="6361" marT="6361" marB="0" anchor="b"/>
                </a:tc>
                <a:extLst>
                  <a:ext uri="{0D108BD9-81ED-4DB2-BD59-A6C34878D82A}">
                    <a16:rowId xmlns:a16="http://schemas.microsoft.com/office/drawing/2014/main" val="325481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92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Financing Cash Flow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0D030D-21DC-4EED-8EC8-AFC20CFA7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862876"/>
              </p:ext>
            </p:extLst>
          </p:nvPr>
        </p:nvGraphicFramePr>
        <p:xfrm>
          <a:off x="2267929" y="2084832"/>
          <a:ext cx="7232469" cy="423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703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 (ADJ. Closed Price BMY)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60866"/>
              </p:ext>
            </p:extLst>
          </p:nvPr>
        </p:nvGraphicFramePr>
        <p:xfrm>
          <a:off x="1024128" y="2084832"/>
          <a:ext cx="5780085" cy="3710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303">
                  <a:extLst>
                    <a:ext uri="{9D8B030D-6E8A-4147-A177-3AD203B41FA5}">
                      <a16:colId xmlns:a16="http://schemas.microsoft.com/office/drawing/2014/main" val="3992842935"/>
                    </a:ext>
                  </a:extLst>
                </a:gridCol>
                <a:gridCol w="1176421">
                  <a:extLst>
                    <a:ext uri="{9D8B030D-6E8A-4147-A177-3AD203B41FA5}">
                      <a16:colId xmlns:a16="http://schemas.microsoft.com/office/drawing/2014/main" val="3606382139"/>
                    </a:ext>
                  </a:extLst>
                </a:gridCol>
                <a:gridCol w="1300758">
                  <a:extLst>
                    <a:ext uri="{9D8B030D-6E8A-4147-A177-3AD203B41FA5}">
                      <a16:colId xmlns:a16="http://schemas.microsoft.com/office/drawing/2014/main" val="107544340"/>
                    </a:ext>
                  </a:extLst>
                </a:gridCol>
                <a:gridCol w="347214">
                  <a:extLst>
                    <a:ext uri="{9D8B030D-6E8A-4147-A177-3AD203B41FA5}">
                      <a16:colId xmlns:a16="http://schemas.microsoft.com/office/drawing/2014/main" val="367002441"/>
                    </a:ext>
                  </a:extLst>
                </a:gridCol>
                <a:gridCol w="1425389">
                  <a:extLst>
                    <a:ext uri="{9D8B030D-6E8A-4147-A177-3AD203B41FA5}">
                      <a16:colId xmlns:a16="http://schemas.microsoft.com/office/drawing/2014/main" val="908485046"/>
                    </a:ext>
                  </a:extLst>
                </a:gridCol>
              </a:tblGrid>
              <a:tr h="3092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BMY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Periodic Daily Return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8194701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1/3/2012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29.949066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440569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1/4/2012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29.664003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-0.009563848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0.000526588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483571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1/5/2012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29.508513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-0.005255493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946522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1/6/2012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29.560344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0.001754935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622306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1/9/2012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29.292555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-0.009100345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0.000223109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9423945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1/10/2012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29.905875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0.020721561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96235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1/11/2012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29.456682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-0.015134172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Standard Deviation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0566409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1/12/2012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29.473959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0.00058635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0.014930907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6594884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1/13/2012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29.197533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-0.009422908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8396668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1/17/2012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29.128428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-0.002369615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Drift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1533108"/>
                  </a:ext>
                </a:extLst>
              </a:tr>
              <a:tr h="3092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1/18/2012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29.137065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0.000296471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0.000415033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35475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3373"/>
              </p:ext>
            </p:extLst>
          </p:nvPr>
        </p:nvGraphicFramePr>
        <p:xfrm>
          <a:off x="7329394" y="2084832"/>
          <a:ext cx="4557806" cy="3710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0451">
                  <a:extLst>
                    <a:ext uri="{9D8B030D-6E8A-4147-A177-3AD203B41FA5}">
                      <a16:colId xmlns:a16="http://schemas.microsoft.com/office/drawing/2014/main" val="3687419196"/>
                    </a:ext>
                  </a:extLst>
                </a:gridCol>
                <a:gridCol w="1337972">
                  <a:extLst>
                    <a:ext uri="{9D8B030D-6E8A-4147-A177-3AD203B41FA5}">
                      <a16:colId xmlns:a16="http://schemas.microsoft.com/office/drawing/2014/main" val="3670732752"/>
                    </a:ext>
                  </a:extLst>
                </a:gridCol>
                <a:gridCol w="1479383">
                  <a:extLst>
                    <a:ext uri="{9D8B030D-6E8A-4147-A177-3AD203B41FA5}">
                      <a16:colId xmlns:a16="http://schemas.microsoft.com/office/drawing/2014/main" val="391469649"/>
                    </a:ext>
                  </a:extLst>
                </a:gridCol>
              </a:tblGrid>
              <a:tr h="371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12/21/2016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58.304984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-0.00729992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0309827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12/22/2016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58.374524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0.001191983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235406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12/23/2016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59.21895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0.01436203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426979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12/27/2016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58.940788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-0.004708245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754006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12/28/2016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58.22551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-0.012209772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598041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12/29/2016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58.513609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0.004935785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8494996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12/30/2016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58.056624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-0.00784055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7802347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12/31/2016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56.64022876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9912315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1/1/2017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56.64022876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474247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1/2/2017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#VALUE!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370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1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 (Market Value for BMY)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44909"/>
              </p:ext>
            </p:extLst>
          </p:nvPr>
        </p:nvGraphicFramePr>
        <p:xfrm>
          <a:off x="1024128" y="2084832"/>
          <a:ext cx="10892569" cy="4448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7947">
                  <a:extLst>
                    <a:ext uri="{9D8B030D-6E8A-4147-A177-3AD203B41FA5}">
                      <a16:colId xmlns:a16="http://schemas.microsoft.com/office/drawing/2014/main" val="2237327331"/>
                    </a:ext>
                  </a:extLst>
                </a:gridCol>
                <a:gridCol w="1384206">
                  <a:extLst>
                    <a:ext uri="{9D8B030D-6E8A-4147-A177-3AD203B41FA5}">
                      <a16:colId xmlns:a16="http://schemas.microsoft.com/office/drawing/2014/main" val="3985067315"/>
                    </a:ext>
                  </a:extLst>
                </a:gridCol>
                <a:gridCol w="1436515">
                  <a:extLst>
                    <a:ext uri="{9D8B030D-6E8A-4147-A177-3AD203B41FA5}">
                      <a16:colId xmlns:a16="http://schemas.microsoft.com/office/drawing/2014/main" val="3071420894"/>
                    </a:ext>
                  </a:extLst>
                </a:gridCol>
                <a:gridCol w="1207155">
                  <a:extLst>
                    <a:ext uri="{9D8B030D-6E8A-4147-A177-3AD203B41FA5}">
                      <a16:colId xmlns:a16="http://schemas.microsoft.com/office/drawing/2014/main" val="3533590521"/>
                    </a:ext>
                  </a:extLst>
                </a:gridCol>
                <a:gridCol w="1243371">
                  <a:extLst>
                    <a:ext uri="{9D8B030D-6E8A-4147-A177-3AD203B41FA5}">
                      <a16:colId xmlns:a16="http://schemas.microsoft.com/office/drawing/2014/main" val="4058096651"/>
                    </a:ext>
                  </a:extLst>
                </a:gridCol>
                <a:gridCol w="1432492">
                  <a:extLst>
                    <a:ext uri="{9D8B030D-6E8A-4147-A177-3AD203B41FA5}">
                      <a16:colId xmlns:a16="http://schemas.microsoft.com/office/drawing/2014/main" val="2513238977"/>
                    </a:ext>
                  </a:extLst>
                </a:gridCol>
                <a:gridCol w="1223250">
                  <a:extLst>
                    <a:ext uri="{9D8B030D-6E8A-4147-A177-3AD203B41FA5}">
                      <a16:colId xmlns:a16="http://schemas.microsoft.com/office/drawing/2014/main" val="2834896008"/>
                    </a:ext>
                  </a:extLst>
                </a:gridCol>
                <a:gridCol w="1287633">
                  <a:extLst>
                    <a:ext uri="{9D8B030D-6E8A-4147-A177-3AD203B41FA5}">
                      <a16:colId xmlns:a16="http://schemas.microsoft.com/office/drawing/2014/main" val="634565339"/>
                    </a:ext>
                  </a:extLst>
                </a:gridCol>
              </a:tblGrid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BMY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3201762162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2977187448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1959885069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Sales Growth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2.88%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2.88%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11.49%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2798301820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25.09%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808835367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R&amp;D%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23.49%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481617753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S,G&amp;A%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52.18%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2096366671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Terminal Growth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2177211734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Cost of Equity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1268269666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Riskless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2.38%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1583752953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Risk Premium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7.50%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1006332789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TaxRate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265709423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210277834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3460528044"/>
                  </a:ext>
                </a:extLst>
              </a:tr>
              <a:tr h="22895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Sales/Revenue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17,620,000,000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16,390,000,000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15,880,000,000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16,560,000,000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19,430,000,000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19989584000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1685882296"/>
                  </a:ext>
                </a:extLst>
              </a:tr>
              <a:tr h="2782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Cost of Goods Sold (COGS) incl. D&amp;A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4,460,000,000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4,680,000,000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3,740,000,000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3,750,000,000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4,930,000,000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5015386626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1900314387"/>
                  </a:ext>
                </a:extLst>
              </a:tr>
              <a:tr h="22895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Research &amp; Development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3,900,000,000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3,730,000,000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4,040,000,000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4,040,000,000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4,410,000,000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4695553282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716669471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SG&amp;A Expense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8,920,000,000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8,670,000,000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8,870,000,000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8,870,000,000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9,320,000,000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10430564931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3276700892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Pretax Income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2,340,000,000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2,890,000,000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2,380,000,000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2,080,000,000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5,920,000,000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-151920838.4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4292022214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Net Income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1,960,000,000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2,560,000,000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2,000,000,000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1,570,000,000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4,460,000,000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1859051573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1086268874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Average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348552959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R&amp;D 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22.13%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22.76%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25.44%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24.40%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22.70%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23.49%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3443918246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SG&amp;A 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50.62%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52.90%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55.86%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53.56%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47.97%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52.18%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1479459601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Cost 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25.31%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28.55%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23.55%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22.64%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25.37%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25.09%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3026013288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Sales growth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-6.98%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-3.11%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4.28%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17.33%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2.88%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1820758604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2208574589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4092486440"/>
                  </a:ext>
                </a:extLst>
              </a:tr>
              <a:tr h="14279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9" marR="6569" marT="6569" marB="0" anchor="b"/>
                </a:tc>
                <a:extLst>
                  <a:ext uri="{0D108BD9-81ED-4DB2-BD59-A6C34878D82A}">
                    <a16:rowId xmlns:a16="http://schemas.microsoft.com/office/drawing/2014/main" val="257889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23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Market Watch (</a:t>
            </a:r>
            <a:r>
              <a:rPr lang="en-US" dirty="0">
                <a:hlinkClick r:id="rId2"/>
              </a:rPr>
              <a:t>https://www.marketwatch.com/investing/stock/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Yahoo! Finance (</a:t>
            </a:r>
            <a:r>
              <a:rPr lang="en-US" dirty="0">
                <a:hlinkClick r:id="rId3"/>
              </a:rPr>
              <a:t>https://ca.finance.yahoo.com/quote/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Wiki Wealth collaborative research (</a:t>
            </a:r>
            <a:r>
              <a:rPr lang="en-US" dirty="0">
                <a:hlinkClick r:id="rId4"/>
              </a:rPr>
              <a:t>https://www.wikiwealth.com/</a:t>
            </a:r>
            <a:r>
              <a:rPr lang="en-US" dirty="0"/>
              <a:t>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“Bristol-Myers Squibb”, Wikipedia (</a:t>
            </a:r>
            <a:r>
              <a:rPr lang="en-US" dirty="0">
                <a:hlinkClick r:id="rId5"/>
              </a:rPr>
              <a:t>https://en.wikipedia.org/wiki/Bristol-Myers_Squibb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DefaultOcx"/>
          <p:cNvPicPr preferRelativeResize="0">
            <a:picLocks noChangeArrowheads="1" noChangeShapeType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84575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HTMLSubmit1"/>
          <p:cNvPicPr preferRelativeResize="0">
            <a:picLocks noChangeArrowheads="1" noChangeShapeType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15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Care Sector (Health Care Distributors and Services)</a:t>
            </a:r>
          </a:p>
          <a:p>
            <a:pPr lvl="1"/>
            <a:r>
              <a:rPr lang="en-US" dirty="0"/>
              <a:t>Plays a critical role in improving access to medicines and quality care</a:t>
            </a:r>
          </a:p>
          <a:p>
            <a:pPr lvl="2"/>
            <a:r>
              <a:rPr lang="en-US" dirty="0"/>
              <a:t>Facilitates development of rural critical access hospitals</a:t>
            </a:r>
          </a:p>
          <a:p>
            <a:pPr lvl="2"/>
            <a:r>
              <a:rPr lang="en-US" dirty="0"/>
              <a:t>Facilitates growth of telemedicine which affects various healthcare services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Plays a critical role in expanding economic opportunities especially in developing areas</a:t>
            </a:r>
          </a:p>
          <a:p>
            <a:pPr lvl="2"/>
            <a:r>
              <a:rPr lang="en-US" dirty="0"/>
              <a:t>Helps in creating more job opportunities</a:t>
            </a:r>
          </a:p>
          <a:p>
            <a:pPr lvl="2"/>
            <a:r>
              <a:rPr lang="en-US" dirty="0"/>
              <a:t>Has an affect on the manufacturing industry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Volatile sector due to sensitivity of business cycles</a:t>
            </a:r>
          </a:p>
          <a:p>
            <a:pPr lvl="2"/>
            <a:r>
              <a:rPr lang="en-US" dirty="0"/>
              <a:t>Government policies</a:t>
            </a:r>
          </a:p>
          <a:p>
            <a:pPr lvl="2"/>
            <a:r>
              <a:rPr lang="en-US" dirty="0"/>
              <a:t>Harsher regulatory environment</a:t>
            </a:r>
          </a:p>
          <a:p>
            <a:pPr lvl="2"/>
            <a:r>
              <a:rPr lang="en-US" dirty="0"/>
              <a:t>Very Competitive landscape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gathered consists of two types of statements:</a:t>
            </a:r>
          </a:p>
          <a:p>
            <a:pPr lvl="1"/>
            <a:r>
              <a:rPr lang="en-US" dirty="0"/>
              <a:t>Income statements (for 5 years)</a:t>
            </a:r>
          </a:p>
          <a:p>
            <a:pPr lvl="1"/>
            <a:r>
              <a:rPr lang="en-US" dirty="0"/>
              <a:t>Historical Data (for 5 Years)</a:t>
            </a:r>
          </a:p>
          <a:p>
            <a:r>
              <a:rPr lang="en-US" dirty="0"/>
              <a:t>Income Statements consist of various variables such as gross revenues or sales, operating expenses, gross profit, etc. However, our primary concern is the Net Income (or bottom line)</a:t>
            </a:r>
          </a:p>
          <a:p>
            <a:r>
              <a:rPr lang="en-US" dirty="0"/>
              <a:t>Historical Data consists of the daily stock prices over the period of 5 years, with our primary concern being the Adjusted Closed price at the end of each day.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5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Net Income (Over 5 years):</a:t>
            </a:r>
          </a:p>
          <a:p>
            <a:pPr lvl="1"/>
            <a:r>
              <a:rPr lang="en-US" dirty="0"/>
              <a:t>Bristol-Myers Squibb Co. (BMY)  </a:t>
            </a:r>
          </a:p>
          <a:p>
            <a:pPr lvl="1"/>
            <a:r>
              <a:rPr lang="en-US" dirty="0"/>
              <a:t>Cardinal Health Inc. (CAH)</a:t>
            </a:r>
          </a:p>
          <a:p>
            <a:pPr lvl="1"/>
            <a:r>
              <a:rPr lang="en-US" dirty="0"/>
              <a:t>Agilent Technologies Inc. (A)</a:t>
            </a:r>
          </a:p>
          <a:p>
            <a:pPr lvl="1"/>
            <a:r>
              <a:rPr lang="en-US" dirty="0"/>
              <a:t>Abbott Laboratories (ABT)</a:t>
            </a:r>
          </a:p>
          <a:p>
            <a:pPr lvl="1"/>
            <a:r>
              <a:rPr lang="en-US" dirty="0"/>
              <a:t>Becton Dickinson (BDX)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9134"/>
              </p:ext>
            </p:extLst>
          </p:nvPr>
        </p:nvGraphicFramePr>
        <p:xfrm>
          <a:off x="5190308" y="2664823"/>
          <a:ext cx="2220685" cy="155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2568601127"/>
                    </a:ext>
                  </a:extLst>
                </a:gridCol>
              </a:tblGrid>
              <a:tr h="31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2,510,000,000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1326519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1,039,000,000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3846434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655,600,000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382548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1,572,600,000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9415456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980,000,000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724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3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7B4F2B-FD05-464F-B386-331A44700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30164"/>
              </p:ext>
            </p:extLst>
          </p:nvPr>
        </p:nvGraphicFramePr>
        <p:xfrm>
          <a:off x="1756301" y="1571897"/>
          <a:ext cx="8255726" cy="528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457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B897CF1-425E-4C9C-8BD5-243356F2EF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3411193"/>
                  </p:ext>
                </p:extLst>
              </p:nvPr>
            </p:nvGraphicFramePr>
            <p:xfrm>
              <a:off x="1024128" y="2084832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B897CF1-425E-4C9C-8BD5-243356F2EF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128" y="2084832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471C019E-2805-4497-9B23-0ADCE33D3D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3099436"/>
                  </p:ext>
                </p:extLst>
              </p:nvPr>
            </p:nvGraphicFramePr>
            <p:xfrm>
              <a:off x="5884164" y="2084832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471C019E-2805-4497-9B23-0ADCE33D3D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4164" y="2084832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05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Descriptive Analysis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6E59DC8A-2114-444C-B892-5800D9CA581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8841076"/>
                  </p:ext>
                </p:extLst>
              </p:nvPr>
            </p:nvGraphicFramePr>
            <p:xfrm>
              <a:off x="1024128" y="2022566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6E59DC8A-2114-444C-B892-5800D9CA58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128" y="2022566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F5E73E25-651E-48F8-813F-F3C17ACEC2C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2634386"/>
                  </p:ext>
                </p:extLst>
              </p:nvPr>
            </p:nvGraphicFramePr>
            <p:xfrm>
              <a:off x="5884164" y="2055876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F5E73E25-651E-48F8-813F-F3C17ACEC2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4164" y="2055876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65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D0CF1076-600F-4114-934D-697D9F1838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25832101"/>
                  </p:ext>
                </p:extLst>
              </p:nvPr>
            </p:nvGraphicFramePr>
            <p:xfrm>
              <a:off x="3103952" y="1979022"/>
              <a:ext cx="5560423" cy="380346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D0CF1076-600F-4114-934D-697D9F1838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3952" y="1979022"/>
                <a:ext cx="5560423" cy="38034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531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576</TotalTime>
  <Words>7639</Words>
  <Application>Microsoft Office PowerPoint</Application>
  <PresentationFormat>Widescreen</PresentationFormat>
  <Paragraphs>3447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Tw Cen MT</vt:lpstr>
      <vt:lpstr>Tw Cen MT Condensed</vt:lpstr>
      <vt:lpstr>Wingdings 3</vt:lpstr>
      <vt:lpstr>Integral</vt:lpstr>
      <vt:lpstr>Advanced Project Presentation 2 </vt:lpstr>
      <vt:lpstr>Overview</vt:lpstr>
      <vt:lpstr>Sector Overview</vt:lpstr>
      <vt:lpstr>Data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Descriptive Analysis</vt:lpstr>
      <vt:lpstr>Company and Competitors</vt:lpstr>
      <vt:lpstr>SWOT Analysis</vt:lpstr>
      <vt:lpstr>Income Financial Statement Understanding</vt:lpstr>
      <vt:lpstr>Income Financial Statement Understanding</vt:lpstr>
      <vt:lpstr>Income Financial Statement Understanding</vt:lpstr>
      <vt:lpstr>Income Financial Statement Understanding</vt:lpstr>
      <vt:lpstr>Income Financial Statement Understanding</vt:lpstr>
      <vt:lpstr>Pro Forma Financial Statements</vt:lpstr>
      <vt:lpstr>Pro Forma Liabilities and Shareholder Equities</vt:lpstr>
      <vt:lpstr>Pro Forma Liabilities and Shareholder Equities</vt:lpstr>
      <vt:lpstr>Pro Forma Cash Flow Statement</vt:lpstr>
      <vt:lpstr>Net Financing Cash Flow</vt:lpstr>
      <vt:lpstr>Monte Carlo Simulation (ADJ. Closed Price BMY) </vt:lpstr>
      <vt:lpstr>Monte Carlo Simulation (Market Value for BMY)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ANLY:515-90 Spring 2017 Risk Modelling and Assessment</dc:title>
  <dc:creator>Dean D'souza</dc:creator>
  <cp:lastModifiedBy>Dean D'souza</cp:lastModifiedBy>
  <cp:revision>28</cp:revision>
  <dcterms:created xsi:type="dcterms:W3CDTF">2017-01-30T20:59:27Z</dcterms:created>
  <dcterms:modified xsi:type="dcterms:W3CDTF">2017-02-28T01:21:13Z</dcterms:modified>
</cp:coreProperties>
</file>