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8" r:id="rId21"/>
    <p:sldId id="274" r:id="rId22"/>
    <p:sldId id="279" r:id="rId23"/>
    <p:sldId id="275" r:id="rId24"/>
    <p:sldId id="280" r:id="rId25"/>
    <p:sldId id="27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84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AdjClosedAll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AdjClosedAl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AdjClosedAll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AdjClosedAll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AdjClosedAll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ProForma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'BMY ProForma'!$A$23</c:f>
              <c:strCache>
                <c:ptCount val="1"/>
                <c:pt idx="0">
                  <c:v> Net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'BMY ProForma'!$B$23:$F$23</c:f>
              <c:numCache>
                <c:formatCode>#,##0</c:formatCode>
                <c:ptCount val="5"/>
                <c:pt idx="0">
                  <c:v>1960000000</c:v>
                </c:pt>
                <c:pt idx="1">
                  <c:v>2560000000</c:v>
                </c:pt>
                <c:pt idx="2">
                  <c:v>2000000000</c:v>
                </c:pt>
                <c:pt idx="3">
                  <c:v>1570000000</c:v>
                </c:pt>
                <c:pt idx="4">
                  <c:v>4460000000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63-44C1-B69A-E856B2533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10928"/>
        <c:axId val="454112240"/>
      </c:barChart>
      <c:catAx>
        <c:axId val="45411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12240"/>
        <c:crosses val="autoZero"/>
        <c:auto val="1"/>
        <c:lblAlgn val="ctr"/>
        <c:lblOffset val="100"/>
        <c:noMultiLvlLbl val="0"/>
      </c:catAx>
      <c:valAx>
        <c:axId val="45411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1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 ProForma'!$A$40</c:f>
              <c:strCache>
                <c:ptCount val="1"/>
                <c:pt idx="0">
                  <c:v>Total Assets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'A ProForma'!$B$40:$F$40</c:f>
              <c:numCache>
                <c:formatCode>#,##0</c:formatCode>
                <c:ptCount val="5"/>
                <c:pt idx="0">
                  <c:v>10540000000</c:v>
                </c:pt>
                <c:pt idx="1">
                  <c:v>10690000000</c:v>
                </c:pt>
                <c:pt idx="2">
                  <c:v>10830000000</c:v>
                </c:pt>
                <c:pt idx="3">
                  <c:v>7480000000</c:v>
                </c:pt>
                <c:pt idx="4">
                  <c:v>7800000000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8-4A43-984B-5290245E2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4013360"/>
        <c:axId val="704007128"/>
      </c:barChart>
      <c:catAx>
        <c:axId val="70401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007128"/>
        <c:crosses val="autoZero"/>
        <c:auto val="1"/>
        <c:lblAlgn val="ctr"/>
        <c:lblOffset val="100"/>
        <c:noMultiLvlLbl val="0"/>
      </c:catAx>
      <c:valAx>
        <c:axId val="70400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01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 ProForma'!$A$64</c:f>
              <c:strCache>
                <c:ptCount val="1"/>
                <c:pt idx="0">
                  <c:v>Liabilities &amp; Shareholders' Equity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'A ProForma'!$B$64:$F$64</c:f>
              <c:numCache>
                <c:formatCode>#,##0</c:formatCode>
                <c:ptCount val="5"/>
                <c:pt idx="0">
                  <c:v>10540000000</c:v>
                </c:pt>
                <c:pt idx="1">
                  <c:v>10690000000</c:v>
                </c:pt>
                <c:pt idx="2">
                  <c:v>10830000000</c:v>
                </c:pt>
                <c:pt idx="3">
                  <c:v>7480000000</c:v>
                </c:pt>
                <c:pt idx="4">
                  <c:v>7800000000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6-4D81-ABC4-C83A3B4D86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4023528"/>
        <c:axId val="704021888"/>
      </c:barChart>
      <c:catAx>
        <c:axId val="704023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021888"/>
        <c:crosses val="autoZero"/>
        <c:auto val="1"/>
        <c:lblAlgn val="ctr"/>
        <c:lblOffset val="100"/>
        <c:noMultiLvlLbl val="0"/>
      </c:catAx>
      <c:valAx>
        <c:axId val="70402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023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 ProForma'!$A$96</c:f>
              <c:strCache>
                <c:ptCount val="1"/>
                <c:pt idx="0">
                  <c:v>Net Financing Cash Flow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'A ProForma'!$B$96:$F$96</c:f>
              <c:numCache>
                <c:formatCode>#,##0</c:formatCode>
                <c:ptCount val="5"/>
                <c:pt idx="0">
                  <c:v>-31000000</c:v>
                </c:pt>
                <c:pt idx="1">
                  <c:v>-554000000</c:v>
                </c:pt>
                <c:pt idx="2">
                  <c:v>-97000000</c:v>
                </c:pt>
                <c:pt idx="3">
                  <c:v>-1070000000</c:v>
                </c:pt>
                <c:pt idx="4">
                  <c:v>-268000000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0-4A61-B59C-DC6B21048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4027464"/>
        <c:axId val="703996304"/>
      </c:barChart>
      <c:catAx>
        <c:axId val="704027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996304"/>
        <c:crosses val="autoZero"/>
        <c:auto val="1"/>
        <c:lblAlgn val="ctr"/>
        <c:lblOffset val="100"/>
        <c:noMultiLvlLbl val="0"/>
      </c:catAx>
      <c:valAx>
        <c:axId val="70399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027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'ABT ProForma'!$A$23</c:f>
              <c:strCache>
                <c:ptCount val="1"/>
                <c:pt idx="0">
                  <c:v> Net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'ABT ProForma'!$B$23:$F$23</c:f>
              <c:numCache>
                <c:formatCode>#,##0</c:formatCode>
                <c:ptCount val="5"/>
                <c:pt idx="0">
                  <c:v>533000000</c:v>
                </c:pt>
                <c:pt idx="1">
                  <c:v>1970000000</c:v>
                </c:pt>
                <c:pt idx="2">
                  <c:v>1710000000</c:v>
                </c:pt>
                <c:pt idx="3">
                  <c:v>2590000000</c:v>
                </c:pt>
                <c:pt idx="4">
                  <c:v>1060000000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42-45D6-AEC3-6B90FF688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1709480"/>
        <c:axId val="751707840"/>
      </c:barChart>
      <c:catAx>
        <c:axId val="75170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707840"/>
        <c:crosses val="autoZero"/>
        <c:auto val="1"/>
        <c:lblAlgn val="ctr"/>
        <c:lblOffset val="100"/>
        <c:noMultiLvlLbl val="0"/>
      </c:catAx>
      <c:valAx>
        <c:axId val="75170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709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'ABT ProForma'!$A$40</c:f>
              <c:strCache>
                <c:ptCount val="1"/>
                <c:pt idx="0">
                  <c:v>Total Assets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'ABT ProForma'!$B$40:$F$40</c:f>
              <c:numCache>
                <c:formatCode>#,##0</c:formatCode>
                <c:ptCount val="5"/>
                <c:pt idx="0">
                  <c:v>67240000000</c:v>
                </c:pt>
                <c:pt idx="1">
                  <c:v>42950000000</c:v>
                </c:pt>
                <c:pt idx="2">
                  <c:v>41210000000</c:v>
                </c:pt>
                <c:pt idx="3">
                  <c:v>41250000000</c:v>
                </c:pt>
                <c:pt idx="4">
                  <c:v>52670000000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0E-4537-8217-5254BCFD6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8998832"/>
        <c:axId val="669001128"/>
      </c:barChart>
      <c:catAx>
        <c:axId val="66899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001128"/>
        <c:crosses val="autoZero"/>
        <c:auto val="1"/>
        <c:lblAlgn val="ctr"/>
        <c:lblOffset val="100"/>
        <c:noMultiLvlLbl val="0"/>
      </c:catAx>
      <c:valAx>
        <c:axId val="669001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9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'ABT ProForma'!$A$64</c:f>
              <c:strCache>
                <c:ptCount val="1"/>
                <c:pt idx="0">
                  <c:v>Liabilities &amp; Shareholders' Equity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'ABT ProForma'!$B$64:$F$64</c:f>
              <c:numCache>
                <c:formatCode>#,##0</c:formatCode>
                <c:ptCount val="5"/>
                <c:pt idx="0">
                  <c:v>67240000000</c:v>
                </c:pt>
                <c:pt idx="1">
                  <c:v>42950000000</c:v>
                </c:pt>
                <c:pt idx="2">
                  <c:v>41210000000</c:v>
                </c:pt>
                <c:pt idx="3">
                  <c:v>41250000000</c:v>
                </c:pt>
                <c:pt idx="4">
                  <c:v>52670000000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1-4B90-9E02-38B640D84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013920"/>
        <c:axId val="669006704"/>
      </c:barChart>
      <c:catAx>
        <c:axId val="66901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006704"/>
        <c:crosses val="autoZero"/>
        <c:auto val="1"/>
        <c:lblAlgn val="ctr"/>
        <c:lblOffset val="100"/>
        <c:noMultiLvlLbl val="0"/>
      </c:catAx>
      <c:valAx>
        <c:axId val="66900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01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'ABT ProForma'!$A$96</c:f>
              <c:strCache>
                <c:ptCount val="1"/>
                <c:pt idx="0">
                  <c:v>Net Financing Cash Flow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'ABT ProForma'!$B$96:$F$96</c:f>
              <c:numCache>
                <c:formatCode>#,##0</c:formatCode>
                <c:ptCount val="5"/>
                <c:pt idx="0">
                  <c:v>195000000</c:v>
                </c:pt>
                <c:pt idx="1">
                  <c:v>-6700000000</c:v>
                </c:pt>
                <c:pt idx="2">
                  <c:v>-2740000000</c:v>
                </c:pt>
                <c:pt idx="3">
                  <c:v>-2240000000</c:v>
                </c:pt>
                <c:pt idx="4">
                  <c:v>11150000000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3-4CDD-BAD1-C7858CCA0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962632"/>
        <c:axId val="712960008"/>
      </c:barChart>
      <c:catAx>
        <c:axId val="71296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60008"/>
        <c:crosses val="autoZero"/>
        <c:auto val="1"/>
        <c:lblAlgn val="ctr"/>
        <c:lblOffset val="100"/>
        <c:noMultiLvlLbl val="0"/>
      </c:catAx>
      <c:valAx>
        <c:axId val="71296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62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'BDX ProForma'!$A$23</c:f>
              <c:strCache>
                <c:ptCount val="1"/>
                <c:pt idx="0">
                  <c:v> Net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'BDX ProForma'!$B$23:$F$23</c:f>
              <c:numCache>
                <c:formatCode>#,##0</c:formatCode>
                <c:ptCount val="5"/>
                <c:pt idx="0">
                  <c:v>1110000000</c:v>
                </c:pt>
                <c:pt idx="1">
                  <c:v>929000000</c:v>
                </c:pt>
                <c:pt idx="2">
                  <c:v>1190000000</c:v>
                </c:pt>
                <c:pt idx="3">
                  <c:v>695000000</c:v>
                </c:pt>
                <c:pt idx="4">
                  <c:v>976000000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B-4E6D-915D-4FE326CF3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474392"/>
        <c:axId val="712474064"/>
      </c:barChart>
      <c:catAx>
        <c:axId val="712474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474064"/>
        <c:crosses val="autoZero"/>
        <c:auto val="1"/>
        <c:lblAlgn val="ctr"/>
        <c:lblOffset val="100"/>
        <c:noMultiLvlLbl val="0"/>
      </c:catAx>
      <c:valAx>
        <c:axId val="71247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474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'BDX ProForma'!$A$40</c:f>
              <c:strCache>
                <c:ptCount val="1"/>
                <c:pt idx="0">
                  <c:v>Total Assets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'BDX ProForma'!$B$40:$F$40</c:f>
              <c:numCache>
                <c:formatCode>#,##0</c:formatCode>
                <c:ptCount val="5"/>
                <c:pt idx="0">
                  <c:v>11360000000</c:v>
                </c:pt>
                <c:pt idx="1">
                  <c:v>12150000000</c:v>
                </c:pt>
                <c:pt idx="2">
                  <c:v>12450000000</c:v>
                </c:pt>
                <c:pt idx="3">
                  <c:v>26820000000</c:v>
                </c:pt>
                <c:pt idx="4">
                  <c:v>25590000000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9D-4DA5-AF51-2F776564B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945576"/>
        <c:axId val="712945904"/>
      </c:barChart>
      <c:catAx>
        <c:axId val="71294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45904"/>
        <c:crosses val="autoZero"/>
        <c:auto val="1"/>
        <c:lblAlgn val="ctr"/>
        <c:lblOffset val="100"/>
        <c:noMultiLvlLbl val="0"/>
      </c:catAx>
      <c:valAx>
        <c:axId val="7129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45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'BDX ProForma'!$A$64</c:f>
              <c:strCache>
                <c:ptCount val="1"/>
                <c:pt idx="0">
                  <c:v>Liabilities &amp; Shareholders' Equity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'BDX ProForma'!$B$64:$F$64</c:f>
              <c:numCache>
                <c:formatCode>#,##0</c:formatCode>
                <c:ptCount val="5"/>
                <c:pt idx="0">
                  <c:v>11360000000</c:v>
                </c:pt>
                <c:pt idx="1">
                  <c:v>12150000000</c:v>
                </c:pt>
                <c:pt idx="2">
                  <c:v>12450000000</c:v>
                </c:pt>
                <c:pt idx="3">
                  <c:v>26820000000</c:v>
                </c:pt>
                <c:pt idx="4">
                  <c:v>25590000000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3D-4D3B-B1BA-206E83CCF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956072"/>
        <c:axId val="712957712"/>
      </c:barChart>
      <c:catAx>
        <c:axId val="71295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57712"/>
        <c:crosses val="autoZero"/>
        <c:auto val="1"/>
        <c:lblAlgn val="ctr"/>
        <c:lblOffset val="100"/>
        <c:noMultiLvlLbl val="0"/>
      </c:catAx>
      <c:valAx>
        <c:axId val="71295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5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'BMY ProForma'!$A$40</c:f>
              <c:strCache>
                <c:ptCount val="1"/>
                <c:pt idx="0">
                  <c:v>Total Assets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'BMY ProForma'!$B$40:$F$40</c:f>
              <c:numCache>
                <c:formatCode>#,##0</c:formatCode>
                <c:ptCount val="5"/>
                <c:pt idx="0">
                  <c:v>35900000000</c:v>
                </c:pt>
                <c:pt idx="1">
                  <c:v>38590000000</c:v>
                </c:pt>
                <c:pt idx="2">
                  <c:v>33750000000</c:v>
                </c:pt>
                <c:pt idx="3">
                  <c:v>31750000000</c:v>
                </c:pt>
                <c:pt idx="4">
                  <c:v>33710000000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E1-4CCB-BB1C-4A7B21A89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9005112"/>
        <c:axId val="630275888"/>
      </c:barChart>
      <c:catAx>
        <c:axId val="449005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275888"/>
        <c:crosses val="autoZero"/>
        <c:auto val="1"/>
        <c:lblAlgn val="ctr"/>
        <c:lblOffset val="100"/>
        <c:noMultiLvlLbl val="0"/>
      </c:catAx>
      <c:valAx>
        <c:axId val="63027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005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'BDX ProForma'!$A$96</c:f>
              <c:strCache>
                <c:ptCount val="1"/>
                <c:pt idx="0">
                  <c:v>Net Financing Cash Flow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'BDX ProForma'!$B$96:$F$96</c:f>
              <c:numCache>
                <c:formatCode>#,##0</c:formatCode>
                <c:ptCount val="5"/>
                <c:pt idx="0">
                  <c:v>-370170000</c:v>
                </c:pt>
                <c:pt idx="1">
                  <c:v>-968000000</c:v>
                </c:pt>
                <c:pt idx="2">
                  <c:v>-807000000</c:v>
                </c:pt>
                <c:pt idx="3">
                  <c:v>6190000000</c:v>
                </c:pt>
                <c:pt idx="4">
                  <c:v>-1760000000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FD-4496-B2C0-280E06DC2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924584"/>
        <c:axId val="712922616"/>
      </c:barChart>
      <c:catAx>
        <c:axId val="712924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22616"/>
        <c:crosses val="autoZero"/>
        <c:auto val="1"/>
        <c:lblAlgn val="ctr"/>
        <c:lblOffset val="100"/>
        <c:noMultiLvlLbl val="0"/>
      </c:catAx>
      <c:valAx>
        <c:axId val="712922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24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Adj.</a:t>
            </a:r>
            <a:r>
              <a:rPr lang="en-US" baseline="0"/>
              <a:t> Closed Price and Daily Change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BMYCorrected!$B$1</c:f>
              <c:strCache>
                <c:ptCount val="1"/>
                <c:pt idx="0">
                  <c:v>BMY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BMYCorrected!$A$2:$A$1259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BMYCorrected!$B$2:$B$1259</c:f>
              <c:numCache>
                <c:formatCode>General</c:formatCode>
                <c:ptCount val="1258"/>
                <c:pt idx="0">
                  <c:v>29.949065999999998</c:v>
                </c:pt>
                <c:pt idx="1">
                  <c:v>29.664003000000001</c:v>
                </c:pt>
                <c:pt idx="2">
                  <c:v>29.508513000000001</c:v>
                </c:pt>
                <c:pt idx="3">
                  <c:v>29.560344000000001</c:v>
                </c:pt>
                <c:pt idx="4">
                  <c:v>29.292555</c:v>
                </c:pt>
                <c:pt idx="5">
                  <c:v>29.905875000000002</c:v>
                </c:pt>
                <c:pt idx="6">
                  <c:v>29.456682000000001</c:v>
                </c:pt>
                <c:pt idx="7">
                  <c:v>29.473959000000001</c:v>
                </c:pt>
                <c:pt idx="8">
                  <c:v>29.197533</c:v>
                </c:pt>
                <c:pt idx="9">
                  <c:v>29.128428</c:v>
                </c:pt>
                <c:pt idx="10">
                  <c:v>29.137065</c:v>
                </c:pt>
                <c:pt idx="11">
                  <c:v>28.255956000000001</c:v>
                </c:pt>
                <c:pt idx="12">
                  <c:v>28.204128000000001</c:v>
                </c:pt>
                <c:pt idx="13">
                  <c:v>28.048638</c:v>
                </c:pt>
                <c:pt idx="14">
                  <c:v>27.858592999999999</c:v>
                </c:pt>
                <c:pt idx="15">
                  <c:v>28.247319000000001</c:v>
                </c:pt>
                <c:pt idx="16">
                  <c:v>28.057274</c:v>
                </c:pt>
                <c:pt idx="17">
                  <c:v>27.893148</c:v>
                </c:pt>
                <c:pt idx="18">
                  <c:v>27.858592999999999</c:v>
                </c:pt>
                <c:pt idx="19">
                  <c:v>27.849957</c:v>
                </c:pt>
                <c:pt idx="20">
                  <c:v>28.014084</c:v>
                </c:pt>
                <c:pt idx="21">
                  <c:v>27.910425</c:v>
                </c:pt>
                <c:pt idx="22">
                  <c:v>27.867229999999999</c:v>
                </c:pt>
                <c:pt idx="23">
                  <c:v>27.754933999999999</c:v>
                </c:pt>
                <c:pt idx="24">
                  <c:v>27.772212</c:v>
                </c:pt>
                <c:pt idx="25">
                  <c:v>27.711743999999999</c:v>
                </c:pt>
                <c:pt idx="26">
                  <c:v>27.633997000000001</c:v>
                </c:pt>
                <c:pt idx="27">
                  <c:v>27.556252000000001</c:v>
                </c:pt>
                <c:pt idx="28">
                  <c:v>27.633997000000001</c:v>
                </c:pt>
                <c:pt idx="29">
                  <c:v>27.513061</c:v>
                </c:pt>
                <c:pt idx="30">
                  <c:v>27.530338</c:v>
                </c:pt>
                <c:pt idx="31">
                  <c:v>27.677188999999998</c:v>
                </c:pt>
                <c:pt idx="32">
                  <c:v>28.610126999999999</c:v>
                </c:pt>
                <c:pt idx="33">
                  <c:v>27.919060999999999</c:v>
                </c:pt>
                <c:pt idx="34">
                  <c:v>27.841315999999999</c:v>
                </c:pt>
                <c:pt idx="35">
                  <c:v>27.944974999999999</c:v>
                </c:pt>
                <c:pt idx="36">
                  <c:v>28.160933</c:v>
                </c:pt>
                <c:pt idx="37">
                  <c:v>28.204128000000001</c:v>
                </c:pt>
                <c:pt idx="38">
                  <c:v>28.031361</c:v>
                </c:pt>
                <c:pt idx="39">
                  <c:v>27.789484999999999</c:v>
                </c:pt>
                <c:pt idx="40">
                  <c:v>28.195488000000001</c:v>
                </c:pt>
                <c:pt idx="41">
                  <c:v>28.152297000000001</c:v>
                </c:pt>
                <c:pt idx="42">
                  <c:v>28.437360000000002</c:v>
                </c:pt>
                <c:pt idx="43">
                  <c:v>27.927702</c:v>
                </c:pt>
                <c:pt idx="44">
                  <c:v>28.057274</c:v>
                </c:pt>
                <c:pt idx="45">
                  <c:v>28.316424000000001</c:v>
                </c:pt>
                <c:pt idx="46">
                  <c:v>28.428723000000002</c:v>
                </c:pt>
                <c:pt idx="47">
                  <c:v>28.549658999999998</c:v>
                </c:pt>
                <c:pt idx="48">
                  <c:v>28.869275999999999</c:v>
                </c:pt>
                <c:pt idx="49">
                  <c:v>28.981574999999999</c:v>
                </c:pt>
                <c:pt idx="50">
                  <c:v>28.705148999999999</c:v>
                </c:pt>
                <c:pt idx="51">
                  <c:v>28.661957999999998</c:v>
                </c:pt>
                <c:pt idx="52">
                  <c:v>28.636043999999998</c:v>
                </c:pt>
                <c:pt idx="53">
                  <c:v>28.575576000000002</c:v>
                </c:pt>
                <c:pt idx="54">
                  <c:v>28.610126999999999</c:v>
                </c:pt>
                <c:pt idx="55">
                  <c:v>28.420086000000001</c:v>
                </c:pt>
                <c:pt idx="56">
                  <c:v>28.471914000000002</c:v>
                </c:pt>
                <c:pt idx="57">
                  <c:v>29.016128999999999</c:v>
                </c:pt>
                <c:pt idx="58">
                  <c:v>29.085234</c:v>
                </c:pt>
                <c:pt idx="59">
                  <c:v>29.085234</c:v>
                </c:pt>
                <c:pt idx="60">
                  <c:v>28.990214999999999</c:v>
                </c:pt>
                <c:pt idx="61">
                  <c:v>29.154342</c:v>
                </c:pt>
                <c:pt idx="62">
                  <c:v>29.275278</c:v>
                </c:pt>
                <c:pt idx="63">
                  <c:v>29.554504999999999</c:v>
                </c:pt>
                <c:pt idx="64">
                  <c:v>29.406167</c:v>
                </c:pt>
                <c:pt idx="65">
                  <c:v>29.388715000000001</c:v>
                </c:pt>
                <c:pt idx="66">
                  <c:v>28.830259999999999</c:v>
                </c:pt>
                <c:pt idx="67">
                  <c:v>28.332885999999998</c:v>
                </c:pt>
                <c:pt idx="68">
                  <c:v>28.437595999999999</c:v>
                </c:pt>
                <c:pt idx="69">
                  <c:v>28.402691000000001</c:v>
                </c:pt>
                <c:pt idx="70">
                  <c:v>28.393967</c:v>
                </c:pt>
                <c:pt idx="71">
                  <c:v>28.734275</c:v>
                </c:pt>
                <c:pt idx="72">
                  <c:v>29.135663999999998</c:v>
                </c:pt>
                <c:pt idx="73">
                  <c:v>29.292729999999999</c:v>
                </c:pt>
                <c:pt idx="74">
                  <c:v>29.606862</c:v>
                </c:pt>
                <c:pt idx="75">
                  <c:v>29.868637</c:v>
                </c:pt>
                <c:pt idx="76">
                  <c:v>29.615586</c:v>
                </c:pt>
                <c:pt idx="77">
                  <c:v>29.641766000000001</c:v>
                </c:pt>
                <c:pt idx="78">
                  <c:v>29.920994</c:v>
                </c:pt>
                <c:pt idx="79">
                  <c:v>29.45852</c:v>
                </c:pt>
                <c:pt idx="80">
                  <c:v>29.074584000000002</c:v>
                </c:pt>
                <c:pt idx="81">
                  <c:v>29.118212</c:v>
                </c:pt>
                <c:pt idx="82">
                  <c:v>29.249101</c:v>
                </c:pt>
                <c:pt idx="83">
                  <c:v>29.222925</c:v>
                </c:pt>
                <c:pt idx="84">
                  <c:v>29.231649000000001</c:v>
                </c:pt>
                <c:pt idx="85">
                  <c:v>29.118212</c:v>
                </c:pt>
                <c:pt idx="86">
                  <c:v>29.196745</c:v>
                </c:pt>
                <c:pt idx="87">
                  <c:v>28.978598000000002</c:v>
                </c:pt>
                <c:pt idx="88">
                  <c:v>28.629566000000001</c:v>
                </c:pt>
                <c:pt idx="89">
                  <c:v>28.961145999999999</c:v>
                </c:pt>
                <c:pt idx="90">
                  <c:v>28.891341000000001</c:v>
                </c:pt>
                <c:pt idx="91">
                  <c:v>28.716823000000002</c:v>
                </c:pt>
                <c:pt idx="92">
                  <c:v>28.777903999999999</c:v>
                </c:pt>
                <c:pt idx="93">
                  <c:v>28.812808</c:v>
                </c:pt>
                <c:pt idx="94">
                  <c:v>28.577209</c:v>
                </c:pt>
                <c:pt idx="95">
                  <c:v>28.551033</c:v>
                </c:pt>
                <c:pt idx="96">
                  <c:v>28.542304999999999</c:v>
                </c:pt>
                <c:pt idx="97">
                  <c:v>28.647017999999999</c:v>
                </c:pt>
                <c:pt idx="98">
                  <c:v>28.376515000000001</c:v>
                </c:pt>
                <c:pt idx="99">
                  <c:v>28.786632000000001</c:v>
                </c:pt>
                <c:pt idx="100">
                  <c:v>28.873888999999998</c:v>
                </c:pt>
                <c:pt idx="101">
                  <c:v>29.092036</c:v>
                </c:pt>
                <c:pt idx="102">
                  <c:v>29.214196999999999</c:v>
                </c:pt>
                <c:pt idx="103">
                  <c:v>29.092036</c:v>
                </c:pt>
                <c:pt idx="104">
                  <c:v>29.083310999999998</c:v>
                </c:pt>
                <c:pt idx="105">
                  <c:v>29.371262999999999</c:v>
                </c:pt>
                <c:pt idx="106">
                  <c:v>29.580684999999999</c:v>
                </c:pt>
                <c:pt idx="107">
                  <c:v>29.702846999999998</c:v>
                </c:pt>
                <c:pt idx="108">
                  <c:v>29.886088999999998</c:v>
                </c:pt>
                <c:pt idx="109">
                  <c:v>29.990798999999999</c:v>
                </c:pt>
                <c:pt idx="110">
                  <c:v>29.825008</c:v>
                </c:pt>
                <c:pt idx="111">
                  <c:v>29.886088999999998</c:v>
                </c:pt>
                <c:pt idx="112">
                  <c:v>29.851185000000001</c:v>
                </c:pt>
                <c:pt idx="113">
                  <c:v>30.147864999999999</c:v>
                </c:pt>
                <c:pt idx="114">
                  <c:v>29.868637</c:v>
                </c:pt>
                <c:pt idx="115">
                  <c:v>30.174043999999999</c:v>
                </c:pt>
                <c:pt idx="116">
                  <c:v>30.392191</c:v>
                </c:pt>
                <c:pt idx="117">
                  <c:v>30.313658</c:v>
                </c:pt>
                <c:pt idx="118">
                  <c:v>30.357286999999999</c:v>
                </c:pt>
                <c:pt idx="119">
                  <c:v>30.854661</c:v>
                </c:pt>
                <c:pt idx="120">
                  <c:v>29.781379999999999</c:v>
                </c:pt>
                <c:pt idx="121">
                  <c:v>30.121687999999999</c:v>
                </c:pt>
                <c:pt idx="122">
                  <c:v>30.619062</c:v>
                </c:pt>
                <c:pt idx="123">
                  <c:v>30.610337999999999</c:v>
                </c:pt>
                <c:pt idx="124">
                  <c:v>31.369486999999999</c:v>
                </c:pt>
                <c:pt idx="125">
                  <c:v>31.456744</c:v>
                </c:pt>
                <c:pt idx="126">
                  <c:v>30.752030000000001</c:v>
                </c:pt>
                <c:pt idx="127">
                  <c:v>30.628706000000001</c:v>
                </c:pt>
                <c:pt idx="128">
                  <c:v>30.487763000000001</c:v>
                </c:pt>
                <c:pt idx="129">
                  <c:v>30.848928999999998</c:v>
                </c:pt>
                <c:pt idx="130">
                  <c:v>30.584662000000002</c:v>
                </c:pt>
                <c:pt idx="131">
                  <c:v>30.470144000000001</c:v>
                </c:pt>
                <c:pt idx="132">
                  <c:v>30.752030000000001</c:v>
                </c:pt>
                <c:pt idx="133">
                  <c:v>31.157240999999999</c:v>
                </c:pt>
                <c:pt idx="134">
                  <c:v>31.210096</c:v>
                </c:pt>
                <c:pt idx="135">
                  <c:v>31.694586999999999</c:v>
                </c:pt>
                <c:pt idx="136">
                  <c:v>31.791485999999999</c:v>
                </c:pt>
                <c:pt idx="137">
                  <c:v>31.844341</c:v>
                </c:pt>
                <c:pt idx="138">
                  <c:v>31.201284999999999</c:v>
                </c:pt>
                <c:pt idx="139">
                  <c:v>30.804884999999999</c:v>
                </c:pt>
                <c:pt idx="140">
                  <c:v>30.593468999999999</c:v>
                </c:pt>
                <c:pt idx="141">
                  <c:v>30.787267</c:v>
                </c:pt>
                <c:pt idx="142">
                  <c:v>31.536026</c:v>
                </c:pt>
                <c:pt idx="143">
                  <c:v>31.756250000000001</c:v>
                </c:pt>
                <c:pt idx="144">
                  <c:v>31.386275999999999</c:v>
                </c:pt>
                <c:pt idx="145">
                  <c:v>31.359846000000001</c:v>
                </c:pt>
                <c:pt idx="146">
                  <c:v>31.359846000000001</c:v>
                </c:pt>
                <c:pt idx="147">
                  <c:v>28.673119</c:v>
                </c:pt>
                <c:pt idx="148">
                  <c:v>28.752399</c:v>
                </c:pt>
                <c:pt idx="149">
                  <c:v>28.708355000000001</c:v>
                </c:pt>
                <c:pt idx="150">
                  <c:v>28.664311000000001</c:v>
                </c:pt>
                <c:pt idx="151">
                  <c:v>28.276714999999999</c:v>
                </c:pt>
                <c:pt idx="152">
                  <c:v>27.986021999999998</c:v>
                </c:pt>
                <c:pt idx="153">
                  <c:v>27.950785</c:v>
                </c:pt>
                <c:pt idx="154">
                  <c:v>27.809842</c:v>
                </c:pt>
                <c:pt idx="155">
                  <c:v>27.950785</c:v>
                </c:pt>
                <c:pt idx="156">
                  <c:v>28.082919</c:v>
                </c:pt>
                <c:pt idx="157">
                  <c:v>28.118155999999999</c:v>
                </c:pt>
                <c:pt idx="158">
                  <c:v>27.809842</c:v>
                </c:pt>
                <c:pt idx="159">
                  <c:v>27.92436</c:v>
                </c:pt>
                <c:pt idx="160">
                  <c:v>27.853888000000001</c:v>
                </c:pt>
                <c:pt idx="161">
                  <c:v>28.021256999999999</c:v>
                </c:pt>
                <c:pt idx="162">
                  <c:v>28.320762999999999</c:v>
                </c:pt>
                <c:pt idx="163">
                  <c:v>28.690736999999999</c:v>
                </c:pt>
                <c:pt idx="164">
                  <c:v>28.972622999999999</c:v>
                </c:pt>
                <c:pt idx="165">
                  <c:v>29.034285000000001</c:v>
                </c:pt>
                <c:pt idx="166">
                  <c:v>28.981434</c:v>
                </c:pt>
                <c:pt idx="167">
                  <c:v>28.955005</c:v>
                </c:pt>
                <c:pt idx="168">
                  <c:v>29.078329</c:v>
                </c:pt>
                <c:pt idx="169">
                  <c:v>29.192847</c:v>
                </c:pt>
                <c:pt idx="170">
                  <c:v>29.139994999999999</c:v>
                </c:pt>
                <c:pt idx="171">
                  <c:v>29.509969000000002</c:v>
                </c:pt>
                <c:pt idx="172">
                  <c:v>29.33379</c:v>
                </c:pt>
                <c:pt idx="173">
                  <c:v>29.192847</c:v>
                </c:pt>
                <c:pt idx="174">
                  <c:v>29.562823999999999</c:v>
                </c:pt>
                <c:pt idx="175">
                  <c:v>29.598057000000001</c:v>
                </c:pt>
                <c:pt idx="176">
                  <c:v>29.694956000000001</c:v>
                </c:pt>
                <c:pt idx="177">
                  <c:v>29.280937999999999</c:v>
                </c:pt>
                <c:pt idx="178">
                  <c:v>29.131184000000001</c:v>
                </c:pt>
                <c:pt idx="179">
                  <c:v>28.981434</c:v>
                </c:pt>
                <c:pt idx="180">
                  <c:v>28.981434</c:v>
                </c:pt>
                <c:pt idx="181">
                  <c:v>29.139994999999999</c:v>
                </c:pt>
                <c:pt idx="182">
                  <c:v>29.606867999999999</c:v>
                </c:pt>
                <c:pt idx="183">
                  <c:v>29.835899000000001</c:v>
                </c:pt>
                <c:pt idx="184">
                  <c:v>29.923991000000001</c:v>
                </c:pt>
                <c:pt idx="185">
                  <c:v>29.650912000000002</c:v>
                </c:pt>
                <c:pt idx="186">
                  <c:v>29.818280999999999</c:v>
                </c:pt>
                <c:pt idx="187">
                  <c:v>29.730193</c:v>
                </c:pt>
                <c:pt idx="188">
                  <c:v>29.871136</c:v>
                </c:pt>
                <c:pt idx="189">
                  <c:v>29.906372000000001</c:v>
                </c:pt>
                <c:pt idx="190">
                  <c:v>29.861882000000001</c:v>
                </c:pt>
                <c:pt idx="191">
                  <c:v>29.977554000000001</c:v>
                </c:pt>
                <c:pt idx="192">
                  <c:v>29.933064000000002</c:v>
                </c:pt>
                <c:pt idx="193">
                  <c:v>29.861882000000001</c:v>
                </c:pt>
                <c:pt idx="194">
                  <c:v>29.568244</c:v>
                </c:pt>
                <c:pt idx="195">
                  <c:v>29.594937000000002</c:v>
                </c:pt>
                <c:pt idx="196">
                  <c:v>29.319099999999999</c:v>
                </c:pt>
                <c:pt idx="197">
                  <c:v>29.443671999999999</c:v>
                </c:pt>
                <c:pt idx="198">
                  <c:v>30.191109000000001</c:v>
                </c:pt>
                <c:pt idx="199">
                  <c:v>30.369071000000002</c:v>
                </c:pt>
                <c:pt idx="200">
                  <c:v>30.591522000000001</c:v>
                </c:pt>
                <c:pt idx="201">
                  <c:v>30.511438999999999</c:v>
                </c:pt>
                <c:pt idx="202">
                  <c:v>30.084333000000001</c:v>
                </c:pt>
                <c:pt idx="203">
                  <c:v>30.288988</c:v>
                </c:pt>
                <c:pt idx="204">
                  <c:v>29.577144000000001</c:v>
                </c:pt>
                <c:pt idx="205">
                  <c:v>29.408079000000001</c:v>
                </c:pt>
                <c:pt idx="206">
                  <c:v>30.013147</c:v>
                </c:pt>
                <c:pt idx="207">
                  <c:v>29.915268000000001</c:v>
                </c:pt>
                <c:pt idx="208">
                  <c:v>29.586041000000002</c:v>
                </c:pt>
                <c:pt idx="209">
                  <c:v>29.790696000000001</c:v>
                </c:pt>
                <c:pt idx="210">
                  <c:v>29.523755000000001</c:v>
                </c:pt>
                <c:pt idx="211">
                  <c:v>29.443671999999999</c:v>
                </c:pt>
                <c:pt idx="212">
                  <c:v>29.603836999999999</c:v>
                </c:pt>
                <c:pt idx="213">
                  <c:v>29.025462000000001</c:v>
                </c:pt>
                <c:pt idx="214">
                  <c:v>28.580559000000001</c:v>
                </c:pt>
                <c:pt idx="215">
                  <c:v>28.678438</c:v>
                </c:pt>
                <c:pt idx="216">
                  <c:v>28.420396</c:v>
                </c:pt>
                <c:pt idx="217">
                  <c:v>28.358108999999999</c:v>
                </c:pt>
                <c:pt idx="218">
                  <c:v>28.011084</c:v>
                </c:pt>
                <c:pt idx="219">
                  <c:v>27.414914</c:v>
                </c:pt>
                <c:pt idx="220">
                  <c:v>28.215738999999999</c:v>
                </c:pt>
                <c:pt idx="221">
                  <c:v>28.500477</c:v>
                </c:pt>
                <c:pt idx="222">
                  <c:v>28.607256</c:v>
                </c:pt>
                <c:pt idx="223">
                  <c:v>28.838604</c:v>
                </c:pt>
                <c:pt idx="224">
                  <c:v>29.025462000000001</c:v>
                </c:pt>
                <c:pt idx="225">
                  <c:v>29.123341</c:v>
                </c:pt>
                <c:pt idx="226">
                  <c:v>29.016566000000001</c:v>
                </c:pt>
                <c:pt idx="227">
                  <c:v>29.123341</c:v>
                </c:pt>
                <c:pt idx="228">
                  <c:v>29.203423999999998</c:v>
                </c:pt>
                <c:pt idx="229">
                  <c:v>29.034362000000002</c:v>
                </c:pt>
                <c:pt idx="230">
                  <c:v>29.069952000000001</c:v>
                </c:pt>
                <c:pt idx="231">
                  <c:v>29.096647999999998</c:v>
                </c:pt>
                <c:pt idx="232">
                  <c:v>29.176731</c:v>
                </c:pt>
                <c:pt idx="233">
                  <c:v>29.114445</c:v>
                </c:pt>
                <c:pt idx="234">
                  <c:v>28.972076000000001</c:v>
                </c:pt>
                <c:pt idx="235">
                  <c:v>29.194527000000001</c:v>
                </c:pt>
                <c:pt idx="236">
                  <c:v>29.425875000000001</c:v>
                </c:pt>
                <c:pt idx="237">
                  <c:v>29.550447999999999</c:v>
                </c:pt>
                <c:pt idx="238">
                  <c:v>29.176731</c:v>
                </c:pt>
                <c:pt idx="239">
                  <c:v>29.123341</c:v>
                </c:pt>
                <c:pt idx="240">
                  <c:v>29.185627</c:v>
                </c:pt>
                <c:pt idx="241">
                  <c:v>29.381385999999999</c:v>
                </c:pt>
                <c:pt idx="242">
                  <c:v>28.980972000000001</c:v>
                </c:pt>
                <c:pt idx="243">
                  <c:v>28.980972000000001</c:v>
                </c:pt>
                <c:pt idx="244">
                  <c:v>28.972076000000001</c:v>
                </c:pt>
                <c:pt idx="245">
                  <c:v>28.883092999999999</c:v>
                </c:pt>
                <c:pt idx="246">
                  <c:v>28.785214</c:v>
                </c:pt>
                <c:pt idx="247">
                  <c:v>28.598355999999999</c:v>
                </c:pt>
                <c:pt idx="248">
                  <c:v>28.384803000000002</c:v>
                </c:pt>
                <c:pt idx="249">
                  <c:v>28.998768999999999</c:v>
                </c:pt>
                <c:pt idx="250">
                  <c:v>29.421517999999999</c:v>
                </c:pt>
                <c:pt idx="251">
                  <c:v>29.898237000000002</c:v>
                </c:pt>
                <c:pt idx="252">
                  <c:v>29.997174999999999</c:v>
                </c:pt>
                <c:pt idx="253">
                  <c:v>30.042151</c:v>
                </c:pt>
                <c:pt idx="254">
                  <c:v>30.123103</c:v>
                </c:pt>
                <c:pt idx="255">
                  <c:v>30.294</c:v>
                </c:pt>
                <c:pt idx="256">
                  <c:v>30.662780999999999</c:v>
                </c:pt>
                <c:pt idx="257">
                  <c:v>30.698761000000001</c:v>
                </c:pt>
                <c:pt idx="258">
                  <c:v>30.779713000000001</c:v>
                </c:pt>
                <c:pt idx="259">
                  <c:v>30.851668</c:v>
                </c:pt>
                <c:pt idx="260">
                  <c:v>30.878654000000001</c:v>
                </c:pt>
                <c:pt idx="261">
                  <c:v>30.824684999999999</c:v>
                </c:pt>
                <c:pt idx="262">
                  <c:v>30.995581999999999</c:v>
                </c:pt>
                <c:pt idx="263">
                  <c:v>31.346373</c:v>
                </c:pt>
                <c:pt idx="264">
                  <c:v>31.391349000000002</c:v>
                </c:pt>
                <c:pt idx="265">
                  <c:v>32.209862999999999</c:v>
                </c:pt>
                <c:pt idx="266">
                  <c:v>33.001390000000001</c:v>
                </c:pt>
                <c:pt idx="267">
                  <c:v>32.749541000000001</c:v>
                </c:pt>
                <c:pt idx="268">
                  <c:v>32.866472000000002</c:v>
                </c:pt>
                <c:pt idx="269">
                  <c:v>32.938428000000002</c:v>
                </c:pt>
                <c:pt idx="270">
                  <c:v>32.506684999999997</c:v>
                </c:pt>
                <c:pt idx="271">
                  <c:v>33.199274000000003</c:v>
                </c:pt>
                <c:pt idx="272">
                  <c:v>32.848483000000002</c:v>
                </c:pt>
                <c:pt idx="273">
                  <c:v>32.839486000000001</c:v>
                </c:pt>
                <c:pt idx="274">
                  <c:v>32.875466000000003</c:v>
                </c:pt>
                <c:pt idx="275">
                  <c:v>32.8215</c:v>
                </c:pt>
                <c:pt idx="276">
                  <c:v>33.307209</c:v>
                </c:pt>
                <c:pt idx="277">
                  <c:v>33.217263000000003</c:v>
                </c:pt>
                <c:pt idx="278">
                  <c:v>32.848483000000002</c:v>
                </c:pt>
                <c:pt idx="279">
                  <c:v>32.488695</c:v>
                </c:pt>
                <c:pt idx="280">
                  <c:v>32.902451999999997</c:v>
                </c:pt>
                <c:pt idx="281">
                  <c:v>32.902451999999997</c:v>
                </c:pt>
                <c:pt idx="282">
                  <c:v>33.226256999999997</c:v>
                </c:pt>
                <c:pt idx="283">
                  <c:v>33.001390000000001</c:v>
                </c:pt>
                <c:pt idx="284">
                  <c:v>33.001390000000001</c:v>
                </c:pt>
                <c:pt idx="285">
                  <c:v>33.190280999999999</c:v>
                </c:pt>
                <c:pt idx="286">
                  <c:v>32.686579000000002</c:v>
                </c:pt>
                <c:pt idx="287">
                  <c:v>32.731551000000003</c:v>
                </c:pt>
                <c:pt idx="288">
                  <c:v>33.370170999999999</c:v>
                </c:pt>
                <c:pt idx="289">
                  <c:v>33.253242999999998</c:v>
                </c:pt>
                <c:pt idx="290">
                  <c:v>33.415146999999997</c:v>
                </c:pt>
                <c:pt idx="291">
                  <c:v>33.226256999999997</c:v>
                </c:pt>
                <c:pt idx="292">
                  <c:v>33.792921</c:v>
                </c:pt>
                <c:pt idx="293">
                  <c:v>33.963818000000003</c:v>
                </c:pt>
                <c:pt idx="294">
                  <c:v>33.756940999999998</c:v>
                </c:pt>
                <c:pt idx="295">
                  <c:v>33.640013000000003</c:v>
                </c:pt>
                <c:pt idx="296">
                  <c:v>33.747948000000001</c:v>
                </c:pt>
                <c:pt idx="297">
                  <c:v>34.377575</c:v>
                </c:pt>
                <c:pt idx="298">
                  <c:v>34.620431000000004</c:v>
                </c:pt>
                <c:pt idx="299">
                  <c:v>34.611434000000003</c:v>
                </c:pt>
                <c:pt idx="300">
                  <c:v>35.043177</c:v>
                </c:pt>
                <c:pt idx="301">
                  <c:v>34.971221999999997</c:v>
                </c:pt>
                <c:pt idx="302">
                  <c:v>35.384974999999997</c:v>
                </c:pt>
                <c:pt idx="303">
                  <c:v>35.861691</c:v>
                </c:pt>
                <c:pt idx="304">
                  <c:v>35.717776999999998</c:v>
                </c:pt>
                <c:pt idx="305">
                  <c:v>36.329413000000002</c:v>
                </c:pt>
                <c:pt idx="306">
                  <c:v>36.212482000000001</c:v>
                </c:pt>
                <c:pt idx="307">
                  <c:v>36.590259000000003</c:v>
                </c:pt>
                <c:pt idx="308">
                  <c:v>36.680204000000003</c:v>
                </c:pt>
                <c:pt idx="309">
                  <c:v>37.048985000000002</c:v>
                </c:pt>
                <c:pt idx="310">
                  <c:v>37.004013</c:v>
                </c:pt>
                <c:pt idx="311">
                  <c:v>37.489725</c:v>
                </c:pt>
                <c:pt idx="312">
                  <c:v>37.253883000000002</c:v>
                </c:pt>
                <c:pt idx="313">
                  <c:v>36.990828</c:v>
                </c:pt>
                <c:pt idx="314">
                  <c:v>36.836626000000003</c:v>
                </c:pt>
                <c:pt idx="315">
                  <c:v>36.945475000000002</c:v>
                </c:pt>
                <c:pt idx="316">
                  <c:v>37.036185000000003</c:v>
                </c:pt>
                <c:pt idx="317">
                  <c:v>37.362732000000001</c:v>
                </c:pt>
                <c:pt idx="318">
                  <c:v>37.462510999999999</c:v>
                </c:pt>
                <c:pt idx="319">
                  <c:v>37.571359999999999</c:v>
                </c:pt>
                <c:pt idx="320">
                  <c:v>36.963616999999999</c:v>
                </c:pt>
                <c:pt idx="321">
                  <c:v>37.244813999999998</c:v>
                </c:pt>
                <c:pt idx="322">
                  <c:v>37.018042999999999</c:v>
                </c:pt>
                <c:pt idx="323">
                  <c:v>36.782198999999999</c:v>
                </c:pt>
                <c:pt idx="324">
                  <c:v>37.326450999999999</c:v>
                </c:pt>
                <c:pt idx="325">
                  <c:v>38.033974000000001</c:v>
                </c:pt>
                <c:pt idx="326">
                  <c:v>38.369593999999999</c:v>
                </c:pt>
                <c:pt idx="327">
                  <c:v>37.598574999999997</c:v>
                </c:pt>
                <c:pt idx="328">
                  <c:v>36.482863999999999</c:v>
                </c:pt>
                <c:pt idx="329">
                  <c:v>36.537286999999999</c:v>
                </c:pt>
                <c:pt idx="330">
                  <c:v>36.201667</c:v>
                </c:pt>
                <c:pt idx="331">
                  <c:v>36.029322999999998</c:v>
                </c:pt>
                <c:pt idx="332">
                  <c:v>36.029322999999998</c:v>
                </c:pt>
                <c:pt idx="333">
                  <c:v>36.292374000000002</c:v>
                </c:pt>
                <c:pt idx="334">
                  <c:v>36.464722000000002</c:v>
                </c:pt>
                <c:pt idx="335">
                  <c:v>36.301447000000003</c:v>
                </c:pt>
                <c:pt idx="336">
                  <c:v>36.301447000000003</c:v>
                </c:pt>
                <c:pt idx="337">
                  <c:v>35.993039000000003</c:v>
                </c:pt>
                <c:pt idx="338">
                  <c:v>36.219808999999998</c:v>
                </c:pt>
                <c:pt idx="339">
                  <c:v>36.727777000000003</c:v>
                </c:pt>
                <c:pt idx="340">
                  <c:v>37.135961000000002</c:v>
                </c:pt>
                <c:pt idx="341">
                  <c:v>38.287956000000001</c:v>
                </c:pt>
                <c:pt idx="342">
                  <c:v>40.220042999999997</c:v>
                </c:pt>
                <c:pt idx="343">
                  <c:v>38.795923999999999</c:v>
                </c:pt>
                <c:pt idx="344">
                  <c:v>39.276676999999999</c:v>
                </c:pt>
                <c:pt idx="345">
                  <c:v>39.693933999999999</c:v>
                </c:pt>
                <c:pt idx="346">
                  <c:v>39.966061000000003</c:v>
                </c:pt>
                <c:pt idx="347">
                  <c:v>42.088634999999996</c:v>
                </c:pt>
                <c:pt idx="348">
                  <c:v>42.632883</c:v>
                </c:pt>
                <c:pt idx="349">
                  <c:v>42.995716999999999</c:v>
                </c:pt>
                <c:pt idx="350">
                  <c:v>43.249699</c:v>
                </c:pt>
                <c:pt idx="351">
                  <c:v>42.369827999999998</c:v>
                </c:pt>
                <c:pt idx="352">
                  <c:v>42.651024999999997</c:v>
                </c:pt>
                <c:pt idx="353">
                  <c:v>41.734870000000001</c:v>
                </c:pt>
                <c:pt idx="354">
                  <c:v>43.168061999999999</c:v>
                </c:pt>
                <c:pt idx="355">
                  <c:v>42.478681000000002</c:v>
                </c:pt>
                <c:pt idx="356">
                  <c:v>41.880003000000002</c:v>
                </c:pt>
                <c:pt idx="357">
                  <c:v>42.632883</c:v>
                </c:pt>
                <c:pt idx="358">
                  <c:v>43.086424000000001</c:v>
                </c:pt>
                <c:pt idx="359">
                  <c:v>42.914079999999998</c:v>
                </c:pt>
                <c:pt idx="360">
                  <c:v>42.895938000000001</c:v>
                </c:pt>
                <c:pt idx="361">
                  <c:v>42.242837000000002</c:v>
                </c:pt>
                <c:pt idx="362">
                  <c:v>42.787084999999998</c:v>
                </c:pt>
                <c:pt idx="363">
                  <c:v>42.451466000000003</c:v>
                </c:pt>
                <c:pt idx="364">
                  <c:v>42.124915999999999</c:v>
                </c:pt>
                <c:pt idx="365">
                  <c:v>42.496819000000002</c:v>
                </c:pt>
                <c:pt idx="366">
                  <c:v>41.771154000000003</c:v>
                </c:pt>
                <c:pt idx="367">
                  <c:v>40.437745</c:v>
                </c:pt>
                <c:pt idx="368">
                  <c:v>41.480888</c:v>
                </c:pt>
                <c:pt idx="369">
                  <c:v>41.245047999999997</c:v>
                </c:pt>
                <c:pt idx="370">
                  <c:v>40.981993000000003</c:v>
                </c:pt>
                <c:pt idx="371">
                  <c:v>42.15213</c:v>
                </c:pt>
                <c:pt idx="372">
                  <c:v>41.997923999999998</c:v>
                </c:pt>
                <c:pt idx="373">
                  <c:v>40.537520999999998</c:v>
                </c:pt>
                <c:pt idx="374">
                  <c:v>40.655442999999998</c:v>
                </c:pt>
                <c:pt idx="375">
                  <c:v>40.216616999999999</c:v>
                </c:pt>
                <c:pt idx="376">
                  <c:v>39.604087</c:v>
                </c:pt>
                <c:pt idx="377">
                  <c:v>40.390318000000001</c:v>
                </c:pt>
                <c:pt idx="378">
                  <c:v>40.198332000000001</c:v>
                </c:pt>
                <c:pt idx="379">
                  <c:v>40.719437999999997</c:v>
                </c:pt>
                <c:pt idx="380">
                  <c:v>41.011989</c:v>
                </c:pt>
                <c:pt idx="381">
                  <c:v>42.081626999999997</c:v>
                </c:pt>
                <c:pt idx="382">
                  <c:v>41.880499999999998</c:v>
                </c:pt>
                <c:pt idx="383">
                  <c:v>41.286254999999997</c:v>
                </c:pt>
                <c:pt idx="384">
                  <c:v>41.130839000000002</c:v>
                </c:pt>
                <c:pt idx="385">
                  <c:v>40.692008999999999</c:v>
                </c:pt>
                <c:pt idx="386">
                  <c:v>40.180047000000002</c:v>
                </c:pt>
                <c:pt idx="387">
                  <c:v>40.399458000000003</c:v>
                </c:pt>
                <c:pt idx="388">
                  <c:v>41.139978999999997</c:v>
                </c:pt>
                <c:pt idx="389">
                  <c:v>41.313679999999998</c:v>
                </c:pt>
                <c:pt idx="390">
                  <c:v>40.765149000000001</c:v>
                </c:pt>
                <c:pt idx="391">
                  <c:v>40.161762000000003</c:v>
                </c:pt>
                <c:pt idx="392">
                  <c:v>40.426887999999998</c:v>
                </c:pt>
                <c:pt idx="393">
                  <c:v>40.006343000000001</c:v>
                </c:pt>
                <c:pt idx="394">
                  <c:v>39.613230999999999</c:v>
                </c:pt>
                <c:pt idx="395">
                  <c:v>39.530951000000002</c:v>
                </c:pt>
                <c:pt idx="396">
                  <c:v>40.216616999999999</c:v>
                </c:pt>
                <c:pt idx="397">
                  <c:v>40.079481999999999</c:v>
                </c:pt>
                <c:pt idx="398">
                  <c:v>39.878352</c:v>
                </c:pt>
                <c:pt idx="399">
                  <c:v>40.353748000000003</c:v>
                </c:pt>
                <c:pt idx="400">
                  <c:v>39.988061000000002</c:v>
                </c:pt>
                <c:pt idx="401">
                  <c:v>40.225757999999999</c:v>
                </c:pt>
                <c:pt idx="402">
                  <c:v>39.942348000000003</c:v>
                </c:pt>
                <c:pt idx="403">
                  <c:v>39.412101</c:v>
                </c:pt>
                <c:pt idx="404">
                  <c:v>39.613230999999999</c:v>
                </c:pt>
                <c:pt idx="405">
                  <c:v>39.247540999999998</c:v>
                </c:pt>
                <c:pt idx="406">
                  <c:v>38.379029000000003</c:v>
                </c:pt>
                <c:pt idx="407">
                  <c:v>38.104762999999998</c:v>
                </c:pt>
                <c:pt idx="408">
                  <c:v>38.351604000000002</c:v>
                </c:pt>
                <c:pt idx="409">
                  <c:v>38.004198000000002</c:v>
                </c:pt>
                <c:pt idx="410">
                  <c:v>37.775643000000002</c:v>
                </c:pt>
                <c:pt idx="411">
                  <c:v>38.086478999999997</c:v>
                </c:pt>
                <c:pt idx="412">
                  <c:v>38.616728999999999</c:v>
                </c:pt>
                <c:pt idx="413">
                  <c:v>38.781286000000001</c:v>
                </c:pt>
                <c:pt idx="414">
                  <c:v>38.095618999999999</c:v>
                </c:pt>
                <c:pt idx="415">
                  <c:v>38.42474</c:v>
                </c:pt>
                <c:pt idx="416">
                  <c:v>38.205328000000002</c:v>
                </c:pt>
                <c:pt idx="417">
                  <c:v>38.113903999999998</c:v>
                </c:pt>
                <c:pt idx="418">
                  <c:v>38.141333000000003</c:v>
                </c:pt>
                <c:pt idx="419">
                  <c:v>38.388173000000002</c:v>
                </c:pt>
                <c:pt idx="420">
                  <c:v>38.141333000000003</c:v>
                </c:pt>
                <c:pt idx="421">
                  <c:v>38.296748999999998</c:v>
                </c:pt>
                <c:pt idx="422">
                  <c:v>38.671579999999999</c:v>
                </c:pt>
                <c:pt idx="423">
                  <c:v>38.872709999999998</c:v>
                </c:pt>
                <c:pt idx="424">
                  <c:v>39.549232000000003</c:v>
                </c:pt>
                <c:pt idx="425">
                  <c:v>39.933207000000003</c:v>
                </c:pt>
                <c:pt idx="426">
                  <c:v>39.823501</c:v>
                </c:pt>
                <c:pt idx="427">
                  <c:v>41.267969999999998</c:v>
                </c:pt>
                <c:pt idx="428">
                  <c:v>41.505668999999997</c:v>
                </c:pt>
                <c:pt idx="429">
                  <c:v>42.529597000000003</c:v>
                </c:pt>
                <c:pt idx="430">
                  <c:v>43.452959</c:v>
                </c:pt>
                <c:pt idx="431">
                  <c:v>42.767293000000002</c:v>
                </c:pt>
                <c:pt idx="432">
                  <c:v>42.557022000000003</c:v>
                </c:pt>
                <c:pt idx="433">
                  <c:v>42.803863</c:v>
                </c:pt>
                <c:pt idx="434">
                  <c:v>42.611877</c:v>
                </c:pt>
                <c:pt idx="435">
                  <c:v>42.904428000000003</c:v>
                </c:pt>
                <c:pt idx="436">
                  <c:v>42.237045999999999</c:v>
                </c:pt>
                <c:pt idx="437">
                  <c:v>42.310181999999998</c:v>
                </c:pt>
                <c:pt idx="438">
                  <c:v>43.187837999999999</c:v>
                </c:pt>
                <c:pt idx="439">
                  <c:v>43.224679000000002</c:v>
                </c:pt>
                <c:pt idx="440">
                  <c:v>42.883893</c:v>
                </c:pt>
                <c:pt idx="441">
                  <c:v>43.768096</c:v>
                </c:pt>
                <c:pt idx="442">
                  <c:v>43.307572999999998</c:v>
                </c:pt>
                <c:pt idx="443">
                  <c:v>42.920732000000001</c:v>
                </c:pt>
                <c:pt idx="444">
                  <c:v>42.745735000000003</c:v>
                </c:pt>
                <c:pt idx="445">
                  <c:v>44.062829999999998</c:v>
                </c:pt>
                <c:pt idx="446">
                  <c:v>43.915463000000003</c:v>
                </c:pt>
                <c:pt idx="447">
                  <c:v>43.906250999999997</c:v>
                </c:pt>
                <c:pt idx="448">
                  <c:v>43.648358999999999</c:v>
                </c:pt>
                <c:pt idx="449">
                  <c:v>44.947032999999998</c:v>
                </c:pt>
                <c:pt idx="450">
                  <c:v>45.748342000000001</c:v>
                </c:pt>
                <c:pt idx="451">
                  <c:v>45.794396999999996</c:v>
                </c:pt>
                <c:pt idx="452">
                  <c:v>45.379925999999998</c:v>
                </c:pt>
                <c:pt idx="453">
                  <c:v>45.803606000000002</c:v>
                </c:pt>
                <c:pt idx="454">
                  <c:v>45.094400999999998</c:v>
                </c:pt>
                <c:pt idx="455">
                  <c:v>45.472028999999999</c:v>
                </c:pt>
                <c:pt idx="456">
                  <c:v>44.919403000000003</c:v>
                </c:pt>
                <c:pt idx="457">
                  <c:v>47.912801999999999</c:v>
                </c:pt>
                <c:pt idx="458">
                  <c:v>49.110160999999998</c:v>
                </c:pt>
                <c:pt idx="459">
                  <c:v>48.935163000000003</c:v>
                </c:pt>
                <c:pt idx="460">
                  <c:v>48.373325000000001</c:v>
                </c:pt>
                <c:pt idx="461">
                  <c:v>48.336481999999997</c:v>
                </c:pt>
                <c:pt idx="462">
                  <c:v>48.852269</c:v>
                </c:pt>
                <c:pt idx="463">
                  <c:v>48.373325000000001</c:v>
                </c:pt>
                <c:pt idx="464">
                  <c:v>47.931223000000003</c:v>
                </c:pt>
                <c:pt idx="465">
                  <c:v>47.249648000000001</c:v>
                </c:pt>
                <c:pt idx="466">
                  <c:v>48.216745000000003</c:v>
                </c:pt>
                <c:pt idx="467">
                  <c:v>48.428589000000002</c:v>
                </c:pt>
                <c:pt idx="468">
                  <c:v>48.391745999999998</c:v>
                </c:pt>
                <c:pt idx="469">
                  <c:v>47.765434999999997</c:v>
                </c:pt>
                <c:pt idx="470">
                  <c:v>48.575955999999998</c:v>
                </c:pt>
                <c:pt idx="471">
                  <c:v>48.281218000000003</c:v>
                </c:pt>
                <c:pt idx="472">
                  <c:v>47.765434999999997</c:v>
                </c:pt>
                <c:pt idx="473">
                  <c:v>47.875959000000002</c:v>
                </c:pt>
                <c:pt idx="474">
                  <c:v>47.700961999999997</c:v>
                </c:pt>
                <c:pt idx="475">
                  <c:v>48.216745000000003</c:v>
                </c:pt>
                <c:pt idx="476">
                  <c:v>49.193055000000001</c:v>
                </c:pt>
                <c:pt idx="477">
                  <c:v>48.677267999999998</c:v>
                </c:pt>
                <c:pt idx="478">
                  <c:v>47.783856</c:v>
                </c:pt>
                <c:pt idx="479">
                  <c:v>47.590434000000002</c:v>
                </c:pt>
                <c:pt idx="480">
                  <c:v>47.323332999999998</c:v>
                </c:pt>
                <c:pt idx="481">
                  <c:v>47.415436</c:v>
                </c:pt>
                <c:pt idx="482">
                  <c:v>46.936492000000001</c:v>
                </c:pt>
                <c:pt idx="483">
                  <c:v>47.047020000000003</c:v>
                </c:pt>
                <c:pt idx="484">
                  <c:v>46.789124999999999</c:v>
                </c:pt>
                <c:pt idx="485">
                  <c:v>46.678600000000003</c:v>
                </c:pt>
                <c:pt idx="486">
                  <c:v>47.166753999999997</c:v>
                </c:pt>
                <c:pt idx="487">
                  <c:v>47.185175000000001</c:v>
                </c:pt>
                <c:pt idx="488">
                  <c:v>46.650970000000001</c:v>
                </c:pt>
                <c:pt idx="489">
                  <c:v>46.558863000000002</c:v>
                </c:pt>
                <c:pt idx="490">
                  <c:v>46.724651999999999</c:v>
                </c:pt>
                <c:pt idx="491">
                  <c:v>46.862810000000003</c:v>
                </c:pt>
                <c:pt idx="492">
                  <c:v>47.065438</c:v>
                </c:pt>
                <c:pt idx="493">
                  <c:v>48.437798000000001</c:v>
                </c:pt>
                <c:pt idx="494">
                  <c:v>49.589105000000004</c:v>
                </c:pt>
                <c:pt idx="495">
                  <c:v>49.156211999999996</c:v>
                </c:pt>
                <c:pt idx="496">
                  <c:v>49.119373000000003</c:v>
                </c:pt>
                <c:pt idx="497">
                  <c:v>48.999636000000002</c:v>
                </c:pt>
                <c:pt idx="498">
                  <c:v>49.368051999999999</c:v>
                </c:pt>
                <c:pt idx="499">
                  <c:v>48.953584999999997</c:v>
                </c:pt>
                <c:pt idx="500">
                  <c:v>49.202264</c:v>
                </c:pt>
                <c:pt idx="501">
                  <c:v>49.285722999999997</c:v>
                </c:pt>
                <c:pt idx="502">
                  <c:v>48.469701999999998</c:v>
                </c:pt>
                <c:pt idx="503">
                  <c:v>49.007531</c:v>
                </c:pt>
                <c:pt idx="504">
                  <c:v>48.812800000000003</c:v>
                </c:pt>
                <c:pt idx="505">
                  <c:v>48.738619</c:v>
                </c:pt>
                <c:pt idx="506">
                  <c:v>49.536088999999997</c:v>
                </c:pt>
                <c:pt idx="507">
                  <c:v>51.029034000000003</c:v>
                </c:pt>
                <c:pt idx="508">
                  <c:v>52.095424999999999</c:v>
                </c:pt>
                <c:pt idx="509">
                  <c:v>51.390678999999999</c:v>
                </c:pt>
                <c:pt idx="510">
                  <c:v>51.631777999999997</c:v>
                </c:pt>
                <c:pt idx="511">
                  <c:v>50.537568999999998</c:v>
                </c:pt>
                <c:pt idx="512">
                  <c:v>50.815756999999998</c:v>
                </c:pt>
                <c:pt idx="513">
                  <c:v>50.407749000000003</c:v>
                </c:pt>
                <c:pt idx="514">
                  <c:v>50.621026000000001</c:v>
                </c:pt>
                <c:pt idx="515">
                  <c:v>50.825032</c:v>
                </c:pt>
                <c:pt idx="516">
                  <c:v>50.027557999999999</c:v>
                </c:pt>
                <c:pt idx="517">
                  <c:v>47.236398000000001</c:v>
                </c:pt>
                <c:pt idx="518">
                  <c:v>46.105100999999998</c:v>
                </c:pt>
                <c:pt idx="519">
                  <c:v>47.356948000000003</c:v>
                </c:pt>
                <c:pt idx="520">
                  <c:v>46.568748999999997</c:v>
                </c:pt>
                <c:pt idx="521">
                  <c:v>46.819119000000001</c:v>
                </c:pt>
                <c:pt idx="522">
                  <c:v>46.336925000000001</c:v>
                </c:pt>
                <c:pt idx="523">
                  <c:v>45.103620999999997</c:v>
                </c:pt>
                <c:pt idx="524">
                  <c:v>45.381808999999997</c:v>
                </c:pt>
                <c:pt idx="525">
                  <c:v>45.010893000000003</c:v>
                </c:pt>
                <c:pt idx="526">
                  <c:v>45.418900999999998</c:v>
                </c:pt>
                <c:pt idx="527">
                  <c:v>46.670752</c:v>
                </c:pt>
                <c:pt idx="528">
                  <c:v>48.330607000000001</c:v>
                </c:pt>
                <c:pt idx="529">
                  <c:v>48.794254000000002</c:v>
                </c:pt>
                <c:pt idx="530">
                  <c:v>49.007531</c:v>
                </c:pt>
                <c:pt idx="531">
                  <c:v>49.601002999999999</c:v>
                </c:pt>
                <c:pt idx="532">
                  <c:v>50.417020000000001</c:v>
                </c:pt>
                <c:pt idx="533">
                  <c:v>50.658118999999999</c:v>
                </c:pt>
                <c:pt idx="534">
                  <c:v>49.573182000000003</c:v>
                </c:pt>
                <c:pt idx="535">
                  <c:v>49.934826000000001</c:v>
                </c:pt>
                <c:pt idx="536">
                  <c:v>50.203743000000003</c:v>
                </c:pt>
                <c:pt idx="537">
                  <c:v>50.361384999999999</c:v>
                </c:pt>
                <c:pt idx="538">
                  <c:v>49.777188000000002</c:v>
                </c:pt>
                <c:pt idx="539">
                  <c:v>49.675184999999999</c:v>
                </c:pt>
                <c:pt idx="540">
                  <c:v>50.027557999999999</c:v>
                </c:pt>
                <c:pt idx="541">
                  <c:v>49.860644999999998</c:v>
                </c:pt>
                <c:pt idx="542">
                  <c:v>49.601002999999999</c:v>
                </c:pt>
                <c:pt idx="543">
                  <c:v>52.317974</c:v>
                </c:pt>
                <c:pt idx="544">
                  <c:v>52.494162000000003</c:v>
                </c:pt>
                <c:pt idx="545">
                  <c:v>51.520502999999998</c:v>
                </c:pt>
                <c:pt idx="546">
                  <c:v>51.770873000000002</c:v>
                </c:pt>
                <c:pt idx="547">
                  <c:v>52.058332</c:v>
                </c:pt>
                <c:pt idx="548">
                  <c:v>51.770873000000002</c:v>
                </c:pt>
                <c:pt idx="549">
                  <c:v>51.223768999999997</c:v>
                </c:pt>
                <c:pt idx="550">
                  <c:v>50.240834999999997</c:v>
                </c:pt>
                <c:pt idx="551">
                  <c:v>50.073922000000003</c:v>
                </c:pt>
                <c:pt idx="552">
                  <c:v>50.741574999999997</c:v>
                </c:pt>
                <c:pt idx="553">
                  <c:v>50.750847</c:v>
                </c:pt>
                <c:pt idx="554">
                  <c:v>50.760122000000003</c:v>
                </c:pt>
                <c:pt idx="555">
                  <c:v>49.869916000000003</c:v>
                </c:pt>
                <c:pt idx="556">
                  <c:v>48.274971000000001</c:v>
                </c:pt>
                <c:pt idx="557">
                  <c:v>47.329129999999999</c:v>
                </c:pt>
                <c:pt idx="558">
                  <c:v>47.329129999999999</c:v>
                </c:pt>
                <c:pt idx="559">
                  <c:v>48.831347000000001</c:v>
                </c:pt>
                <c:pt idx="560">
                  <c:v>48.525340999999997</c:v>
                </c:pt>
                <c:pt idx="561">
                  <c:v>48.052419</c:v>
                </c:pt>
                <c:pt idx="562">
                  <c:v>48.172967999999997</c:v>
                </c:pt>
                <c:pt idx="563">
                  <c:v>48.098782999999997</c:v>
                </c:pt>
                <c:pt idx="564">
                  <c:v>48.173487000000002</c:v>
                </c:pt>
                <c:pt idx="565">
                  <c:v>47.501167000000002</c:v>
                </c:pt>
                <c:pt idx="566">
                  <c:v>46.586067</c:v>
                </c:pt>
                <c:pt idx="567">
                  <c:v>46.950239000000003</c:v>
                </c:pt>
                <c:pt idx="568">
                  <c:v>45.811034999999997</c:v>
                </c:pt>
                <c:pt idx="569">
                  <c:v>47.221035000000001</c:v>
                </c:pt>
                <c:pt idx="570">
                  <c:v>46.025803000000003</c:v>
                </c:pt>
                <c:pt idx="571">
                  <c:v>45.596266999999997</c:v>
                </c:pt>
                <c:pt idx="572">
                  <c:v>44.783880000000003</c:v>
                </c:pt>
                <c:pt idx="573">
                  <c:v>44.979971999999997</c:v>
                </c:pt>
                <c:pt idx="574">
                  <c:v>45.857723</c:v>
                </c:pt>
                <c:pt idx="575">
                  <c:v>46.184542999999998</c:v>
                </c:pt>
                <c:pt idx="576">
                  <c:v>47.165007000000003</c:v>
                </c:pt>
                <c:pt idx="577">
                  <c:v>47.613222999999998</c:v>
                </c:pt>
                <c:pt idx="578">
                  <c:v>47.575870999999999</c:v>
                </c:pt>
                <c:pt idx="579">
                  <c:v>47.351762999999998</c:v>
                </c:pt>
                <c:pt idx="580">
                  <c:v>47.155670999999998</c:v>
                </c:pt>
                <c:pt idx="581">
                  <c:v>47.024943</c:v>
                </c:pt>
                <c:pt idx="582">
                  <c:v>46.053815</c:v>
                </c:pt>
                <c:pt idx="583">
                  <c:v>46.772823000000002</c:v>
                </c:pt>
                <c:pt idx="584">
                  <c:v>46.240571000000003</c:v>
                </c:pt>
                <c:pt idx="585">
                  <c:v>46.502026999999998</c:v>
                </c:pt>
                <c:pt idx="586">
                  <c:v>46.716794999999998</c:v>
                </c:pt>
                <c:pt idx="587">
                  <c:v>47.557195</c:v>
                </c:pt>
                <c:pt idx="588">
                  <c:v>47.407791000000003</c:v>
                </c:pt>
                <c:pt idx="589">
                  <c:v>47.379778999999999</c:v>
                </c:pt>
                <c:pt idx="590">
                  <c:v>47.790638999999999</c:v>
                </c:pt>
                <c:pt idx="591">
                  <c:v>48.565671000000002</c:v>
                </c:pt>
                <c:pt idx="592">
                  <c:v>48.733750999999998</c:v>
                </c:pt>
                <c:pt idx="593">
                  <c:v>48.668387000000003</c:v>
                </c:pt>
                <c:pt idx="594">
                  <c:v>45.689642999999997</c:v>
                </c:pt>
                <c:pt idx="595">
                  <c:v>45.549576000000002</c:v>
                </c:pt>
                <c:pt idx="596">
                  <c:v>46.072490999999999</c:v>
                </c:pt>
                <c:pt idx="597">
                  <c:v>45.530900000000003</c:v>
                </c:pt>
                <c:pt idx="598">
                  <c:v>45.484211999999999</c:v>
                </c:pt>
                <c:pt idx="599">
                  <c:v>45.568252000000001</c:v>
                </c:pt>
                <c:pt idx="600">
                  <c:v>45.558914999999999</c:v>
                </c:pt>
                <c:pt idx="601">
                  <c:v>45.652292000000003</c:v>
                </c:pt>
                <c:pt idx="602">
                  <c:v>45.409511999999999</c:v>
                </c:pt>
                <c:pt idx="603">
                  <c:v>46.240571000000003</c:v>
                </c:pt>
                <c:pt idx="604">
                  <c:v>46.446002999999997</c:v>
                </c:pt>
                <c:pt idx="605">
                  <c:v>45.839047000000001</c:v>
                </c:pt>
                <c:pt idx="606">
                  <c:v>45.736331999999997</c:v>
                </c:pt>
                <c:pt idx="607">
                  <c:v>44.373019999999997</c:v>
                </c:pt>
                <c:pt idx="608">
                  <c:v>44.083548</c:v>
                </c:pt>
                <c:pt idx="609">
                  <c:v>44.120899999999999</c:v>
                </c:pt>
                <c:pt idx="610">
                  <c:v>43.504607999999998</c:v>
                </c:pt>
                <c:pt idx="611">
                  <c:v>43.803415999999999</c:v>
                </c:pt>
                <c:pt idx="612">
                  <c:v>43.850104000000002</c:v>
                </c:pt>
                <c:pt idx="613">
                  <c:v>43.775404000000002</c:v>
                </c:pt>
                <c:pt idx="614">
                  <c:v>43.971496000000002</c:v>
                </c:pt>
                <c:pt idx="615">
                  <c:v>44.139575999999998</c:v>
                </c:pt>
                <c:pt idx="616">
                  <c:v>44.316991999999999</c:v>
                </c:pt>
                <c:pt idx="617">
                  <c:v>44.87726</c:v>
                </c:pt>
                <c:pt idx="618">
                  <c:v>44.671827999999998</c:v>
                </c:pt>
                <c:pt idx="619">
                  <c:v>44.625140000000002</c:v>
                </c:pt>
                <c:pt idx="620">
                  <c:v>44.821232000000002</c:v>
                </c:pt>
                <c:pt idx="621">
                  <c:v>45.101363999999997</c:v>
                </c:pt>
                <c:pt idx="622">
                  <c:v>46.436663000000003</c:v>
                </c:pt>
                <c:pt idx="623">
                  <c:v>46.268583</c:v>
                </c:pt>
                <c:pt idx="624">
                  <c:v>45.801696</c:v>
                </c:pt>
                <c:pt idx="625">
                  <c:v>45.297455999999997</c:v>
                </c:pt>
                <c:pt idx="626">
                  <c:v>45.269233</c:v>
                </c:pt>
                <c:pt idx="627">
                  <c:v>45.382126999999997</c:v>
                </c:pt>
                <c:pt idx="628">
                  <c:v>45.570275000000002</c:v>
                </c:pt>
                <c:pt idx="629">
                  <c:v>45.165748999999998</c:v>
                </c:pt>
                <c:pt idx="630">
                  <c:v>45.024638000000003</c:v>
                </c:pt>
                <c:pt idx="631">
                  <c:v>45.081080999999998</c:v>
                </c:pt>
                <c:pt idx="632">
                  <c:v>45.636127999999999</c:v>
                </c:pt>
                <c:pt idx="633">
                  <c:v>45.739612000000001</c:v>
                </c:pt>
                <c:pt idx="634">
                  <c:v>46.172362999999997</c:v>
                </c:pt>
                <c:pt idx="635">
                  <c:v>45.824280000000002</c:v>
                </c:pt>
                <c:pt idx="636">
                  <c:v>45.908948000000002</c:v>
                </c:pt>
                <c:pt idx="637">
                  <c:v>45.551459999999999</c:v>
                </c:pt>
                <c:pt idx="638">
                  <c:v>46.209989999999998</c:v>
                </c:pt>
                <c:pt idx="639">
                  <c:v>46.021838000000002</c:v>
                </c:pt>
                <c:pt idx="640">
                  <c:v>46.209989999999998</c:v>
                </c:pt>
                <c:pt idx="641">
                  <c:v>46.398142999999997</c:v>
                </c:pt>
                <c:pt idx="642">
                  <c:v>46.529848000000001</c:v>
                </c:pt>
                <c:pt idx="643">
                  <c:v>46.463994999999997</c:v>
                </c:pt>
                <c:pt idx="644">
                  <c:v>46.849705999999998</c:v>
                </c:pt>
                <c:pt idx="645">
                  <c:v>47.988021000000003</c:v>
                </c:pt>
                <c:pt idx="646">
                  <c:v>48.091504999999998</c:v>
                </c:pt>
                <c:pt idx="647">
                  <c:v>47.621125999999997</c:v>
                </c:pt>
                <c:pt idx="648">
                  <c:v>46.859115000000003</c:v>
                </c:pt>
                <c:pt idx="649">
                  <c:v>47.019041999999999</c:v>
                </c:pt>
                <c:pt idx="650">
                  <c:v>46.435774000000002</c:v>
                </c:pt>
                <c:pt idx="651">
                  <c:v>46.548664000000002</c:v>
                </c:pt>
                <c:pt idx="652">
                  <c:v>45.767837</c:v>
                </c:pt>
                <c:pt idx="653">
                  <c:v>46.275843000000002</c:v>
                </c:pt>
                <c:pt idx="654">
                  <c:v>46.181769000000003</c:v>
                </c:pt>
                <c:pt idx="655">
                  <c:v>46.078285000000001</c:v>
                </c:pt>
                <c:pt idx="656">
                  <c:v>46.257027999999998</c:v>
                </c:pt>
                <c:pt idx="657">
                  <c:v>46.868521000000001</c:v>
                </c:pt>
                <c:pt idx="658">
                  <c:v>46.736815999999997</c:v>
                </c:pt>
                <c:pt idx="659">
                  <c:v>47.028452000000001</c:v>
                </c:pt>
                <c:pt idx="660">
                  <c:v>47.320084000000001</c:v>
                </c:pt>
                <c:pt idx="661">
                  <c:v>47.075488999999997</c:v>
                </c:pt>
                <c:pt idx="662">
                  <c:v>47.028452000000001</c:v>
                </c:pt>
                <c:pt idx="663">
                  <c:v>47.207194000000001</c:v>
                </c:pt>
                <c:pt idx="664">
                  <c:v>47.724609999999998</c:v>
                </c:pt>
                <c:pt idx="665">
                  <c:v>47.762241000000003</c:v>
                </c:pt>
                <c:pt idx="666">
                  <c:v>47.273046999999998</c:v>
                </c:pt>
                <c:pt idx="667">
                  <c:v>47.545867000000001</c:v>
                </c:pt>
                <c:pt idx="668">
                  <c:v>47.649351000000003</c:v>
                </c:pt>
                <c:pt idx="669">
                  <c:v>47.583499000000003</c:v>
                </c:pt>
                <c:pt idx="670">
                  <c:v>47.536458000000003</c:v>
                </c:pt>
                <c:pt idx="671">
                  <c:v>47.555273</c:v>
                </c:pt>
                <c:pt idx="672">
                  <c:v>48.091504999999998</c:v>
                </c:pt>
                <c:pt idx="673">
                  <c:v>48.157356999999998</c:v>
                </c:pt>
                <c:pt idx="674">
                  <c:v>47.489421</c:v>
                </c:pt>
                <c:pt idx="675">
                  <c:v>48.053877</c:v>
                </c:pt>
                <c:pt idx="676">
                  <c:v>47.677573000000002</c:v>
                </c:pt>
                <c:pt idx="677">
                  <c:v>47.282452999999997</c:v>
                </c:pt>
                <c:pt idx="678">
                  <c:v>46.990820999999997</c:v>
                </c:pt>
                <c:pt idx="679">
                  <c:v>48.119729999999997</c:v>
                </c:pt>
                <c:pt idx="680">
                  <c:v>47.865724999999998</c:v>
                </c:pt>
                <c:pt idx="681">
                  <c:v>48.091504999999998</c:v>
                </c:pt>
                <c:pt idx="682">
                  <c:v>48.458399</c:v>
                </c:pt>
                <c:pt idx="683">
                  <c:v>48.608919999999998</c:v>
                </c:pt>
                <c:pt idx="684">
                  <c:v>48.251435000000001</c:v>
                </c:pt>
                <c:pt idx="685">
                  <c:v>48.881740999999998</c:v>
                </c:pt>
                <c:pt idx="686">
                  <c:v>48.561883000000002</c:v>
                </c:pt>
                <c:pt idx="687">
                  <c:v>48.072688999999997</c:v>
                </c:pt>
                <c:pt idx="688">
                  <c:v>48.646552</c:v>
                </c:pt>
                <c:pt idx="689">
                  <c:v>48.147951999999997</c:v>
                </c:pt>
                <c:pt idx="690">
                  <c:v>47.873198000000002</c:v>
                </c:pt>
                <c:pt idx="691">
                  <c:v>47.570022999999999</c:v>
                </c:pt>
                <c:pt idx="692">
                  <c:v>48.176372000000001</c:v>
                </c:pt>
                <c:pt idx="693">
                  <c:v>48.422704000000003</c:v>
                </c:pt>
                <c:pt idx="694">
                  <c:v>47.153159000000002</c:v>
                </c:pt>
                <c:pt idx="695">
                  <c:v>47.570022999999999</c:v>
                </c:pt>
                <c:pt idx="696">
                  <c:v>46.897354999999997</c:v>
                </c:pt>
                <c:pt idx="697">
                  <c:v>47.636341999999999</c:v>
                </c:pt>
                <c:pt idx="698">
                  <c:v>46.508912000000002</c:v>
                </c:pt>
                <c:pt idx="699">
                  <c:v>46.347848999999997</c:v>
                </c:pt>
                <c:pt idx="700">
                  <c:v>46.385747000000002</c:v>
                </c:pt>
                <c:pt idx="701">
                  <c:v>46.632078</c:v>
                </c:pt>
                <c:pt idx="702">
                  <c:v>47.768980999999997</c:v>
                </c:pt>
                <c:pt idx="703">
                  <c:v>47.901623000000001</c:v>
                </c:pt>
                <c:pt idx="704">
                  <c:v>49.218538000000002</c:v>
                </c:pt>
                <c:pt idx="705">
                  <c:v>49.114320999999997</c:v>
                </c:pt>
                <c:pt idx="706">
                  <c:v>49.739618999999998</c:v>
                </c:pt>
                <c:pt idx="707">
                  <c:v>50.810206000000001</c:v>
                </c:pt>
                <c:pt idx="708">
                  <c:v>50.715462000000002</c:v>
                </c:pt>
                <c:pt idx="709">
                  <c:v>51.350236000000002</c:v>
                </c:pt>
                <c:pt idx="710">
                  <c:v>51.312337999999997</c:v>
                </c:pt>
                <c:pt idx="711">
                  <c:v>55.878909</c:v>
                </c:pt>
                <c:pt idx="712">
                  <c:v>55.130445000000002</c:v>
                </c:pt>
                <c:pt idx="713">
                  <c:v>54.760950999999999</c:v>
                </c:pt>
                <c:pt idx="714">
                  <c:v>54.798848999999997</c:v>
                </c:pt>
                <c:pt idx="715">
                  <c:v>54.779899999999998</c:v>
                </c:pt>
                <c:pt idx="716">
                  <c:v>55.386248999999999</c:v>
                </c:pt>
                <c:pt idx="717">
                  <c:v>55.253610999999999</c:v>
                </c:pt>
                <c:pt idx="718">
                  <c:v>55.717849000000001</c:v>
                </c:pt>
                <c:pt idx="719">
                  <c:v>55.632581000000002</c:v>
                </c:pt>
                <c:pt idx="720">
                  <c:v>55.528364000000003</c:v>
                </c:pt>
                <c:pt idx="721">
                  <c:v>54.760950999999999</c:v>
                </c:pt>
                <c:pt idx="722">
                  <c:v>54.903066000000003</c:v>
                </c:pt>
                <c:pt idx="723">
                  <c:v>55.357827999999998</c:v>
                </c:pt>
                <c:pt idx="724">
                  <c:v>55.613632000000003</c:v>
                </c:pt>
                <c:pt idx="725">
                  <c:v>55.717849000000001</c:v>
                </c:pt>
                <c:pt idx="726">
                  <c:v>55.528364000000003</c:v>
                </c:pt>
                <c:pt idx="727">
                  <c:v>55.708371999999997</c:v>
                </c:pt>
                <c:pt idx="728">
                  <c:v>55.774692000000002</c:v>
                </c:pt>
                <c:pt idx="729">
                  <c:v>55.443095999999997</c:v>
                </c:pt>
                <c:pt idx="730">
                  <c:v>55.765219000000002</c:v>
                </c:pt>
                <c:pt idx="731">
                  <c:v>55.945228</c:v>
                </c:pt>
                <c:pt idx="732">
                  <c:v>55.945228</c:v>
                </c:pt>
                <c:pt idx="733">
                  <c:v>56.125239999999998</c:v>
                </c:pt>
                <c:pt idx="734">
                  <c:v>55.926279000000001</c:v>
                </c:pt>
                <c:pt idx="735">
                  <c:v>55.793641000000001</c:v>
                </c:pt>
                <c:pt idx="736">
                  <c:v>57.461103999999999</c:v>
                </c:pt>
                <c:pt idx="737">
                  <c:v>57.480049000000001</c:v>
                </c:pt>
                <c:pt idx="738">
                  <c:v>56.816856999999999</c:v>
                </c:pt>
                <c:pt idx="739">
                  <c:v>56.163133999999999</c:v>
                </c:pt>
                <c:pt idx="740">
                  <c:v>56.542104000000002</c:v>
                </c:pt>
                <c:pt idx="741">
                  <c:v>55.661002000000003</c:v>
                </c:pt>
                <c:pt idx="742">
                  <c:v>55.471516999999999</c:v>
                </c:pt>
                <c:pt idx="743">
                  <c:v>54.656734</c:v>
                </c:pt>
                <c:pt idx="744">
                  <c:v>56.077866</c:v>
                </c:pt>
                <c:pt idx="745">
                  <c:v>57.593741999999999</c:v>
                </c:pt>
                <c:pt idx="746">
                  <c:v>58.076926</c:v>
                </c:pt>
                <c:pt idx="747">
                  <c:v>57.849547000000001</c:v>
                </c:pt>
                <c:pt idx="748">
                  <c:v>56.049444999999999</c:v>
                </c:pt>
                <c:pt idx="749">
                  <c:v>56.039971999999999</c:v>
                </c:pt>
                <c:pt idx="750">
                  <c:v>56.447364</c:v>
                </c:pt>
                <c:pt idx="751">
                  <c:v>56.66527</c:v>
                </c:pt>
                <c:pt idx="752">
                  <c:v>56.617601000000001</c:v>
                </c:pt>
                <c:pt idx="753">
                  <c:v>56.274405999999999</c:v>
                </c:pt>
                <c:pt idx="754">
                  <c:v>56.731999000000002</c:v>
                </c:pt>
                <c:pt idx="755">
                  <c:v>55.845416</c:v>
                </c:pt>
                <c:pt idx="756">
                  <c:v>55.750081999999999</c:v>
                </c:pt>
                <c:pt idx="757">
                  <c:v>56.474606000000001</c:v>
                </c:pt>
                <c:pt idx="758">
                  <c:v>57.885517</c:v>
                </c:pt>
                <c:pt idx="759">
                  <c:v>57.504187999999999</c:v>
                </c:pt>
                <c:pt idx="760">
                  <c:v>59.277361999999997</c:v>
                </c:pt>
                <c:pt idx="761">
                  <c:v>60.173479999999998</c:v>
                </c:pt>
                <c:pt idx="762">
                  <c:v>60.011417999999999</c:v>
                </c:pt>
                <c:pt idx="763">
                  <c:v>58.753036999999999</c:v>
                </c:pt>
                <c:pt idx="764">
                  <c:v>59.401294</c:v>
                </c:pt>
                <c:pt idx="765">
                  <c:v>59.534757999999997</c:v>
                </c:pt>
                <c:pt idx="766">
                  <c:v>59.058098999999999</c:v>
                </c:pt>
                <c:pt idx="767">
                  <c:v>59.191563000000002</c:v>
                </c:pt>
                <c:pt idx="768">
                  <c:v>59.172496000000002</c:v>
                </c:pt>
                <c:pt idx="769">
                  <c:v>59.544289999999997</c:v>
                </c:pt>
                <c:pt idx="770">
                  <c:v>59.096232000000001</c:v>
                </c:pt>
                <c:pt idx="771">
                  <c:v>58.467041999999999</c:v>
                </c:pt>
                <c:pt idx="772">
                  <c:v>58.285908999999997</c:v>
                </c:pt>
                <c:pt idx="773">
                  <c:v>57.456522999999997</c:v>
                </c:pt>
                <c:pt idx="774">
                  <c:v>57.418388999999998</c:v>
                </c:pt>
                <c:pt idx="775">
                  <c:v>57.065662000000003</c:v>
                </c:pt>
                <c:pt idx="776">
                  <c:v>56.474606000000001</c:v>
                </c:pt>
                <c:pt idx="777">
                  <c:v>57.418388999999998</c:v>
                </c:pt>
                <c:pt idx="778">
                  <c:v>56.884529999999998</c:v>
                </c:pt>
                <c:pt idx="779">
                  <c:v>56.102808000000003</c:v>
                </c:pt>
                <c:pt idx="780">
                  <c:v>57.037064000000001</c:v>
                </c:pt>
                <c:pt idx="781">
                  <c:v>56.541338000000003</c:v>
                </c:pt>
                <c:pt idx="782">
                  <c:v>56.703400000000002</c:v>
                </c:pt>
                <c:pt idx="783">
                  <c:v>57.237259999999999</c:v>
                </c:pt>
                <c:pt idx="784">
                  <c:v>57.294457000000001</c:v>
                </c:pt>
                <c:pt idx="785">
                  <c:v>57.208658</c:v>
                </c:pt>
                <c:pt idx="786">
                  <c:v>56.770131999999997</c:v>
                </c:pt>
                <c:pt idx="787">
                  <c:v>57.694853000000002</c:v>
                </c:pt>
                <c:pt idx="788">
                  <c:v>58.428908999999997</c:v>
                </c:pt>
                <c:pt idx="789">
                  <c:v>58.581439000000003</c:v>
                </c:pt>
                <c:pt idx="790">
                  <c:v>58.362177000000003</c:v>
                </c:pt>
                <c:pt idx="791">
                  <c:v>58.590971000000003</c:v>
                </c:pt>
                <c:pt idx="792">
                  <c:v>58.076177999999999</c:v>
                </c:pt>
                <c:pt idx="793">
                  <c:v>59.391759</c:v>
                </c:pt>
                <c:pt idx="794">
                  <c:v>59.029496999999999</c:v>
                </c:pt>
                <c:pt idx="795">
                  <c:v>62.604441999999999</c:v>
                </c:pt>
                <c:pt idx="796">
                  <c:v>62.966707999999997</c:v>
                </c:pt>
                <c:pt idx="797">
                  <c:v>62.080120999999998</c:v>
                </c:pt>
                <c:pt idx="798">
                  <c:v>63.262233999999999</c:v>
                </c:pt>
                <c:pt idx="799">
                  <c:v>62.470978000000002</c:v>
                </c:pt>
                <c:pt idx="800">
                  <c:v>62.537709999999997</c:v>
                </c:pt>
                <c:pt idx="801">
                  <c:v>63.538697999999997</c:v>
                </c:pt>
                <c:pt idx="802">
                  <c:v>63.748429000000002</c:v>
                </c:pt>
                <c:pt idx="803">
                  <c:v>64.854275000000001</c:v>
                </c:pt>
                <c:pt idx="804">
                  <c:v>64.463418000000004</c:v>
                </c:pt>
                <c:pt idx="805">
                  <c:v>65.273737999999994</c:v>
                </c:pt>
                <c:pt idx="806">
                  <c:v>65.130737999999994</c:v>
                </c:pt>
                <c:pt idx="807">
                  <c:v>64.596881999999994</c:v>
                </c:pt>
                <c:pt idx="808">
                  <c:v>64.425285000000002</c:v>
                </c:pt>
                <c:pt idx="809">
                  <c:v>62.623513000000003</c:v>
                </c:pt>
                <c:pt idx="810">
                  <c:v>61.679721999999998</c:v>
                </c:pt>
                <c:pt idx="811">
                  <c:v>61.965719999999997</c:v>
                </c:pt>
                <c:pt idx="812">
                  <c:v>62.213585000000002</c:v>
                </c:pt>
                <c:pt idx="813">
                  <c:v>62.690244999999997</c:v>
                </c:pt>
                <c:pt idx="814">
                  <c:v>61.489061</c:v>
                </c:pt>
                <c:pt idx="815">
                  <c:v>60.942534999999999</c:v>
                </c:pt>
                <c:pt idx="816">
                  <c:v>60.626123</c:v>
                </c:pt>
                <c:pt idx="817">
                  <c:v>60.405594999999998</c:v>
                </c:pt>
                <c:pt idx="818">
                  <c:v>60.405594999999998</c:v>
                </c:pt>
                <c:pt idx="819">
                  <c:v>60.904181999999999</c:v>
                </c:pt>
                <c:pt idx="820">
                  <c:v>60.846651000000001</c:v>
                </c:pt>
                <c:pt idx="821">
                  <c:v>61.978057999999997</c:v>
                </c:pt>
                <c:pt idx="822">
                  <c:v>61.316473999999999</c:v>
                </c:pt>
                <c:pt idx="823">
                  <c:v>61.393177999999999</c:v>
                </c:pt>
                <c:pt idx="824">
                  <c:v>60.817888000000004</c:v>
                </c:pt>
                <c:pt idx="825">
                  <c:v>61.057592</c:v>
                </c:pt>
                <c:pt idx="826">
                  <c:v>62.658817999999997</c:v>
                </c:pt>
                <c:pt idx="827">
                  <c:v>63.147818000000001</c:v>
                </c:pt>
                <c:pt idx="828">
                  <c:v>64.058693000000005</c:v>
                </c:pt>
                <c:pt idx="829">
                  <c:v>63.857342000000003</c:v>
                </c:pt>
                <c:pt idx="830">
                  <c:v>63.282052</c:v>
                </c:pt>
                <c:pt idx="831">
                  <c:v>63.090291000000001</c:v>
                </c:pt>
                <c:pt idx="832">
                  <c:v>62.476647999999997</c:v>
                </c:pt>
                <c:pt idx="833">
                  <c:v>61.882176999999999</c:v>
                </c:pt>
                <c:pt idx="834">
                  <c:v>61.642473000000003</c:v>
                </c:pt>
                <c:pt idx="835">
                  <c:v>61.105533000000001</c:v>
                </c:pt>
                <c:pt idx="836">
                  <c:v>61.997238000000003</c:v>
                </c:pt>
                <c:pt idx="837">
                  <c:v>62.630054999999999</c:v>
                </c:pt>
                <c:pt idx="838">
                  <c:v>62.351996999999997</c:v>
                </c:pt>
                <c:pt idx="839">
                  <c:v>62.006821000000002</c:v>
                </c:pt>
                <c:pt idx="840">
                  <c:v>62.371177000000003</c:v>
                </c:pt>
                <c:pt idx="841">
                  <c:v>64.173754000000002</c:v>
                </c:pt>
                <c:pt idx="842">
                  <c:v>65.305160999999998</c:v>
                </c:pt>
                <c:pt idx="843">
                  <c:v>64.720281</c:v>
                </c:pt>
                <c:pt idx="844">
                  <c:v>64.624399999999994</c:v>
                </c:pt>
                <c:pt idx="845">
                  <c:v>64.672336999999999</c:v>
                </c:pt>
                <c:pt idx="846">
                  <c:v>64.854515000000006</c:v>
                </c:pt>
                <c:pt idx="847">
                  <c:v>65.199690000000004</c:v>
                </c:pt>
                <c:pt idx="848">
                  <c:v>65.458568</c:v>
                </c:pt>
                <c:pt idx="849">
                  <c:v>66.235215999999994</c:v>
                </c:pt>
                <c:pt idx="850">
                  <c:v>66.053038000000001</c:v>
                </c:pt>
                <c:pt idx="851">
                  <c:v>65.487339000000006</c:v>
                </c:pt>
                <c:pt idx="852">
                  <c:v>64.720281</c:v>
                </c:pt>
                <c:pt idx="853">
                  <c:v>65.583219</c:v>
                </c:pt>
                <c:pt idx="854">
                  <c:v>66.302333000000004</c:v>
                </c:pt>
                <c:pt idx="855">
                  <c:v>61.939703999999999</c:v>
                </c:pt>
                <c:pt idx="856">
                  <c:v>63.742288000000002</c:v>
                </c:pt>
                <c:pt idx="857">
                  <c:v>63.090291000000001</c:v>
                </c:pt>
                <c:pt idx="858">
                  <c:v>62.994404000000003</c:v>
                </c:pt>
                <c:pt idx="859">
                  <c:v>63.061520999999999</c:v>
                </c:pt>
                <c:pt idx="860">
                  <c:v>63.473813</c:v>
                </c:pt>
                <c:pt idx="861">
                  <c:v>62.630054999999999</c:v>
                </c:pt>
                <c:pt idx="862">
                  <c:v>62.399940000000001</c:v>
                </c:pt>
                <c:pt idx="863">
                  <c:v>62.831406000000001</c:v>
                </c:pt>
                <c:pt idx="864">
                  <c:v>63.138227999999998</c:v>
                </c:pt>
                <c:pt idx="865">
                  <c:v>62.591701</c:v>
                </c:pt>
                <c:pt idx="866">
                  <c:v>62.725935</c:v>
                </c:pt>
                <c:pt idx="867">
                  <c:v>63.253289000000002</c:v>
                </c:pt>
                <c:pt idx="868">
                  <c:v>63.569701000000002</c:v>
                </c:pt>
                <c:pt idx="869">
                  <c:v>63.876522999999999</c:v>
                </c:pt>
                <c:pt idx="870">
                  <c:v>64.049109999999999</c:v>
                </c:pt>
                <c:pt idx="871">
                  <c:v>64.298398000000006</c:v>
                </c:pt>
                <c:pt idx="872">
                  <c:v>64.557282999999998</c:v>
                </c:pt>
                <c:pt idx="873">
                  <c:v>64.058693000000005</c:v>
                </c:pt>
                <c:pt idx="874">
                  <c:v>64.087457000000001</c:v>
                </c:pt>
                <c:pt idx="875">
                  <c:v>64.758634000000001</c:v>
                </c:pt>
                <c:pt idx="876">
                  <c:v>63.253289000000002</c:v>
                </c:pt>
                <c:pt idx="877">
                  <c:v>63.799815000000002</c:v>
                </c:pt>
                <c:pt idx="878">
                  <c:v>65.246087000000003</c:v>
                </c:pt>
                <c:pt idx="879">
                  <c:v>65.062897000000007</c:v>
                </c:pt>
                <c:pt idx="880">
                  <c:v>65.082177999999999</c:v>
                </c:pt>
                <c:pt idx="881">
                  <c:v>65.786033000000003</c:v>
                </c:pt>
                <c:pt idx="882">
                  <c:v>65.313579000000004</c:v>
                </c:pt>
                <c:pt idx="883">
                  <c:v>65.458207000000002</c:v>
                </c:pt>
                <c:pt idx="884">
                  <c:v>66.788774000000004</c:v>
                </c:pt>
                <c:pt idx="885">
                  <c:v>67.164811</c:v>
                </c:pt>
                <c:pt idx="886">
                  <c:v>67.550477000000001</c:v>
                </c:pt>
                <c:pt idx="887">
                  <c:v>66.798417999999998</c:v>
                </c:pt>
                <c:pt idx="888">
                  <c:v>66.894834000000003</c:v>
                </c:pt>
                <c:pt idx="889">
                  <c:v>66.808060999999995</c:v>
                </c:pt>
                <c:pt idx="890">
                  <c:v>67.463704000000007</c:v>
                </c:pt>
                <c:pt idx="891">
                  <c:v>66.403107000000006</c:v>
                </c:pt>
                <c:pt idx="892">
                  <c:v>66.885198000000003</c:v>
                </c:pt>
                <c:pt idx="893">
                  <c:v>65.795669000000004</c:v>
                </c:pt>
                <c:pt idx="894">
                  <c:v>63.616627000000001</c:v>
                </c:pt>
                <c:pt idx="895">
                  <c:v>61.996803</c:v>
                </c:pt>
                <c:pt idx="896">
                  <c:v>62.343908999999996</c:v>
                </c:pt>
                <c:pt idx="897">
                  <c:v>62.565666</c:v>
                </c:pt>
                <c:pt idx="898">
                  <c:v>62.151068000000002</c:v>
                </c:pt>
                <c:pt idx="899">
                  <c:v>63.288801999999997</c:v>
                </c:pt>
                <c:pt idx="900">
                  <c:v>62.999544</c:v>
                </c:pt>
                <c:pt idx="901">
                  <c:v>62.517454000000001</c:v>
                </c:pt>
                <c:pt idx="902">
                  <c:v>62.729574999999997</c:v>
                </c:pt>
                <c:pt idx="903">
                  <c:v>61.264023999999999</c:v>
                </c:pt>
                <c:pt idx="904">
                  <c:v>61.138680000000001</c:v>
                </c:pt>
                <c:pt idx="905">
                  <c:v>61.601486000000001</c:v>
                </c:pt>
                <c:pt idx="906">
                  <c:v>60.415543999999997</c:v>
                </c:pt>
                <c:pt idx="907">
                  <c:v>60.155214999999998</c:v>
                </c:pt>
                <c:pt idx="908">
                  <c:v>60.184139000000002</c:v>
                </c:pt>
                <c:pt idx="909">
                  <c:v>60.820501999999998</c:v>
                </c:pt>
                <c:pt idx="910">
                  <c:v>61.196531999999998</c:v>
                </c:pt>
                <c:pt idx="911">
                  <c:v>61.977516000000001</c:v>
                </c:pt>
                <c:pt idx="912">
                  <c:v>61.823250999999999</c:v>
                </c:pt>
                <c:pt idx="913">
                  <c:v>60.463752999999997</c:v>
                </c:pt>
                <c:pt idx="914">
                  <c:v>58.882497000000001</c:v>
                </c:pt>
                <c:pt idx="915">
                  <c:v>56.549182999999999</c:v>
                </c:pt>
                <c:pt idx="916">
                  <c:v>55.806762999999997</c:v>
                </c:pt>
                <c:pt idx="917">
                  <c:v>57.879748999999997</c:v>
                </c:pt>
                <c:pt idx="918">
                  <c:v>58.641452000000001</c:v>
                </c:pt>
                <c:pt idx="919">
                  <c:v>58.438974999999999</c:v>
                </c:pt>
                <c:pt idx="920">
                  <c:v>57.33981</c:v>
                </c:pt>
                <c:pt idx="921">
                  <c:v>56.115301000000002</c:v>
                </c:pt>
                <c:pt idx="922">
                  <c:v>57.474795</c:v>
                </c:pt>
                <c:pt idx="923">
                  <c:v>56.645598999999997</c:v>
                </c:pt>
                <c:pt idx="924">
                  <c:v>55.247537000000001</c:v>
                </c:pt>
                <c:pt idx="925">
                  <c:v>56.877003999999999</c:v>
                </c:pt>
                <c:pt idx="926">
                  <c:v>55.951388000000001</c:v>
                </c:pt>
                <c:pt idx="927">
                  <c:v>56.645598999999997</c:v>
                </c:pt>
                <c:pt idx="928">
                  <c:v>57.098765</c:v>
                </c:pt>
                <c:pt idx="929">
                  <c:v>57.050553000000001</c:v>
                </c:pt>
                <c:pt idx="930">
                  <c:v>57.937601000000001</c:v>
                </c:pt>
                <c:pt idx="931">
                  <c:v>59.403156000000003</c:v>
                </c:pt>
                <c:pt idx="932">
                  <c:v>59.962378000000001</c:v>
                </c:pt>
                <c:pt idx="933">
                  <c:v>62.035364000000001</c:v>
                </c:pt>
                <c:pt idx="934">
                  <c:v>60.473396000000001</c:v>
                </c:pt>
                <c:pt idx="935">
                  <c:v>59.865962000000003</c:v>
                </c:pt>
                <c:pt idx="936">
                  <c:v>59.528500000000001</c:v>
                </c:pt>
                <c:pt idx="937">
                  <c:v>59.586348999999998</c:v>
                </c:pt>
                <c:pt idx="938">
                  <c:v>58.082230000000003</c:v>
                </c:pt>
                <c:pt idx="939">
                  <c:v>55.401805000000003</c:v>
                </c:pt>
                <c:pt idx="940">
                  <c:v>56.838436000000002</c:v>
                </c:pt>
                <c:pt idx="941">
                  <c:v>57.440001000000002</c:v>
                </c:pt>
                <c:pt idx="942">
                  <c:v>58.264729000000003</c:v>
                </c:pt>
                <c:pt idx="943">
                  <c:v>60.379919000000001</c:v>
                </c:pt>
                <c:pt idx="944">
                  <c:v>60.127650000000003</c:v>
                </c:pt>
                <c:pt idx="945">
                  <c:v>58.099784999999997</c:v>
                </c:pt>
                <c:pt idx="946">
                  <c:v>58.749864000000002</c:v>
                </c:pt>
                <c:pt idx="947">
                  <c:v>58.711053</c:v>
                </c:pt>
                <c:pt idx="948">
                  <c:v>59.613404000000003</c:v>
                </c:pt>
                <c:pt idx="949">
                  <c:v>60.845647999999997</c:v>
                </c:pt>
                <c:pt idx="950">
                  <c:v>60.486649</c:v>
                </c:pt>
                <c:pt idx="951">
                  <c:v>60.234380999999999</c:v>
                </c:pt>
                <c:pt idx="952">
                  <c:v>61.728594000000001</c:v>
                </c:pt>
                <c:pt idx="953">
                  <c:v>62.572727999999998</c:v>
                </c:pt>
                <c:pt idx="954">
                  <c:v>63.145190999999997</c:v>
                </c:pt>
                <c:pt idx="955">
                  <c:v>61.990566999999999</c:v>
                </c:pt>
                <c:pt idx="956">
                  <c:v>60.651592999999998</c:v>
                </c:pt>
                <c:pt idx="957">
                  <c:v>61.301676</c:v>
                </c:pt>
                <c:pt idx="958">
                  <c:v>63.222814999999997</c:v>
                </c:pt>
                <c:pt idx="959">
                  <c:v>62.630949000000001</c:v>
                </c:pt>
                <c:pt idx="960">
                  <c:v>64.814057000000005</c:v>
                </c:pt>
                <c:pt idx="961">
                  <c:v>65.580563999999995</c:v>
                </c:pt>
                <c:pt idx="962">
                  <c:v>65.308890000000005</c:v>
                </c:pt>
                <c:pt idx="963">
                  <c:v>63.989322000000001</c:v>
                </c:pt>
                <c:pt idx="964">
                  <c:v>63.795271</c:v>
                </c:pt>
                <c:pt idx="965">
                  <c:v>64.115461999999994</c:v>
                </c:pt>
                <c:pt idx="966">
                  <c:v>63.669137999999997</c:v>
                </c:pt>
                <c:pt idx="967">
                  <c:v>63.601219999999998</c:v>
                </c:pt>
                <c:pt idx="968">
                  <c:v>63.504187000000002</c:v>
                </c:pt>
                <c:pt idx="969">
                  <c:v>63.057862999999998</c:v>
                </c:pt>
                <c:pt idx="970">
                  <c:v>63.116084000000001</c:v>
                </c:pt>
                <c:pt idx="971">
                  <c:v>62.330159999999999</c:v>
                </c:pt>
                <c:pt idx="972">
                  <c:v>61.825623</c:v>
                </c:pt>
                <c:pt idx="973">
                  <c:v>62.242840000000001</c:v>
                </c:pt>
                <c:pt idx="974">
                  <c:v>63.086970000000001</c:v>
                </c:pt>
                <c:pt idx="975">
                  <c:v>63.775869</c:v>
                </c:pt>
                <c:pt idx="976">
                  <c:v>65.599974000000003</c:v>
                </c:pt>
                <c:pt idx="977">
                  <c:v>64.949894999999998</c:v>
                </c:pt>
                <c:pt idx="978">
                  <c:v>65.803730000000002</c:v>
                </c:pt>
                <c:pt idx="979">
                  <c:v>65.968673999999993</c:v>
                </c:pt>
                <c:pt idx="980">
                  <c:v>65.803730000000002</c:v>
                </c:pt>
                <c:pt idx="981">
                  <c:v>66.056002000000007</c:v>
                </c:pt>
                <c:pt idx="982">
                  <c:v>65.832836999999998</c:v>
                </c:pt>
                <c:pt idx="983">
                  <c:v>65.017813000000004</c:v>
                </c:pt>
                <c:pt idx="984">
                  <c:v>66.230650999999995</c:v>
                </c:pt>
                <c:pt idx="985">
                  <c:v>65.764917999999994</c:v>
                </c:pt>
                <c:pt idx="986">
                  <c:v>64.474457000000001</c:v>
                </c:pt>
                <c:pt idx="987">
                  <c:v>67.055379000000002</c:v>
                </c:pt>
                <c:pt idx="988">
                  <c:v>66.793402</c:v>
                </c:pt>
                <c:pt idx="989">
                  <c:v>67.336759000000001</c:v>
                </c:pt>
                <c:pt idx="990">
                  <c:v>66.521727999999996</c:v>
                </c:pt>
                <c:pt idx="991">
                  <c:v>66.890434999999997</c:v>
                </c:pt>
                <c:pt idx="992">
                  <c:v>65.609679</c:v>
                </c:pt>
                <c:pt idx="993">
                  <c:v>66.599350999999999</c:v>
                </c:pt>
                <c:pt idx="994">
                  <c:v>68.132379999999998</c:v>
                </c:pt>
                <c:pt idx="995">
                  <c:v>68.607810000000001</c:v>
                </c:pt>
                <c:pt idx="996">
                  <c:v>67.220324000000005</c:v>
                </c:pt>
                <c:pt idx="997">
                  <c:v>65.629080999999999</c:v>
                </c:pt>
                <c:pt idx="998">
                  <c:v>66.017189999999999</c:v>
                </c:pt>
                <c:pt idx="999">
                  <c:v>66.279160000000005</c:v>
                </c:pt>
                <c:pt idx="1000">
                  <c:v>66.938944000000006</c:v>
                </c:pt>
                <c:pt idx="1001">
                  <c:v>66.919542000000007</c:v>
                </c:pt>
                <c:pt idx="1002">
                  <c:v>67.113592999999995</c:v>
                </c:pt>
                <c:pt idx="1003">
                  <c:v>67.666646999999998</c:v>
                </c:pt>
                <c:pt idx="1004">
                  <c:v>67.822738999999999</c:v>
                </c:pt>
                <c:pt idx="1005">
                  <c:v>67.110566000000006</c:v>
                </c:pt>
                <c:pt idx="1006">
                  <c:v>65.393531999999993</c:v>
                </c:pt>
                <c:pt idx="1007">
                  <c:v>66.681304999999995</c:v>
                </c:pt>
                <c:pt idx="1008">
                  <c:v>65.510604999999998</c:v>
                </c:pt>
                <c:pt idx="1009">
                  <c:v>63.696015000000003</c:v>
                </c:pt>
                <c:pt idx="1010">
                  <c:v>62.076542000000003</c:v>
                </c:pt>
                <c:pt idx="1011">
                  <c:v>61.442408999999998</c:v>
                </c:pt>
                <c:pt idx="1012">
                  <c:v>61.891177999999996</c:v>
                </c:pt>
                <c:pt idx="1013">
                  <c:v>59.783912000000001</c:v>
                </c:pt>
                <c:pt idx="1014">
                  <c:v>61.959468999999999</c:v>
                </c:pt>
                <c:pt idx="1015">
                  <c:v>61.247290999999997</c:v>
                </c:pt>
                <c:pt idx="1016">
                  <c:v>61.666794000000003</c:v>
                </c:pt>
                <c:pt idx="1017">
                  <c:v>61.998493000000003</c:v>
                </c:pt>
                <c:pt idx="1018">
                  <c:v>61.588749</c:v>
                </c:pt>
                <c:pt idx="1019">
                  <c:v>62.827744000000003</c:v>
                </c:pt>
                <c:pt idx="1020">
                  <c:v>61.383873000000001</c:v>
                </c:pt>
                <c:pt idx="1021">
                  <c:v>61.159489000000001</c:v>
                </c:pt>
                <c:pt idx="1022">
                  <c:v>60.203415</c:v>
                </c:pt>
                <c:pt idx="1023">
                  <c:v>59.666843</c:v>
                </c:pt>
                <c:pt idx="1024">
                  <c:v>60.642429</c:v>
                </c:pt>
                <c:pt idx="1025">
                  <c:v>59.335144</c:v>
                </c:pt>
                <c:pt idx="1026">
                  <c:v>57.432749999999999</c:v>
                </c:pt>
                <c:pt idx="1027">
                  <c:v>58.652233000000003</c:v>
                </c:pt>
                <c:pt idx="1028">
                  <c:v>58.242488000000002</c:v>
                </c:pt>
                <c:pt idx="1029">
                  <c:v>58.174197999999997</c:v>
                </c:pt>
                <c:pt idx="1030">
                  <c:v>59.237586999999998</c:v>
                </c:pt>
                <c:pt idx="1031">
                  <c:v>59.530262</c:v>
                </c:pt>
                <c:pt idx="1032">
                  <c:v>59.588797999999997</c:v>
                </c:pt>
                <c:pt idx="1033">
                  <c:v>58.066882999999997</c:v>
                </c:pt>
                <c:pt idx="1034">
                  <c:v>58.730280999999998</c:v>
                </c:pt>
                <c:pt idx="1035">
                  <c:v>60.661940999999999</c:v>
                </c:pt>
                <c:pt idx="1036">
                  <c:v>62.359459000000001</c:v>
                </c:pt>
                <c:pt idx="1037">
                  <c:v>61.774109000000003</c:v>
                </c:pt>
                <c:pt idx="1038">
                  <c:v>62.24239</c:v>
                </c:pt>
                <c:pt idx="1039">
                  <c:v>62.144832999999998</c:v>
                </c:pt>
                <c:pt idx="1040">
                  <c:v>60.554625999999999</c:v>
                </c:pt>
                <c:pt idx="1041">
                  <c:v>60.710720000000002</c:v>
                </c:pt>
                <c:pt idx="1042">
                  <c:v>61.491188000000001</c:v>
                </c:pt>
                <c:pt idx="1043">
                  <c:v>60.730232000000001</c:v>
                </c:pt>
                <c:pt idx="1044">
                  <c:v>60.418044999999999</c:v>
                </c:pt>
                <c:pt idx="1045">
                  <c:v>62.652138000000001</c:v>
                </c:pt>
                <c:pt idx="1046">
                  <c:v>63.315536999999999</c:v>
                </c:pt>
                <c:pt idx="1047">
                  <c:v>63.413094000000001</c:v>
                </c:pt>
                <c:pt idx="1048">
                  <c:v>63.130172999999999</c:v>
                </c:pt>
                <c:pt idx="1049">
                  <c:v>64.866714999999999</c:v>
                </c:pt>
                <c:pt idx="1050">
                  <c:v>64.642334000000005</c:v>
                </c:pt>
                <c:pt idx="1051">
                  <c:v>63.939911000000002</c:v>
                </c:pt>
                <c:pt idx="1052">
                  <c:v>63.354560999999997</c:v>
                </c:pt>
                <c:pt idx="1053">
                  <c:v>63.374068999999999</c:v>
                </c:pt>
                <c:pt idx="1054">
                  <c:v>62.554580999999999</c:v>
                </c:pt>
                <c:pt idx="1055">
                  <c:v>62.125320000000002</c:v>
                </c:pt>
                <c:pt idx="1056">
                  <c:v>61.110709999999997</c:v>
                </c:pt>
                <c:pt idx="1057">
                  <c:v>59.969276000000001</c:v>
                </c:pt>
                <c:pt idx="1058">
                  <c:v>61.296073999999997</c:v>
                </c:pt>
                <c:pt idx="1059">
                  <c:v>61.169246000000001</c:v>
                </c:pt>
                <c:pt idx="1060">
                  <c:v>61.266804</c:v>
                </c:pt>
                <c:pt idx="1061">
                  <c:v>60.818035000000002</c:v>
                </c:pt>
                <c:pt idx="1062">
                  <c:v>60.993640999999997</c:v>
                </c:pt>
                <c:pt idx="1063">
                  <c:v>61.237537000000003</c:v>
                </c:pt>
                <c:pt idx="1064">
                  <c:v>62.622871000000004</c:v>
                </c:pt>
                <c:pt idx="1065">
                  <c:v>62.259751000000001</c:v>
                </c:pt>
                <c:pt idx="1066">
                  <c:v>62.691566999999999</c:v>
                </c:pt>
                <c:pt idx="1067">
                  <c:v>63.702407999999998</c:v>
                </c:pt>
                <c:pt idx="1068">
                  <c:v>64.742684999999994</c:v>
                </c:pt>
                <c:pt idx="1069">
                  <c:v>64.536592999999996</c:v>
                </c:pt>
                <c:pt idx="1070">
                  <c:v>65.302080000000004</c:v>
                </c:pt>
                <c:pt idx="1071">
                  <c:v>65.046914999999998</c:v>
                </c:pt>
                <c:pt idx="1072">
                  <c:v>64.840823</c:v>
                </c:pt>
                <c:pt idx="1073">
                  <c:v>64.752500999999995</c:v>
                </c:pt>
                <c:pt idx="1074">
                  <c:v>65.596494000000007</c:v>
                </c:pt>
                <c:pt idx="1075">
                  <c:v>66.312916999999999</c:v>
                </c:pt>
                <c:pt idx="1076">
                  <c:v>66.607337999999999</c:v>
                </c:pt>
                <c:pt idx="1077">
                  <c:v>66.783990000000003</c:v>
                </c:pt>
                <c:pt idx="1078">
                  <c:v>67.578918000000002</c:v>
                </c:pt>
                <c:pt idx="1079">
                  <c:v>67.627990999999994</c:v>
                </c:pt>
                <c:pt idx="1080">
                  <c:v>67.942036999999999</c:v>
                </c:pt>
                <c:pt idx="1081">
                  <c:v>68.854736000000003</c:v>
                </c:pt>
                <c:pt idx="1082">
                  <c:v>69.365058000000005</c:v>
                </c:pt>
                <c:pt idx="1083">
                  <c:v>69.315985999999995</c:v>
                </c:pt>
                <c:pt idx="1084">
                  <c:v>69.541709999999995</c:v>
                </c:pt>
                <c:pt idx="1085">
                  <c:v>68.923433000000003</c:v>
                </c:pt>
                <c:pt idx="1086">
                  <c:v>70.915666000000002</c:v>
                </c:pt>
                <c:pt idx="1087">
                  <c:v>70.837152000000003</c:v>
                </c:pt>
                <c:pt idx="1088">
                  <c:v>70.621244000000004</c:v>
                </c:pt>
                <c:pt idx="1089">
                  <c:v>69.806683000000007</c:v>
                </c:pt>
                <c:pt idx="1090">
                  <c:v>69.463195999999996</c:v>
                </c:pt>
                <c:pt idx="1091">
                  <c:v>69.826316000000006</c:v>
                </c:pt>
                <c:pt idx="1092">
                  <c:v>69.895013000000006</c:v>
                </c:pt>
                <c:pt idx="1093">
                  <c:v>70.012776000000002</c:v>
                </c:pt>
                <c:pt idx="1094">
                  <c:v>70.199242999999996</c:v>
                </c:pt>
                <c:pt idx="1095">
                  <c:v>69.492637000000002</c:v>
                </c:pt>
                <c:pt idx="1096">
                  <c:v>69.953894000000005</c:v>
                </c:pt>
                <c:pt idx="1097">
                  <c:v>69.855756</c:v>
                </c:pt>
                <c:pt idx="1098">
                  <c:v>71.475060999999997</c:v>
                </c:pt>
                <c:pt idx="1099">
                  <c:v>69.885197000000005</c:v>
                </c:pt>
                <c:pt idx="1100">
                  <c:v>69.767426999999998</c:v>
                </c:pt>
                <c:pt idx="1101">
                  <c:v>69.021570999999994</c:v>
                </c:pt>
                <c:pt idx="1102">
                  <c:v>69.453379999999996</c:v>
                </c:pt>
                <c:pt idx="1103">
                  <c:v>69.090269000000006</c:v>
                </c:pt>
                <c:pt idx="1104">
                  <c:v>69.904829000000007</c:v>
                </c:pt>
                <c:pt idx="1105">
                  <c:v>69.374874000000005</c:v>
                </c:pt>
                <c:pt idx="1106">
                  <c:v>69.414130999999998</c:v>
                </c:pt>
                <c:pt idx="1107">
                  <c:v>69.983334999999997</c:v>
                </c:pt>
                <c:pt idx="1108">
                  <c:v>70.366078999999999</c:v>
                </c:pt>
                <c:pt idx="1109">
                  <c:v>70.532921999999999</c:v>
                </c:pt>
                <c:pt idx="1110">
                  <c:v>71.641896000000003</c:v>
                </c:pt>
                <c:pt idx="1111">
                  <c:v>71.533941999999996</c:v>
                </c:pt>
                <c:pt idx="1112">
                  <c:v>72.907898000000003</c:v>
                </c:pt>
                <c:pt idx="1113">
                  <c:v>72.534970000000001</c:v>
                </c:pt>
                <c:pt idx="1114">
                  <c:v>72.044272000000007</c:v>
                </c:pt>
                <c:pt idx="1115">
                  <c:v>71.376923000000005</c:v>
                </c:pt>
                <c:pt idx="1116">
                  <c:v>71.298409000000007</c:v>
                </c:pt>
                <c:pt idx="1117">
                  <c:v>70.876408999999995</c:v>
                </c:pt>
                <c:pt idx="1118">
                  <c:v>71.740033999999994</c:v>
                </c:pt>
                <c:pt idx="1119">
                  <c:v>71.219896000000006</c:v>
                </c:pt>
                <c:pt idx="1120">
                  <c:v>70.395527000000001</c:v>
                </c:pt>
                <c:pt idx="1121">
                  <c:v>69.355242000000004</c:v>
                </c:pt>
                <c:pt idx="1122">
                  <c:v>69.639848000000001</c:v>
                </c:pt>
                <c:pt idx="1123">
                  <c:v>69.924453999999997</c:v>
                </c:pt>
                <c:pt idx="1124">
                  <c:v>70.964731</c:v>
                </c:pt>
                <c:pt idx="1125">
                  <c:v>71.288593000000006</c:v>
                </c:pt>
                <c:pt idx="1126">
                  <c:v>69.296361000000005</c:v>
                </c:pt>
                <c:pt idx="1127">
                  <c:v>69.011754999999994</c:v>
                </c:pt>
                <c:pt idx="1128">
                  <c:v>70.670316999999997</c:v>
                </c:pt>
                <c:pt idx="1129">
                  <c:v>72.021960000000007</c:v>
                </c:pt>
                <c:pt idx="1130">
                  <c:v>72.564594</c:v>
                </c:pt>
                <c:pt idx="1131">
                  <c:v>72.791507999999993</c:v>
                </c:pt>
                <c:pt idx="1132">
                  <c:v>72.791507999999993</c:v>
                </c:pt>
                <c:pt idx="1133">
                  <c:v>72.870437999999993</c:v>
                </c:pt>
                <c:pt idx="1134">
                  <c:v>73.087491999999997</c:v>
                </c:pt>
                <c:pt idx="1135">
                  <c:v>74.271411000000001</c:v>
                </c:pt>
                <c:pt idx="1136">
                  <c:v>74.379937999999996</c:v>
                </c:pt>
                <c:pt idx="1137">
                  <c:v>75.179084000000003</c:v>
                </c:pt>
                <c:pt idx="1138">
                  <c:v>75.553996999999995</c:v>
                </c:pt>
                <c:pt idx="1139">
                  <c:v>75.741446999999994</c:v>
                </c:pt>
                <c:pt idx="1140">
                  <c:v>74.981765999999993</c:v>
                </c:pt>
                <c:pt idx="1141">
                  <c:v>74.942301</c:v>
                </c:pt>
                <c:pt idx="1142">
                  <c:v>74.458867999999995</c:v>
                </c:pt>
                <c:pt idx="1143">
                  <c:v>74.705518999999995</c:v>
                </c:pt>
                <c:pt idx="1144">
                  <c:v>74.488465000000005</c:v>
                </c:pt>
                <c:pt idx="1145">
                  <c:v>74.666054000000003</c:v>
                </c:pt>
                <c:pt idx="1146">
                  <c:v>74.547658999999996</c:v>
                </c:pt>
                <c:pt idx="1147">
                  <c:v>74.054357999999993</c:v>
                </c:pt>
                <c:pt idx="1148">
                  <c:v>75.44547</c:v>
                </c:pt>
                <c:pt idx="1149">
                  <c:v>73.659723</c:v>
                </c:pt>
                <c:pt idx="1150">
                  <c:v>73.807706999999994</c:v>
                </c:pt>
                <c:pt idx="1151">
                  <c:v>75.169223000000002</c:v>
                </c:pt>
                <c:pt idx="1152">
                  <c:v>74.044497000000007</c:v>
                </c:pt>
                <c:pt idx="1153">
                  <c:v>73.797847000000004</c:v>
                </c:pt>
                <c:pt idx="1154">
                  <c:v>74.310875999999993</c:v>
                </c:pt>
                <c:pt idx="1155">
                  <c:v>62.432184999999997</c:v>
                </c:pt>
                <c:pt idx="1156">
                  <c:v>59.492111000000001</c:v>
                </c:pt>
                <c:pt idx="1157">
                  <c:v>60.784560999999997</c:v>
                </c:pt>
                <c:pt idx="1158">
                  <c:v>59.768362000000003</c:v>
                </c:pt>
                <c:pt idx="1159">
                  <c:v>60.153137000000001</c:v>
                </c:pt>
                <c:pt idx="1160">
                  <c:v>59.817692000000001</c:v>
                </c:pt>
                <c:pt idx="1161">
                  <c:v>59.225727999999997</c:v>
                </c:pt>
                <c:pt idx="1162">
                  <c:v>58.614035999999999</c:v>
                </c:pt>
                <c:pt idx="1163">
                  <c:v>57.518906999999999</c:v>
                </c:pt>
                <c:pt idx="1164">
                  <c:v>57.893816999999999</c:v>
                </c:pt>
                <c:pt idx="1165">
                  <c:v>58.495645000000003</c:v>
                </c:pt>
                <c:pt idx="1166">
                  <c:v>58.466043999999997</c:v>
                </c:pt>
                <c:pt idx="1167">
                  <c:v>59.058008000000001</c:v>
                </c:pt>
                <c:pt idx="1168">
                  <c:v>57.805022000000001</c:v>
                </c:pt>
                <c:pt idx="1169">
                  <c:v>57.972743000000001</c:v>
                </c:pt>
                <c:pt idx="1170">
                  <c:v>57.982610999999999</c:v>
                </c:pt>
                <c:pt idx="1171">
                  <c:v>57.972743000000001</c:v>
                </c:pt>
                <c:pt idx="1172">
                  <c:v>56.473111000000003</c:v>
                </c:pt>
                <c:pt idx="1173">
                  <c:v>56.621099000000001</c:v>
                </c:pt>
                <c:pt idx="1174">
                  <c:v>55.999538000000001</c:v>
                </c:pt>
                <c:pt idx="1175">
                  <c:v>55.595032000000003</c:v>
                </c:pt>
                <c:pt idx="1176">
                  <c:v>56.196860000000001</c:v>
                </c:pt>
                <c:pt idx="1177">
                  <c:v>55.812085000000003</c:v>
                </c:pt>
                <c:pt idx="1178">
                  <c:v>56.048872000000003</c:v>
                </c:pt>
                <c:pt idx="1179">
                  <c:v>54.914278000000003</c:v>
                </c:pt>
                <c:pt idx="1180">
                  <c:v>55.565435000000001</c:v>
                </c:pt>
                <c:pt idx="1181">
                  <c:v>54.855080000000001</c:v>
                </c:pt>
                <c:pt idx="1182">
                  <c:v>54.490037999999998</c:v>
                </c:pt>
                <c:pt idx="1183">
                  <c:v>55.220126</c:v>
                </c:pt>
                <c:pt idx="1184">
                  <c:v>54.855080000000001</c:v>
                </c:pt>
                <c:pt idx="1185">
                  <c:v>54.34205</c:v>
                </c:pt>
                <c:pt idx="1186">
                  <c:v>54.815618999999998</c:v>
                </c:pt>
                <c:pt idx="1187">
                  <c:v>55.180661000000001</c:v>
                </c:pt>
                <c:pt idx="1188">
                  <c:v>55.664093999999999</c:v>
                </c:pt>
                <c:pt idx="1189">
                  <c:v>55.723291000000003</c:v>
                </c:pt>
                <c:pt idx="1190">
                  <c:v>54.736688999999998</c:v>
                </c:pt>
                <c:pt idx="1191">
                  <c:v>54.993208000000003</c:v>
                </c:pt>
                <c:pt idx="1192">
                  <c:v>54.351914999999998</c:v>
                </c:pt>
                <c:pt idx="1193">
                  <c:v>53.148259000000003</c:v>
                </c:pt>
                <c:pt idx="1194">
                  <c:v>53.197588000000003</c:v>
                </c:pt>
                <c:pt idx="1195">
                  <c:v>53.927675000000001</c:v>
                </c:pt>
                <c:pt idx="1196">
                  <c:v>54.470306000000001</c:v>
                </c:pt>
                <c:pt idx="1197">
                  <c:v>54.430570000000003</c:v>
                </c:pt>
                <c:pt idx="1198">
                  <c:v>54.688862999999998</c:v>
                </c:pt>
                <c:pt idx="1199">
                  <c:v>55.066370999999997</c:v>
                </c:pt>
                <c:pt idx="1200">
                  <c:v>49.483240000000002</c:v>
                </c:pt>
                <c:pt idx="1201">
                  <c:v>49.224944000000001</c:v>
                </c:pt>
                <c:pt idx="1202">
                  <c:v>49.681925</c:v>
                </c:pt>
                <c:pt idx="1203">
                  <c:v>49.910420000000002</c:v>
                </c:pt>
                <c:pt idx="1204">
                  <c:v>49.443502000000002</c:v>
                </c:pt>
                <c:pt idx="1205">
                  <c:v>49.016323</c:v>
                </c:pt>
                <c:pt idx="1206">
                  <c:v>49.721663999999997</c:v>
                </c:pt>
                <c:pt idx="1207">
                  <c:v>49.542844000000002</c:v>
                </c:pt>
                <c:pt idx="1208">
                  <c:v>50.029631999999999</c:v>
                </c:pt>
                <c:pt idx="1209">
                  <c:v>49.691862</c:v>
                </c:pt>
                <c:pt idx="1210">
                  <c:v>48.907043999999999</c:v>
                </c:pt>
                <c:pt idx="1211">
                  <c:v>49.224944000000001</c:v>
                </c:pt>
                <c:pt idx="1212">
                  <c:v>48.966650999999999</c:v>
                </c:pt>
                <c:pt idx="1213">
                  <c:v>51.619134000000003</c:v>
                </c:pt>
                <c:pt idx="1214">
                  <c:v>50.665433</c:v>
                </c:pt>
                <c:pt idx="1215">
                  <c:v>50.576022999999999</c:v>
                </c:pt>
                <c:pt idx="1216">
                  <c:v>50.466743999999998</c:v>
                </c:pt>
                <c:pt idx="1217">
                  <c:v>50.238253</c:v>
                </c:pt>
                <c:pt idx="1218">
                  <c:v>49.880614000000001</c:v>
                </c:pt>
                <c:pt idx="1219">
                  <c:v>50.675364999999999</c:v>
                </c:pt>
                <c:pt idx="1220">
                  <c:v>52.274804000000003</c:v>
                </c:pt>
                <c:pt idx="1221">
                  <c:v>52.811261999999999</c:v>
                </c:pt>
                <c:pt idx="1222">
                  <c:v>55.930663000000003</c:v>
                </c:pt>
                <c:pt idx="1223">
                  <c:v>56.288302000000002</c:v>
                </c:pt>
                <c:pt idx="1224">
                  <c:v>56.000202999999999</c:v>
                </c:pt>
                <c:pt idx="1225">
                  <c:v>56.188958999999997</c:v>
                </c:pt>
                <c:pt idx="1226">
                  <c:v>56.318103999999998</c:v>
                </c:pt>
                <c:pt idx="1227">
                  <c:v>55.831321000000003</c:v>
                </c:pt>
                <c:pt idx="1228">
                  <c:v>56.308171000000002</c:v>
                </c:pt>
                <c:pt idx="1229">
                  <c:v>56.387644000000002</c:v>
                </c:pt>
                <c:pt idx="1230">
                  <c:v>56.357841999999998</c:v>
                </c:pt>
                <c:pt idx="1231">
                  <c:v>56.179023000000001</c:v>
                </c:pt>
                <c:pt idx="1232">
                  <c:v>56.377712000000002</c:v>
                </c:pt>
                <c:pt idx="1233">
                  <c:v>56.606202000000003</c:v>
                </c:pt>
                <c:pt idx="1234">
                  <c:v>56.139284000000004</c:v>
                </c:pt>
                <c:pt idx="1235">
                  <c:v>55.990271</c:v>
                </c:pt>
                <c:pt idx="1236">
                  <c:v>56.069744</c:v>
                </c:pt>
                <c:pt idx="1237">
                  <c:v>55.433942999999999</c:v>
                </c:pt>
                <c:pt idx="1238">
                  <c:v>55.592892999999997</c:v>
                </c:pt>
                <c:pt idx="1239">
                  <c:v>55.185583000000001</c:v>
                </c:pt>
                <c:pt idx="1240">
                  <c:v>55.662433999999998</c:v>
                </c:pt>
                <c:pt idx="1241">
                  <c:v>54.877619000000003</c:v>
                </c:pt>
                <c:pt idx="1242">
                  <c:v>54.867683</c:v>
                </c:pt>
                <c:pt idx="1243">
                  <c:v>56.66581</c:v>
                </c:pt>
                <c:pt idx="1244">
                  <c:v>56.179023000000001</c:v>
                </c:pt>
                <c:pt idx="1245">
                  <c:v>56.794955000000002</c:v>
                </c:pt>
                <c:pt idx="1246">
                  <c:v>58.116230999999999</c:v>
                </c:pt>
                <c:pt idx="1247">
                  <c:v>58.265248999999997</c:v>
                </c:pt>
                <c:pt idx="1248">
                  <c:v>58.235442999999997</c:v>
                </c:pt>
                <c:pt idx="1249">
                  <c:v>59.030194000000002</c:v>
                </c:pt>
                <c:pt idx="1250">
                  <c:v>58.732163</c:v>
                </c:pt>
                <c:pt idx="1251">
                  <c:v>58.304983999999997</c:v>
                </c:pt>
                <c:pt idx="1252">
                  <c:v>58.374524000000001</c:v>
                </c:pt>
                <c:pt idx="1253">
                  <c:v>59.21895</c:v>
                </c:pt>
                <c:pt idx="1254">
                  <c:v>58.940787999999998</c:v>
                </c:pt>
                <c:pt idx="1255">
                  <c:v>58.22551</c:v>
                </c:pt>
                <c:pt idx="1256">
                  <c:v>58.513609000000002</c:v>
                </c:pt>
                <c:pt idx="1257">
                  <c:v>58.056623999999999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CD-4D20-B23B-88787E884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475176"/>
        <c:axId val="526475504"/>
      </c:lineChart>
      <c:lineChart>
        <c:grouping val="standard"/>
        <c:varyColors val="0"/>
        <c:ser>
          <c:idx val="1"/>
          <c:order val="1"/>
          <c:tx>
            <c:strRef>
              <c:f>BMYCorrected!$C$1</c:f>
              <c:strCache>
                <c:ptCount val="1"/>
                <c:pt idx="0">
                  <c:v>Daily Change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BMYCorrected!$A$2:$A$1259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BMYCorrected!$C$2:$C$1259</c:f>
              <c:numCache>
                <c:formatCode>General</c:formatCode>
                <c:ptCount val="1258"/>
                <c:pt idx="1">
                  <c:v>-9.5638482502126993E-3</c:v>
                </c:pt>
                <c:pt idx="2">
                  <c:v>-5.2554925292884642E-3</c:v>
                </c:pt>
                <c:pt idx="3">
                  <c:v>1.7549353732177119E-3</c:v>
                </c:pt>
                <c:pt idx="4">
                  <c:v>-9.1003451879203678E-3</c:v>
                </c:pt>
                <c:pt idx="5">
                  <c:v>2.0721561217523957E-2</c:v>
                </c:pt>
                <c:pt idx="6">
                  <c:v>-1.5134171989346341E-2</c:v>
                </c:pt>
                <c:pt idx="7">
                  <c:v>5.8635033326714611E-4</c:v>
                </c:pt>
                <c:pt idx="8">
                  <c:v>-9.4229083298816747E-3</c:v>
                </c:pt>
                <c:pt idx="9">
                  <c:v>-2.3696148730685289E-3</c:v>
                </c:pt>
                <c:pt idx="10">
                  <c:v>2.9647050487546436E-4</c:v>
                </c:pt>
                <c:pt idx="11">
                  <c:v>-3.0706807806560314E-2</c:v>
                </c:pt>
                <c:pt idx="12">
                  <c:v>-1.8359170190956359E-3</c:v>
                </c:pt>
                <c:pt idx="13">
                  <c:v>-5.5282755697638681E-3</c:v>
                </c:pt>
                <c:pt idx="14">
                  <c:v>-6.7986100762827111E-3</c:v>
                </c:pt>
                <c:pt idx="15">
                  <c:v>1.3857085870238773E-2</c:v>
                </c:pt>
                <c:pt idx="16">
                  <c:v>-6.7506294454928121E-3</c:v>
                </c:pt>
                <c:pt idx="17">
                  <c:v>-5.8668537215834007E-3</c:v>
                </c:pt>
                <c:pt idx="18">
                  <c:v>-1.2396027031625928E-3</c:v>
                </c:pt>
                <c:pt idx="19">
                  <c:v>-3.1004217733821796E-4</c:v>
                </c:pt>
                <c:pt idx="20">
                  <c:v>5.8759613266454762E-3</c:v>
                </c:pt>
                <c:pt idx="21">
                  <c:v>-3.7071087637968164E-3</c:v>
                </c:pt>
                <c:pt idx="22">
                  <c:v>-1.5488284200879973E-3</c:v>
                </c:pt>
                <c:pt idx="23">
                  <c:v>-4.037820339846029E-3</c:v>
                </c:pt>
                <c:pt idx="24">
                  <c:v>6.2232626029930737E-4</c:v>
                </c:pt>
                <c:pt idx="25">
                  <c:v>-2.1796579876110327E-3</c:v>
                </c:pt>
                <c:pt idx="26">
                  <c:v>-2.8095043895111122E-3</c:v>
                </c:pt>
                <c:pt idx="27">
                  <c:v>-2.8173473696313004E-3</c:v>
                </c:pt>
                <c:pt idx="28">
                  <c:v>2.8173473696312106E-3</c:v>
                </c:pt>
                <c:pt idx="29">
                  <c:v>-4.3859526963778575E-3</c:v>
                </c:pt>
                <c:pt idx="30">
                  <c:v>6.2775921840806667E-4</c:v>
                </c:pt>
                <c:pt idx="31">
                  <c:v>5.3199755297724735E-3</c:v>
                </c:pt>
                <c:pt idx="32">
                  <c:v>3.3152173935148521E-2</c:v>
                </c:pt>
                <c:pt idx="33">
                  <c:v>-2.445110053605427E-2</c:v>
                </c:pt>
                <c:pt idx="34">
                  <c:v>-2.788541059487515E-3</c:v>
                </c:pt>
                <c:pt idx="35">
                  <c:v>3.7162936428753453E-3</c:v>
                </c:pt>
                <c:pt idx="36">
                  <c:v>7.6982647364181979E-3</c:v>
                </c:pt>
                <c:pt idx="37">
                  <c:v>1.5326873665902593E-3</c:v>
                </c:pt>
                <c:pt idx="38">
                  <c:v>-6.1444310923984904E-3</c:v>
                </c:pt>
                <c:pt idx="39">
                  <c:v>-8.6662073807422697E-3</c:v>
                </c:pt>
                <c:pt idx="40">
                  <c:v>1.4504253405994594E-2</c:v>
                </c:pt>
                <c:pt idx="41">
                  <c:v>-1.5330153069450911E-3</c:v>
                </c:pt>
                <c:pt idx="42">
                  <c:v>1.0074823786370495E-2</c:v>
                </c:pt>
                <c:pt idx="43">
                  <c:v>-1.8084674171365295E-2</c:v>
                </c:pt>
                <c:pt idx="44">
                  <c:v>4.6288215377855938E-3</c:v>
                </c:pt>
                <c:pt idx="45">
                  <c:v>9.1940686776529404E-3</c:v>
                </c:pt>
                <c:pt idx="46">
                  <c:v>3.9580176470563697E-3</c:v>
                </c:pt>
                <c:pt idx="47">
                  <c:v>4.2449847594636294E-3</c:v>
                </c:pt>
                <c:pt idx="48">
                  <c:v>1.1132923352092757E-2</c:v>
                </c:pt>
                <c:pt idx="49">
                  <c:v>3.8823678170198297E-3</c:v>
                </c:pt>
                <c:pt idx="50">
                  <c:v>-9.5837689023836152E-3</c:v>
                </c:pt>
                <c:pt idx="51">
                  <c:v>-1.5057760594690611E-3</c:v>
                </c:pt>
                <c:pt idx="52">
                  <c:v>-9.0453421977485307E-4</c:v>
                </c:pt>
                <c:pt idx="53">
                  <c:v>-2.1138371021759265E-3</c:v>
                </c:pt>
                <c:pt idx="54">
                  <c:v>1.2083791014765133E-3</c:v>
                </c:pt>
                <c:pt idx="55">
                  <c:v>-6.6645973571290013E-3</c:v>
                </c:pt>
                <c:pt idx="56">
                  <c:v>1.8219789895726265E-3</c:v>
                </c:pt>
                <c:pt idx="57">
                  <c:v>1.8933720101762492E-2</c:v>
                </c:pt>
                <c:pt idx="58">
                  <c:v>2.3787749208666791E-3</c:v>
                </c:pt>
                <c:pt idx="59">
                  <c:v>0</c:v>
                </c:pt>
                <c:pt idx="60">
                  <c:v>-3.2722634580507975E-3</c:v>
                </c:pt>
                <c:pt idx="61">
                  <c:v>5.6454961352951959E-3</c:v>
                </c:pt>
                <c:pt idx="62">
                  <c:v>4.1395502039996051E-3</c:v>
                </c:pt>
                <c:pt idx="63">
                  <c:v>9.4927801051318296E-3</c:v>
                </c:pt>
                <c:pt idx="64">
                  <c:v>-5.0317714485096756E-3</c:v>
                </c:pt>
                <c:pt idx="65">
                  <c:v>-5.9365713201185331E-4</c:v>
                </c:pt>
                <c:pt idx="66">
                  <c:v>-1.9185227127160087E-2</c:v>
                </c:pt>
                <c:pt idx="67">
                  <c:v>-1.7402350530996487E-2</c:v>
                </c:pt>
                <c:pt idx="68">
                  <c:v>3.6888930673698943E-3</c:v>
                </c:pt>
                <c:pt idx="69">
                  <c:v>-1.2281783301911228E-3</c:v>
                </c:pt>
                <c:pt idx="70">
                  <c:v>-3.0720117611885556E-4</c:v>
                </c:pt>
                <c:pt idx="71">
                  <c:v>1.1913968062999948E-2</c:v>
                </c:pt>
                <c:pt idx="72">
                  <c:v>1.387232970721387E-2</c:v>
                </c:pt>
                <c:pt idx="73">
                  <c:v>5.3763715750053303E-3</c:v>
                </c:pt>
                <c:pt idx="74">
                  <c:v>1.0666796418676431E-2</c:v>
                </c:pt>
                <c:pt idx="75">
                  <c:v>8.8028413316959073E-3</c:v>
                </c:pt>
                <c:pt idx="76">
                  <c:v>-8.5082233158008114E-3</c:v>
                </c:pt>
                <c:pt idx="77">
                  <c:v>8.8360349626660827E-4</c:v>
                </c:pt>
                <c:pt idx="78">
                  <c:v>9.3759941801801767E-3</c:v>
                </c:pt>
                <c:pt idx="79">
                  <c:v>-1.5577202317360156E-2</c:v>
                </c:pt>
                <c:pt idx="80">
                  <c:v>-1.3118781684435425E-2</c:v>
                </c:pt>
                <c:pt idx="81">
                  <c:v>1.4994298666807157E-3</c:v>
                </c:pt>
                <c:pt idx="82">
                  <c:v>4.4850178183398438E-3</c:v>
                </c:pt>
                <c:pt idx="83">
                  <c:v>-8.953341807792193E-4</c:v>
                </c:pt>
                <c:pt idx="84">
                  <c:v>2.9848819237913548E-4</c:v>
                </c:pt>
                <c:pt idx="85">
                  <c:v>-3.8881718299396233E-3</c:v>
                </c:pt>
                <c:pt idx="86">
                  <c:v>2.6934101135045641E-3</c:v>
                </c:pt>
                <c:pt idx="87">
                  <c:v>-7.4996729275465792E-3</c:v>
                </c:pt>
                <c:pt idx="88">
                  <c:v>-1.2117597459496822E-2</c:v>
                </c:pt>
                <c:pt idx="89">
                  <c:v>1.1515178486855359E-2</c:v>
                </c:pt>
                <c:pt idx="90">
                  <c:v>-2.4132077114056259E-3</c:v>
                </c:pt>
                <c:pt idx="91">
                  <c:v>-6.0588125623245353E-3</c:v>
                </c:pt>
                <c:pt idx="92">
                  <c:v>2.124752170039618E-3</c:v>
                </c:pt>
                <c:pt idx="93">
                  <c:v>1.2121400504185034E-3</c:v>
                </c:pt>
                <c:pt idx="94">
                  <c:v>-8.2104984747002861E-3</c:v>
                </c:pt>
                <c:pt idx="95">
                  <c:v>-9.1639444573974617E-4</c:v>
                </c:pt>
                <c:pt idx="96">
                  <c:v>-3.0574495637270986E-4</c:v>
                </c:pt>
                <c:pt idx="97">
                  <c:v>3.6619813463324236E-3</c:v>
                </c:pt>
                <c:pt idx="98">
                  <c:v>-9.4874875272780539E-3</c:v>
                </c:pt>
                <c:pt idx="99">
                  <c:v>1.4349246269794209E-2</c:v>
                </c:pt>
                <c:pt idx="100">
                  <c:v>3.0265791947140445E-3</c:v>
                </c:pt>
                <c:pt idx="101">
                  <c:v>7.5267678338703748E-3</c:v>
                </c:pt>
                <c:pt idx="102">
                  <c:v>4.190330002991691E-3</c:v>
                </c:pt>
                <c:pt idx="103">
                  <c:v>-4.190330002991593E-3</c:v>
                </c:pt>
                <c:pt idx="104">
                  <c:v>-2.9995523930156459E-4</c:v>
                </c:pt>
                <c:pt idx="105">
                  <c:v>9.8522428444523455E-3</c:v>
                </c:pt>
                <c:pt idx="106">
                  <c:v>7.1048672031247774E-3</c:v>
                </c:pt>
                <c:pt idx="107">
                  <c:v>4.1212852469720467E-3</c:v>
                </c:pt>
                <c:pt idx="108">
                  <c:v>6.1502214973974114E-3</c:v>
                </c:pt>
                <c:pt idx="109">
                  <c:v>3.497513322322377E-3</c:v>
                </c:pt>
                <c:pt idx="110">
                  <c:v>-5.5433984047981296E-3</c:v>
                </c:pt>
                <c:pt idx="111">
                  <c:v>2.0458850824756798E-3</c:v>
                </c:pt>
                <c:pt idx="112">
                  <c:v>-1.1685837546600449E-3</c:v>
                </c:pt>
                <c:pt idx="113">
                  <c:v>9.889570519106116E-3</c:v>
                </c:pt>
                <c:pt idx="114">
                  <c:v>-9.305107943286834E-3</c:v>
                </c:pt>
                <c:pt idx="115">
                  <c:v>1.017308450694533E-2</c:v>
                </c:pt>
                <c:pt idx="116">
                  <c:v>7.2036157882684991E-3</c:v>
                </c:pt>
                <c:pt idx="117">
                  <c:v>-2.5873303842647772E-3</c:v>
                </c:pt>
                <c:pt idx="118">
                  <c:v>1.4382175033021043E-3</c:v>
                </c:pt>
                <c:pt idx="119">
                  <c:v>1.6251237305406164E-2</c:v>
                </c:pt>
                <c:pt idx="120">
                  <c:v>-3.540445883099301E-2</c:v>
                </c:pt>
                <c:pt idx="121">
                  <c:v>1.1362077850458155E-2</c:v>
                </c:pt>
                <c:pt idx="122">
                  <c:v>1.6377312329441278E-2</c:v>
                </c:pt>
                <c:pt idx="123">
                  <c:v>-2.8496114804441258E-4</c:v>
                </c:pt>
                <c:pt idx="124">
                  <c:v>2.4497873825726376E-2</c:v>
                </c:pt>
                <c:pt idx="125">
                  <c:v>2.777726905328791E-3</c:v>
                </c:pt>
                <c:pt idx="126">
                  <c:v>-2.2657387436790435E-2</c:v>
                </c:pt>
                <c:pt idx="127">
                  <c:v>-4.0183345453141082E-3</c:v>
                </c:pt>
                <c:pt idx="128">
                  <c:v>-4.6122837973023014E-3</c:v>
                </c:pt>
                <c:pt idx="129">
                  <c:v>1.1776643388143933E-2</c:v>
                </c:pt>
                <c:pt idx="130">
                  <c:v>-8.6033919146496947E-3</c:v>
                </c:pt>
                <c:pt idx="131">
                  <c:v>-3.7513225181789503E-3</c:v>
                </c:pt>
                <c:pt idx="132">
                  <c:v>9.2086893873010011E-3</c:v>
                </c:pt>
                <c:pt idx="133">
                  <c:v>1.3090665744821003E-2</c:v>
                </c:pt>
                <c:pt idx="134">
                  <c:v>1.694958136623817E-3</c:v>
                </c:pt>
                <c:pt idx="135">
                  <c:v>1.5404276989633077E-2</c:v>
                </c:pt>
                <c:pt idx="136">
                  <c:v>3.0526088846433708E-3</c:v>
                </c:pt>
                <c:pt idx="137">
                  <c:v>1.6611715332749777E-3</c:v>
                </c:pt>
                <c:pt idx="138">
                  <c:v>-2.0400409757951727E-2</c:v>
                </c:pt>
                <c:pt idx="139">
                  <c:v>-1.27859985653923E-2</c:v>
                </c:pt>
                <c:pt idx="140">
                  <c:v>-6.886726493295095E-3</c:v>
                </c:pt>
                <c:pt idx="141">
                  <c:v>6.3146406054533115E-3</c:v>
                </c:pt>
                <c:pt idx="142">
                  <c:v>2.4029379453093462E-2</c:v>
                </c:pt>
                <c:pt idx="143">
                  <c:v>6.9589814952888546E-3</c:v>
                </c:pt>
                <c:pt idx="144">
                  <c:v>-1.1718829052352218E-2</c:v>
                </c:pt>
                <c:pt idx="145">
                  <c:v>-8.4244255168897662E-4</c:v>
                </c:pt>
                <c:pt idx="146">
                  <c:v>0</c:v>
                </c:pt>
                <c:pt idx="147">
                  <c:v>-8.9568221102133805E-2</c:v>
                </c:pt>
                <c:pt idx="148">
                  <c:v>2.761143586676893E-3</c:v>
                </c:pt>
                <c:pt idx="149">
                  <c:v>-1.5330118579976158E-3</c:v>
                </c:pt>
                <c:pt idx="150">
                  <c:v>-1.5353655921184113E-3</c:v>
                </c:pt>
                <c:pt idx="151">
                  <c:v>-1.3614155339263212E-2</c:v>
                </c:pt>
                <c:pt idx="152">
                  <c:v>-1.0333503210475723E-2</c:v>
                </c:pt>
                <c:pt idx="153">
                  <c:v>-1.2598861662236488E-3</c:v>
                </c:pt>
                <c:pt idx="154">
                  <c:v>-5.0552982541590633E-3</c:v>
                </c:pt>
                <c:pt idx="155">
                  <c:v>5.0552982541591223E-3</c:v>
                </c:pt>
                <c:pt idx="156">
                  <c:v>4.7162416719971944E-3</c:v>
                </c:pt>
                <c:pt idx="157">
                  <c:v>1.253961943513636E-3</c:v>
                </c:pt>
                <c:pt idx="158">
                  <c:v>-1.1025501869670003E-2</c:v>
                </c:pt>
                <c:pt idx="159">
                  <c:v>4.1094393406800132E-3</c:v>
                </c:pt>
                <c:pt idx="160">
                  <c:v>-2.5268645045011086E-3</c:v>
                </c:pt>
                <c:pt idx="161">
                  <c:v>5.9908390600010063E-3</c:v>
                </c:pt>
                <c:pt idx="162">
                  <c:v>1.0631809836633789E-2</c:v>
                </c:pt>
                <c:pt idx="163">
                  <c:v>1.297910750351765E-2</c:v>
                </c:pt>
                <c:pt idx="164">
                  <c:v>9.7770315660221339E-3</c:v>
                </c:pt>
                <c:pt idx="165">
                  <c:v>2.1260234462384146E-3</c:v>
                </c:pt>
                <c:pt idx="166">
                  <c:v>-1.8219549987821555E-3</c:v>
                </c:pt>
                <c:pt idx="167">
                  <c:v>-9.1234471049327472E-4</c:v>
                </c:pt>
                <c:pt idx="168">
                  <c:v>4.2501154815040186E-3</c:v>
                </c:pt>
                <c:pt idx="169">
                  <c:v>3.9305246708106001E-3</c:v>
                </c:pt>
                <c:pt idx="170">
                  <c:v>-1.8120843302059212E-3</c:v>
                </c:pt>
                <c:pt idx="171">
                  <c:v>1.2616509281342968E-2</c:v>
                </c:pt>
                <c:pt idx="172">
                  <c:v>-5.9880445922053235E-3</c:v>
                </c:pt>
                <c:pt idx="173">
                  <c:v>-4.8163803589317111E-3</c:v>
                </c:pt>
                <c:pt idx="174">
                  <c:v>1.2593912511159619E-2</c:v>
                </c:pt>
                <c:pt idx="175">
                  <c:v>1.1910912606394528E-3</c:v>
                </c:pt>
                <c:pt idx="176">
                  <c:v>3.2684824521950883E-3</c:v>
                </c:pt>
                <c:pt idx="177">
                  <c:v>-1.4040475636684525E-2</c:v>
                </c:pt>
                <c:pt idx="178">
                  <c:v>-5.1275085710012318E-3</c:v>
                </c:pt>
                <c:pt idx="179">
                  <c:v>-5.1537974581299783E-3</c:v>
                </c:pt>
                <c:pt idx="180">
                  <c:v>0</c:v>
                </c:pt>
                <c:pt idx="181">
                  <c:v>5.4562111116153956E-3</c:v>
                </c:pt>
                <c:pt idx="182">
                  <c:v>1.5894732261339743E-2</c:v>
                </c:pt>
                <c:pt idx="183">
                  <c:v>7.7059714719777865E-3</c:v>
                </c:pt>
                <c:pt idx="184">
                  <c:v>2.9482003332709614E-3</c:v>
                </c:pt>
                <c:pt idx="185">
                  <c:v>-9.167649424204052E-3</c:v>
                </c:pt>
                <c:pt idx="186">
                  <c:v>5.6287779757743413E-3</c:v>
                </c:pt>
                <c:pt idx="187">
                  <c:v>-2.9585330516526819E-3</c:v>
                </c:pt>
                <c:pt idx="188">
                  <c:v>4.7295342264416333E-3</c:v>
                </c:pt>
                <c:pt idx="189">
                  <c:v>1.1789050852026247E-3</c:v>
                </c:pt>
                <c:pt idx="190">
                  <c:v>-1.488750473360697E-3</c:v>
                </c:pt>
                <c:pt idx="191">
                  <c:v>3.8660840344576907E-3</c:v>
                </c:pt>
                <c:pt idx="192">
                  <c:v>-1.4852127941065536E-3</c:v>
                </c:pt>
                <c:pt idx="193">
                  <c:v>-2.3808712403512677E-3</c:v>
                </c:pt>
                <c:pt idx="194">
                  <c:v>-9.8818699966574056E-3</c:v>
                </c:pt>
                <c:pt idx="195">
                  <c:v>9.0235181273332435E-4</c:v>
                </c:pt>
                <c:pt idx="196">
                  <c:v>-9.3641186259392287E-3</c:v>
                </c:pt>
                <c:pt idx="197">
                  <c:v>4.2398335671013756E-3</c:v>
                </c:pt>
                <c:pt idx="198">
                  <c:v>2.506846271833435E-2</c:v>
                </c:pt>
                <c:pt idx="199">
                  <c:v>5.8772121304040414E-3</c:v>
                </c:pt>
                <c:pt idx="200">
                  <c:v>7.2982225545586447E-3</c:v>
                </c:pt>
                <c:pt idx="201">
                  <c:v>-2.6212492665892337E-3</c:v>
                </c:pt>
                <c:pt idx="202">
                  <c:v>-1.4097124570653412E-2</c:v>
                </c:pt>
                <c:pt idx="203">
                  <c:v>6.7796762048729928E-3</c:v>
                </c:pt>
                <c:pt idx="204">
                  <c:v>-2.3782313217451567E-2</c:v>
                </c:pt>
                <c:pt idx="205">
                  <c:v>-5.732468383577688E-3</c:v>
                </c:pt>
                <c:pt idx="206">
                  <c:v>2.0366086485785858E-2</c:v>
                </c:pt>
                <c:pt idx="207">
                  <c:v>-3.2665334810772005E-3</c:v>
                </c:pt>
                <c:pt idx="208">
                  <c:v>-1.1066323258568544E-2</c:v>
                </c:pt>
                <c:pt idx="209">
                  <c:v>6.893467737420644E-3</c:v>
                </c:pt>
                <c:pt idx="210">
                  <c:v>-9.0009364572658096E-3</c:v>
                </c:pt>
                <c:pt idx="211">
                  <c:v>-2.716179196193237E-3</c:v>
                </c:pt>
                <c:pt idx="212">
                  <c:v>5.424966963738535E-3</c:v>
                </c:pt>
                <c:pt idx="213">
                  <c:v>-1.9730536537423141E-2</c:v>
                </c:pt>
                <c:pt idx="214">
                  <c:v>-1.5446713327233262E-2</c:v>
                </c:pt>
                <c:pt idx="215">
                  <c:v>3.4188197651037538E-3</c:v>
                </c:pt>
                <c:pt idx="216">
                  <c:v>-9.0384947865268187E-3</c:v>
                </c:pt>
                <c:pt idx="217">
                  <c:v>-2.1940354007695222E-3</c:v>
                </c:pt>
                <c:pt idx="218">
                  <c:v>-1.2312732033218254E-2</c:v>
                </c:pt>
                <c:pt idx="219">
                  <c:v>-2.1513117105014686E-2</c:v>
                </c:pt>
                <c:pt idx="220">
                  <c:v>2.8792770937808198E-2</c:v>
                </c:pt>
                <c:pt idx="221">
                  <c:v>1.0040881156563786E-2</c:v>
                </c:pt>
                <c:pt idx="222">
                  <c:v>3.7395679648631035E-3</c:v>
                </c:pt>
                <c:pt idx="223">
                  <c:v>8.0545143106097172E-3</c:v>
                </c:pt>
                <c:pt idx="224">
                  <c:v>6.4585385178138948E-3</c:v>
                </c:pt>
                <c:pt idx="225">
                  <c:v>3.3665041201757168E-3</c:v>
                </c:pt>
                <c:pt idx="226">
                  <c:v>-3.6730406205771424E-3</c:v>
                </c:pt>
                <c:pt idx="227">
                  <c:v>3.673040620577067E-3</c:v>
                </c:pt>
                <c:pt idx="228">
                  <c:v>2.7460137836465754E-3</c:v>
                </c:pt>
                <c:pt idx="229">
                  <c:v>-5.8059375714496781E-3</c:v>
                </c:pt>
                <c:pt idx="230">
                  <c:v>1.2250382803205187E-3</c:v>
                </c:pt>
                <c:pt idx="231">
                  <c:v>9.17915156616795E-4</c:v>
                </c:pt>
                <c:pt idx="232">
                  <c:v>2.7485294928584971E-3</c:v>
                </c:pt>
                <c:pt idx="233">
                  <c:v>-2.1370652637119785E-3</c:v>
                </c:pt>
                <c:pt idx="234">
                  <c:v>-4.9019732163333492E-3</c:v>
                </c:pt>
                <c:pt idx="235">
                  <c:v>7.6487906478461213E-3</c:v>
                </c:pt>
                <c:pt idx="236">
                  <c:v>7.8931291228309663E-3</c:v>
                </c:pt>
                <c:pt idx="237">
                  <c:v>4.2245151589474462E-3</c:v>
                </c:pt>
                <c:pt idx="238">
                  <c:v>-1.2727396449579096E-2</c:v>
                </c:pt>
                <c:pt idx="239">
                  <c:v>-1.8315591419925672E-3</c:v>
                </c:pt>
                <c:pt idx="240">
                  <c:v>2.1364131737263295E-3</c:v>
                </c:pt>
                <c:pt idx="241">
                  <c:v>6.684982518133307E-3</c:v>
                </c:pt>
                <c:pt idx="242">
                  <c:v>-1.3721867879231766E-2</c:v>
                </c:pt>
                <c:pt idx="243">
                  <c:v>0</c:v>
                </c:pt>
                <c:pt idx="244">
                  <c:v>-3.0700715068083384E-4</c:v>
                </c:pt>
                <c:pt idx="245">
                  <c:v>-3.0760629241026027E-3</c:v>
                </c:pt>
                <c:pt idx="246">
                  <c:v>-3.3945541001670345E-3</c:v>
                </c:pt>
                <c:pt idx="247">
                  <c:v>-6.5126188716498222E-3</c:v>
                </c:pt>
                <c:pt idx="248">
                  <c:v>-7.49533734289742E-3</c:v>
                </c:pt>
                <c:pt idx="249">
                  <c:v>2.1399484496414711E-2</c:v>
                </c:pt>
                <c:pt idx="250">
                  <c:v>1.4472930585210368E-2</c:v>
                </c:pt>
                <c:pt idx="251">
                  <c:v>1.6073204052671344E-2</c:v>
                </c:pt>
                <c:pt idx="252">
                  <c:v>3.3036951139897987E-3</c:v>
                </c:pt>
                <c:pt idx="253">
                  <c:v>1.498218298219497E-3</c:v>
                </c:pt>
                <c:pt idx="254">
                  <c:v>2.6909900139592147E-3</c:v>
                </c:pt>
                <c:pt idx="255">
                  <c:v>5.6572542311251429E-3</c:v>
                </c:pt>
                <c:pt idx="256">
                  <c:v>1.2099900726408375E-2</c:v>
                </c:pt>
                <c:pt idx="257">
                  <c:v>1.1727216413021807E-3</c:v>
                </c:pt>
                <c:pt idx="258">
                  <c:v>2.6335086582007002E-3</c:v>
                </c:pt>
                <c:pt idx="259">
                  <c:v>2.3350128303391104E-3</c:v>
                </c:pt>
                <c:pt idx="260">
                  <c:v>8.7431916260158956E-4</c:v>
                </c:pt>
                <c:pt idx="261">
                  <c:v>-1.7493061035941742E-3</c:v>
                </c:pt>
                <c:pt idx="262">
                  <c:v>5.5288481796338567E-3</c:v>
                </c:pt>
                <c:pt idx="263">
                  <c:v>1.1253888406258369E-2</c:v>
                </c:pt>
                <c:pt idx="264">
                  <c:v>1.4337787943543405E-3</c:v>
                </c:pt>
                <c:pt idx="265">
                  <c:v>2.5740364596251102E-2</c:v>
                </c:pt>
                <c:pt idx="266">
                  <c:v>2.4276971794938915E-2</c:v>
                </c:pt>
                <c:pt idx="267">
                  <c:v>-7.6607350756575272E-3</c:v>
                </c:pt>
                <c:pt idx="268">
                  <c:v>3.5641032861765216E-3</c:v>
                </c:pt>
                <c:pt idx="269">
                  <c:v>2.1869504756933606E-3</c:v>
                </c:pt>
                <c:pt idx="270">
                  <c:v>-1.3194239986118562E-2</c:v>
                </c:pt>
                <c:pt idx="271">
                  <c:v>2.1082247721845061E-2</c:v>
                </c:pt>
                <c:pt idx="272">
                  <c:v>-1.0622443953419769E-2</c:v>
                </c:pt>
                <c:pt idx="273">
                  <c:v>-2.7393144264392487E-4</c:v>
                </c:pt>
                <c:pt idx="274">
                  <c:v>1.095032485005548E-3</c:v>
                </c:pt>
                <c:pt idx="275">
                  <c:v>-1.6428768457299868E-3</c:v>
                </c:pt>
                <c:pt idx="276">
                  <c:v>1.4690071586388046E-2</c:v>
                </c:pt>
                <c:pt idx="277">
                  <c:v>-2.7041493786005579E-3</c:v>
                </c:pt>
                <c:pt idx="278">
                  <c:v>-1.1164146404419109E-2</c:v>
                </c:pt>
                <c:pt idx="279">
                  <c:v>-1.1013381590707846E-2</c:v>
                </c:pt>
                <c:pt idx="280">
                  <c:v>1.2655001200228274E-2</c:v>
                </c:pt>
                <c:pt idx="281">
                  <c:v>0</c:v>
                </c:pt>
                <c:pt idx="282">
                  <c:v>9.7932529712039234E-3</c:v>
                </c:pt>
                <c:pt idx="283">
                  <c:v>-6.7907550492431901E-3</c:v>
                </c:pt>
                <c:pt idx="284">
                  <c:v>0</c:v>
                </c:pt>
                <c:pt idx="285">
                  <c:v>5.7074103100590049E-3</c:v>
                </c:pt>
                <c:pt idx="286">
                  <c:v>-1.5292526581615676E-2</c:v>
                </c:pt>
                <c:pt idx="287">
                  <c:v>1.3749095880454922E-3</c:v>
                </c:pt>
                <c:pt idx="288">
                  <c:v>1.9322942005336578E-2</c:v>
                </c:pt>
                <c:pt idx="289">
                  <c:v>-3.5101209330191873E-3</c:v>
                </c:pt>
                <c:pt idx="290">
                  <c:v>4.8570039949288766E-3</c:v>
                </c:pt>
                <c:pt idx="291">
                  <c:v>-5.6688633344918766E-3</c:v>
                </c:pt>
                <c:pt idx="292">
                  <c:v>1.6910905843205842E-2</c:v>
                </c:pt>
                <c:pt idx="293">
                  <c:v>5.0444388237784682E-3</c:v>
                </c:pt>
                <c:pt idx="294">
                  <c:v>-6.1097260749239076E-3</c:v>
                </c:pt>
                <c:pt idx="295">
                  <c:v>-3.469833883450223E-3</c:v>
                </c:pt>
                <c:pt idx="296">
                  <c:v>3.203393920762538E-3</c:v>
                </c:pt>
                <c:pt idx="297">
                  <c:v>1.8484846801954662E-2</c:v>
                </c:pt>
                <c:pt idx="298">
                  <c:v>7.0395368496552046E-3</c:v>
                </c:pt>
                <c:pt idx="299">
                  <c:v>-2.5990922101109203E-4</c:v>
                </c:pt>
                <c:pt idx="300">
                  <c:v>1.2396839865589791E-2</c:v>
                </c:pt>
                <c:pt idx="301">
                  <c:v>-2.0554350636655932E-3</c:v>
                </c:pt>
                <c:pt idx="302">
                  <c:v>1.1761800310771758E-2</c:v>
                </c:pt>
                <c:pt idx="303">
                  <c:v>1.3382327656888545E-2</c:v>
                </c:pt>
                <c:pt idx="304">
                  <c:v>-4.0211026412006468E-3</c:v>
                </c:pt>
                <c:pt idx="305">
                  <c:v>1.6979168627813887E-2</c:v>
                </c:pt>
                <c:pt idx="306">
                  <c:v>-3.2238226275255249E-3</c:v>
                </c:pt>
                <c:pt idx="307">
                  <c:v>1.0378191413379832E-2</c:v>
                </c:pt>
                <c:pt idx="308">
                  <c:v>2.455151543962177E-3</c:v>
                </c:pt>
                <c:pt idx="309">
                  <c:v>1.0003746968471727E-2</c:v>
                </c:pt>
                <c:pt idx="310">
                  <c:v>-1.2145897328468326E-3</c:v>
                </c:pt>
                <c:pt idx="311">
                  <c:v>1.3040529209124845E-2</c:v>
                </c:pt>
                <c:pt idx="312">
                  <c:v>-6.3107144279790587E-3</c:v>
                </c:pt>
                <c:pt idx="313">
                  <c:v>-7.0861909814687587E-3</c:v>
                </c:pt>
                <c:pt idx="314">
                  <c:v>-4.1773680625782064E-3</c:v>
                </c:pt>
                <c:pt idx="315">
                  <c:v>2.950555148000068E-3</c:v>
                </c:pt>
                <c:pt idx="316">
                  <c:v>2.4522306057083491E-3</c:v>
                </c:pt>
                <c:pt idx="317">
                  <c:v>8.7783293121824202E-3</c:v>
                </c:pt>
                <c:pt idx="318">
                  <c:v>2.6669892443273325E-3</c:v>
                </c:pt>
                <c:pt idx="319">
                  <c:v>2.9013317560299934E-3</c:v>
                </c:pt>
                <c:pt idx="320">
                  <c:v>-1.6307953486360143E-2</c:v>
                </c:pt>
                <c:pt idx="321">
                  <c:v>7.5786091174805297E-3</c:v>
                </c:pt>
                <c:pt idx="322">
                  <c:v>-6.1072712259379221E-3</c:v>
                </c:pt>
                <c:pt idx="323">
                  <c:v>-6.3914371137412758E-3</c:v>
                </c:pt>
                <c:pt idx="324">
                  <c:v>1.4688212101308541E-2</c:v>
                </c:pt>
                <c:pt idx="325">
                  <c:v>1.8777595512486953E-2</c:v>
                </c:pt>
                <c:pt idx="326">
                  <c:v>8.7855100886984287E-3</c:v>
                </c:pt>
                <c:pt idx="327">
                  <c:v>-2.0299172278168093E-2</c:v>
                </c:pt>
                <c:pt idx="328">
                  <c:v>-3.0123479845087623E-2</c:v>
                </c:pt>
                <c:pt idx="329">
                  <c:v>1.4906298968684103E-3</c:v>
                </c:pt>
                <c:pt idx="330">
                  <c:v>-9.228133298050202E-3</c:v>
                </c:pt>
                <c:pt idx="331">
                  <c:v>-4.772032809064671E-3</c:v>
                </c:pt>
                <c:pt idx="332">
                  <c:v>0</c:v>
                </c:pt>
                <c:pt idx="333">
                  <c:v>7.2745018695654917E-3</c:v>
                </c:pt>
                <c:pt idx="334">
                  <c:v>4.7376361026081693E-3</c:v>
                </c:pt>
                <c:pt idx="335">
                  <c:v>-4.4876699230557053E-3</c:v>
                </c:pt>
                <c:pt idx="336">
                  <c:v>0</c:v>
                </c:pt>
                <c:pt idx="337">
                  <c:v>-8.5320440869504442E-3</c:v>
                </c:pt>
                <c:pt idx="338">
                  <c:v>6.2806204633819125E-3</c:v>
                </c:pt>
                <c:pt idx="339">
                  <c:v>1.3927156154830048E-2</c:v>
                </c:pt>
                <c:pt idx="340">
                  <c:v>1.1052464071106743E-2</c:v>
                </c:pt>
                <c:pt idx="341">
                  <c:v>3.0549582642586053E-2</c:v>
                </c:pt>
                <c:pt idx="342">
                  <c:v>4.9230071483541228E-2</c:v>
                </c:pt>
                <c:pt idx="343">
                  <c:v>-3.6050263899239446E-2</c:v>
                </c:pt>
                <c:pt idx="344">
                  <c:v>1.2315692583462871E-2</c:v>
                </c:pt>
                <c:pt idx="345">
                  <c:v>1.0567497900879259E-2</c:v>
                </c:pt>
                <c:pt idx="346">
                  <c:v>6.8322389064073823E-3</c:v>
                </c:pt>
                <c:pt idx="347">
                  <c:v>5.1747132795254981E-2</c:v>
                </c:pt>
                <c:pt idx="348">
                  <c:v>1.2848105170561919E-2</c:v>
                </c:pt>
                <c:pt idx="349">
                  <c:v>8.4746491604244818E-3</c:v>
                </c:pt>
                <c:pt idx="350">
                  <c:v>5.889767734571374E-3</c:v>
                </c:pt>
                <c:pt idx="351">
                  <c:v>-2.055376866191461E-2</c:v>
                </c:pt>
                <c:pt idx="352">
                  <c:v>6.6148013200428837E-3</c:v>
                </c:pt>
                <c:pt idx="353">
                  <c:v>-2.1714316067955788E-2</c:v>
                </c:pt>
                <c:pt idx="354">
                  <c:v>3.3763925867116518E-2</c:v>
                </c:pt>
                <c:pt idx="355">
                  <c:v>-1.6098589727600279E-2</c:v>
                </c:pt>
                <c:pt idx="356">
                  <c:v>-1.4193868910215665E-2</c:v>
                </c:pt>
                <c:pt idx="357">
                  <c:v>1.7817399285530944E-2</c:v>
                </c:pt>
                <c:pt idx="358">
                  <c:v>1.0582102170262233E-2</c:v>
                </c:pt>
                <c:pt idx="359">
                  <c:v>-4.0079818767095538E-3</c:v>
                </c:pt>
                <c:pt idx="360">
                  <c:v>-4.2284107830640913E-4</c:v>
                </c:pt>
                <c:pt idx="361">
                  <c:v>-1.5342335167973776E-2</c:v>
                </c:pt>
                <c:pt idx="362">
                  <c:v>1.2801503746530515E-2</c:v>
                </c:pt>
                <c:pt idx="363">
                  <c:v>-7.874857807098767E-3</c:v>
                </c:pt>
                <c:pt idx="364">
                  <c:v>-7.722052302550987E-3</c:v>
                </c:pt>
                <c:pt idx="365">
                  <c:v>8.7898314651110015E-3</c:v>
                </c:pt>
                <c:pt idx="366">
                  <c:v>-1.7223220459074536E-2</c:v>
                </c:pt>
                <c:pt idx="367">
                  <c:v>-3.2442374635914928E-2</c:v>
                </c:pt>
                <c:pt idx="368">
                  <c:v>2.5469160064228547E-2</c:v>
                </c:pt>
                <c:pt idx="369">
                  <c:v>-5.7017339501605167E-3</c:v>
                </c:pt>
                <c:pt idx="370">
                  <c:v>-6.3982819815147328E-3</c:v>
                </c:pt>
                <c:pt idx="371">
                  <c:v>2.8152441870973207E-2</c:v>
                </c:pt>
                <c:pt idx="372">
                  <c:v>-3.6650284885961977E-3</c:v>
                </c:pt>
                <c:pt idx="373">
                  <c:v>-3.5392198818152511E-2</c:v>
                </c:pt>
                <c:pt idx="374">
                  <c:v>2.9047364969664231E-3</c:v>
                </c:pt>
                <c:pt idx="375">
                  <c:v>-1.085245774415973E-2</c:v>
                </c:pt>
                <c:pt idx="376">
                  <c:v>-1.534794841930304E-2</c:v>
                </c:pt>
                <c:pt idx="377">
                  <c:v>1.9657782774618698E-2</c:v>
                </c:pt>
                <c:pt idx="378">
                  <c:v>-4.7646005534543708E-3</c:v>
                </c:pt>
                <c:pt idx="379">
                  <c:v>1.2880068348492609E-2</c:v>
                </c:pt>
                <c:pt idx="380">
                  <c:v>7.1588680183122836E-3</c:v>
                </c:pt>
                <c:pt idx="381">
                  <c:v>2.574679353704545E-2</c:v>
                </c:pt>
                <c:pt idx="382">
                  <c:v>-4.7909073266344197E-3</c:v>
                </c:pt>
                <c:pt idx="383">
                  <c:v>-1.4290688946870186E-2</c:v>
                </c:pt>
                <c:pt idx="384">
                  <c:v>-3.7714550871711075E-3</c:v>
                </c:pt>
                <c:pt idx="385">
                  <c:v>-1.0726446664824972E-2</c:v>
                </c:pt>
                <c:pt idx="386">
                  <c:v>-1.2661204982881027E-2</c:v>
                </c:pt>
                <c:pt idx="387">
                  <c:v>5.4458399132356183E-3</c:v>
                </c:pt>
                <c:pt idx="388">
                  <c:v>1.8164004737038886E-2</c:v>
                </c:pt>
                <c:pt idx="389">
                  <c:v>4.2133062150915392E-3</c:v>
                </c:pt>
                <c:pt idx="390">
                  <c:v>-1.3366154783179748E-2</c:v>
                </c:pt>
                <c:pt idx="391">
                  <c:v>-1.491217628146985E-2</c:v>
                </c:pt>
                <c:pt idx="392">
                  <c:v>6.5797592219933344E-3</c:v>
                </c:pt>
                <c:pt idx="393">
                  <c:v>-1.0457091602751293E-2</c:v>
                </c:pt>
                <c:pt idx="394">
                  <c:v>-9.8748379245740467E-3</c:v>
                </c:pt>
                <c:pt idx="395">
                  <c:v>-2.0792439207500263E-3</c:v>
                </c:pt>
                <c:pt idx="396">
                  <c:v>1.7196333728035699E-2</c:v>
                </c:pt>
                <c:pt idx="397">
                  <c:v>-3.4157358835665281E-3</c:v>
                </c:pt>
                <c:pt idx="398">
                  <c:v>-5.0309122735321503E-3</c:v>
                </c:pt>
                <c:pt idx="399">
                  <c:v>1.1850657371021771E-2</c:v>
                </c:pt>
                <c:pt idx="400">
                  <c:v>-9.10334307747661E-3</c:v>
                </c:pt>
                <c:pt idx="401">
                  <c:v>5.9266021419787556E-3</c:v>
                </c:pt>
                <c:pt idx="402">
                  <c:v>-7.0704222614017629E-3</c:v>
                </c:pt>
                <c:pt idx="403">
                  <c:v>-1.3364213313773039E-2</c:v>
                </c:pt>
                <c:pt idx="404">
                  <c:v>5.0902774894638391E-3</c:v>
                </c:pt>
                <c:pt idx="405">
                  <c:v>-9.2743860333606033E-3</c:v>
                </c:pt>
                <c:pt idx="406">
                  <c:v>-2.2377601960029345E-2</c:v>
                </c:pt>
                <c:pt idx="407">
                  <c:v>-7.1719031817605756E-3</c:v>
                </c:pt>
                <c:pt idx="408">
                  <c:v>6.4570647894372215E-3</c:v>
                </c:pt>
                <c:pt idx="409">
                  <c:v>-9.0997249231344786E-3</c:v>
                </c:pt>
                <c:pt idx="410">
                  <c:v>-6.0320974550537145E-3</c:v>
                </c:pt>
                <c:pt idx="411">
                  <c:v>8.1948074036369643E-3</c:v>
                </c:pt>
                <c:pt idx="412">
                  <c:v>1.3826239107797641E-2</c:v>
                </c:pt>
                <c:pt idx="413">
                  <c:v>4.2522343228829059E-3</c:v>
                </c:pt>
                <c:pt idx="414">
                  <c:v>-1.7838522043575007E-2</c:v>
                </c:pt>
                <c:pt idx="415">
                  <c:v>8.6022343291433552E-3</c:v>
                </c:pt>
                <c:pt idx="416">
                  <c:v>-5.7265406472746284E-3</c:v>
                </c:pt>
                <c:pt idx="417">
                  <c:v>-2.3958323828846399E-3</c:v>
                </c:pt>
                <c:pt idx="418">
                  <c:v>7.1939980156282449E-4</c:v>
                </c:pt>
                <c:pt idx="419">
                  <c:v>6.4508676168134752E-3</c:v>
                </c:pt>
                <c:pt idx="420">
                  <c:v>-6.4508676168135715E-3</c:v>
                </c:pt>
                <c:pt idx="421">
                  <c:v>4.0664603322850693E-3</c:v>
                </c:pt>
                <c:pt idx="422">
                  <c:v>9.7399532538459694E-3</c:v>
                </c:pt>
                <c:pt idx="423">
                  <c:v>5.1874986807207112E-3</c:v>
                </c:pt>
                <c:pt idx="424">
                  <c:v>1.7253813555557978E-2</c:v>
                </c:pt>
                <c:pt idx="425">
                  <c:v>9.6619578347513675E-3</c:v>
                </c:pt>
                <c:pt idx="426">
                  <c:v>-2.7510179880750655E-3</c:v>
                </c:pt>
                <c:pt idx="427">
                  <c:v>3.5629438868204799E-2</c:v>
                </c:pt>
                <c:pt idx="428">
                  <c:v>5.7433660346767551E-3</c:v>
                </c:pt>
                <c:pt idx="429">
                  <c:v>2.4370213239379386E-2</c:v>
                </c:pt>
                <c:pt idx="430">
                  <c:v>2.147871710202711E-2</c:v>
                </c:pt>
                <c:pt idx="431">
                  <c:v>-1.5905322449767268E-2</c:v>
                </c:pt>
                <c:pt idx="432">
                  <c:v>-4.9287574279338383E-3</c:v>
                </c:pt>
                <c:pt idx="433">
                  <c:v>5.7834847434412402E-3</c:v>
                </c:pt>
                <c:pt idx="434">
                  <c:v>-4.4953382902350016E-3</c:v>
                </c:pt>
                <c:pt idx="435">
                  <c:v>6.8420201567594378E-3</c:v>
                </c:pt>
                <c:pt idx="436">
                  <c:v>-1.5677334150293779E-2</c:v>
                </c:pt>
                <c:pt idx="437">
                  <c:v>1.7300630658655114E-3</c:v>
                </c:pt>
                <c:pt idx="438">
                  <c:v>2.0531161529628514E-2</c:v>
                </c:pt>
                <c:pt idx="439">
                  <c:v>8.5267744792416145E-4</c:v>
                </c:pt>
                <c:pt idx="440">
                  <c:v>-7.9153043960150313E-3</c:v>
                </c:pt>
                <c:pt idx="441">
                  <c:v>2.040884925460125E-2</c:v>
                </c:pt>
                <c:pt idx="442">
                  <c:v>-1.0577634352601215E-2</c:v>
                </c:pt>
                <c:pt idx="443">
                  <c:v>-8.9725431867282435E-3</c:v>
                </c:pt>
                <c:pt idx="444">
                  <c:v>-4.0855482791522487E-3</c:v>
                </c:pt>
                <c:pt idx="445">
                  <c:v>3.0347145582212933E-2</c:v>
                </c:pt>
                <c:pt idx="446">
                  <c:v>-3.350079498027003E-3</c:v>
                </c:pt>
                <c:pt idx="447">
                  <c:v>-2.097886641973615E-4</c:v>
                </c:pt>
                <c:pt idx="448">
                  <c:v>-5.8910146667180523E-3</c:v>
                </c:pt>
                <c:pt idx="449">
                  <c:v>2.9319064987808473E-2</c:v>
                </c:pt>
                <c:pt idx="450">
                  <c:v>1.7670798562660722E-2</c:v>
                </c:pt>
                <c:pt idx="451">
                  <c:v>1.0061967642375222E-3</c:v>
                </c:pt>
                <c:pt idx="452">
                  <c:v>-9.0918987158488274E-3</c:v>
                </c:pt>
                <c:pt idx="453">
                  <c:v>9.2929729692040747E-3</c:v>
                </c:pt>
                <c:pt idx="454">
                  <c:v>-1.5604729184890052E-2</c:v>
                </c:pt>
                <c:pt idx="455">
                  <c:v>8.339297209214452E-3</c:v>
                </c:pt>
                <c:pt idx="456">
                  <c:v>-1.2227550181518781E-2</c:v>
                </c:pt>
                <c:pt idx="457">
                  <c:v>6.4512894355534922E-2</c:v>
                </c:pt>
                <c:pt idx="458">
                  <c:v>2.46832245568883E-2</c:v>
                </c:pt>
                <c:pt idx="459">
                  <c:v>-3.5697405790396804E-3</c:v>
                </c:pt>
                <c:pt idx="460">
                  <c:v>-1.1547692393975533E-2</c:v>
                </c:pt>
                <c:pt idx="461">
                  <c:v>-7.619289692594722E-4</c:v>
                </c:pt>
                <c:pt idx="462">
                  <c:v>1.0614229263040283E-2</c:v>
                </c:pt>
                <c:pt idx="463">
                  <c:v>-9.85230029378081E-3</c:v>
                </c:pt>
                <c:pt idx="464">
                  <c:v>-9.1813962034240585E-3</c:v>
                </c:pt>
                <c:pt idx="465">
                  <c:v>-1.4321925047501446E-2</c:v>
                </c:pt>
                <c:pt idx="466">
                  <c:v>2.0261163187292527E-2</c:v>
                </c:pt>
                <c:pt idx="467">
                  <c:v>4.3839537930844951E-3</c:v>
                </c:pt>
                <c:pt idx="468">
                  <c:v>-7.6105916754636189E-4</c:v>
                </c:pt>
                <c:pt idx="469">
                  <c:v>-1.3027001222101917E-2</c:v>
                </c:pt>
                <c:pt idx="470">
                  <c:v>1.6826415208371616E-2</c:v>
                </c:pt>
                <c:pt idx="471">
                  <c:v>-6.0860522269248702E-3</c:v>
                </c:pt>
                <c:pt idx="472">
                  <c:v>-1.074036298144683E-2</c:v>
                </c:pt>
                <c:pt idx="473">
                  <c:v>2.3112178644969731E-3</c:v>
                </c:pt>
                <c:pt idx="474">
                  <c:v>-3.6619132259638094E-3</c:v>
                </c:pt>
                <c:pt idx="475">
                  <c:v>1.0754801958030491E-2</c:v>
                </c:pt>
                <c:pt idx="476">
                  <c:v>2.0046087634028143E-2</c:v>
                </c:pt>
                <c:pt idx="477">
                  <c:v>-1.0540310063941034E-2</c:v>
                </c:pt>
                <c:pt idx="478">
                  <c:v>-1.8524303069492709E-2</c:v>
                </c:pt>
                <c:pt idx="479">
                  <c:v>-4.0560672100699571E-3</c:v>
                </c:pt>
                <c:pt idx="480">
                  <c:v>-5.6283026907384031E-3</c:v>
                </c:pt>
                <c:pt idx="481">
                  <c:v>1.9443577320810077E-3</c:v>
                </c:pt>
                <c:pt idx="482">
                  <c:v>-1.0152375768135971E-2</c:v>
                </c:pt>
                <c:pt idx="483">
                  <c:v>2.3520732222837774E-3</c:v>
                </c:pt>
                <c:pt idx="484">
                  <c:v>-5.4967230236393902E-3</c:v>
                </c:pt>
                <c:pt idx="485">
                  <c:v>-2.3649885886368989E-3</c:v>
                </c:pt>
                <c:pt idx="486">
                  <c:v>1.0403464465990678E-2</c:v>
                </c:pt>
                <c:pt idx="487">
                  <c:v>3.9047426860889628E-4</c:v>
                </c:pt>
                <c:pt idx="488">
                  <c:v>-1.1386034054597569E-2</c:v>
                </c:pt>
                <c:pt idx="489">
                  <c:v>-1.9763371956717435E-3</c:v>
                </c:pt>
                <c:pt idx="490">
                  <c:v>3.5545224589112914E-3</c:v>
                </c:pt>
                <c:pt idx="491">
                  <c:v>2.9524916566847294E-3</c:v>
                </c:pt>
                <c:pt idx="492">
                  <c:v>4.3145340969212324E-3</c:v>
                </c:pt>
                <c:pt idx="493">
                  <c:v>2.8741528118273973E-2</c:v>
                </c:pt>
                <c:pt idx="494">
                  <c:v>2.3490692991923263E-2</c:v>
                </c:pt>
                <c:pt idx="495">
                  <c:v>-8.7679251315128087E-3</c:v>
                </c:pt>
                <c:pt idx="496">
                  <c:v>-7.4970811367806964E-4</c:v>
                </c:pt>
                <c:pt idx="497">
                  <c:v>-2.4406495878315907E-3</c:v>
                </c:pt>
                <c:pt idx="498">
                  <c:v>7.4906248204924565E-3</c:v>
                </c:pt>
                <c:pt idx="499">
                  <c:v>-8.4308900393933548E-3</c:v>
                </c:pt>
                <c:pt idx="500">
                  <c:v>5.0670344070041654E-3</c:v>
                </c:pt>
                <c:pt idx="501">
                  <c:v>1.6948060879156586E-3</c:v>
                </c:pt>
                <c:pt idx="502">
                  <c:v>-1.669554308210594E-2</c:v>
                </c:pt>
                <c:pt idx="503">
                  <c:v>1.1035078472964697E-2</c:v>
                </c:pt>
                <c:pt idx="504">
                  <c:v>-3.9814066307558779E-3</c:v>
                </c:pt>
                <c:pt idx="505">
                  <c:v>-1.5208597693177309E-3</c:v>
                </c:pt>
                <c:pt idx="506">
                  <c:v>1.6229760860364373E-2</c:v>
                </c:pt>
                <c:pt idx="507">
                  <c:v>2.9693290216777989E-2</c:v>
                </c:pt>
                <c:pt idx="508">
                  <c:v>2.0682368147886251E-2</c:v>
                </c:pt>
                <c:pt idx="509">
                  <c:v>-1.362031939929397E-2</c:v>
                </c:pt>
                <c:pt idx="510">
                  <c:v>4.6805220370916287E-3</c:v>
                </c:pt>
                <c:pt idx="511">
                  <c:v>-2.1420335352499011E-2</c:v>
                </c:pt>
                <c:pt idx="512">
                  <c:v>5.4894833660612376E-3</c:v>
                </c:pt>
                <c:pt idx="513">
                  <c:v>-8.0615703957954924E-3</c:v>
                </c:pt>
                <c:pt idx="514">
                  <c:v>4.2221103210785841E-3</c:v>
                </c:pt>
                <c:pt idx="515">
                  <c:v>4.0219655455420757E-3</c:v>
                </c:pt>
                <c:pt idx="516">
                  <c:v>-1.5814975530363692E-2</c:v>
                </c:pt>
                <c:pt idx="517">
                  <c:v>-5.7409274114771883E-2</c:v>
                </c:pt>
                <c:pt idx="518">
                  <c:v>-2.4241144840010147E-2</c:v>
                </c:pt>
                <c:pt idx="519">
                  <c:v>2.6789951291193156E-2</c:v>
                </c:pt>
                <c:pt idx="520">
                  <c:v>-1.6783852085398641E-2</c:v>
                </c:pt>
                <c:pt idx="521">
                  <c:v>5.3619512944742247E-3</c:v>
                </c:pt>
                <c:pt idx="522">
                  <c:v>-1.0352485696916949E-2</c:v>
                </c:pt>
                <c:pt idx="523">
                  <c:v>-2.6976627909789101E-2</c:v>
                </c:pt>
                <c:pt idx="524">
                  <c:v>6.1488103990680653E-3</c:v>
                </c:pt>
                <c:pt idx="525">
                  <c:v>-8.2068147895307218E-3</c:v>
                </c:pt>
                <c:pt idx="526">
                  <c:v>9.0238128518409389E-3</c:v>
                </c:pt>
                <c:pt idx="527">
                  <c:v>2.7189332971266078E-2</c:v>
                </c:pt>
                <c:pt idx="528">
                  <c:v>3.4947372298299084E-2</c:v>
                </c:pt>
                <c:pt idx="529">
                  <c:v>9.5475147598850958E-3</c:v>
                </c:pt>
                <c:pt idx="530">
                  <c:v>4.3614201536143022E-3</c:v>
                </c:pt>
                <c:pt idx="531">
                  <c:v>1.20370751221343E-2</c:v>
                </c:pt>
                <c:pt idx="532">
                  <c:v>1.6317761182128267E-2</c:v>
                </c:pt>
                <c:pt idx="533">
                  <c:v>4.7706975159403286E-3</c:v>
                </c:pt>
                <c:pt idx="534">
                  <c:v>-2.1649511974781498E-2</c:v>
                </c:pt>
                <c:pt idx="535">
                  <c:v>7.2686731352329791E-3</c:v>
                </c:pt>
                <c:pt idx="536">
                  <c:v>5.3709105119440909E-3</c:v>
                </c:pt>
                <c:pt idx="537">
                  <c:v>3.1351251125943847E-3</c:v>
                </c:pt>
                <c:pt idx="538">
                  <c:v>-1.1667903989387225E-2</c:v>
                </c:pt>
                <c:pt idx="539">
                  <c:v>-2.0512941559960524E-3</c:v>
                </c:pt>
                <c:pt idx="540">
                  <c:v>7.0685009569668089E-3</c:v>
                </c:pt>
                <c:pt idx="541">
                  <c:v>-3.3419993621005978E-3</c:v>
                </c:pt>
                <c:pt idx="542">
                  <c:v>-5.2209589325415964E-3</c:v>
                </c:pt>
                <c:pt idx="543">
                  <c:v>5.3328927856971055E-2</c:v>
                </c:pt>
                <c:pt idx="544">
                  <c:v>3.3619802568107598E-3</c:v>
                </c:pt>
                <c:pt idx="545">
                  <c:v>-1.8722118467203591E-2</c:v>
                </c:pt>
                <c:pt idx="546">
                  <c:v>4.8478488725316364E-3</c:v>
                </c:pt>
                <c:pt idx="547">
                  <c:v>5.5371652795019365E-3</c:v>
                </c:pt>
                <c:pt idx="548">
                  <c:v>-5.5371652795018983E-3</c:v>
                </c:pt>
                <c:pt idx="549">
                  <c:v>-1.0624031218267795E-2</c:v>
                </c:pt>
                <c:pt idx="550">
                  <c:v>-1.9375520356701221E-2</c:v>
                </c:pt>
                <c:pt idx="551">
                  <c:v>-3.327788633038556E-3</c:v>
                </c:pt>
                <c:pt idx="552">
                  <c:v>1.3245240676798997E-2</c:v>
                </c:pt>
                <c:pt idx="553">
                  <c:v>1.8271314927922926E-4</c:v>
                </c:pt>
                <c:pt idx="554">
                  <c:v>1.8273887279733264E-4</c:v>
                </c:pt>
                <c:pt idx="555">
                  <c:v>-1.7693111133369459E-2</c:v>
                </c:pt>
                <c:pt idx="556">
                  <c:v>-3.250470758784154E-2</c:v>
                </c:pt>
                <c:pt idx="557">
                  <c:v>-1.9787265416338715E-2</c:v>
                </c:pt>
                <c:pt idx="558">
                  <c:v>0</c:v>
                </c:pt>
                <c:pt idx="559">
                  <c:v>3.124650102076678E-2</c:v>
                </c:pt>
                <c:pt idx="560">
                  <c:v>-6.2863068579176408E-3</c:v>
                </c:pt>
                <c:pt idx="561">
                  <c:v>-9.7936787944799993E-3</c:v>
                </c:pt>
                <c:pt idx="562">
                  <c:v>2.5055563157220457E-3</c:v>
                </c:pt>
                <c:pt idx="563">
                  <c:v>-1.5411585208104704E-3</c:v>
                </c:pt>
                <c:pt idx="564">
                  <c:v>1.5519321398295648E-3</c:v>
                </c:pt>
                <c:pt idx="565">
                  <c:v>-1.4054528316306904E-2</c:v>
                </c:pt>
                <c:pt idx="566">
                  <c:v>-1.9452774151403347E-2</c:v>
                </c:pt>
                <c:pt idx="567">
                  <c:v>7.7867911547009946E-3</c:v>
                </c:pt>
                <c:pt idx="568">
                  <c:v>-2.456329519948583E-2</c:v>
                </c:pt>
                <c:pt idx="569">
                  <c:v>3.0314449132020863E-2</c:v>
                </c:pt>
                <c:pt idx="570">
                  <c:v>-2.5637276089086058E-2</c:v>
                </c:pt>
                <c:pt idx="571">
                  <c:v>-9.3763248723865676E-3</c:v>
                </c:pt>
                <c:pt idx="572">
                  <c:v>-1.7977595893104773E-2</c:v>
                </c:pt>
                <c:pt idx="573">
                  <c:v>4.3690707909824766E-3</c:v>
                </c:pt>
                <c:pt idx="574">
                  <c:v>1.9326301052933575E-2</c:v>
                </c:pt>
                <c:pt idx="575">
                  <c:v>7.1015499230465797E-3</c:v>
                </c:pt>
                <c:pt idx="576">
                  <c:v>2.1007065508876401E-2</c:v>
                </c:pt>
                <c:pt idx="577">
                  <c:v>9.4582762604357041E-3</c:v>
                </c:pt>
                <c:pt idx="578">
                  <c:v>-7.8479582791501164E-4</c:v>
                </c:pt>
                <c:pt idx="579">
                  <c:v>-4.7216686419898971E-3</c:v>
                </c:pt>
                <c:pt idx="580">
                  <c:v>-4.1497747447516772E-3</c:v>
                </c:pt>
                <c:pt idx="581">
                  <c:v>-2.7761144975758036E-3</c:v>
                </c:pt>
                <c:pt idx="582">
                  <c:v>-2.0867559061282136E-2</c:v>
                </c:pt>
                <c:pt idx="583">
                  <c:v>1.5491725117004446E-2</c:v>
                </c:pt>
                <c:pt idx="584">
                  <c:v>-1.1444756217074274E-2</c:v>
                </c:pt>
                <c:pt idx="585">
                  <c:v>5.6383301372870866E-3</c:v>
                </c:pt>
                <c:pt idx="586">
                  <c:v>4.6078329545567514E-3</c:v>
                </c:pt>
                <c:pt idx="587">
                  <c:v>1.7829355954778615E-2</c:v>
                </c:pt>
                <c:pt idx="588">
                  <c:v>-3.1465096675692655E-3</c:v>
                </c:pt>
                <c:pt idx="589">
                  <c:v>-5.9104797845270431E-4</c:v>
                </c:pt>
                <c:pt idx="590">
                  <c:v>8.6342491943968251E-3</c:v>
                </c:pt>
                <c:pt idx="591">
                  <c:v>1.6087139794595286E-2</c:v>
                </c:pt>
                <c:pt idx="592">
                  <c:v>3.4549057688907968E-3</c:v>
                </c:pt>
                <c:pt idx="593">
                  <c:v>-1.3421473317556728E-3</c:v>
                </c:pt>
                <c:pt idx="594">
                  <c:v>-6.3158039711804337E-2</c:v>
                </c:pt>
                <c:pt idx="595">
                  <c:v>-3.0703268083255076E-3</c:v>
                </c:pt>
                <c:pt idx="596">
                  <c:v>1.1414732169348544E-2</c:v>
                </c:pt>
                <c:pt idx="597">
                  <c:v>-1.1824831041948702E-2</c:v>
                </c:pt>
                <c:pt idx="598">
                  <c:v>-1.0259396064937476E-3</c:v>
                </c:pt>
                <c:pt idx="599">
                  <c:v>1.845969239549146E-3</c:v>
                </c:pt>
                <c:pt idx="600">
                  <c:v>-2.0492242522316453E-4</c:v>
                </c:pt>
                <c:pt idx="601">
                  <c:v>2.0474903401155029E-3</c:v>
                </c:pt>
                <c:pt idx="602">
                  <c:v>-5.332215365226262E-3</c:v>
                </c:pt>
                <c:pt idx="603">
                  <c:v>1.8135974383281211E-2</c:v>
                </c:pt>
                <c:pt idx="604">
                  <c:v>4.4328391379717105E-3</c:v>
                </c:pt>
                <c:pt idx="605">
                  <c:v>-1.3154129554707959E-2</c:v>
                </c:pt>
                <c:pt idx="606">
                  <c:v>-2.2432894997857326E-3</c:v>
                </c:pt>
                <c:pt idx="607">
                  <c:v>-3.0261365905492905E-2</c:v>
                </c:pt>
                <c:pt idx="608">
                  <c:v>-6.5449754581204649E-3</c:v>
                </c:pt>
                <c:pt idx="609">
                  <c:v>8.4694146564451896E-4</c:v>
                </c:pt>
                <c:pt idx="610">
                  <c:v>-1.4066729570479421E-2</c:v>
                </c:pt>
                <c:pt idx="611">
                  <c:v>6.8449416900255309E-3</c:v>
                </c:pt>
                <c:pt idx="612">
                  <c:v>1.0652853283076708E-3</c:v>
                </c:pt>
                <c:pt idx="613">
                  <c:v>-1.7049833958366304E-3</c:v>
                </c:pt>
                <c:pt idx="614">
                  <c:v>4.4694986702561185E-3</c:v>
                </c:pt>
                <c:pt idx="615">
                  <c:v>3.8151891711483803E-3</c:v>
                </c:pt>
                <c:pt idx="616">
                  <c:v>4.0113751169260203E-3</c:v>
                </c:pt>
                <c:pt idx="617">
                  <c:v>1.256303755765369E-2</c:v>
                </c:pt>
                <c:pt idx="618">
                  <c:v>-4.5881508113437917E-3</c:v>
                </c:pt>
                <c:pt idx="619">
                  <c:v>-1.0456794961779788E-3</c:v>
                </c:pt>
                <c:pt idx="620">
                  <c:v>4.3845783739088892E-3</c:v>
                </c:pt>
                <c:pt idx="621">
                  <c:v>6.230534230041212E-3</c:v>
                </c:pt>
                <c:pt idx="622">
                  <c:v>2.9176808135695217E-2</c:v>
                </c:pt>
                <c:pt idx="623">
                  <c:v>-3.6261202342333819E-3</c:v>
                </c:pt>
                <c:pt idx="624">
                  <c:v>-1.0142056852985587E-2</c:v>
                </c:pt>
                <c:pt idx="625">
                  <c:v>-1.1070249030591757E-2</c:v>
                </c:pt>
                <c:pt idx="626">
                  <c:v>-6.2325345500011326E-4</c:v>
                </c:pt>
                <c:pt idx="627">
                  <c:v>2.4907306048963102E-3</c:v>
                </c:pt>
                <c:pt idx="628">
                  <c:v>4.1372908080013256E-3</c:v>
                </c:pt>
                <c:pt idx="629">
                  <c:v>-8.9166058274435852E-3</c:v>
                </c:pt>
                <c:pt idx="630">
                  <c:v>-3.1291830501635094E-3</c:v>
                </c:pt>
                <c:pt idx="631">
                  <c:v>1.2528174239974854E-3</c:v>
                </c:pt>
                <c:pt idx="632">
                  <c:v>1.2237015057508483E-2</c:v>
                </c:pt>
                <c:pt idx="633">
                  <c:v>2.2650222967764422E-3</c:v>
                </c:pt>
                <c:pt idx="634">
                  <c:v>9.416709799219514E-3</c:v>
                </c:pt>
                <c:pt idx="635">
                  <c:v>-7.5673339747027498E-3</c:v>
                </c:pt>
                <c:pt idx="636">
                  <c:v>1.8459619461491743E-3</c:v>
                </c:pt>
                <c:pt idx="637">
                  <c:v>-7.8173677192140464E-3</c:v>
                </c:pt>
                <c:pt idx="638">
                  <c:v>1.4353332597132456E-2</c:v>
                </c:pt>
                <c:pt idx="639">
                  <c:v>-4.0799855122143442E-3</c:v>
                </c:pt>
                <c:pt idx="640">
                  <c:v>4.0799855122143095E-3</c:v>
                </c:pt>
                <c:pt idx="641">
                  <c:v>4.0634284008260781E-3</c:v>
                </c:pt>
                <c:pt idx="642">
                  <c:v>2.8345622619699801E-3</c:v>
                </c:pt>
                <c:pt idx="643">
                  <c:v>-1.4162875494395811E-3</c:v>
                </c:pt>
                <c:pt idx="644">
                  <c:v>8.2670217257571066E-3</c:v>
                </c:pt>
                <c:pt idx="645">
                  <c:v>2.4006683944098783E-2</c:v>
                </c:pt>
                <c:pt idx="646">
                  <c:v>2.1541330255167961E-3</c:v>
                </c:pt>
                <c:pt idx="647">
                  <c:v>-9.8290639812500403E-3</c:v>
                </c:pt>
                <c:pt idx="648">
                  <c:v>-1.6130939448482866E-2</c:v>
                </c:pt>
                <c:pt idx="649">
                  <c:v>3.4071217377875146E-3</c:v>
                </c:pt>
                <c:pt idx="650">
                  <c:v>-1.248251504521521E-2</c:v>
                </c:pt>
                <c:pt idx="651">
                  <c:v>2.4281494386353161E-3</c:v>
                </c:pt>
                <c:pt idx="652">
                  <c:v>-1.6916707469401798E-2</c:v>
                </c:pt>
                <c:pt idx="653">
                  <c:v>1.1038479953955125E-2</c:v>
                </c:pt>
                <c:pt idx="654">
                  <c:v>-2.034965654618802E-3</c:v>
                </c:pt>
                <c:pt idx="655">
                  <c:v>-2.2433120058255561E-3</c:v>
                </c:pt>
                <c:pt idx="656">
                  <c:v>3.8716113578436281E-3</c:v>
                </c:pt>
                <c:pt idx="657">
                  <c:v>1.3132846899895719E-2</c:v>
                </c:pt>
                <c:pt idx="658">
                  <c:v>-2.8140508038130472E-3</c:v>
                </c:pt>
                <c:pt idx="659">
                  <c:v>6.2205749876899719E-3</c:v>
                </c:pt>
                <c:pt idx="660">
                  <c:v>6.1820340018343559E-3</c:v>
                </c:pt>
                <c:pt idx="661">
                  <c:v>-5.1823520880397485E-3</c:v>
                </c:pt>
                <c:pt idx="662">
                  <c:v>-9.9968191379475415E-4</c:v>
                </c:pt>
                <c:pt idx="663">
                  <c:v>3.7935159770171832E-3</c:v>
                </c:pt>
                <c:pt idx="664">
                  <c:v>1.0900901528993869E-2</c:v>
                </c:pt>
                <c:pt idx="665">
                  <c:v>7.8819233337559314E-4</c:v>
                </c:pt>
                <c:pt idx="666">
                  <c:v>-1.0295087878322881E-2</c:v>
                </c:pt>
                <c:pt idx="667">
                  <c:v>5.7545639653551837E-3</c:v>
                </c:pt>
                <c:pt idx="668">
                  <c:v>2.1741436794275675E-3</c:v>
                </c:pt>
                <c:pt idx="669">
                  <c:v>-1.382968387394024E-3</c:v>
                </c:pt>
                <c:pt idx="670">
                  <c:v>-9.8908799622356484E-4</c:v>
                </c:pt>
                <c:pt idx="671">
                  <c:v>3.9572316220690373E-4</c:v>
                </c:pt>
                <c:pt idx="672">
                  <c:v>1.121287364836406E-2</c:v>
                </c:pt>
                <c:pt idx="673">
                  <c:v>1.3683696390155862E-3</c:v>
                </c:pt>
                <c:pt idx="674">
                  <c:v>-1.3966949480243225E-2</c:v>
                </c:pt>
                <c:pt idx="675">
                  <c:v>1.1815848499619879E-2</c:v>
                </c:pt>
                <c:pt idx="676">
                  <c:v>-7.8616993299834344E-3</c:v>
                </c:pt>
                <c:pt idx="677">
                  <c:v>-8.3218654612092127E-3</c:v>
                </c:pt>
                <c:pt idx="678">
                  <c:v>-6.186969390099337E-3</c:v>
                </c:pt>
                <c:pt idx="679">
                  <c:v>2.3739995353562575E-2</c:v>
                </c:pt>
                <c:pt idx="680">
                  <c:v>-5.2925850676138874E-3</c:v>
                </c:pt>
                <c:pt idx="681">
                  <c:v>4.7058552369508818E-3</c:v>
                </c:pt>
                <c:pt idx="682">
                  <c:v>7.6001269983747713E-3</c:v>
                </c:pt>
                <c:pt idx="683">
                  <c:v>3.1013758739794183E-3</c:v>
                </c:pt>
                <c:pt idx="684">
                  <c:v>-7.3814848844745871E-3</c:v>
                </c:pt>
                <c:pt idx="685">
                  <c:v>1.2978363793262275E-2</c:v>
                </c:pt>
                <c:pt idx="686">
                  <c:v>-6.5650092981985701E-3</c:v>
                </c:pt>
                <c:pt idx="687">
                  <c:v>-1.0124703173868075E-2</c:v>
                </c:pt>
                <c:pt idx="688">
                  <c:v>1.1866712936937591E-2</c:v>
                </c:pt>
                <c:pt idx="689">
                  <c:v>-1.0302328942670934E-2</c:v>
                </c:pt>
                <c:pt idx="690">
                  <c:v>-5.7227964851117629E-3</c:v>
                </c:pt>
                <c:pt idx="691">
                  <c:v>-6.3530131636590492E-3</c:v>
                </c:pt>
                <c:pt idx="692">
                  <c:v>1.2665899454636953E-2</c:v>
                </c:pt>
                <c:pt idx="693">
                  <c:v>5.1001012462185092E-3</c:v>
                </c:pt>
                <c:pt idx="694">
                  <c:v>-2.6567788868239212E-2</c:v>
                </c:pt>
                <c:pt idx="695">
                  <c:v>8.8017881673836083E-3</c:v>
                </c:pt>
                <c:pt idx="696">
                  <c:v>-1.4241516668676053E-2</c:v>
                </c:pt>
                <c:pt idx="697">
                  <c:v>1.5634680050695109E-2</c:v>
                </c:pt>
                <c:pt idx="698">
                  <c:v>-2.3952007180454409E-2</c:v>
                </c:pt>
                <c:pt idx="699">
                  <c:v>-3.4690669756407581E-3</c:v>
                </c:pt>
                <c:pt idx="700">
                  <c:v>8.1735215163801316E-4</c:v>
                </c:pt>
                <c:pt idx="701">
                  <c:v>5.2964380933388979E-3</c:v>
                </c:pt>
                <c:pt idx="702">
                  <c:v>2.4087822381849439E-2</c:v>
                </c:pt>
                <c:pt idx="703">
                  <c:v>2.7728911377946563E-3</c:v>
                </c:pt>
                <c:pt idx="704">
                  <c:v>2.7120954216522164E-2</c:v>
                </c:pt>
                <c:pt idx="705">
                  <c:v>-2.1196788150117237E-3</c:v>
                </c:pt>
                <c:pt idx="706">
                  <c:v>1.26511161806685E-2</c:v>
                </c:pt>
                <c:pt idx="707">
                  <c:v>2.129546140263746E-2</c:v>
                </c:pt>
                <c:pt idx="708">
                  <c:v>-1.8664054001229487E-3</c:v>
                </c:pt>
                <c:pt idx="709">
                  <c:v>1.2438697757110305E-2</c:v>
                </c:pt>
                <c:pt idx="710">
                  <c:v>-7.3830219221834924E-4</c:v>
                </c:pt>
                <c:pt idx="711">
                  <c:v>8.5255780136002116E-2</c:v>
                </c:pt>
                <c:pt idx="712">
                  <c:v>-1.3484905818973904E-2</c:v>
                </c:pt>
                <c:pt idx="713">
                  <c:v>-6.724737438770439E-3</c:v>
                </c:pt>
                <c:pt idx="714">
                  <c:v>6.9182312329079114E-4</c:v>
                </c:pt>
                <c:pt idx="715">
                  <c:v>-3.4585173424240488E-4</c:v>
                </c:pt>
                <c:pt idx="716">
                  <c:v>1.1008011597391433E-2</c:v>
                </c:pt>
                <c:pt idx="717">
                  <c:v>-2.3976542186846523E-3</c:v>
                </c:pt>
                <c:pt idx="718">
                  <c:v>8.3668487052917656E-3</c:v>
                </c:pt>
                <c:pt idx="719">
                  <c:v>-1.5315255929741619E-3</c:v>
                </c:pt>
                <c:pt idx="720">
                  <c:v>-1.875065573335287E-3</c:v>
                </c:pt>
                <c:pt idx="721">
                  <c:v>-1.3916586306737585E-2</c:v>
                </c:pt>
                <c:pt idx="722">
                  <c:v>2.5918269901709142E-3</c:v>
                </c:pt>
                <c:pt idx="723">
                  <c:v>8.2488824850549935E-3</c:v>
                </c:pt>
                <c:pt idx="724">
                  <c:v>4.6102746252927092E-3</c:v>
                </c:pt>
                <c:pt idx="725">
                  <c:v>1.8721933725283214E-3</c:v>
                </c:pt>
                <c:pt idx="726">
                  <c:v>-3.4065911663094281E-3</c:v>
                </c:pt>
                <c:pt idx="727">
                  <c:v>3.2364875778038891E-3</c:v>
                </c:pt>
                <c:pt idx="728">
                  <c:v>1.189777270983203E-3</c:v>
                </c:pt>
                <c:pt idx="729">
                  <c:v>-5.9630206377239547E-3</c:v>
                </c:pt>
                <c:pt idx="730">
                  <c:v>5.7931621550006062E-3</c:v>
                </c:pt>
                <c:pt idx="731">
                  <c:v>3.2227810493414594E-3</c:v>
                </c:pt>
                <c:pt idx="732">
                  <c:v>0</c:v>
                </c:pt>
                <c:pt idx="733">
                  <c:v>3.212481539933565E-3</c:v>
                </c:pt>
                <c:pt idx="734">
                  <c:v>-3.5512451927950037E-3</c:v>
                </c:pt>
                <c:pt idx="735">
                  <c:v>-2.3744747099566136E-3</c:v>
                </c:pt>
                <c:pt idx="736">
                  <c:v>2.9448364412599824E-2</c:v>
                </c:pt>
                <c:pt idx="737">
                  <c:v>3.2964694849645033E-4</c:v>
                </c:pt>
                <c:pt idx="738">
                  <c:v>-1.1604853814695251E-2</c:v>
                </c:pt>
                <c:pt idx="739">
                  <c:v>-1.1572496862361958E-2</c:v>
                </c:pt>
                <c:pt idx="740">
                  <c:v>6.7250011620993482E-3</c:v>
                </c:pt>
                <c:pt idx="741">
                  <c:v>-1.5705806074272841E-2</c:v>
                </c:pt>
                <c:pt idx="742">
                  <c:v>-3.4100762823657121E-3</c:v>
                </c:pt>
                <c:pt idx="743">
                  <c:v>-1.4797254283709902E-2</c:v>
                </c:pt>
                <c:pt idx="744">
                  <c:v>2.5668761694989779E-2</c:v>
                </c:pt>
                <c:pt idx="745">
                  <c:v>2.6672726745557353E-2</c:v>
                </c:pt>
                <c:pt idx="746">
                  <c:v>8.3545261524863839E-3</c:v>
                </c:pt>
                <c:pt idx="747">
                  <c:v>-3.9228191059561155E-3</c:v>
                </c:pt>
                <c:pt idx="748">
                  <c:v>-3.1611375416838776E-2</c:v>
                </c:pt>
                <c:pt idx="749">
                  <c:v>-1.690257702483362E-4</c:v>
                </c:pt>
                <c:pt idx="750">
                  <c:v>7.2433714884809425E-3</c:v>
                </c:pt>
                <c:pt idx="751">
                  <c:v>3.8529077055346724E-3</c:v>
                </c:pt>
                <c:pt idx="752">
                  <c:v>-8.4159242068602568E-4</c:v>
                </c:pt>
                <c:pt idx="753">
                  <c:v>-6.080077170562183E-3</c:v>
                </c:pt>
                <c:pt idx="754">
                  <c:v>8.0985763772882663E-3</c:v>
                </c:pt>
                <c:pt idx="755">
                  <c:v>-1.5750962650858329E-2</c:v>
                </c:pt>
                <c:pt idx="756">
                  <c:v>-1.7085639636019851E-3</c:v>
                </c:pt>
                <c:pt idx="757">
                  <c:v>1.2912204600275272E-2</c:v>
                </c:pt>
                <c:pt idx="758">
                  <c:v>2.4676129328482753E-2</c:v>
                </c:pt>
                <c:pt idx="759">
                  <c:v>-6.6094351863329806E-3</c:v>
                </c:pt>
                <c:pt idx="760">
                  <c:v>3.0369699389293764E-2</c:v>
                </c:pt>
                <c:pt idx="761">
                  <c:v>1.5004244367894829E-2</c:v>
                </c:pt>
                <c:pt idx="762">
                  <c:v>-2.6968795734255689E-3</c:v>
                </c:pt>
                <c:pt idx="763">
                  <c:v>-2.1191998812131883E-2</c:v>
                </c:pt>
                <c:pt idx="764">
                  <c:v>1.0973165337884084E-2</c:v>
                </c:pt>
                <c:pt idx="765">
                  <c:v>2.2442994159612654E-3</c:v>
                </c:pt>
                <c:pt idx="766">
                  <c:v>-8.0386218671460695E-3</c:v>
                </c:pt>
                <c:pt idx="767">
                  <c:v>2.2573266496509832E-3</c:v>
                </c:pt>
                <c:pt idx="768">
                  <c:v>-3.2217550371312954E-4</c:v>
                </c:pt>
                <c:pt idx="769">
                  <c:v>6.2635660558694609E-3</c:v>
                </c:pt>
                <c:pt idx="770">
                  <c:v>-7.5532393593746574E-3</c:v>
                </c:pt>
                <c:pt idx="771">
                  <c:v>-1.0703955172670617E-2</c:v>
                </c:pt>
                <c:pt idx="772">
                  <c:v>-3.102844832139252E-3</c:v>
                </c:pt>
                <c:pt idx="773">
                  <c:v>-1.4331825969589115E-2</c:v>
                </c:pt>
                <c:pt idx="774">
                  <c:v>-6.6392218695694185E-4</c:v>
                </c:pt>
                <c:pt idx="775">
                  <c:v>-6.1620481286237747E-3</c:v>
                </c:pt>
                <c:pt idx="776">
                  <c:v>-1.041148395293332E-2</c:v>
                </c:pt>
                <c:pt idx="777">
                  <c:v>1.6573532081557169E-2</c:v>
                </c:pt>
                <c:pt idx="778">
                  <c:v>-9.3411941990042997E-3</c:v>
                </c:pt>
                <c:pt idx="779">
                  <c:v>-1.3837558922039363E-2</c:v>
                </c:pt>
                <c:pt idx="780">
                  <c:v>1.6515437378553662E-2</c:v>
                </c:pt>
                <c:pt idx="781">
                  <c:v>-8.7292854828801142E-3</c:v>
                </c:pt>
                <c:pt idx="782">
                  <c:v>2.8621570148986762E-3</c:v>
                </c:pt>
                <c:pt idx="783">
                  <c:v>9.3709112566453343E-3</c:v>
                </c:pt>
                <c:pt idx="784">
                  <c:v>9.9879764755417331E-4</c:v>
                </c:pt>
                <c:pt idx="785">
                  <c:v>-1.4986319989282713E-3</c:v>
                </c:pt>
                <c:pt idx="786">
                  <c:v>-7.6949082161192174E-3</c:v>
                </c:pt>
                <c:pt idx="787">
                  <c:v>1.6157624410609125E-2</c:v>
                </c:pt>
                <c:pt idx="788">
                  <c:v>1.2642817714624716E-2</c:v>
                </c:pt>
                <c:pt idx="789">
                  <c:v>2.6071213188181585E-3</c:v>
                </c:pt>
                <c:pt idx="790">
                  <c:v>-3.7498798896578537E-3</c:v>
                </c:pt>
                <c:pt idx="791">
                  <c:v>3.9125803072906865E-3</c:v>
                </c:pt>
                <c:pt idx="792">
                  <c:v>-8.8250436472411976E-3</c:v>
                </c:pt>
                <c:pt idx="793">
                  <c:v>2.2399916803821127E-2</c:v>
                </c:pt>
                <c:pt idx="794">
                  <c:v>-6.1182112446196337E-3</c:v>
                </c:pt>
                <c:pt idx="795">
                  <c:v>5.8798965929750986E-2</c:v>
                </c:pt>
                <c:pt idx="796">
                  <c:v>5.7699082160397059E-3</c:v>
                </c:pt>
                <c:pt idx="797">
                  <c:v>-1.4180317300111345E-2</c:v>
                </c:pt>
                <c:pt idx="798">
                  <c:v>1.8862706857726768E-2</c:v>
                </c:pt>
                <c:pt idx="799">
                  <c:v>-1.2586434931149288E-2</c:v>
                </c:pt>
                <c:pt idx="800">
                  <c:v>1.0676378963149565E-3</c:v>
                </c:pt>
                <c:pt idx="801">
                  <c:v>1.587940280825886E-2</c:v>
                </c:pt>
                <c:pt idx="802">
                  <c:v>3.2954029954804596E-3</c:v>
                </c:pt>
                <c:pt idx="803">
                  <c:v>1.7198289349079743E-2</c:v>
                </c:pt>
                <c:pt idx="804">
                  <c:v>-6.0449298333394618E-3</c:v>
                </c:pt>
                <c:pt idx="805">
                  <c:v>1.2491880696258973E-2</c:v>
                </c:pt>
                <c:pt idx="806">
                  <c:v>-2.19317713173388E-3</c:v>
                </c:pt>
                <c:pt idx="807">
                  <c:v>-8.2304603080659844E-3</c:v>
                </c:pt>
                <c:pt idx="808">
                  <c:v>-2.6599630926441345E-3</c:v>
                </c:pt>
                <c:pt idx="809">
                  <c:v>-2.836536566504334E-2</c:v>
                </c:pt>
                <c:pt idx="810">
                  <c:v>-1.5185592500821365E-2</c:v>
                </c:pt>
                <c:pt idx="811">
                  <c:v>4.6261068006078114E-3</c:v>
                </c:pt>
                <c:pt idx="812">
                  <c:v>3.9920553456968752E-3</c:v>
                </c:pt>
                <c:pt idx="813">
                  <c:v>7.6324691399289645E-3</c:v>
                </c:pt>
                <c:pt idx="814">
                  <c:v>-1.93465643245147E-2</c:v>
                </c:pt>
                <c:pt idx="815">
                  <c:v>-8.9279180872616562E-3</c:v>
                </c:pt>
                <c:pt idx="816">
                  <c:v>-5.2054981883556724E-3</c:v>
                </c:pt>
                <c:pt idx="817">
                  <c:v>-3.6441396964458188E-3</c:v>
                </c:pt>
                <c:pt idx="818">
                  <c:v>0</c:v>
                </c:pt>
                <c:pt idx="819">
                  <c:v>8.2201092079372973E-3</c:v>
                </c:pt>
                <c:pt idx="820">
                  <c:v>-9.4506136614177475E-4</c:v>
                </c:pt>
                <c:pt idx="821">
                  <c:v>1.842363823798393E-2</c:v>
                </c:pt>
                <c:pt idx="822">
                  <c:v>-1.0731868461217476E-2</c:v>
                </c:pt>
                <c:pt idx="823">
                  <c:v>1.2501707688036554E-3</c:v>
                </c:pt>
                <c:pt idx="824">
                  <c:v>-9.4147652613380955E-3</c:v>
                </c:pt>
                <c:pt idx="825">
                  <c:v>3.9335936823621685E-3</c:v>
                </c:pt>
                <c:pt idx="826">
                  <c:v>2.5886871727848874E-2</c:v>
                </c:pt>
                <c:pt idx="827">
                  <c:v>7.7738739099101712E-3</c:v>
                </c:pt>
                <c:pt idx="828">
                  <c:v>1.4321445678320367E-2</c:v>
                </c:pt>
                <c:pt idx="829">
                  <c:v>-3.1481771038235347E-3</c:v>
                </c:pt>
                <c:pt idx="830">
                  <c:v>-9.049813880774726E-3</c:v>
                </c:pt>
                <c:pt idx="831">
                  <c:v>-3.034859410377207E-3</c:v>
                </c:pt>
                <c:pt idx="832">
                  <c:v>-9.7740359059448039E-3</c:v>
                </c:pt>
                <c:pt idx="833">
                  <c:v>-9.5606488430250262E-3</c:v>
                </c:pt>
                <c:pt idx="834">
                  <c:v>-3.8810763824621542E-3</c:v>
                </c:pt>
                <c:pt idx="835">
                  <c:v>-8.7487111566692775E-3</c:v>
                </c:pt>
                <c:pt idx="836">
                  <c:v>1.4487417123313555E-2</c:v>
                </c:pt>
                <c:pt idx="837">
                  <c:v>1.0155439044649184E-2</c:v>
                </c:pt>
                <c:pt idx="838">
                  <c:v>-4.4495742279167727E-3</c:v>
                </c:pt>
                <c:pt idx="839">
                  <c:v>-5.5513053596250531E-3</c:v>
                </c:pt>
                <c:pt idx="840">
                  <c:v>5.8588664893827139E-3</c:v>
                </c:pt>
                <c:pt idx="841">
                  <c:v>2.8491049296237792E-2</c:v>
                </c:pt>
                <c:pt idx="842">
                  <c:v>1.7476757472904864E-2</c:v>
                </c:pt>
                <c:pt idx="843">
                  <c:v>-8.996453860532801E-3</c:v>
                </c:pt>
                <c:pt idx="844">
                  <c:v>-1.4825660679812357E-3</c:v>
                </c:pt>
                <c:pt idx="845">
                  <c:v>7.4150366526919988E-4</c:v>
                </c:pt>
                <c:pt idx="846">
                  <c:v>2.8129784259544113E-3</c:v>
                </c:pt>
                <c:pt idx="847">
                  <c:v>5.3081837760488556E-3</c:v>
                </c:pt>
                <c:pt idx="848">
                  <c:v>3.9626785588935676E-3</c:v>
                </c:pt>
                <c:pt idx="849">
                  <c:v>1.1794892367660981E-2</c:v>
                </c:pt>
                <c:pt idx="850">
                  <c:v>-2.7542598780695752E-3</c:v>
                </c:pt>
                <c:pt idx="851">
                  <c:v>-8.6011991216895685E-3</c:v>
                </c:pt>
                <c:pt idx="852">
                  <c:v>-1.1782211726086523E-2</c:v>
                </c:pt>
                <c:pt idx="853">
                  <c:v>1.3245240777999403E-2</c:v>
                </c:pt>
                <c:pt idx="854">
                  <c:v>1.0905229810882548E-2</c:v>
                </c:pt>
                <c:pt idx="855">
                  <c:v>-6.8063689394241109E-2</c:v>
                </c:pt>
                <c:pt idx="856">
                  <c:v>2.868680845631991E-2</c:v>
                </c:pt>
                <c:pt idx="857">
                  <c:v>-1.0281313341273407E-2</c:v>
                </c:pt>
                <c:pt idx="858">
                  <c:v>-1.5209937809754165E-3</c:v>
                </c:pt>
                <c:pt idx="859">
                  <c:v>1.0648766623598262E-3</c:v>
                </c:pt>
                <c:pt idx="860">
                  <c:v>6.5166534283326019E-3</c:v>
                </c:pt>
                <c:pt idx="861">
                  <c:v>-1.3382152429855536E-2</c:v>
                </c:pt>
                <c:pt idx="862">
                  <c:v>-3.6809608738769938E-3</c:v>
                </c:pt>
                <c:pt idx="863">
                  <c:v>6.8907301729956641E-3</c:v>
                </c:pt>
                <c:pt idx="864">
                  <c:v>4.8713741082643328E-3</c:v>
                </c:pt>
                <c:pt idx="865">
                  <c:v>-8.6937206850785567E-3</c:v>
                </c:pt>
                <c:pt idx="866">
                  <c:v>2.1423010459340796E-3</c:v>
                </c:pt>
                <c:pt idx="867">
                  <c:v>8.3721277771028474E-3</c:v>
                </c:pt>
                <c:pt idx="868">
                  <c:v>4.9898312050968615E-3</c:v>
                </c:pt>
                <c:pt idx="869">
                  <c:v>4.8149342230717658E-3</c:v>
                </c:pt>
                <c:pt idx="870">
                  <c:v>2.6982411681330224E-3</c:v>
                </c:pt>
                <c:pt idx="871">
                  <c:v>3.8845836177728481E-3</c:v>
                </c:pt>
                <c:pt idx="872">
                  <c:v>4.0182217240689946E-3</c:v>
                </c:pt>
                <c:pt idx="873">
                  <c:v>-7.7531969683707911E-3</c:v>
                </c:pt>
                <c:pt idx="874">
                  <c:v>4.4892492646974805E-4</c:v>
                </c:pt>
                <c:pt idx="875">
                  <c:v>1.0418369167600462E-2</c:v>
                </c:pt>
                <c:pt idx="876">
                  <c:v>-2.3519909063842756E-2</c:v>
                </c:pt>
                <c:pt idx="877">
                  <c:v>8.6031644043432168E-3</c:v>
                </c:pt>
                <c:pt idx="878">
                  <c:v>2.2415784395890839E-2</c:v>
                </c:pt>
                <c:pt idx="879">
                  <c:v>-2.8116268741707117E-3</c:v>
                </c:pt>
                <c:pt idx="880">
                  <c:v>2.9630011187207285E-4</c:v>
                </c:pt>
                <c:pt idx="881">
                  <c:v>1.0756803068685469E-2</c:v>
                </c:pt>
                <c:pt idx="882">
                  <c:v>-7.2075887654677031E-3</c:v>
                </c:pt>
                <c:pt idx="883">
                  <c:v>2.2119153280796265E-3</c:v>
                </c:pt>
                <c:pt idx="884">
                  <c:v>2.0123134602837645E-2</c:v>
                </c:pt>
                <c:pt idx="885">
                  <c:v>5.6144520176633931E-3</c:v>
                </c:pt>
                <c:pt idx="886">
                  <c:v>5.7256612718391154E-3</c:v>
                </c:pt>
                <c:pt idx="887">
                  <c:v>-1.1195728189817953E-2</c:v>
                </c:pt>
                <c:pt idx="888">
                  <c:v>1.4423467942126368E-3</c:v>
                </c:pt>
                <c:pt idx="889">
                  <c:v>-1.2979975068290938E-3</c:v>
                </c:pt>
                <c:pt idx="890">
                  <c:v>9.7659878227015634E-3</c:v>
                </c:pt>
                <c:pt idx="891">
                  <c:v>-1.58458871811731E-2</c:v>
                </c:pt>
                <c:pt idx="892">
                  <c:v>7.2338394918255913E-3</c:v>
                </c:pt>
                <c:pt idx="893">
                  <c:v>-1.6423671551865891E-2</c:v>
                </c:pt>
                <c:pt idx="894">
                  <c:v>-3.3679148499698212E-2</c:v>
                </c:pt>
                <c:pt idx="895">
                  <c:v>-2.5792047797137969E-2</c:v>
                </c:pt>
                <c:pt idx="896">
                  <c:v>5.5831576974577218E-3</c:v>
                </c:pt>
                <c:pt idx="897">
                  <c:v>3.5506842927100581E-3</c:v>
                </c:pt>
                <c:pt idx="898">
                  <c:v>-6.6486591488645365E-3</c:v>
                </c:pt>
                <c:pt idx="899">
                  <c:v>1.8140407826575212E-2</c:v>
                </c:pt>
                <c:pt idx="900">
                  <c:v>-4.5809215972462368E-3</c:v>
                </c:pt>
                <c:pt idx="901">
                  <c:v>-7.6817065146761888E-3</c:v>
                </c:pt>
                <c:pt idx="902">
                  <c:v>3.3872452625269681E-3</c:v>
                </c:pt>
                <c:pt idx="903">
                  <c:v>-2.3640240535895907E-2</c:v>
                </c:pt>
                <c:pt idx="904">
                  <c:v>-2.0480600463445757E-3</c:v>
                </c:pt>
                <c:pt idx="905">
                  <c:v>7.5412671894236451E-3</c:v>
                </c:pt>
                <c:pt idx="906">
                  <c:v>-1.94395708000734E-2</c:v>
                </c:pt>
                <c:pt idx="907">
                  <c:v>-4.3182842457182976E-3</c:v>
                </c:pt>
                <c:pt idx="908">
                  <c:v>4.8070725985413818E-4</c:v>
                </c:pt>
                <c:pt idx="909">
                  <c:v>1.0518090239820125E-2</c:v>
                </c:pt>
                <c:pt idx="910">
                  <c:v>6.1635851669813941E-3</c:v>
                </c:pt>
                <c:pt idx="911">
                  <c:v>1.2681152866145587E-2</c:v>
                </c:pt>
                <c:pt idx="912">
                  <c:v>-2.4921506317097854E-3</c:v>
                </c:pt>
                <c:pt idx="913">
                  <c:v>-2.2235461957060821E-2</c:v>
                </c:pt>
                <c:pt idx="914">
                  <c:v>-2.6500179713914083E-2</c:v>
                </c:pt>
                <c:pt idx="915">
                  <c:v>-4.043312674338214E-2</c:v>
                </c:pt>
                <c:pt idx="916">
                  <c:v>-1.3215692306178504E-2</c:v>
                </c:pt>
                <c:pt idx="917">
                  <c:v>3.647250243558596E-2</c:v>
                </c:pt>
                <c:pt idx="918">
                  <c:v>1.3074253331473789E-2</c:v>
                </c:pt>
                <c:pt idx="919">
                  <c:v>-3.4587711548798184E-3</c:v>
                </c:pt>
                <c:pt idx="920">
                  <c:v>-1.8987900490533238E-2</c:v>
                </c:pt>
                <c:pt idx="921">
                  <c:v>-2.1586626443036765E-2</c:v>
                </c:pt>
                <c:pt idx="922">
                  <c:v>2.3937983436216854E-2</c:v>
                </c:pt>
                <c:pt idx="923">
                  <c:v>-1.4532206973706706E-2</c:v>
                </c:pt>
                <c:pt idx="924">
                  <c:v>-2.4990536682357158E-2</c:v>
                </c:pt>
                <c:pt idx="925">
                  <c:v>2.9067351596545367E-2</c:v>
                </c:pt>
                <c:pt idx="926">
                  <c:v>-1.6407869500817036E-2</c:v>
                </c:pt>
                <c:pt idx="927">
                  <c:v>1.2331054586628844E-2</c:v>
                </c:pt>
                <c:pt idx="928">
                  <c:v>7.9681908055015856E-3</c:v>
                </c:pt>
                <c:pt idx="929">
                  <c:v>-8.4471819388010376E-4</c:v>
                </c:pt>
                <c:pt idx="930">
                  <c:v>1.5428817069736155E-2</c:v>
                </c:pt>
                <c:pt idx="931">
                  <c:v>2.4980769687936978E-2</c:v>
                </c:pt>
                <c:pt idx="932">
                  <c:v>9.3699759508387055E-3</c:v>
                </c:pt>
                <c:pt idx="933">
                  <c:v>3.3987277311825034E-2</c:v>
                </c:pt>
                <c:pt idx="934">
                  <c:v>-2.5501076745394553E-2</c:v>
                </c:pt>
                <c:pt idx="935">
                  <c:v>-1.0095436258202358E-2</c:v>
                </c:pt>
                <c:pt idx="936">
                  <c:v>-5.6529070610123154E-3</c:v>
                </c:pt>
                <c:pt idx="937">
                  <c:v>9.7131474427910626E-4</c:v>
                </c:pt>
                <c:pt idx="938">
                  <c:v>-2.5566739116382305E-2</c:v>
                </c:pt>
                <c:pt idx="939">
                  <c:v>-4.7247590646345435E-2</c:v>
                </c:pt>
                <c:pt idx="940">
                  <c:v>2.5600612566494402E-2</c:v>
                </c:pt>
                <c:pt idx="941">
                  <c:v>1.05281551330267E-2</c:v>
                </c:pt>
                <c:pt idx="942">
                  <c:v>1.4255976702179995E-2</c:v>
                </c:pt>
                <c:pt idx="943">
                  <c:v>3.5659663922364436E-2</c:v>
                </c:pt>
                <c:pt idx="944">
                  <c:v>-4.1867804752509473E-3</c:v>
                </c:pt>
                <c:pt idx="945">
                  <c:v>-3.4307838964065258E-2</c:v>
                </c:pt>
                <c:pt idx="946">
                  <c:v>1.112687479330463E-2</c:v>
                </c:pt>
                <c:pt idx="947">
                  <c:v>-6.6083259698035326E-4</c:v>
                </c:pt>
                <c:pt idx="948">
                  <c:v>1.5252442583108599E-2</c:v>
                </c:pt>
                <c:pt idx="949">
                  <c:v>2.0459848630278384E-2</c:v>
                </c:pt>
                <c:pt idx="950">
                  <c:v>-5.9176337464367651E-3</c:v>
                </c:pt>
                <c:pt idx="951">
                  <c:v>-4.1793607492939741E-3</c:v>
                </c:pt>
                <c:pt idx="952">
                  <c:v>2.4503957289957481E-2</c:v>
                </c:pt>
                <c:pt idx="953">
                  <c:v>1.3582268690181353E-2</c:v>
                </c:pt>
                <c:pt idx="954">
                  <c:v>9.1071656489987544E-3</c:v>
                </c:pt>
                <c:pt idx="955">
                  <c:v>-1.8454465569233469E-2</c:v>
                </c:pt>
                <c:pt idx="956">
                  <c:v>-2.1836327805880802E-2</c:v>
                </c:pt>
                <c:pt idx="957">
                  <c:v>1.0661283011903964E-2</c:v>
                </c:pt>
                <c:pt idx="958">
                  <c:v>3.0858049329999106E-2</c:v>
                </c:pt>
                <c:pt idx="959">
                  <c:v>-9.4056839392149122E-3</c:v>
                </c:pt>
                <c:pt idx="960">
                  <c:v>3.426295993951918E-2</c:v>
                </c:pt>
                <c:pt idx="961">
                  <c:v>1.1756862717624531E-2</c:v>
                </c:pt>
                <c:pt idx="962">
                  <c:v>-4.1512036582393727E-3</c:v>
                </c:pt>
                <c:pt idx="963">
                  <c:v>-2.041194221455887E-2</c:v>
                </c:pt>
                <c:pt idx="964">
                  <c:v>-3.0371603432044251E-3</c:v>
                </c:pt>
                <c:pt idx="965">
                  <c:v>5.0064863406911976E-3</c:v>
                </c:pt>
                <c:pt idx="966">
                  <c:v>-6.9855963080956065E-3</c:v>
                </c:pt>
                <c:pt idx="967">
                  <c:v>-1.0673028270622661E-3</c:v>
                </c:pt>
                <c:pt idx="968">
                  <c:v>-1.5268118192628037E-3</c:v>
                </c:pt>
                <c:pt idx="969">
                  <c:v>-7.0530755503715936E-3</c:v>
                </c:pt>
                <c:pt idx="970">
                  <c:v>9.2286887295643324E-4</c:v>
                </c:pt>
                <c:pt idx="971">
                  <c:v>-1.2530216255699793E-2</c:v>
                </c:pt>
                <c:pt idx="972">
                  <c:v>-8.1275276131856471E-3</c:v>
                </c:pt>
                <c:pt idx="973">
                  <c:v>6.7256184627085174E-3</c:v>
                </c:pt>
                <c:pt idx="974">
                  <c:v>1.3470741951597916E-2</c:v>
                </c:pt>
                <c:pt idx="975">
                  <c:v>1.0860639363272957E-2</c:v>
                </c:pt>
                <c:pt idx="976">
                  <c:v>2.8200409644451519E-2</c:v>
                </c:pt>
                <c:pt idx="977">
                  <c:v>-9.9591731213751894E-3</c:v>
                </c:pt>
                <c:pt idx="978">
                  <c:v>1.3060397167593279E-2</c:v>
                </c:pt>
                <c:pt idx="979">
                  <c:v>2.503469332576076E-3</c:v>
                </c:pt>
                <c:pt idx="980">
                  <c:v>-2.5034693325761406E-3</c:v>
                </c:pt>
                <c:pt idx="981">
                  <c:v>3.8263737377480485E-3</c:v>
                </c:pt>
                <c:pt idx="982">
                  <c:v>-3.3841409883271852E-3</c:v>
                </c:pt>
                <c:pt idx="983">
                  <c:v>-1.2457477898445233E-2</c:v>
                </c:pt>
                <c:pt idx="984">
                  <c:v>1.8482083325339845E-2</c:v>
                </c:pt>
                <c:pt idx="985">
                  <c:v>-7.0568267749038628E-3</c:v>
                </c:pt>
                <c:pt idx="986">
                  <c:v>-1.9817405193128284E-2</c:v>
                </c:pt>
                <c:pt idx="987">
                  <c:v>3.9249700360581209E-2</c:v>
                </c:pt>
                <c:pt idx="988">
                  <c:v>-3.9145270143939905E-3</c:v>
                </c:pt>
                <c:pt idx="989">
                  <c:v>8.1019804673767987E-3</c:v>
                </c:pt>
                <c:pt idx="990">
                  <c:v>-1.2177652539511001E-2</c:v>
                </c:pt>
                <c:pt idx="991">
                  <c:v>5.5273511863471094E-3</c:v>
                </c:pt>
                <c:pt idx="992">
                  <c:v>-1.933275152545336E-2</c:v>
                </c:pt>
                <c:pt idx="993">
                  <c:v>1.4971601956168546E-2</c:v>
                </c:pt>
                <c:pt idx="994">
                  <c:v>2.2757744637218622E-2</c:v>
                </c:pt>
                <c:pt idx="995">
                  <c:v>6.9537992567672994E-3</c:v>
                </c:pt>
                <c:pt idx="996">
                  <c:v>-2.0430734368711224E-2</c:v>
                </c:pt>
                <c:pt idx="997">
                  <c:v>-2.3956736634449045E-2</c:v>
                </c:pt>
                <c:pt idx="998">
                  <c:v>5.8962570145393344E-3</c:v>
                </c:pt>
                <c:pt idx="999">
                  <c:v>3.9603563122326381E-3</c:v>
                </c:pt>
                <c:pt idx="1000">
                  <c:v>9.9054013658498169E-3</c:v>
                </c:pt>
                <c:pt idx="1001">
                  <c:v>-2.8988823519000834E-4</c:v>
                </c:pt>
                <c:pt idx="1002">
                  <c:v>2.8955696004895849E-3</c:v>
                </c:pt>
                <c:pt idx="1003">
                  <c:v>8.2067980303758767E-3</c:v>
                </c:pt>
                <c:pt idx="1004">
                  <c:v>2.3041224654667442E-3</c:v>
                </c:pt>
                <c:pt idx="1005">
                  <c:v>-1.0556024149656408E-2</c:v>
                </c:pt>
                <c:pt idx="1006">
                  <c:v>-2.5918143559304174E-2</c:v>
                </c:pt>
                <c:pt idx="1007">
                  <c:v>1.9501274287117405E-2</c:v>
                </c:pt>
                <c:pt idx="1008">
                  <c:v>-1.7712590844461928E-2</c:v>
                </c:pt>
                <c:pt idx="1009">
                  <c:v>-2.8090036180874602E-2</c:v>
                </c:pt>
                <c:pt idx="1010">
                  <c:v>-2.57538297475844E-2</c:v>
                </c:pt>
                <c:pt idx="1011">
                  <c:v>-1.0267874948804415E-2</c:v>
                </c:pt>
                <c:pt idx="1012">
                  <c:v>7.2773522845817453E-3</c:v>
                </c:pt>
                <c:pt idx="1013">
                  <c:v>-3.4641054678559088E-2</c:v>
                </c:pt>
                <c:pt idx="1014">
                  <c:v>3.5743850805591976E-2</c:v>
                </c:pt>
                <c:pt idx="1015">
                  <c:v>-1.156082559145878E-2</c:v>
                </c:pt>
                <c:pt idx="1016">
                  <c:v>6.8259813976524648E-3</c:v>
                </c:pt>
                <c:pt idx="1017">
                  <c:v>5.3644770251239276E-3</c:v>
                </c:pt>
                <c:pt idx="1018">
                  <c:v>-6.6308705443250274E-3</c:v>
                </c:pt>
                <c:pt idx="1019">
                  <c:v>1.9917551602324522E-2</c:v>
                </c:pt>
                <c:pt idx="1020">
                  <c:v>-2.3249613425894811E-2</c:v>
                </c:pt>
                <c:pt idx="1021">
                  <c:v>-3.6621200382941726E-3</c:v>
                </c:pt>
                <c:pt idx="1022">
                  <c:v>-1.5755947611304496E-2</c:v>
                </c:pt>
                <c:pt idx="1023">
                  <c:v>-8.9526058050372337E-3</c:v>
                </c:pt>
                <c:pt idx="1024">
                  <c:v>1.6218324124953883E-2</c:v>
                </c:pt>
                <c:pt idx="1025">
                  <c:v>-2.1793018588216532E-2</c:v>
                </c:pt>
                <c:pt idx="1026">
                  <c:v>-3.258707990150804E-2</c:v>
                </c:pt>
                <c:pt idx="1027">
                  <c:v>2.1010949580227027E-2</c:v>
                </c:pt>
                <c:pt idx="1028">
                  <c:v>-7.0105249348107329E-3</c:v>
                </c:pt>
                <c:pt idx="1029">
                  <c:v>-1.1731996534045689E-3</c:v>
                </c:pt>
                <c:pt idx="1030">
                  <c:v>1.8114332854121357E-2</c:v>
                </c:pt>
                <c:pt idx="1031">
                  <c:v>4.9285323409916561E-3</c:v>
                </c:pt>
                <c:pt idx="1032">
                  <c:v>9.8281508789245932E-4</c:v>
                </c:pt>
                <c:pt idx="1033">
                  <c:v>-2.5872102039679254E-2</c:v>
                </c:pt>
                <c:pt idx="1034">
                  <c:v>1.1359952784399673E-2</c:v>
                </c:pt>
                <c:pt idx="1035">
                  <c:v>3.236104563976195E-2</c:v>
                </c:pt>
                <c:pt idx="1036">
                  <c:v>2.759886894870435E-2</c:v>
                </c:pt>
                <c:pt idx="1037">
                  <c:v>-9.4310402587178804E-3</c:v>
                </c:pt>
                <c:pt idx="1038">
                  <c:v>7.5519504155591929E-3</c:v>
                </c:pt>
                <c:pt idx="1039">
                  <c:v>-1.5686019456090288E-3</c:v>
                </c:pt>
                <c:pt idx="1040">
                  <c:v>-2.5921810179716887E-2</c:v>
                </c:pt>
                <c:pt idx="1041">
                  <c:v>2.5744219822098117E-3</c:v>
                </c:pt>
                <c:pt idx="1042">
                  <c:v>1.2773591260715009E-2</c:v>
                </c:pt>
                <c:pt idx="1043">
                  <c:v>-1.2452249903511254E-2</c:v>
                </c:pt>
                <c:pt idx="1044">
                  <c:v>-5.1538114903559246E-3</c:v>
                </c:pt>
                <c:pt idx="1045">
                  <c:v>3.6309988257614445E-2</c:v>
                </c:pt>
                <c:pt idx="1046">
                  <c:v>1.0532942411954389E-2</c:v>
                </c:pt>
                <c:pt idx="1047">
                  <c:v>1.5396208181404029E-3</c:v>
                </c:pt>
                <c:pt idx="1048">
                  <c:v>-4.4715373344773896E-3</c:v>
                </c:pt>
                <c:pt idx="1049">
                  <c:v>2.7135793448929215E-2</c:v>
                </c:pt>
                <c:pt idx="1050">
                  <c:v>-3.4651049674675467E-3</c:v>
                </c:pt>
                <c:pt idx="1051">
                  <c:v>-1.0925769533448666E-2</c:v>
                </c:pt>
                <c:pt idx="1052">
                  <c:v>-9.1968506823566464E-3</c:v>
                </c:pt>
                <c:pt idx="1053">
                  <c:v>3.0787044970168357E-4</c:v>
                </c:pt>
                <c:pt idx="1054">
                  <c:v>-1.3015299826873609E-2</c:v>
                </c:pt>
                <c:pt idx="1055">
                  <c:v>-6.8858363323043761E-3</c:v>
                </c:pt>
                <c:pt idx="1056">
                  <c:v>-1.6466498076566829E-2</c:v>
                </c:pt>
                <c:pt idx="1057">
                  <c:v>-1.8854772827868221E-2</c:v>
                </c:pt>
                <c:pt idx="1058">
                  <c:v>2.1883430809630903E-2</c:v>
                </c:pt>
                <c:pt idx="1059">
                  <c:v>-2.0712483393950675E-3</c:v>
                </c:pt>
                <c:pt idx="1060">
                  <c:v>1.5936159431249037E-3</c:v>
                </c:pt>
                <c:pt idx="1061">
                  <c:v>-7.3517895417633027E-3</c:v>
                </c:pt>
                <c:pt idx="1062">
                  <c:v>2.8832395615683145E-3</c:v>
                </c:pt>
                <c:pt idx="1063">
                  <c:v>3.9907383317603871E-3</c:v>
                </c:pt>
                <c:pt idx="1064">
                  <c:v>2.2370211649717017E-2</c:v>
                </c:pt>
                <c:pt idx="1065">
                  <c:v>-5.8153971712357616E-3</c:v>
                </c:pt>
                <c:pt idx="1066">
                  <c:v>6.9117753376734641E-3</c:v>
                </c:pt>
                <c:pt idx="1067">
                  <c:v>1.5995423075829542E-2</c:v>
                </c:pt>
                <c:pt idx="1068">
                  <c:v>1.619835716331236E-2</c:v>
                </c:pt>
                <c:pt idx="1069">
                  <c:v>-3.1883249623998462E-3</c:v>
                </c:pt>
                <c:pt idx="1070">
                  <c:v>1.1791492498959912E-2</c:v>
                </c:pt>
                <c:pt idx="1071">
                  <c:v>-3.9151099850446309E-3</c:v>
                </c:pt>
                <c:pt idx="1072">
                  <c:v>-3.173389207106849E-3</c:v>
                </c:pt>
                <c:pt idx="1073">
                  <c:v>-1.3630642528280887E-3</c:v>
                </c:pt>
                <c:pt idx="1074">
                  <c:v>1.2949924083522957E-2</c:v>
                </c:pt>
                <c:pt idx="1075">
                  <c:v>1.0862455361742252E-2</c:v>
                </c:pt>
                <c:pt idx="1076">
                  <c:v>4.4300468955404456E-3</c:v>
                </c:pt>
                <c:pt idx="1077">
                  <c:v>2.6486295011818742E-3</c:v>
                </c:pt>
                <c:pt idx="1078">
                  <c:v>1.183268934561702E-2</c:v>
                </c:pt>
                <c:pt idx="1079">
                  <c:v>7.2589488980620846E-4</c:v>
                </c:pt>
                <c:pt idx="1080">
                  <c:v>4.632979226594283E-3</c:v>
                </c:pt>
                <c:pt idx="1081">
                  <c:v>1.3344065407189755E-2</c:v>
                </c:pt>
                <c:pt idx="1082">
                  <c:v>7.3842436613797179E-3</c:v>
                </c:pt>
                <c:pt idx="1083">
                  <c:v>-7.0769588449428656E-4</c:v>
                </c:pt>
                <c:pt idx="1084">
                  <c:v>3.2511586369083005E-3</c:v>
                </c:pt>
                <c:pt idx="1085">
                  <c:v>-8.9304946466251724E-3</c:v>
                </c:pt>
                <c:pt idx="1086">
                  <c:v>2.8495146432844544E-2</c:v>
                </c:pt>
                <c:pt idx="1087">
                  <c:v>-1.1077593960623631E-3</c:v>
                </c:pt>
                <c:pt idx="1088">
                  <c:v>-3.0526030799822362E-3</c:v>
                </c:pt>
                <c:pt idx="1089">
                  <c:v>-1.1601255580749818E-2</c:v>
                </c:pt>
                <c:pt idx="1090">
                  <c:v>-4.9326918200465709E-3</c:v>
                </c:pt>
                <c:pt idx="1091">
                  <c:v>5.2139004207353073E-3</c:v>
                </c:pt>
                <c:pt idx="1092">
                  <c:v>9.8334314492001655E-4</c:v>
                </c:pt>
                <c:pt idx="1093">
                  <c:v>1.6834377650172107E-3</c:v>
                </c:pt>
                <c:pt idx="1094">
                  <c:v>2.6597878164724225E-3</c:v>
                </c:pt>
                <c:pt idx="1095">
                  <c:v>-1.0116722985433875E-2</c:v>
                </c:pt>
                <c:pt idx="1096">
                  <c:v>6.615563384184695E-3</c:v>
                </c:pt>
                <c:pt idx="1097">
                  <c:v>-1.4038804348368136E-3</c:v>
                </c:pt>
                <c:pt idx="1098">
                  <c:v>2.2916104191517909E-2</c:v>
                </c:pt>
                <c:pt idx="1099">
                  <c:v>-2.2494738803583294E-2</c:v>
                </c:pt>
                <c:pt idx="1100">
                  <c:v>-1.6866138930269399E-3</c:v>
                </c:pt>
                <c:pt idx="1101">
                  <c:v>-1.0748160027443342E-2</c:v>
                </c:pt>
                <c:pt idx="1102">
                  <c:v>6.2366571934320903E-3</c:v>
                </c:pt>
                <c:pt idx="1103">
                  <c:v>-5.2418401572436758E-3</c:v>
                </c:pt>
                <c:pt idx="1104">
                  <c:v>1.1720835294435178E-2</c:v>
                </c:pt>
                <c:pt idx="1105">
                  <c:v>-7.6099754111085757E-3</c:v>
                </c:pt>
                <c:pt idx="1106">
                  <c:v>5.6570765165341486E-4</c:v>
                </c:pt>
                <c:pt idx="1107">
                  <c:v>8.1666787768998276E-3</c:v>
                </c:pt>
                <c:pt idx="1108">
                  <c:v>5.4541723818212684E-3</c:v>
                </c:pt>
                <c:pt idx="1109">
                  <c:v>2.3682648818882063E-3</c:v>
                </c:pt>
                <c:pt idx="1110">
                  <c:v>1.560046296294725E-2</c:v>
                </c:pt>
                <c:pt idx="1111">
                  <c:v>-1.507992157973613E-3</c:v>
                </c:pt>
                <c:pt idx="1112">
                  <c:v>1.9024922992312121E-2</c:v>
                </c:pt>
                <c:pt idx="1113">
                  <c:v>-5.1281829409392686E-3</c:v>
                </c:pt>
                <c:pt idx="1114">
                  <c:v>-6.7879714591124506E-3</c:v>
                </c:pt>
                <c:pt idx="1115">
                  <c:v>-9.3062091183352003E-3</c:v>
                </c:pt>
                <c:pt idx="1116">
                  <c:v>-1.1005968141068662E-3</c:v>
                </c:pt>
                <c:pt idx="1117">
                  <c:v>-5.9363710849308872E-3</c:v>
                </c:pt>
                <c:pt idx="1118">
                  <c:v>1.2111304116816532E-2</c:v>
                </c:pt>
                <c:pt idx="1119">
                  <c:v>-7.2767284530786689E-3</c:v>
                </c:pt>
                <c:pt idx="1120">
                  <c:v>-1.1642493370972616E-2</c:v>
                </c:pt>
                <c:pt idx="1121">
                  <c:v>-1.4887992710245398E-2</c:v>
                </c:pt>
                <c:pt idx="1122">
                  <c:v>4.0952007405821115E-3</c:v>
                </c:pt>
                <c:pt idx="1123">
                  <c:v>4.07849844747244E-3</c:v>
                </c:pt>
                <c:pt idx="1124">
                  <c:v>1.4767576451604834E-2</c:v>
                </c:pt>
                <c:pt idx="1125">
                  <c:v>4.5533215033382235E-3</c:v>
                </c:pt>
                <c:pt idx="1126">
                  <c:v>-2.8343934651769299E-2</c:v>
                </c:pt>
                <c:pt idx="1127">
                  <c:v>-4.1155415885173107E-3</c:v>
                </c:pt>
                <c:pt idx="1128">
                  <c:v>2.3748787924084334E-2</c:v>
                </c:pt>
                <c:pt idx="1129">
                  <c:v>1.8945432182838402E-2</c:v>
                </c:pt>
                <c:pt idx="1130">
                  <c:v>7.5060444098557317E-3</c:v>
                </c:pt>
                <c:pt idx="1131">
                  <c:v>3.1221831241772342E-3</c:v>
                </c:pt>
                <c:pt idx="1132">
                  <c:v>0</c:v>
                </c:pt>
                <c:pt idx="1133">
                  <c:v>1.0837423210760882E-3</c:v>
                </c:pt>
                <c:pt idx="1134">
                  <c:v>2.9742016758212246E-3</c:v>
                </c:pt>
                <c:pt idx="1135">
                  <c:v>1.606885570642912E-2</c:v>
                </c:pt>
                <c:pt idx="1136">
                  <c:v>1.4601551887981892E-3</c:v>
                </c:pt>
                <c:pt idx="1137">
                  <c:v>1.0686799031123002E-2</c:v>
                </c:pt>
                <c:pt idx="1138">
                  <c:v>4.9745387097059968E-3</c:v>
                </c:pt>
                <c:pt idx="1139">
                  <c:v>2.4779344434772625E-3</c:v>
                </c:pt>
                <c:pt idx="1140">
                  <c:v>-1.0080563145622549E-2</c:v>
                </c:pt>
                <c:pt idx="1141">
                  <c:v>-5.2646652003542527E-4</c:v>
                </c:pt>
                <c:pt idx="1142">
                  <c:v>-6.4716319222558006E-3</c:v>
                </c:pt>
                <c:pt idx="1143">
                  <c:v>3.3071060695039952E-3</c:v>
                </c:pt>
                <c:pt idx="1144">
                  <c:v>-2.9096904220609686E-3</c:v>
                </c:pt>
                <c:pt idx="1145">
                  <c:v>2.3812766131191543E-3</c:v>
                </c:pt>
                <c:pt idx="1146">
                  <c:v>-1.5869188222170144E-3</c:v>
                </c:pt>
                <c:pt idx="1147">
                  <c:v>-6.6392478648757258E-3</c:v>
                </c:pt>
                <c:pt idx="1148">
                  <c:v>1.8610752540937463E-2</c:v>
                </c:pt>
                <c:pt idx="1149">
                  <c:v>-2.3953993161433589E-2</c:v>
                </c:pt>
                <c:pt idx="1150">
                  <c:v>2.0070065596750832E-3</c:v>
                </c:pt>
                <c:pt idx="1151">
                  <c:v>1.8278721517305047E-2</c:v>
                </c:pt>
                <c:pt idx="1152">
                  <c:v>-1.5075655265439218E-2</c:v>
                </c:pt>
                <c:pt idx="1153">
                  <c:v>-3.3366655609360133E-3</c:v>
                </c:pt>
                <c:pt idx="1154">
                  <c:v>6.9277628145298295E-3</c:v>
                </c:pt>
                <c:pt idx="1155">
                  <c:v>-0.17417639289337117</c:v>
                </c:pt>
                <c:pt idx="1156">
                  <c:v>-4.8237212134605183E-2</c:v>
                </c:pt>
                <c:pt idx="1157">
                  <c:v>2.1492110279460425E-2</c:v>
                </c:pt>
                <c:pt idx="1158">
                  <c:v>-1.6859368397217824E-2</c:v>
                </c:pt>
                <c:pt idx="1159">
                  <c:v>6.4171366037905318E-3</c:v>
                </c:pt>
                <c:pt idx="1160">
                  <c:v>-5.5921239681528201E-3</c:v>
                </c:pt>
                <c:pt idx="1161">
                  <c:v>-9.9454279678973141E-3</c:v>
                </c:pt>
                <c:pt idx="1162">
                  <c:v>-1.0381851989267213E-2</c:v>
                </c:pt>
                <c:pt idx="1163">
                  <c:v>-1.8860478940390186E-2</c:v>
                </c:pt>
                <c:pt idx="1164">
                  <c:v>6.4968801659664194E-3</c:v>
                </c:pt>
                <c:pt idx="1165">
                  <c:v>1.0341715710256398E-2</c:v>
                </c:pt>
                <c:pt idx="1166">
                  <c:v>-5.0616575196680907E-4</c:v>
                </c:pt>
                <c:pt idx="1167">
                  <c:v>1.0074006064901839E-2</c:v>
                </c:pt>
                <c:pt idx="1168">
                  <c:v>-2.1444489618049369E-2</c:v>
                </c:pt>
                <c:pt idx="1169">
                  <c:v>2.8972940931309391E-3</c:v>
                </c:pt>
                <c:pt idx="1170">
                  <c:v>1.7020343922737372E-4</c:v>
                </c:pt>
                <c:pt idx="1171">
                  <c:v>-1.7020343922747154E-4</c:v>
                </c:pt>
                <c:pt idx="1172">
                  <c:v>-2.6208338444110222E-2</c:v>
                </c:pt>
                <c:pt idx="1173">
                  <c:v>2.6170762316695961E-3</c:v>
                </c:pt>
                <c:pt idx="1174">
                  <c:v>-1.1038248896699448E-2</c:v>
                </c:pt>
                <c:pt idx="1175">
                  <c:v>-7.2495959547407068E-3</c:v>
                </c:pt>
                <c:pt idx="1176">
                  <c:v>1.0767038706255269E-2</c:v>
                </c:pt>
                <c:pt idx="1177">
                  <c:v>-6.8704604538612265E-3</c:v>
                </c:pt>
                <c:pt idx="1178">
                  <c:v>4.2336014283970913E-3</c:v>
                </c:pt>
                <c:pt idx="1179">
                  <c:v>-2.0450636865021972E-2</c:v>
                </c:pt>
                <c:pt idx="1180">
                  <c:v>1.1787947713946033E-2</c:v>
                </c:pt>
                <c:pt idx="1181">
                  <c:v>-1.286653661739969E-2</c:v>
                </c:pt>
                <c:pt idx="1182">
                  <c:v>-6.6769026882634568E-3</c:v>
                </c:pt>
                <c:pt idx="1183">
                  <c:v>1.3309592310939219E-2</c:v>
                </c:pt>
                <c:pt idx="1184">
                  <c:v>-6.6326896226756756E-3</c:v>
                </c:pt>
                <c:pt idx="1185">
                  <c:v>-9.3964699396147395E-3</c:v>
                </c:pt>
                <c:pt idx="1186">
                  <c:v>8.676842873082671E-3</c:v>
                </c:pt>
                <c:pt idx="1187">
                  <c:v>6.6373761031229056E-3</c:v>
                </c:pt>
                <c:pt idx="1188">
                  <c:v>8.7227594165276753E-3</c:v>
                </c:pt>
                <c:pt idx="1189">
                  <c:v>1.0629032286416794E-3</c:v>
                </c:pt>
                <c:pt idx="1190">
                  <c:v>-1.7863994490771105E-2</c:v>
                </c:pt>
                <c:pt idx="1191">
                  <c:v>4.6754708480686961E-3</c:v>
                </c:pt>
                <c:pt idx="1192">
                  <c:v>-1.1729839160638786E-2</c:v>
                </c:pt>
                <c:pt idx="1193">
                  <c:v>-2.2394499635608148E-2</c:v>
                </c:pt>
                <c:pt idx="1194">
                  <c:v>9.2770907241724438E-4</c:v>
                </c:pt>
                <c:pt idx="1195">
                  <c:v>1.3630740005134102E-2</c:v>
                </c:pt>
                <c:pt idx="1196">
                  <c:v>1.0011912171999416E-2</c:v>
                </c:pt>
                <c:pt idx="1197">
                  <c:v>-7.2976459369293112E-4</c:v>
                </c:pt>
                <c:pt idx="1198">
                  <c:v>4.73414267846025E-3</c:v>
                </c:pt>
                <c:pt idx="1199">
                  <c:v>6.8791159191376877E-3</c:v>
                </c:pt>
                <c:pt idx="1200">
                  <c:v>-0.10690517677203368</c:v>
                </c:pt>
                <c:pt idx="1201">
                  <c:v>-5.2335394916994344E-3</c:v>
                </c:pt>
                <c:pt idx="1202">
                  <c:v>9.2406979704312674E-3</c:v>
                </c:pt>
                <c:pt idx="1203">
                  <c:v>4.5886137317188254E-3</c:v>
                </c:pt>
                <c:pt idx="1204">
                  <c:v>-9.3991546191692591E-3</c:v>
                </c:pt>
                <c:pt idx="1205">
                  <c:v>-8.6772788875642201E-3</c:v>
                </c:pt>
                <c:pt idx="1206">
                  <c:v>1.4287368413384557E-2</c:v>
                </c:pt>
                <c:pt idx="1207">
                  <c:v>-3.6029029315723157E-3</c:v>
                </c:pt>
                <c:pt idx="1208">
                  <c:v>9.7776393179585756E-3</c:v>
                </c:pt>
                <c:pt idx="1209">
                  <c:v>-6.7742926458178657E-3</c:v>
                </c:pt>
                <c:pt idx="1210">
                  <c:v>-1.591974205408684E-2</c:v>
                </c:pt>
                <c:pt idx="1211">
                  <c:v>6.4790517047173118E-3</c:v>
                </c:pt>
                <c:pt idx="1212">
                  <c:v>-5.2610123250961685E-3</c:v>
                </c:pt>
                <c:pt idx="1213">
                  <c:v>5.2752943140373064E-2</c:v>
                </c:pt>
                <c:pt idx="1214">
                  <c:v>-1.8648534508980536E-2</c:v>
                </c:pt>
                <c:pt idx="1215">
                  <c:v>-1.7662729632121174E-3</c:v>
                </c:pt>
                <c:pt idx="1216">
                  <c:v>-2.163025535648315E-3</c:v>
                </c:pt>
                <c:pt idx="1217">
                  <c:v>-4.5378362324883488E-3</c:v>
                </c:pt>
                <c:pt idx="1218">
                  <c:v>-7.1443181871964833E-3</c:v>
                </c:pt>
                <c:pt idx="1219">
                  <c:v>1.5807464795850514E-2</c:v>
                </c:pt>
                <c:pt idx="1220">
                  <c:v>3.1074600830640963E-2</c:v>
                </c:pt>
                <c:pt idx="1221">
                  <c:v>1.0209967517051426E-2</c:v>
                </c:pt>
                <c:pt idx="1222">
                  <c:v>5.7388299444060951E-2</c:v>
                </c:pt>
                <c:pt idx="1223">
                  <c:v>6.3739709385286312E-3</c:v>
                </c:pt>
                <c:pt idx="1224">
                  <c:v>-5.1314180765305228E-3</c:v>
                </c:pt>
                <c:pt idx="1225">
                  <c:v>3.3649627957214124E-3</c:v>
                </c:pt>
                <c:pt idx="1226">
                  <c:v>2.2957679860882291E-3</c:v>
                </c:pt>
                <c:pt idx="1227">
                  <c:v>-8.6810263539426804E-3</c:v>
                </c:pt>
                <c:pt idx="1228">
                  <c:v>8.5046376733129737E-3</c:v>
                </c:pt>
                <c:pt idx="1229">
                  <c:v>1.4103986589765133E-3</c:v>
                </c:pt>
                <c:pt idx="1230">
                  <c:v>-5.2865975838877995E-4</c:v>
                </c:pt>
                <c:pt idx="1231">
                  <c:v>-3.1779657359037095E-3</c:v>
                </c:pt>
                <c:pt idx="1232">
                  <c:v>3.5304721014776577E-3</c:v>
                </c:pt>
                <c:pt idx="1233">
                  <c:v>4.0446520819400998E-3</c:v>
                </c:pt>
                <c:pt idx="1234">
                  <c:v>-8.2827381551661781E-3</c:v>
                </c:pt>
                <c:pt idx="1235">
                  <c:v>-2.6578735235790732E-3</c:v>
                </c:pt>
                <c:pt idx="1236">
                  <c:v>1.4184009046233751E-3</c:v>
                </c:pt>
                <c:pt idx="1237">
                  <c:v>-1.1404248737414672E-2</c:v>
                </c:pt>
                <c:pt idx="1238">
                  <c:v>2.8632736790550253E-3</c:v>
                </c:pt>
                <c:pt idx="1239">
                  <c:v>-7.3536277113535947E-3</c:v>
                </c:pt>
                <c:pt idx="1240">
                  <c:v>8.6037432955986311E-3</c:v>
                </c:pt>
                <c:pt idx="1241">
                  <c:v>-1.4199888021688221E-2</c:v>
                </c:pt>
                <c:pt idx="1242">
                  <c:v>-1.8107381083429128E-4</c:v>
                </c:pt>
                <c:pt idx="1243">
                  <c:v>3.2246507523719076E-2</c:v>
                </c:pt>
                <c:pt idx="1244">
                  <c:v>-8.6275996263777254E-3</c:v>
                </c:pt>
                <c:pt idx="1245">
                  <c:v>1.0904070365360544E-2</c:v>
                </c:pt>
                <c:pt idx="1246">
                  <c:v>2.2997486650392342E-2</c:v>
                </c:pt>
                <c:pt idx="1247">
                  <c:v>2.5608555835188555E-3</c:v>
                </c:pt>
                <c:pt idx="1248">
                  <c:v>-5.116879589063194E-4</c:v>
                </c:pt>
                <c:pt idx="1249">
                  <c:v>1.3554920076899077E-2</c:v>
                </c:pt>
                <c:pt idx="1250">
                  <c:v>-5.0615772964717762E-3</c:v>
                </c:pt>
                <c:pt idx="1251">
                  <c:v>-7.2999198619803744E-3</c:v>
                </c:pt>
                <c:pt idx="1252">
                  <c:v>1.1919832269721442E-3</c:v>
                </c:pt>
                <c:pt idx="1253">
                  <c:v>1.4362030239577101E-2</c:v>
                </c:pt>
                <c:pt idx="1254">
                  <c:v>-4.7082452712930269E-3</c:v>
                </c:pt>
                <c:pt idx="1255">
                  <c:v>-1.2209771892379819E-2</c:v>
                </c:pt>
                <c:pt idx="1256">
                  <c:v>4.9357848055727018E-3</c:v>
                </c:pt>
                <c:pt idx="1257">
                  <c:v>-7.8405495005544994E-3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CD-4D20-B23B-88787E884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467960"/>
        <c:axId val="526469600"/>
      </c:lineChart>
      <c:dateAx>
        <c:axId val="5264751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75504"/>
        <c:crosses val="autoZero"/>
        <c:auto val="1"/>
        <c:lblOffset val="100"/>
        <c:baseTimeUnit val="days"/>
      </c:dateAx>
      <c:valAx>
        <c:axId val="52647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75176"/>
        <c:crosses val="autoZero"/>
        <c:crossBetween val="between"/>
      </c:valAx>
      <c:valAx>
        <c:axId val="5264696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67960"/>
        <c:crosses val="max"/>
        <c:crossBetween val="between"/>
      </c:valAx>
      <c:dateAx>
        <c:axId val="52646796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2646960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CAHCorrected!$B$1</c:f>
              <c:strCache>
                <c:ptCount val="1"/>
                <c:pt idx="0">
                  <c:v>CAH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CAHCorrected!$A$2:$A$1259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CAHCorrected!$B$2:$B$1259</c:f>
              <c:numCache>
                <c:formatCode>General</c:formatCode>
                <c:ptCount val="1258"/>
                <c:pt idx="0">
                  <c:v>37.336576999999998</c:v>
                </c:pt>
                <c:pt idx="1">
                  <c:v>37.084547999999998</c:v>
                </c:pt>
                <c:pt idx="2">
                  <c:v>36.814515</c:v>
                </c:pt>
                <c:pt idx="3">
                  <c:v>37.408588000000002</c:v>
                </c:pt>
                <c:pt idx="4">
                  <c:v>37.120553000000001</c:v>
                </c:pt>
                <c:pt idx="5">
                  <c:v>37.264569999999999</c:v>
                </c:pt>
                <c:pt idx="6">
                  <c:v>37.426591000000002</c:v>
                </c:pt>
                <c:pt idx="7">
                  <c:v>37.678620000000002</c:v>
                </c:pt>
                <c:pt idx="8">
                  <c:v>37.129553000000001</c:v>
                </c:pt>
                <c:pt idx="9">
                  <c:v>37.579608</c:v>
                </c:pt>
                <c:pt idx="10">
                  <c:v>38.065668000000002</c:v>
                </c:pt>
                <c:pt idx="11">
                  <c:v>38.443713000000002</c:v>
                </c:pt>
                <c:pt idx="12">
                  <c:v>38.380704999999999</c:v>
                </c:pt>
                <c:pt idx="13">
                  <c:v>37.804634999999998</c:v>
                </c:pt>
                <c:pt idx="14">
                  <c:v>37.669617000000002</c:v>
                </c:pt>
                <c:pt idx="15">
                  <c:v>37.876646000000001</c:v>
                </c:pt>
                <c:pt idx="16">
                  <c:v>37.912647999999997</c:v>
                </c:pt>
                <c:pt idx="17">
                  <c:v>38.110672999999998</c:v>
                </c:pt>
                <c:pt idx="18">
                  <c:v>38.344700000000003</c:v>
                </c:pt>
                <c:pt idx="19">
                  <c:v>38.731748000000003</c:v>
                </c:pt>
                <c:pt idx="20">
                  <c:v>38.776755999999999</c:v>
                </c:pt>
                <c:pt idx="21">
                  <c:v>38.002661000000003</c:v>
                </c:pt>
                <c:pt idx="22">
                  <c:v>37.849640000000001</c:v>
                </c:pt>
                <c:pt idx="23">
                  <c:v>37.624612999999997</c:v>
                </c:pt>
                <c:pt idx="24">
                  <c:v>38.173679999999997</c:v>
                </c:pt>
                <c:pt idx="25">
                  <c:v>38.263689999999997</c:v>
                </c:pt>
                <c:pt idx="26">
                  <c:v>37.921650999999997</c:v>
                </c:pt>
                <c:pt idx="27">
                  <c:v>37.696623000000002</c:v>
                </c:pt>
                <c:pt idx="28">
                  <c:v>38.137675000000002</c:v>
                </c:pt>
                <c:pt idx="29">
                  <c:v>37.858643000000001</c:v>
                </c:pt>
                <c:pt idx="30">
                  <c:v>37.354579999999999</c:v>
                </c:pt>
                <c:pt idx="31">
                  <c:v>37.624612999999997</c:v>
                </c:pt>
                <c:pt idx="32">
                  <c:v>37.372582999999999</c:v>
                </c:pt>
                <c:pt idx="33">
                  <c:v>37.174557</c:v>
                </c:pt>
                <c:pt idx="34">
                  <c:v>36.976534999999998</c:v>
                </c:pt>
                <c:pt idx="35">
                  <c:v>37.390585000000002</c:v>
                </c:pt>
                <c:pt idx="36">
                  <c:v>37.849640000000001</c:v>
                </c:pt>
                <c:pt idx="37">
                  <c:v>37.651617999999999</c:v>
                </c:pt>
                <c:pt idx="38">
                  <c:v>37.894644999999997</c:v>
                </c:pt>
                <c:pt idx="39">
                  <c:v>37.399585000000002</c:v>
                </c:pt>
                <c:pt idx="40">
                  <c:v>37.435589999999998</c:v>
                </c:pt>
                <c:pt idx="41">
                  <c:v>36.940530000000003</c:v>
                </c:pt>
                <c:pt idx="42">
                  <c:v>37.273569999999999</c:v>
                </c:pt>
                <c:pt idx="43">
                  <c:v>37.264569999999999</c:v>
                </c:pt>
                <c:pt idx="44">
                  <c:v>36.949530000000003</c:v>
                </c:pt>
                <c:pt idx="45">
                  <c:v>37.579608</c:v>
                </c:pt>
                <c:pt idx="46">
                  <c:v>38.002661000000003</c:v>
                </c:pt>
                <c:pt idx="47">
                  <c:v>37.633616000000004</c:v>
                </c:pt>
                <c:pt idx="48">
                  <c:v>37.651617999999999</c:v>
                </c:pt>
                <c:pt idx="49">
                  <c:v>37.417588000000002</c:v>
                </c:pt>
                <c:pt idx="50">
                  <c:v>37.534602999999997</c:v>
                </c:pt>
                <c:pt idx="51">
                  <c:v>37.435589999999998</c:v>
                </c:pt>
                <c:pt idx="52">
                  <c:v>37.111550000000001</c:v>
                </c:pt>
                <c:pt idx="53">
                  <c:v>36.742505000000001</c:v>
                </c:pt>
                <c:pt idx="54">
                  <c:v>37.273569999999999</c:v>
                </c:pt>
                <c:pt idx="55">
                  <c:v>37.381582000000002</c:v>
                </c:pt>
                <c:pt idx="56">
                  <c:v>37.966655000000003</c:v>
                </c:pt>
                <c:pt idx="57">
                  <c:v>38.956775</c:v>
                </c:pt>
                <c:pt idx="58">
                  <c:v>38.983781</c:v>
                </c:pt>
                <c:pt idx="59">
                  <c:v>38.825474999999997</c:v>
                </c:pt>
                <c:pt idx="60">
                  <c:v>38.988303000000002</c:v>
                </c:pt>
                <c:pt idx="61">
                  <c:v>38.997351000000002</c:v>
                </c:pt>
                <c:pt idx="62">
                  <c:v>38.680739000000003</c:v>
                </c:pt>
                <c:pt idx="63">
                  <c:v>38.192256999999998</c:v>
                </c:pt>
                <c:pt idx="64">
                  <c:v>38.336993</c:v>
                </c:pt>
                <c:pt idx="65">
                  <c:v>37.785186000000003</c:v>
                </c:pt>
                <c:pt idx="66">
                  <c:v>37.658541999999997</c:v>
                </c:pt>
                <c:pt idx="67">
                  <c:v>37.079597999999997</c:v>
                </c:pt>
                <c:pt idx="68">
                  <c:v>37.323836999999997</c:v>
                </c:pt>
                <c:pt idx="69">
                  <c:v>37.360022000000001</c:v>
                </c:pt>
                <c:pt idx="70">
                  <c:v>36.663479000000002</c:v>
                </c:pt>
                <c:pt idx="71">
                  <c:v>36.708711999999998</c:v>
                </c:pt>
                <c:pt idx="72">
                  <c:v>37.721863999999997</c:v>
                </c:pt>
                <c:pt idx="73">
                  <c:v>37.242423000000002</c:v>
                </c:pt>
                <c:pt idx="74">
                  <c:v>37.242423000000002</c:v>
                </c:pt>
                <c:pt idx="75">
                  <c:v>37.586171999999998</c:v>
                </c:pt>
                <c:pt idx="76">
                  <c:v>37.450484000000003</c:v>
                </c:pt>
                <c:pt idx="77">
                  <c:v>37.305748000000001</c:v>
                </c:pt>
                <c:pt idx="78">
                  <c:v>37.640450000000001</c:v>
                </c:pt>
                <c:pt idx="79">
                  <c:v>37.911828999999997</c:v>
                </c:pt>
                <c:pt idx="80">
                  <c:v>38.273671</c:v>
                </c:pt>
                <c:pt idx="81">
                  <c:v>38.237485999999997</c:v>
                </c:pt>
                <c:pt idx="82">
                  <c:v>38.400314999999999</c:v>
                </c:pt>
                <c:pt idx="83">
                  <c:v>38.373173999999999</c:v>
                </c:pt>
                <c:pt idx="84">
                  <c:v>39.196365</c:v>
                </c:pt>
                <c:pt idx="85">
                  <c:v>38.626465000000003</c:v>
                </c:pt>
                <c:pt idx="86">
                  <c:v>38.771200999999998</c:v>
                </c:pt>
                <c:pt idx="87">
                  <c:v>38.915937</c:v>
                </c:pt>
                <c:pt idx="88">
                  <c:v>38.201301000000001</c:v>
                </c:pt>
                <c:pt idx="89">
                  <c:v>38.210349000000001</c:v>
                </c:pt>
                <c:pt idx="90">
                  <c:v>38.436500000000002</c:v>
                </c:pt>
                <c:pt idx="91">
                  <c:v>38.680739000000003</c:v>
                </c:pt>
                <c:pt idx="92">
                  <c:v>38.201301000000001</c:v>
                </c:pt>
                <c:pt idx="93">
                  <c:v>38.101795000000003</c:v>
                </c:pt>
                <c:pt idx="94">
                  <c:v>37.549987999999999</c:v>
                </c:pt>
                <c:pt idx="95">
                  <c:v>37.052458000000001</c:v>
                </c:pt>
                <c:pt idx="96">
                  <c:v>37.405251999999997</c:v>
                </c:pt>
                <c:pt idx="97">
                  <c:v>37.314793000000002</c:v>
                </c:pt>
                <c:pt idx="98">
                  <c:v>37.088642999999998</c:v>
                </c:pt>
                <c:pt idx="99">
                  <c:v>37.513806000000002</c:v>
                </c:pt>
                <c:pt idx="100">
                  <c:v>37.694724000000001</c:v>
                </c:pt>
                <c:pt idx="101">
                  <c:v>37.721863999999997</c:v>
                </c:pt>
                <c:pt idx="102">
                  <c:v>37.233378999999999</c:v>
                </c:pt>
                <c:pt idx="103">
                  <c:v>37.432392</c:v>
                </c:pt>
                <c:pt idx="104">
                  <c:v>36.663479000000002</c:v>
                </c:pt>
                <c:pt idx="105">
                  <c:v>36.672527000000002</c:v>
                </c:pt>
                <c:pt idx="106">
                  <c:v>37.124827000000003</c:v>
                </c:pt>
                <c:pt idx="107">
                  <c:v>37.522851000000003</c:v>
                </c:pt>
                <c:pt idx="108">
                  <c:v>37.739955999999999</c:v>
                </c:pt>
                <c:pt idx="109">
                  <c:v>37.902785000000002</c:v>
                </c:pt>
                <c:pt idx="110">
                  <c:v>37.522851000000003</c:v>
                </c:pt>
                <c:pt idx="111">
                  <c:v>37.803277999999999</c:v>
                </c:pt>
                <c:pt idx="112">
                  <c:v>37.577128000000002</c:v>
                </c:pt>
                <c:pt idx="113">
                  <c:v>37.830415000000002</c:v>
                </c:pt>
                <c:pt idx="114">
                  <c:v>38.418407000000002</c:v>
                </c:pt>
                <c:pt idx="115">
                  <c:v>38.508865999999998</c:v>
                </c:pt>
                <c:pt idx="116">
                  <c:v>38.545051000000001</c:v>
                </c:pt>
                <c:pt idx="117">
                  <c:v>38.165117000000002</c:v>
                </c:pt>
                <c:pt idx="118">
                  <c:v>37.577128000000002</c:v>
                </c:pt>
                <c:pt idx="119">
                  <c:v>37.703772000000001</c:v>
                </c:pt>
                <c:pt idx="120">
                  <c:v>36.790123000000001</c:v>
                </c:pt>
                <c:pt idx="121">
                  <c:v>36.790123000000001</c:v>
                </c:pt>
                <c:pt idx="122">
                  <c:v>36.697311999999997</c:v>
                </c:pt>
                <c:pt idx="123">
                  <c:v>37.270563000000003</c:v>
                </c:pt>
                <c:pt idx="124">
                  <c:v>38.216887</c:v>
                </c:pt>
                <c:pt idx="125">
                  <c:v>38.580858999999997</c:v>
                </c:pt>
                <c:pt idx="126">
                  <c:v>39.026719999999997</c:v>
                </c:pt>
                <c:pt idx="127">
                  <c:v>38.735543999999997</c:v>
                </c:pt>
                <c:pt idx="128">
                  <c:v>38.007604000000001</c:v>
                </c:pt>
                <c:pt idx="129">
                  <c:v>38.744646000000003</c:v>
                </c:pt>
                <c:pt idx="130">
                  <c:v>38.835636999999998</c:v>
                </c:pt>
                <c:pt idx="131">
                  <c:v>38.526262000000003</c:v>
                </c:pt>
                <c:pt idx="132">
                  <c:v>38.225985000000001</c:v>
                </c:pt>
                <c:pt idx="133">
                  <c:v>38.680948000000001</c:v>
                </c:pt>
                <c:pt idx="134">
                  <c:v>38.480766000000003</c:v>
                </c:pt>
                <c:pt idx="135">
                  <c:v>38.890234</c:v>
                </c:pt>
                <c:pt idx="136">
                  <c:v>39.18141</c:v>
                </c:pt>
                <c:pt idx="137">
                  <c:v>39.581775999999998</c:v>
                </c:pt>
                <c:pt idx="138">
                  <c:v>39.217804000000001</c:v>
                </c:pt>
                <c:pt idx="139">
                  <c:v>38.653651000000004</c:v>
                </c:pt>
                <c:pt idx="140">
                  <c:v>38.362475000000003</c:v>
                </c:pt>
                <c:pt idx="141">
                  <c:v>38.335177999999999</c:v>
                </c:pt>
                <c:pt idx="142">
                  <c:v>38.280580999999998</c:v>
                </c:pt>
                <c:pt idx="143">
                  <c:v>38.526262000000003</c:v>
                </c:pt>
                <c:pt idx="144">
                  <c:v>39.408890999999997</c:v>
                </c:pt>
                <c:pt idx="145">
                  <c:v>39.208705999999999</c:v>
                </c:pt>
                <c:pt idx="146">
                  <c:v>38.699145999999999</c:v>
                </c:pt>
                <c:pt idx="147">
                  <c:v>37.206868999999998</c:v>
                </c:pt>
                <c:pt idx="148">
                  <c:v>35.705492999999997</c:v>
                </c:pt>
                <c:pt idx="149">
                  <c:v>35.596299000000002</c:v>
                </c:pt>
                <c:pt idx="150">
                  <c:v>36.08766</c:v>
                </c:pt>
                <c:pt idx="151">
                  <c:v>36.169553999999998</c:v>
                </c:pt>
                <c:pt idx="152">
                  <c:v>36.579020999999997</c:v>
                </c:pt>
                <c:pt idx="153">
                  <c:v>36.642716</c:v>
                </c:pt>
                <c:pt idx="154">
                  <c:v>36.378836</c:v>
                </c:pt>
                <c:pt idx="155">
                  <c:v>36.187753000000001</c:v>
                </c:pt>
                <c:pt idx="156">
                  <c:v>36.224150000000002</c:v>
                </c:pt>
                <c:pt idx="157">
                  <c:v>36.278744000000003</c:v>
                </c:pt>
                <c:pt idx="158">
                  <c:v>36.124057999999998</c:v>
                </c:pt>
                <c:pt idx="159">
                  <c:v>36.451631999999996</c:v>
                </c:pt>
                <c:pt idx="160">
                  <c:v>36.269646000000002</c:v>
                </c:pt>
                <c:pt idx="161">
                  <c:v>36.051262000000001</c:v>
                </c:pt>
                <c:pt idx="162">
                  <c:v>35.987568000000003</c:v>
                </c:pt>
                <c:pt idx="163">
                  <c:v>36.142257000000001</c:v>
                </c:pt>
                <c:pt idx="164">
                  <c:v>36.205952000000003</c:v>
                </c:pt>
                <c:pt idx="165">
                  <c:v>36.023966000000001</c:v>
                </c:pt>
                <c:pt idx="166">
                  <c:v>36.424332</c:v>
                </c:pt>
                <c:pt idx="167">
                  <c:v>36.005766999999999</c:v>
                </c:pt>
                <c:pt idx="168">
                  <c:v>35.987568000000003</c:v>
                </c:pt>
                <c:pt idx="169">
                  <c:v>36.114956999999997</c:v>
                </c:pt>
                <c:pt idx="170">
                  <c:v>35.468910000000001</c:v>
                </c:pt>
                <c:pt idx="171">
                  <c:v>35.659993999999998</c:v>
                </c:pt>
                <c:pt idx="172">
                  <c:v>34.859262000000001</c:v>
                </c:pt>
                <c:pt idx="173">
                  <c:v>34.804665</c:v>
                </c:pt>
                <c:pt idx="174">
                  <c:v>34.677275999999999</c:v>
                </c:pt>
                <c:pt idx="175">
                  <c:v>34.349702000000001</c:v>
                </c:pt>
                <c:pt idx="176">
                  <c:v>34.386099999999999</c:v>
                </c:pt>
                <c:pt idx="177">
                  <c:v>34.913854999999998</c:v>
                </c:pt>
                <c:pt idx="178">
                  <c:v>34.786465999999997</c:v>
                </c:pt>
                <c:pt idx="179">
                  <c:v>35.123137999999997</c:v>
                </c:pt>
                <c:pt idx="180">
                  <c:v>34.831961999999997</c:v>
                </c:pt>
                <c:pt idx="181">
                  <c:v>35.077641999999997</c:v>
                </c:pt>
                <c:pt idx="182">
                  <c:v>35.132238999999998</c:v>
                </c:pt>
                <c:pt idx="183">
                  <c:v>35.396118000000001</c:v>
                </c:pt>
                <c:pt idx="184">
                  <c:v>35.532604999999997</c:v>
                </c:pt>
                <c:pt idx="185">
                  <c:v>35.650896000000003</c:v>
                </c:pt>
                <c:pt idx="186">
                  <c:v>36.280752999999997</c:v>
                </c:pt>
                <c:pt idx="187">
                  <c:v>35.676530999999997</c:v>
                </c:pt>
                <c:pt idx="188">
                  <c:v>36.161738999999997</c:v>
                </c:pt>
                <c:pt idx="189">
                  <c:v>36.289906000000002</c:v>
                </c:pt>
                <c:pt idx="190">
                  <c:v>36.473004000000003</c:v>
                </c:pt>
                <c:pt idx="191">
                  <c:v>37.214550000000003</c:v>
                </c:pt>
                <c:pt idx="192">
                  <c:v>37.095536000000003</c:v>
                </c:pt>
                <c:pt idx="193">
                  <c:v>37.397644999999997</c:v>
                </c:pt>
                <c:pt idx="194">
                  <c:v>37.5899</c:v>
                </c:pt>
                <c:pt idx="195">
                  <c:v>37.351871000000003</c:v>
                </c:pt>
                <c:pt idx="196">
                  <c:v>37.452575000000003</c:v>
                </c:pt>
                <c:pt idx="197">
                  <c:v>37.434265000000003</c:v>
                </c:pt>
                <c:pt idx="198">
                  <c:v>38.093417000000002</c:v>
                </c:pt>
                <c:pt idx="199">
                  <c:v>38.496229999999997</c:v>
                </c:pt>
                <c:pt idx="200">
                  <c:v>38.111727000000002</c:v>
                </c:pt>
                <c:pt idx="201">
                  <c:v>38.212431000000002</c:v>
                </c:pt>
                <c:pt idx="202">
                  <c:v>37.772993999999997</c:v>
                </c:pt>
                <c:pt idx="203">
                  <c:v>38.056795999999999</c:v>
                </c:pt>
                <c:pt idx="204">
                  <c:v>37.296944000000003</c:v>
                </c:pt>
                <c:pt idx="205">
                  <c:v>37.242013999999998</c:v>
                </c:pt>
                <c:pt idx="206">
                  <c:v>37.434265000000003</c:v>
                </c:pt>
                <c:pt idx="207">
                  <c:v>37.013142000000002</c:v>
                </c:pt>
                <c:pt idx="208">
                  <c:v>37.653982999999997</c:v>
                </c:pt>
                <c:pt idx="209">
                  <c:v>37.809615000000001</c:v>
                </c:pt>
                <c:pt idx="210">
                  <c:v>37.626516000000002</c:v>
                </c:pt>
                <c:pt idx="211">
                  <c:v>37.058914999999999</c:v>
                </c:pt>
                <c:pt idx="212">
                  <c:v>37.077226000000003</c:v>
                </c:pt>
                <c:pt idx="213">
                  <c:v>37.269477000000002</c:v>
                </c:pt>
                <c:pt idx="214">
                  <c:v>36.674413000000001</c:v>
                </c:pt>
                <c:pt idx="215">
                  <c:v>36.619481999999998</c:v>
                </c:pt>
                <c:pt idx="216">
                  <c:v>36.527934999999999</c:v>
                </c:pt>
                <c:pt idx="217">
                  <c:v>36.445540999999999</c:v>
                </c:pt>
                <c:pt idx="218">
                  <c:v>35.969487000000001</c:v>
                </c:pt>
                <c:pt idx="219">
                  <c:v>36.033571000000002</c:v>
                </c:pt>
                <c:pt idx="220">
                  <c:v>36.042724</c:v>
                </c:pt>
                <c:pt idx="221">
                  <c:v>36.280752999999997</c:v>
                </c:pt>
                <c:pt idx="222">
                  <c:v>35.987797</c:v>
                </c:pt>
                <c:pt idx="223">
                  <c:v>36.280752999999997</c:v>
                </c:pt>
                <c:pt idx="224">
                  <c:v>36.610329</c:v>
                </c:pt>
                <c:pt idx="225">
                  <c:v>36.344836999999998</c:v>
                </c:pt>
                <c:pt idx="226">
                  <c:v>36.198359000000004</c:v>
                </c:pt>
                <c:pt idx="227">
                  <c:v>36.509625</c:v>
                </c:pt>
                <c:pt idx="228">
                  <c:v>36.894126999999997</c:v>
                </c:pt>
                <c:pt idx="229">
                  <c:v>37.031452000000002</c:v>
                </c:pt>
                <c:pt idx="230">
                  <c:v>37.077226000000003</c:v>
                </c:pt>
                <c:pt idx="231">
                  <c:v>36.985678</c:v>
                </c:pt>
                <c:pt idx="232">
                  <c:v>36.976520999999998</c:v>
                </c:pt>
                <c:pt idx="233">
                  <c:v>37.022295</c:v>
                </c:pt>
                <c:pt idx="234">
                  <c:v>37.443421999999998</c:v>
                </c:pt>
                <c:pt idx="235">
                  <c:v>37.809615000000001</c:v>
                </c:pt>
                <c:pt idx="236">
                  <c:v>38.450456000000003</c:v>
                </c:pt>
                <c:pt idx="237">
                  <c:v>38.340598999999997</c:v>
                </c:pt>
                <c:pt idx="238">
                  <c:v>38.368062000000002</c:v>
                </c:pt>
                <c:pt idx="239">
                  <c:v>38.743411999999999</c:v>
                </c:pt>
                <c:pt idx="240">
                  <c:v>38.743411999999999</c:v>
                </c:pt>
                <c:pt idx="241">
                  <c:v>39.045524</c:v>
                </c:pt>
                <c:pt idx="242">
                  <c:v>38.459609</c:v>
                </c:pt>
                <c:pt idx="243">
                  <c:v>38.734257999999997</c:v>
                </c:pt>
                <c:pt idx="244">
                  <c:v>38.477919999999997</c:v>
                </c:pt>
                <c:pt idx="245">
                  <c:v>38.239894999999997</c:v>
                </c:pt>
                <c:pt idx="246">
                  <c:v>38.139189999999999</c:v>
                </c:pt>
                <c:pt idx="247">
                  <c:v>37.855387999999998</c:v>
                </c:pt>
                <c:pt idx="248">
                  <c:v>37.528215000000003</c:v>
                </c:pt>
                <c:pt idx="249">
                  <c:v>37.952157999999997</c:v>
                </c:pt>
                <c:pt idx="250">
                  <c:v>38.422179999999997</c:v>
                </c:pt>
                <c:pt idx="251">
                  <c:v>38.514344000000001</c:v>
                </c:pt>
                <c:pt idx="252">
                  <c:v>39.122610999999999</c:v>
                </c:pt>
                <c:pt idx="253">
                  <c:v>39.104177999999997</c:v>
                </c:pt>
                <c:pt idx="254">
                  <c:v>39.104177999999997</c:v>
                </c:pt>
                <c:pt idx="255">
                  <c:v>39.297716999999999</c:v>
                </c:pt>
                <c:pt idx="256">
                  <c:v>39.620283999999998</c:v>
                </c:pt>
                <c:pt idx="257">
                  <c:v>39.684797000000003</c:v>
                </c:pt>
                <c:pt idx="258">
                  <c:v>39.804605000000002</c:v>
                </c:pt>
                <c:pt idx="259">
                  <c:v>40.081093000000003</c:v>
                </c:pt>
                <c:pt idx="260">
                  <c:v>40.302278000000001</c:v>
                </c:pt>
                <c:pt idx="261">
                  <c:v>40.698574000000001</c:v>
                </c:pt>
                <c:pt idx="262">
                  <c:v>41.140948999999999</c:v>
                </c:pt>
                <c:pt idx="263">
                  <c:v>41.076436000000001</c:v>
                </c:pt>
                <c:pt idx="264">
                  <c:v>41.528030000000001</c:v>
                </c:pt>
                <c:pt idx="265">
                  <c:v>41.223894999999999</c:v>
                </c:pt>
                <c:pt idx="266">
                  <c:v>41.380571000000003</c:v>
                </c:pt>
                <c:pt idx="267">
                  <c:v>41.140948999999999</c:v>
                </c:pt>
                <c:pt idx="268">
                  <c:v>41.454298999999999</c:v>
                </c:pt>
                <c:pt idx="269">
                  <c:v>41.177815000000002</c:v>
                </c:pt>
                <c:pt idx="270">
                  <c:v>40.376009000000003</c:v>
                </c:pt>
                <c:pt idx="271">
                  <c:v>40.440522000000001</c:v>
                </c:pt>
                <c:pt idx="272">
                  <c:v>40.237766000000001</c:v>
                </c:pt>
                <c:pt idx="273">
                  <c:v>41.177815000000002</c:v>
                </c:pt>
                <c:pt idx="274">
                  <c:v>40.735439</c:v>
                </c:pt>
                <c:pt idx="275">
                  <c:v>41.279192999999999</c:v>
                </c:pt>
                <c:pt idx="276">
                  <c:v>41.638623000000003</c:v>
                </c:pt>
                <c:pt idx="277">
                  <c:v>41.675488000000001</c:v>
                </c:pt>
                <c:pt idx="278">
                  <c:v>41.970405</c:v>
                </c:pt>
                <c:pt idx="279">
                  <c:v>41.878241000000003</c:v>
                </c:pt>
                <c:pt idx="280">
                  <c:v>42.394348000000001</c:v>
                </c:pt>
                <c:pt idx="281">
                  <c:v>43.039479999999998</c:v>
                </c:pt>
                <c:pt idx="282">
                  <c:v>42.818289999999998</c:v>
                </c:pt>
                <c:pt idx="283">
                  <c:v>42.458860999999999</c:v>
                </c:pt>
                <c:pt idx="284">
                  <c:v>41.915106999999999</c:v>
                </c:pt>
                <c:pt idx="285">
                  <c:v>41.988838000000001</c:v>
                </c:pt>
                <c:pt idx="286">
                  <c:v>41.675488000000001</c:v>
                </c:pt>
                <c:pt idx="287">
                  <c:v>42.108645000000003</c:v>
                </c:pt>
                <c:pt idx="288">
                  <c:v>42.633966000000001</c:v>
                </c:pt>
                <c:pt idx="289">
                  <c:v>42.587885999999997</c:v>
                </c:pt>
                <c:pt idx="290">
                  <c:v>42.864370999999998</c:v>
                </c:pt>
                <c:pt idx="291">
                  <c:v>42.624752000000001</c:v>
                </c:pt>
                <c:pt idx="292">
                  <c:v>42.652399000000003</c:v>
                </c:pt>
                <c:pt idx="293">
                  <c:v>42.504941000000002</c:v>
                </c:pt>
                <c:pt idx="294">
                  <c:v>42.292968999999999</c:v>
                </c:pt>
                <c:pt idx="295">
                  <c:v>42.652399000000003</c:v>
                </c:pt>
                <c:pt idx="296">
                  <c:v>43.113207000000003</c:v>
                </c:pt>
                <c:pt idx="297">
                  <c:v>43.159291000000003</c:v>
                </c:pt>
                <c:pt idx="298">
                  <c:v>43.168506000000001</c:v>
                </c:pt>
                <c:pt idx="299">
                  <c:v>43.398910000000001</c:v>
                </c:pt>
                <c:pt idx="300">
                  <c:v>42.928887000000003</c:v>
                </c:pt>
                <c:pt idx="301">
                  <c:v>42.514158999999999</c:v>
                </c:pt>
                <c:pt idx="302">
                  <c:v>39.030447000000002</c:v>
                </c:pt>
                <c:pt idx="303">
                  <c:v>38.836908000000001</c:v>
                </c:pt>
                <c:pt idx="304">
                  <c:v>38.680235000000003</c:v>
                </c:pt>
                <c:pt idx="305">
                  <c:v>38.790827999999998</c:v>
                </c:pt>
                <c:pt idx="306">
                  <c:v>38.753962999999999</c:v>
                </c:pt>
                <c:pt idx="307">
                  <c:v>38.873773999999997</c:v>
                </c:pt>
                <c:pt idx="308">
                  <c:v>38.692878999999998</c:v>
                </c:pt>
                <c:pt idx="309">
                  <c:v>38.609389</c:v>
                </c:pt>
                <c:pt idx="310">
                  <c:v>38.822750999999997</c:v>
                </c:pt>
                <c:pt idx="311">
                  <c:v>39.008285000000001</c:v>
                </c:pt>
                <c:pt idx="312">
                  <c:v>39.314416000000001</c:v>
                </c:pt>
                <c:pt idx="313">
                  <c:v>39.453563000000003</c:v>
                </c:pt>
                <c:pt idx="314">
                  <c:v>39.379351999999997</c:v>
                </c:pt>
                <c:pt idx="315">
                  <c:v>39.676203999999998</c:v>
                </c:pt>
                <c:pt idx="316">
                  <c:v>39.778247999999998</c:v>
                </c:pt>
                <c:pt idx="317">
                  <c:v>39.843184000000001</c:v>
                </c:pt>
                <c:pt idx="318">
                  <c:v>40.353399000000003</c:v>
                </c:pt>
                <c:pt idx="319">
                  <c:v>40.140036000000002</c:v>
                </c:pt>
                <c:pt idx="320">
                  <c:v>39.898842000000002</c:v>
                </c:pt>
                <c:pt idx="321">
                  <c:v>40.000884999999997</c:v>
                </c:pt>
                <c:pt idx="322">
                  <c:v>39.509224000000003</c:v>
                </c:pt>
                <c:pt idx="323">
                  <c:v>39.611268000000003</c:v>
                </c:pt>
                <c:pt idx="324">
                  <c:v>39.954503000000003</c:v>
                </c:pt>
                <c:pt idx="325">
                  <c:v>40.242080000000001</c:v>
                </c:pt>
                <c:pt idx="326">
                  <c:v>40.631697000000003</c:v>
                </c:pt>
                <c:pt idx="327">
                  <c:v>41.179018999999997</c:v>
                </c:pt>
                <c:pt idx="328">
                  <c:v>41.021318000000001</c:v>
                </c:pt>
                <c:pt idx="329">
                  <c:v>40.798676999999998</c:v>
                </c:pt>
                <c:pt idx="330">
                  <c:v>40.817231</c:v>
                </c:pt>
                <c:pt idx="331">
                  <c:v>41.021318000000001</c:v>
                </c:pt>
                <c:pt idx="332">
                  <c:v>40.761569999999999</c:v>
                </c:pt>
                <c:pt idx="333">
                  <c:v>42.820985999999998</c:v>
                </c:pt>
                <c:pt idx="334">
                  <c:v>43.034348000000001</c:v>
                </c:pt>
                <c:pt idx="335">
                  <c:v>42.635452000000001</c:v>
                </c:pt>
                <c:pt idx="336">
                  <c:v>43.090009000000002</c:v>
                </c:pt>
                <c:pt idx="337">
                  <c:v>43.015794</c:v>
                </c:pt>
                <c:pt idx="338">
                  <c:v>42.700387999999997</c:v>
                </c:pt>
                <c:pt idx="339">
                  <c:v>43.006518999999997</c:v>
                </c:pt>
                <c:pt idx="340">
                  <c:v>42.820985999999998</c:v>
                </c:pt>
                <c:pt idx="341">
                  <c:v>42.913750999999998</c:v>
                </c:pt>
                <c:pt idx="342">
                  <c:v>43.386862000000001</c:v>
                </c:pt>
                <c:pt idx="343">
                  <c:v>43.600223999999997</c:v>
                </c:pt>
                <c:pt idx="344">
                  <c:v>44.333080000000002</c:v>
                </c:pt>
                <c:pt idx="345">
                  <c:v>44.546441999999999</c:v>
                </c:pt>
                <c:pt idx="346">
                  <c:v>44.490780999999998</c:v>
                </c:pt>
                <c:pt idx="347">
                  <c:v>44.147545999999998</c:v>
                </c:pt>
                <c:pt idx="348">
                  <c:v>43.757925</c:v>
                </c:pt>
                <c:pt idx="349">
                  <c:v>43.757925</c:v>
                </c:pt>
                <c:pt idx="350">
                  <c:v>43.859969</c:v>
                </c:pt>
                <c:pt idx="351">
                  <c:v>43.683714000000002</c:v>
                </c:pt>
                <c:pt idx="352">
                  <c:v>44.221756999999997</c:v>
                </c:pt>
                <c:pt idx="353">
                  <c:v>43.563116999999998</c:v>
                </c:pt>
                <c:pt idx="354">
                  <c:v>43.813586000000001</c:v>
                </c:pt>
                <c:pt idx="355">
                  <c:v>43.127116999999998</c:v>
                </c:pt>
                <c:pt idx="356">
                  <c:v>42.691113000000001</c:v>
                </c:pt>
                <c:pt idx="357">
                  <c:v>42.793157000000001</c:v>
                </c:pt>
                <c:pt idx="358">
                  <c:v>43.507458999999997</c:v>
                </c:pt>
                <c:pt idx="359">
                  <c:v>43.451797999999997</c:v>
                </c:pt>
                <c:pt idx="360">
                  <c:v>43.590949000000002</c:v>
                </c:pt>
                <c:pt idx="361">
                  <c:v>43.748649999999998</c:v>
                </c:pt>
                <c:pt idx="362">
                  <c:v>44.435122999999997</c:v>
                </c:pt>
                <c:pt idx="363">
                  <c:v>44.370187000000001</c:v>
                </c:pt>
                <c:pt idx="364">
                  <c:v>44.759804000000003</c:v>
                </c:pt>
                <c:pt idx="365">
                  <c:v>45.232911999999999</c:v>
                </c:pt>
                <c:pt idx="366">
                  <c:v>44.871122999999997</c:v>
                </c:pt>
                <c:pt idx="367">
                  <c:v>43.66516</c:v>
                </c:pt>
                <c:pt idx="368">
                  <c:v>43.813586000000001</c:v>
                </c:pt>
                <c:pt idx="369">
                  <c:v>43.210607000000003</c:v>
                </c:pt>
                <c:pt idx="370">
                  <c:v>43.266264</c:v>
                </c:pt>
                <c:pt idx="371">
                  <c:v>44.462952000000001</c:v>
                </c:pt>
                <c:pt idx="372">
                  <c:v>44.548839000000001</c:v>
                </c:pt>
                <c:pt idx="373">
                  <c:v>44.063395</c:v>
                </c:pt>
                <c:pt idx="374">
                  <c:v>44.427477000000003</c:v>
                </c:pt>
                <c:pt idx="375">
                  <c:v>43.895356</c:v>
                </c:pt>
                <c:pt idx="376">
                  <c:v>44.156748</c:v>
                </c:pt>
                <c:pt idx="377">
                  <c:v>44.418143000000001</c:v>
                </c:pt>
                <c:pt idx="378">
                  <c:v>44.380800999999998</c:v>
                </c:pt>
                <c:pt idx="379">
                  <c:v>44.819564999999997</c:v>
                </c:pt>
                <c:pt idx="380">
                  <c:v>45.547733999999998</c:v>
                </c:pt>
                <c:pt idx="381">
                  <c:v>46.247894000000002</c:v>
                </c:pt>
                <c:pt idx="382">
                  <c:v>46.313242000000002</c:v>
                </c:pt>
                <c:pt idx="383">
                  <c:v>46.434604</c:v>
                </c:pt>
                <c:pt idx="384">
                  <c:v>45.949159000000002</c:v>
                </c:pt>
                <c:pt idx="385">
                  <c:v>46.257227999999998</c:v>
                </c:pt>
                <c:pt idx="386">
                  <c:v>46.826690999999997</c:v>
                </c:pt>
                <c:pt idx="387">
                  <c:v>47.162768999999997</c:v>
                </c:pt>
                <c:pt idx="388">
                  <c:v>47.162768999999997</c:v>
                </c:pt>
                <c:pt idx="389">
                  <c:v>46.845362999999999</c:v>
                </c:pt>
                <c:pt idx="390">
                  <c:v>46.546627999999998</c:v>
                </c:pt>
                <c:pt idx="391">
                  <c:v>46.369252000000003</c:v>
                </c:pt>
                <c:pt idx="392">
                  <c:v>47.666885000000001</c:v>
                </c:pt>
                <c:pt idx="393">
                  <c:v>47.218783000000002</c:v>
                </c:pt>
                <c:pt idx="394">
                  <c:v>46.910710999999999</c:v>
                </c:pt>
                <c:pt idx="395">
                  <c:v>46.761344000000001</c:v>
                </c:pt>
                <c:pt idx="396">
                  <c:v>47.694890000000001</c:v>
                </c:pt>
                <c:pt idx="397">
                  <c:v>47.713560999999999</c:v>
                </c:pt>
                <c:pt idx="398">
                  <c:v>48.114986999999999</c:v>
                </c:pt>
                <c:pt idx="399">
                  <c:v>48.021630000000002</c:v>
                </c:pt>
                <c:pt idx="400">
                  <c:v>47.741567000000003</c:v>
                </c:pt>
                <c:pt idx="401">
                  <c:v>48.096314999999997</c:v>
                </c:pt>
                <c:pt idx="402">
                  <c:v>48.142992</c:v>
                </c:pt>
                <c:pt idx="403">
                  <c:v>48.170997</c:v>
                </c:pt>
                <c:pt idx="404">
                  <c:v>48.721789999999999</c:v>
                </c:pt>
                <c:pt idx="405">
                  <c:v>48.759132000000001</c:v>
                </c:pt>
                <c:pt idx="406">
                  <c:v>48.068309999999997</c:v>
                </c:pt>
                <c:pt idx="407">
                  <c:v>47.909604999999999</c:v>
                </c:pt>
                <c:pt idx="408">
                  <c:v>47.732233000000001</c:v>
                </c:pt>
                <c:pt idx="409">
                  <c:v>47.676219000000003</c:v>
                </c:pt>
                <c:pt idx="410">
                  <c:v>46.938715999999999</c:v>
                </c:pt>
                <c:pt idx="411">
                  <c:v>47.237451</c:v>
                </c:pt>
                <c:pt idx="412">
                  <c:v>47.834923000000003</c:v>
                </c:pt>
                <c:pt idx="413">
                  <c:v>47.582864999999998</c:v>
                </c:pt>
                <c:pt idx="414">
                  <c:v>46.705328999999999</c:v>
                </c:pt>
                <c:pt idx="415">
                  <c:v>46.695996000000001</c:v>
                </c:pt>
                <c:pt idx="416">
                  <c:v>46.938715999999999</c:v>
                </c:pt>
                <c:pt idx="417">
                  <c:v>46.938715999999999</c:v>
                </c:pt>
                <c:pt idx="418">
                  <c:v>46.882705999999999</c:v>
                </c:pt>
                <c:pt idx="419">
                  <c:v>46.901376999999997</c:v>
                </c:pt>
                <c:pt idx="420">
                  <c:v>46.836024999999999</c:v>
                </c:pt>
                <c:pt idx="421">
                  <c:v>47.041407</c:v>
                </c:pt>
                <c:pt idx="422">
                  <c:v>47.424160999999998</c:v>
                </c:pt>
                <c:pt idx="423">
                  <c:v>47.732233000000001</c:v>
                </c:pt>
                <c:pt idx="424">
                  <c:v>48.731127000000001</c:v>
                </c:pt>
                <c:pt idx="425">
                  <c:v>49.33793</c:v>
                </c:pt>
                <c:pt idx="426">
                  <c:v>49.496634999999998</c:v>
                </c:pt>
                <c:pt idx="427">
                  <c:v>49.711350000000003</c:v>
                </c:pt>
                <c:pt idx="428">
                  <c:v>50.010084999999997</c:v>
                </c:pt>
                <c:pt idx="429">
                  <c:v>49.776698000000003</c:v>
                </c:pt>
                <c:pt idx="430">
                  <c:v>49.898060000000001</c:v>
                </c:pt>
                <c:pt idx="431">
                  <c:v>49.888722999999999</c:v>
                </c:pt>
                <c:pt idx="432">
                  <c:v>49.711350000000003</c:v>
                </c:pt>
                <c:pt idx="433">
                  <c:v>48.917836999999999</c:v>
                </c:pt>
                <c:pt idx="434">
                  <c:v>48.917836999999999</c:v>
                </c:pt>
                <c:pt idx="435">
                  <c:v>48.843152000000003</c:v>
                </c:pt>
                <c:pt idx="436">
                  <c:v>49.090102999999999</c:v>
                </c:pt>
                <c:pt idx="437">
                  <c:v>48.968038</c:v>
                </c:pt>
                <c:pt idx="438">
                  <c:v>49.841293</c:v>
                </c:pt>
                <c:pt idx="439">
                  <c:v>49.963358999999997</c:v>
                </c:pt>
                <c:pt idx="440">
                  <c:v>50.235664999999997</c:v>
                </c:pt>
                <c:pt idx="441">
                  <c:v>50.564307999999997</c:v>
                </c:pt>
                <c:pt idx="442">
                  <c:v>50.573700000000002</c:v>
                </c:pt>
                <c:pt idx="443">
                  <c:v>49.953969999999998</c:v>
                </c:pt>
                <c:pt idx="444">
                  <c:v>49.719223999999997</c:v>
                </c:pt>
                <c:pt idx="445">
                  <c:v>51.362447000000003</c:v>
                </c:pt>
                <c:pt idx="446">
                  <c:v>51.334274999999998</c:v>
                </c:pt>
                <c:pt idx="447">
                  <c:v>51.531464999999997</c:v>
                </c:pt>
                <c:pt idx="448">
                  <c:v>51.249769999999998</c:v>
                </c:pt>
                <c:pt idx="449">
                  <c:v>52.151193999999997</c:v>
                </c:pt>
                <c:pt idx="450">
                  <c:v>53.137127</c:v>
                </c:pt>
                <c:pt idx="451">
                  <c:v>52.508006000000002</c:v>
                </c:pt>
                <c:pt idx="452">
                  <c:v>52.188754000000003</c:v>
                </c:pt>
                <c:pt idx="453">
                  <c:v>51.569020999999999</c:v>
                </c:pt>
                <c:pt idx="454">
                  <c:v>51.465736</c:v>
                </c:pt>
                <c:pt idx="455">
                  <c:v>51.662922000000002</c:v>
                </c:pt>
                <c:pt idx="456">
                  <c:v>51.597192999999997</c:v>
                </c:pt>
                <c:pt idx="457">
                  <c:v>52.160581999999998</c:v>
                </c:pt>
                <c:pt idx="458">
                  <c:v>52.723975000000003</c:v>
                </c:pt>
                <c:pt idx="459">
                  <c:v>52.282651000000001</c:v>
                </c:pt>
                <c:pt idx="460">
                  <c:v>55.080824</c:v>
                </c:pt>
                <c:pt idx="461">
                  <c:v>56.573810000000002</c:v>
                </c:pt>
                <c:pt idx="462">
                  <c:v>58.029235</c:v>
                </c:pt>
                <c:pt idx="463">
                  <c:v>56.864896000000002</c:v>
                </c:pt>
                <c:pt idx="464">
                  <c:v>57.512794</c:v>
                </c:pt>
                <c:pt idx="465">
                  <c:v>57.109031000000002</c:v>
                </c:pt>
                <c:pt idx="466">
                  <c:v>58.498727000000002</c:v>
                </c:pt>
                <c:pt idx="467">
                  <c:v>59.118456999999999</c:v>
                </c:pt>
                <c:pt idx="468">
                  <c:v>59.156016999999999</c:v>
                </c:pt>
                <c:pt idx="469">
                  <c:v>60.029273000000003</c:v>
                </c:pt>
                <c:pt idx="470">
                  <c:v>60.573884999999997</c:v>
                </c:pt>
                <c:pt idx="471">
                  <c:v>60.883744999999998</c:v>
                </c:pt>
                <c:pt idx="472">
                  <c:v>60.780462999999997</c:v>
                </c:pt>
                <c:pt idx="473">
                  <c:v>60.977649</c:v>
                </c:pt>
                <c:pt idx="474">
                  <c:v>60.827407999999998</c:v>
                </c:pt>
                <c:pt idx="475">
                  <c:v>61.362628999999998</c:v>
                </c:pt>
                <c:pt idx="476">
                  <c:v>61.052762000000001</c:v>
                </c:pt>
                <c:pt idx="477">
                  <c:v>61.137273999999998</c:v>
                </c:pt>
                <c:pt idx="478">
                  <c:v>60.940089</c:v>
                </c:pt>
                <c:pt idx="479">
                  <c:v>60.536324999999998</c:v>
                </c:pt>
                <c:pt idx="480">
                  <c:v>60.658389999999997</c:v>
                </c:pt>
                <c:pt idx="481">
                  <c:v>60.677174000000001</c:v>
                </c:pt>
                <c:pt idx="482">
                  <c:v>60.780462999999997</c:v>
                </c:pt>
                <c:pt idx="483">
                  <c:v>59.343814000000002</c:v>
                </c:pt>
                <c:pt idx="484">
                  <c:v>59.090288000000001</c:v>
                </c:pt>
                <c:pt idx="485">
                  <c:v>60.029273000000003</c:v>
                </c:pt>
                <c:pt idx="486">
                  <c:v>60.348523999999998</c:v>
                </c:pt>
                <c:pt idx="487">
                  <c:v>62.179547999999997</c:v>
                </c:pt>
                <c:pt idx="488">
                  <c:v>62.188940000000002</c:v>
                </c:pt>
                <c:pt idx="489">
                  <c:v>62.132595999999999</c:v>
                </c:pt>
                <c:pt idx="490">
                  <c:v>61.672494999999998</c:v>
                </c:pt>
                <c:pt idx="491">
                  <c:v>61.616159000000003</c:v>
                </c:pt>
                <c:pt idx="492">
                  <c:v>61.390796999999999</c:v>
                </c:pt>
                <c:pt idx="493">
                  <c:v>62.695985</c:v>
                </c:pt>
                <c:pt idx="494">
                  <c:v>62.695985</c:v>
                </c:pt>
                <c:pt idx="495">
                  <c:v>62.498798999999998</c:v>
                </c:pt>
                <c:pt idx="496">
                  <c:v>62.902563000000001</c:v>
                </c:pt>
                <c:pt idx="497">
                  <c:v>63.024635000000004</c:v>
                </c:pt>
                <c:pt idx="498">
                  <c:v>63.362670000000001</c:v>
                </c:pt>
                <c:pt idx="499">
                  <c:v>63.043411999999996</c:v>
                </c:pt>
                <c:pt idx="500">
                  <c:v>63.263190000000002</c:v>
                </c:pt>
                <c:pt idx="501">
                  <c:v>63.017944999999997</c:v>
                </c:pt>
                <c:pt idx="502">
                  <c:v>62.376541000000003</c:v>
                </c:pt>
                <c:pt idx="503">
                  <c:v>62.999082999999999</c:v>
                </c:pt>
                <c:pt idx="504">
                  <c:v>62.942490999999997</c:v>
                </c:pt>
                <c:pt idx="505">
                  <c:v>63.715949000000002</c:v>
                </c:pt>
                <c:pt idx="506">
                  <c:v>63.225459000000001</c:v>
                </c:pt>
                <c:pt idx="507">
                  <c:v>64.310187999999997</c:v>
                </c:pt>
                <c:pt idx="508">
                  <c:v>65.385481999999996</c:v>
                </c:pt>
                <c:pt idx="509">
                  <c:v>64.093238999999997</c:v>
                </c:pt>
                <c:pt idx="510">
                  <c:v>64.329049999999995</c:v>
                </c:pt>
                <c:pt idx="511">
                  <c:v>64.055515999999997</c:v>
                </c:pt>
                <c:pt idx="512">
                  <c:v>64.083811999999995</c:v>
                </c:pt>
                <c:pt idx="513">
                  <c:v>63.838566999999998</c:v>
                </c:pt>
                <c:pt idx="514">
                  <c:v>64.140404000000004</c:v>
                </c:pt>
                <c:pt idx="515">
                  <c:v>64.093238999999997</c:v>
                </c:pt>
                <c:pt idx="516">
                  <c:v>63.159432000000002</c:v>
                </c:pt>
                <c:pt idx="517">
                  <c:v>61.70684</c:v>
                </c:pt>
                <c:pt idx="518">
                  <c:v>61.555925000000002</c:v>
                </c:pt>
                <c:pt idx="519">
                  <c:v>63.565026000000003</c:v>
                </c:pt>
                <c:pt idx="520">
                  <c:v>62.678376999999998</c:v>
                </c:pt>
                <c:pt idx="521">
                  <c:v>65.045914999999994</c:v>
                </c:pt>
                <c:pt idx="522">
                  <c:v>64.159266000000002</c:v>
                </c:pt>
                <c:pt idx="523">
                  <c:v>62.027546000000001</c:v>
                </c:pt>
                <c:pt idx="524">
                  <c:v>61.838892999999999</c:v>
                </c:pt>
                <c:pt idx="525">
                  <c:v>61.659681999999997</c:v>
                </c:pt>
                <c:pt idx="526">
                  <c:v>62.508594000000002</c:v>
                </c:pt>
                <c:pt idx="527">
                  <c:v>63.706513999999999</c:v>
                </c:pt>
                <c:pt idx="528">
                  <c:v>62.876463999999999</c:v>
                </c:pt>
                <c:pt idx="529">
                  <c:v>65.611857999999998</c:v>
                </c:pt>
                <c:pt idx="530">
                  <c:v>65.526970000000006</c:v>
                </c:pt>
                <c:pt idx="531">
                  <c:v>65.951425999999998</c:v>
                </c:pt>
                <c:pt idx="532">
                  <c:v>66.281559000000001</c:v>
                </c:pt>
                <c:pt idx="533">
                  <c:v>66.781482999999994</c:v>
                </c:pt>
                <c:pt idx="534">
                  <c:v>66.913535999999993</c:v>
                </c:pt>
                <c:pt idx="535">
                  <c:v>67.451183</c:v>
                </c:pt>
                <c:pt idx="536">
                  <c:v>67.677559000000002</c:v>
                </c:pt>
                <c:pt idx="537">
                  <c:v>67.696421000000001</c:v>
                </c:pt>
                <c:pt idx="538">
                  <c:v>67.913369000000003</c:v>
                </c:pt>
                <c:pt idx="539">
                  <c:v>67.545506000000003</c:v>
                </c:pt>
                <c:pt idx="540">
                  <c:v>67.753020000000006</c:v>
                </c:pt>
                <c:pt idx="541">
                  <c:v>67.470044999999999</c:v>
                </c:pt>
                <c:pt idx="542">
                  <c:v>67.422887000000003</c:v>
                </c:pt>
                <c:pt idx="543">
                  <c:v>69.365961999999996</c:v>
                </c:pt>
                <c:pt idx="544">
                  <c:v>69.045255999999995</c:v>
                </c:pt>
                <c:pt idx="545">
                  <c:v>68.441581999999997</c:v>
                </c:pt>
                <c:pt idx="546">
                  <c:v>68.196343999999996</c:v>
                </c:pt>
                <c:pt idx="547">
                  <c:v>68.356694000000005</c:v>
                </c:pt>
                <c:pt idx="548">
                  <c:v>68.422719999999998</c:v>
                </c:pt>
                <c:pt idx="549">
                  <c:v>68.422719999999998</c:v>
                </c:pt>
                <c:pt idx="550">
                  <c:v>68.366128000000003</c:v>
                </c:pt>
                <c:pt idx="551">
                  <c:v>68.186909999999997</c:v>
                </c:pt>
                <c:pt idx="552">
                  <c:v>68.564207999999994</c:v>
                </c:pt>
                <c:pt idx="553">
                  <c:v>69.281065999999996</c:v>
                </c:pt>
                <c:pt idx="554">
                  <c:v>68.035988000000003</c:v>
                </c:pt>
                <c:pt idx="555">
                  <c:v>67.677559000000002</c:v>
                </c:pt>
                <c:pt idx="556">
                  <c:v>66.253263000000004</c:v>
                </c:pt>
                <c:pt idx="557">
                  <c:v>66.158940000000001</c:v>
                </c:pt>
                <c:pt idx="558">
                  <c:v>67.102181000000002</c:v>
                </c:pt>
                <c:pt idx="559">
                  <c:v>66.328723999999994</c:v>
                </c:pt>
                <c:pt idx="560">
                  <c:v>65.215699000000001</c:v>
                </c:pt>
                <c:pt idx="561">
                  <c:v>66.014353</c:v>
                </c:pt>
                <c:pt idx="562">
                  <c:v>66.298574000000002</c:v>
                </c:pt>
                <c:pt idx="563">
                  <c:v>66.061724999999996</c:v>
                </c:pt>
                <c:pt idx="564">
                  <c:v>66.582786999999996</c:v>
                </c:pt>
                <c:pt idx="565">
                  <c:v>67.558600999999996</c:v>
                </c:pt>
                <c:pt idx="566">
                  <c:v>65.379600999999994</c:v>
                </c:pt>
                <c:pt idx="567">
                  <c:v>64.451153000000005</c:v>
                </c:pt>
                <c:pt idx="568">
                  <c:v>64.119567000000004</c:v>
                </c:pt>
                <c:pt idx="569">
                  <c:v>65.796448999999996</c:v>
                </c:pt>
                <c:pt idx="570">
                  <c:v>63.655346000000002</c:v>
                </c:pt>
                <c:pt idx="571">
                  <c:v>62.660580000000003</c:v>
                </c:pt>
                <c:pt idx="572">
                  <c:v>63.210070000000002</c:v>
                </c:pt>
                <c:pt idx="573">
                  <c:v>63.674290999999997</c:v>
                </c:pt>
                <c:pt idx="574">
                  <c:v>64.441676999999999</c:v>
                </c:pt>
                <c:pt idx="575">
                  <c:v>64.545890999999997</c:v>
                </c:pt>
                <c:pt idx="576">
                  <c:v>65.038539</c:v>
                </c:pt>
                <c:pt idx="577">
                  <c:v>65.237491000000006</c:v>
                </c:pt>
                <c:pt idx="578">
                  <c:v>65.322753000000006</c:v>
                </c:pt>
                <c:pt idx="579">
                  <c:v>65.000641999999999</c:v>
                </c:pt>
                <c:pt idx="580">
                  <c:v>63.664814999999997</c:v>
                </c:pt>
                <c:pt idx="581">
                  <c:v>64.943800999999993</c:v>
                </c:pt>
                <c:pt idx="582">
                  <c:v>66.146986999999996</c:v>
                </c:pt>
                <c:pt idx="583">
                  <c:v>65.853297999999995</c:v>
                </c:pt>
                <c:pt idx="584">
                  <c:v>61.694243</c:v>
                </c:pt>
                <c:pt idx="585">
                  <c:v>60.443680000000001</c:v>
                </c:pt>
                <c:pt idx="586">
                  <c:v>60.614210999999997</c:v>
                </c:pt>
                <c:pt idx="587">
                  <c:v>60.841586999999997</c:v>
                </c:pt>
                <c:pt idx="588">
                  <c:v>60.472104999999999</c:v>
                </c:pt>
                <c:pt idx="589">
                  <c:v>60.538421999999997</c:v>
                </c:pt>
                <c:pt idx="590">
                  <c:v>61.021594</c:v>
                </c:pt>
                <c:pt idx="591">
                  <c:v>61.599497</c:v>
                </c:pt>
                <c:pt idx="592">
                  <c:v>62.679532000000002</c:v>
                </c:pt>
                <c:pt idx="593">
                  <c:v>61.788980000000002</c:v>
                </c:pt>
                <c:pt idx="594">
                  <c:v>61.514235999999997</c:v>
                </c:pt>
                <c:pt idx="595">
                  <c:v>62.291097999999998</c:v>
                </c:pt>
                <c:pt idx="596">
                  <c:v>63.049014999999997</c:v>
                </c:pt>
                <c:pt idx="597">
                  <c:v>62.717421999999999</c:v>
                </c:pt>
                <c:pt idx="598">
                  <c:v>63.844822000000001</c:v>
                </c:pt>
                <c:pt idx="599">
                  <c:v>64.214303999999998</c:v>
                </c:pt>
                <c:pt idx="600">
                  <c:v>64.934325000000001</c:v>
                </c:pt>
                <c:pt idx="601">
                  <c:v>65.550132000000005</c:v>
                </c:pt>
                <c:pt idx="602">
                  <c:v>65.796448999999996</c:v>
                </c:pt>
                <c:pt idx="603">
                  <c:v>67.369124999999997</c:v>
                </c:pt>
                <c:pt idx="604">
                  <c:v>66.914372999999998</c:v>
                </c:pt>
                <c:pt idx="605">
                  <c:v>66.838587000000004</c:v>
                </c:pt>
                <c:pt idx="606">
                  <c:v>67.359649000000005</c:v>
                </c:pt>
                <c:pt idx="607">
                  <c:v>67.312284000000005</c:v>
                </c:pt>
                <c:pt idx="608">
                  <c:v>66.999643000000006</c:v>
                </c:pt>
                <c:pt idx="609">
                  <c:v>67.047008000000005</c:v>
                </c:pt>
                <c:pt idx="610">
                  <c:v>66.990167</c:v>
                </c:pt>
                <c:pt idx="611">
                  <c:v>66.345939000000001</c:v>
                </c:pt>
                <c:pt idx="612">
                  <c:v>66.251200999999995</c:v>
                </c:pt>
                <c:pt idx="613">
                  <c:v>64.346939000000006</c:v>
                </c:pt>
                <c:pt idx="614">
                  <c:v>64.185884000000001</c:v>
                </c:pt>
                <c:pt idx="615">
                  <c:v>64.053248999999994</c:v>
                </c:pt>
                <c:pt idx="616">
                  <c:v>64.631159999999994</c:v>
                </c:pt>
                <c:pt idx="617">
                  <c:v>65.123801</c:v>
                </c:pt>
                <c:pt idx="618">
                  <c:v>65.085903999999999</c:v>
                </c:pt>
                <c:pt idx="619">
                  <c:v>65.493284000000003</c:v>
                </c:pt>
                <c:pt idx="620">
                  <c:v>65.209069999999997</c:v>
                </c:pt>
                <c:pt idx="621">
                  <c:v>65.000641999999999</c:v>
                </c:pt>
                <c:pt idx="622">
                  <c:v>65.891193999999999</c:v>
                </c:pt>
                <c:pt idx="623">
                  <c:v>65.588029000000006</c:v>
                </c:pt>
                <c:pt idx="624">
                  <c:v>65.847954999999999</c:v>
                </c:pt>
                <c:pt idx="625">
                  <c:v>65.276683000000006</c:v>
                </c:pt>
                <c:pt idx="626">
                  <c:v>66.285925000000006</c:v>
                </c:pt>
                <c:pt idx="627">
                  <c:v>66.257356000000001</c:v>
                </c:pt>
                <c:pt idx="628">
                  <c:v>67.038093000000003</c:v>
                </c:pt>
                <c:pt idx="629">
                  <c:v>67.009523999999999</c:v>
                </c:pt>
                <c:pt idx="630">
                  <c:v>66.428736000000001</c:v>
                </c:pt>
                <c:pt idx="631">
                  <c:v>66.876228999999995</c:v>
                </c:pt>
                <c:pt idx="632">
                  <c:v>67.133302999999998</c:v>
                </c:pt>
                <c:pt idx="633">
                  <c:v>67.104741000000004</c:v>
                </c:pt>
                <c:pt idx="634">
                  <c:v>67.257075</c:v>
                </c:pt>
                <c:pt idx="635">
                  <c:v>67.609358</c:v>
                </c:pt>
                <c:pt idx="636">
                  <c:v>67.599834999999999</c:v>
                </c:pt>
                <c:pt idx="637">
                  <c:v>67.199950000000001</c:v>
                </c:pt>
                <c:pt idx="638">
                  <c:v>67.656959000000001</c:v>
                </c:pt>
                <c:pt idx="639">
                  <c:v>66.714371999999997</c:v>
                </c:pt>
                <c:pt idx="640">
                  <c:v>67.333245000000005</c:v>
                </c:pt>
                <c:pt idx="641">
                  <c:v>68.028282000000004</c:v>
                </c:pt>
                <c:pt idx="642">
                  <c:v>68.961353000000003</c:v>
                </c:pt>
                <c:pt idx="643">
                  <c:v>68.761410999999995</c:v>
                </c:pt>
                <c:pt idx="644">
                  <c:v>69.066085999999999</c:v>
                </c:pt>
                <c:pt idx="645">
                  <c:v>68.837581</c:v>
                </c:pt>
                <c:pt idx="646">
                  <c:v>69.266028000000006</c:v>
                </c:pt>
                <c:pt idx="647">
                  <c:v>68.218708000000007</c:v>
                </c:pt>
                <c:pt idx="648">
                  <c:v>68.904229000000001</c:v>
                </c:pt>
                <c:pt idx="649">
                  <c:v>66.914314000000005</c:v>
                </c:pt>
                <c:pt idx="650">
                  <c:v>67.285636999999994</c:v>
                </c:pt>
                <c:pt idx="651">
                  <c:v>66.980962000000005</c:v>
                </c:pt>
                <c:pt idx="652">
                  <c:v>66.647724999999994</c:v>
                </c:pt>
                <c:pt idx="653">
                  <c:v>67.542710999999997</c:v>
                </c:pt>
                <c:pt idx="654">
                  <c:v>67.828339</c:v>
                </c:pt>
                <c:pt idx="655">
                  <c:v>67.618874000000005</c:v>
                </c:pt>
                <c:pt idx="656">
                  <c:v>68.437689000000006</c:v>
                </c:pt>
                <c:pt idx="657">
                  <c:v>68.675717000000006</c:v>
                </c:pt>
                <c:pt idx="658">
                  <c:v>68.009242999999998</c:v>
                </c:pt>
                <c:pt idx="659">
                  <c:v>68.751887999999994</c:v>
                </c:pt>
                <c:pt idx="660">
                  <c:v>69.12321</c:v>
                </c:pt>
                <c:pt idx="661">
                  <c:v>69.008960999999999</c:v>
                </c:pt>
                <c:pt idx="662">
                  <c:v>69.599265000000003</c:v>
                </c:pt>
                <c:pt idx="663">
                  <c:v>69.437408000000005</c:v>
                </c:pt>
                <c:pt idx="664">
                  <c:v>69.932501999999999</c:v>
                </c:pt>
                <c:pt idx="665">
                  <c:v>69.808730999999995</c:v>
                </c:pt>
                <c:pt idx="666">
                  <c:v>69.189857000000003</c:v>
                </c:pt>
                <c:pt idx="667">
                  <c:v>69.761122</c:v>
                </c:pt>
                <c:pt idx="668">
                  <c:v>70.170529999999999</c:v>
                </c:pt>
                <c:pt idx="669">
                  <c:v>70.294308999999998</c:v>
                </c:pt>
                <c:pt idx="670">
                  <c:v>70.808448999999996</c:v>
                </c:pt>
                <c:pt idx="671">
                  <c:v>70.741802000000007</c:v>
                </c:pt>
                <c:pt idx="672">
                  <c:v>71.712951000000004</c:v>
                </c:pt>
                <c:pt idx="673">
                  <c:v>71.798644999999993</c:v>
                </c:pt>
                <c:pt idx="674">
                  <c:v>71.684388999999996</c:v>
                </c:pt>
                <c:pt idx="675">
                  <c:v>71.865291999999997</c:v>
                </c:pt>
                <c:pt idx="676">
                  <c:v>71.655827000000002</c:v>
                </c:pt>
                <c:pt idx="677">
                  <c:v>71.779599000000005</c:v>
                </c:pt>
                <c:pt idx="678">
                  <c:v>71.370191000000005</c:v>
                </c:pt>
                <c:pt idx="679">
                  <c:v>71.931939999999997</c:v>
                </c:pt>
                <c:pt idx="680">
                  <c:v>71.370191000000005</c:v>
                </c:pt>
                <c:pt idx="681">
                  <c:v>71.808160999999998</c:v>
                </c:pt>
                <c:pt idx="682">
                  <c:v>72.446072999999998</c:v>
                </c:pt>
                <c:pt idx="683">
                  <c:v>72.236615</c:v>
                </c:pt>
                <c:pt idx="684">
                  <c:v>72.227091999999999</c:v>
                </c:pt>
                <c:pt idx="685">
                  <c:v>73.940893000000003</c:v>
                </c:pt>
                <c:pt idx="686">
                  <c:v>72.512727999999996</c:v>
                </c:pt>
                <c:pt idx="687">
                  <c:v>72.055712</c:v>
                </c:pt>
                <c:pt idx="688">
                  <c:v>72.335944999999995</c:v>
                </c:pt>
                <c:pt idx="689">
                  <c:v>71.656869</c:v>
                </c:pt>
                <c:pt idx="690">
                  <c:v>71.331682000000001</c:v>
                </c:pt>
                <c:pt idx="691">
                  <c:v>71.781211999999996</c:v>
                </c:pt>
                <c:pt idx="692">
                  <c:v>72.842866999999998</c:v>
                </c:pt>
                <c:pt idx="693">
                  <c:v>72.508105</c:v>
                </c:pt>
                <c:pt idx="694">
                  <c:v>71.245598000000001</c:v>
                </c:pt>
                <c:pt idx="695">
                  <c:v>73.321089000000001</c:v>
                </c:pt>
                <c:pt idx="696">
                  <c:v>72.115966</c:v>
                </c:pt>
                <c:pt idx="697">
                  <c:v>72.230734999999996</c:v>
                </c:pt>
                <c:pt idx="698">
                  <c:v>70.690865000000002</c:v>
                </c:pt>
                <c:pt idx="699">
                  <c:v>71.331682000000001</c:v>
                </c:pt>
                <c:pt idx="700">
                  <c:v>70.040481999999997</c:v>
                </c:pt>
                <c:pt idx="701">
                  <c:v>68.988387000000003</c:v>
                </c:pt>
                <c:pt idx="702">
                  <c:v>70.413494999999998</c:v>
                </c:pt>
                <c:pt idx="703">
                  <c:v>70.882150999999993</c:v>
                </c:pt>
                <c:pt idx="704">
                  <c:v>72.527237999999997</c:v>
                </c:pt>
                <c:pt idx="705">
                  <c:v>72.689831999999996</c:v>
                </c:pt>
                <c:pt idx="706">
                  <c:v>73.120228999999995</c:v>
                </c:pt>
                <c:pt idx="707">
                  <c:v>73.741919999999993</c:v>
                </c:pt>
                <c:pt idx="708">
                  <c:v>74.994867999999997</c:v>
                </c:pt>
                <c:pt idx="709">
                  <c:v>75.071377999999996</c:v>
                </c:pt>
                <c:pt idx="710">
                  <c:v>74.679239999999993</c:v>
                </c:pt>
                <c:pt idx="711">
                  <c:v>74.784448999999995</c:v>
                </c:pt>
                <c:pt idx="712">
                  <c:v>75.061819</c:v>
                </c:pt>
                <c:pt idx="713">
                  <c:v>75.157461999999995</c:v>
                </c:pt>
                <c:pt idx="714">
                  <c:v>76.046957000000006</c:v>
                </c:pt>
                <c:pt idx="715">
                  <c:v>75.473090999999997</c:v>
                </c:pt>
                <c:pt idx="716">
                  <c:v>76.133032999999998</c:v>
                </c:pt>
                <c:pt idx="717">
                  <c:v>74.860958999999994</c:v>
                </c:pt>
                <c:pt idx="718">
                  <c:v>75.645244000000005</c:v>
                </c:pt>
                <c:pt idx="719">
                  <c:v>76.133032999999998</c:v>
                </c:pt>
                <c:pt idx="720">
                  <c:v>76.745157000000006</c:v>
                </c:pt>
                <c:pt idx="721">
                  <c:v>77.146870000000007</c:v>
                </c:pt>
                <c:pt idx="722">
                  <c:v>76.850367000000006</c:v>
                </c:pt>
                <c:pt idx="723">
                  <c:v>76.859932999999998</c:v>
                </c:pt>
                <c:pt idx="724">
                  <c:v>77.481623999999996</c:v>
                </c:pt>
                <c:pt idx="725">
                  <c:v>76.257375999999994</c:v>
                </c:pt>
                <c:pt idx="726">
                  <c:v>75.434832</c:v>
                </c:pt>
                <c:pt idx="727">
                  <c:v>76.085215000000005</c:v>
                </c:pt>
                <c:pt idx="728">
                  <c:v>77.443365999999997</c:v>
                </c:pt>
                <c:pt idx="729">
                  <c:v>77.452932000000004</c:v>
                </c:pt>
                <c:pt idx="730">
                  <c:v>77.950280000000006</c:v>
                </c:pt>
                <c:pt idx="731">
                  <c:v>78.610230000000001</c:v>
                </c:pt>
                <c:pt idx="732">
                  <c:v>78.428503000000006</c:v>
                </c:pt>
                <c:pt idx="733">
                  <c:v>78.552837999999994</c:v>
                </c:pt>
                <c:pt idx="734">
                  <c:v>78.380678000000003</c:v>
                </c:pt>
                <c:pt idx="735">
                  <c:v>78.648488999999998</c:v>
                </c:pt>
                <c:pt idx="736">
                  <c:v>78.648488999999998</c:v>
                </c:pt>
                <c:pt idx="737">
                  <c:v>78.897159000000002</c:v>
                </c:pt>
                <c:pt idx="738">
                  <c:v>77.749427999999995</c:v>
                </c:pt>
                <c:pt idx="739">
                  <c:v>76.974709000000004</c:v>
                </c:pt>
                <c:pt idx="740">
                  <c:v>76.965142999999998</c:v>
                </c:pt>
                <c:pt idx="741">
                  <c:v>75.846103999999997</c:v>
                </c:pt>
                <c:pt idx="742">
                  <c:v>76.104341000000005</c:v>
                </c:pt>
                <c:pt idx="743">
                  <c:v>75.654810999999995</c:v>
                </c:pt>
                <c:pt idx="744">
                  <c:v>77.137303000000003</c:v>
                </c:pt>
                <c:pt idx="745">
                  <c:v>78.820649000000003</c:v>
                </c:pt>
                <c:pt idx="746">
                  <c:v>79.423207000000005</c:v>
                </c:pt>
                <c:pt idx="747">
                  <c:v>79.384947999999994</c:v>
                </c:pt>
                <c:pt idx="748">
                  <c:v>78.351985999999997</c:v>
                </c:pt>
                <c:pt idx="749">
                  <c:v>78.495453999999995</c:v>
                </c:pt>
                <c:pt idx="750">
                  <c:v>78.275468000000004</c:v>
                </c:pt>
                <c:pt idx="751">
                  <c:v>77.615526000000003</c:v>
                </c:pt>
                <c:pt idx="752">
                  <c:v>78.588515000000001</c:v>
                </c:pt>
                <c:pt idx="753">
                  <c:v>77.541567999999998</c:v>
                </c:pt>
                <c:pt idx="754">
                  <c:v>77.330256000000006</c:v>
                </c:pt>
                <c:pt idx="755">
                  <c:v>76.888424000000001</c:v>
                </c:pt>
                <c:pt idx="756">
                  <c:v>76.062388999999996</c:v>
                </c:pt>
                <c:pt idx="757">
                  <c:v>78.790220000000005</c:v>
                </c:pt>
                <c:pt idx="758">
                  <c:v>81.220296000000005</c:v>
                </c:pt>
                <c:pt idx="759">
                  <c:v>80.528730999999993</c:v>
                </c:pt>
                <c:pt idx="760">
                  <c:v>79.539411999999999</c:v>
                </c:pt>
                <c:pt idx="761">
                  <c:v>79.241658000000001</c:v>
                </c:pt>
                <c:pt idx="762">
                  <c:v>78.713378000000006</c:v>
                </c:pt>
                <c:pt idx="763">
                  <c:v>77.656824</c:v>
                </c:pt>
                <c:pt idx="764">
                  <c:v>79.011139</c:v>
                </c:pt>
                <c:pt idx="765">
                  <c:v>78.511672000000004</c:v>
                </c:pt>
                <c:pt idx="766">
                  <c:v>78.703778</c:v>
                </c:pt>
                <c:pt idx="767">
                  <c:v>80.605574000000004</c:v>
                </c:pt>
                <c:pt idx="768">
                  <c:v>80.173349000000002</c:v>
                </c:pt>
                <c:pt idx="769">
                  <c:v>81.402794</c:v>
                </c:pt>
                <c:pt idx="770">
                  <c:v>81.354765999999998</c:v>
                </c:pt>
                <c:pt idx="771">
                  <c:v>82.017516999999998</c:v>
                </c:pt>
                <c:pt idx="772">
                  <c:v>81.470028999999997</c:v>
                </c:pt>
                <c:pt idx="773">
                  <c:v>79.904409000000001</c:v>
                </c:pt>
                <c:pt idx="774">
                  <c:v>79.549019999999999</c:v>
                </c:pt>
                <c:pt idx="775">
                  <c:v>80.125321</c:v>
                </c:pt>
                <c:pt idx="776">
                  <c:v>80.557552999999999</c:v>
                </c:pt>
                <c:pt idx="777">
                  <c:v>81.095433</c:v>
                </c:pt>
                <c:pt idx="778">
                  <c:v>82.094358999999997</c:v>
                </c:pt>
                <c:pt idx="779">
                  <c:v>80.893727999999996</c:v>
                </c:pt>
                <c:pt idx="780">
                  <c:v>81.758184</c:v>
                </c:pt>
                <c:pt idx="781">
                  <c:v>82.689868000000004</c:v>
                </c:pt>
                <c:pt idx="782">
                  <c:v>82.641846999999999</c:v>
                </c:pt>
                <c:pt idx="783">
                  <c:v>82.680267999999998</c:v>
                </c:pt>
                <c:pt idx="784">
                  <c:v>82.997236000000001</c:v>
                </c:pt>
                <c:pt idx="785">
                  <c:v>82.814738000000006</c:v>
                </c:pt>
                <c:pt idx="786">
                  <c:v>82.766710000000003</c:v>
                </c:pt>
                <c:pt idx="787">
                  <c:v>83.621559000000005</c:v>
                </c:pt>
                <c:pt idx="788">
                  <c:v>84.620485000000002</c:v>
                </c:pt>
                <c:pt idx="789">
                  <c:v>85.725066999999996</c:v>
                </c:pt>
                <c:pt idx="790">
                  <c:v>84.81259</c:v>
                </c:pt>
                <c:pt idx="791">
                  <c:v>84.687719999999999</c:v>
                </c:pt>
                <c:pt idx="792">
                  <c:v>84.514827999999994</c:v>
                </c:pt>
                <c:pt idx="793">
                  <c:v>85.984399999999994</c:v>
                </c:pt>
                <c:pt idx="794">
                  <c:v>84.937453000000005</c:v>
                </c:pt>
                <c:pt idx="795">
                  <c:v>85.513754000000006</c:v>
                </c:pt>
                <c:pt idx="796">
                  <c:v>85.436912000000007</c:v>
                </c:pt>
                <c:pt idx="797">
                  <c:v>83.573537999999999</c:v>
                </c:pt>
                <c:pt idx="798">
                  <c:v>84.505229</c:v>
                </c:pt>
                <c:pt idx="799">
                  <c:v>83.506303000000003</c:v>
                </c:pt>
                <c:pt idx="800">
                  <c:v>83.823263999999995</c:v>
                </c:pt>
                <c:pt idx="801">
                  <c:v>84.985480999999993</c:v>
                </c:pt>
                <c:pt idx="802">
                  <c:v>84.639698999999993</c:v>
                </c:pt>
                <c:pt idx="803">
                  <c:v>86.426238999999995</c:v>
                </c:pt>
                <c:pt idx="804">
                  <c:v>86.013221000000001</c:v>
                </c:pt>
                <c:pt idx="805">
                  <c:v>86.810434999999998</c:v>
                </c:pt>
                <c:pt idx="806">
                  <c:v>86.368602999999993</c:v>
                </c:pt>
                <c:pt idx="807">
                  <c:v>87.646077000000005</c:v>
                </c:pt>
                <c:pt idx="808">
                  <c:v>86.752807000000004</c:v>
                </c:pt>
                <c:pt idx="809">
                  <c:v>85.917164999999997</c:v>
                </c:pt>
                <c:pt idx="810">
                  <c:v>85.494547999999995</c:v>
                </c:pt>
                <c:pt idx="811">
                  <c:v>85.619410999999999</c:v>
                </c:pt>
                <c:pt idx="812">
                  <c:v>86.531886999999998</c:v>
                </c:pt>
                <c:pt idx="813">
                  <c:v>87.547173000000001</c:v>
                </c:pt>
                <c:pt idx="814">
                  <c:v>87.036152999999999</c:v>
                </c:pt>
                <c:pt idx="815">
                  <c:v>85.667024999999995</c:v>
                </c:pt>
                <c:pt idx="816">
                  <c:v>86.390157000000002</c:v>
                </c:pt>
                <c:pt idx="817">
                  <c:v>86.708337</c:v>
                </c:pt>
                <c:pt idx="818">
                  <c:v>86.717980999999995</c:v>
                </c:pt>
                <c:pt idx="819">
                  <c:v>86.959024999999997</c:v>
                </c:pt>
                <c:pt idx="820">
                  <c:v>86.669769000000002</c:v>
                </c:pt>
                <c:pt idx="821">
                  <c:v>87.277197000000001</c:v>
                </c:pt>
                <c:pt idx="822">
                  <c:v>86.409445000000005</c:v>
                </c:pt>
                <c:pt idx="823">
                  <c:v>87.065084999999996</c:v>
                </c:pt>
                <c:pt idx="824">
                  <c:v>86.920456999999999</c:v>
                </c:pt>
                <c:pt idx="825">
                  <c:v>86.448013000000003</c:v>
                </c:pt>
                <c:pt idx="826">
                  <c:v>86.341953000000004</c:v>
                </c:pt>
                <c:pt idx="827">
                  <c:v>86.910813000000005</c:v>
                </c:pt>
                <c:pt idx="828">
                  <c:v>87.113288999999995</c:v>
                </c:pt>
                <c:pt idx="829">
                  <c:v>88.222093000000001</c:v>
                </c:pt>
                <c:pt idx="830">
                  <c:v>88.222093000000001</c:v>
                </c:pt>
                <c:pt idx="831">
                  <c:v>88.106388999999993</c:v>
                </c:pt>
                <c:pt idx="832">
                  <c:v>86.322665000000001</c:v>
                </c:pt>
                <c:pt idx="833">
                  <c:v>87.238636999999997</c:v>
                </c:pt>
                <c:pt idx="834">
                  <c:v>85.715237000000002</c:v>
                </c:pt>
                <c:pt idx="835">
                  <c:v>81.31859</c:v>
                </c:pt>
                <c:pt idx="836">
                  <c:v>82.485248999999996</c:v>
                </c:pt>
                <c:pt idx="837">
                  <c:v>82.562377999999995</c:v>
                </c:pt>
                <c:pt idx="838">
                  <c:v>81.540353999999994</c:v>
                </c:pt>
                <c:pt idx="839">
                  <c:v>81.723550000000003</c:v>
                </c:pt>
                <c:pt idx="840">
                  <c:v>81.945306000000002</c:v>
                </c:pt>
                <c:pt idx="841">
                  <c:v>83.545840999999996</c:v>
                </c:pt>
                <c:pt idx="842">
                  <c:v>83.266229999999993</c:v>
                </c:pt>
                <c:pt idx="843">
                  <c:v>83.073397</c:v>
                </c:pt>
                <c:pt idx="844">
                  <c:v>83.381933000000004</c:v>
                </c:pt>
                <c:pt idx="845">
                  <c:v>84.847476999999998</c:v>
                </c:pt>
                <c:pt idx="846">
                  <c:v>84.413601</c:v>
                </c:pt>
                <c:pt idx="847">
                  <c:v>84.702849999999998</c:v>
                </c:pt>
                <c:pt idx="848">
                  <c:v>84.172556999999998</c:v>
                </c:pt>
                <c:pt idx="849">
                  <c:v>84.914968999999999</c:v>
                </c:pt>
                <c:pt idx="850">
                  <c:v>85.483836999999994</c:v>
                </c:pt>
                <c:pt idx="851">
                  <c:v>85.329565000000002</c:v>
                </c:pt>
                <c:pt idx="852">
                  <c:v>84.452162000000001</c:v>
                </c:pt>
                <c:pt idx="853">
                  <c:v>85.512760999999998</c:v>
                </c:pt>
                <c:pt idx="854">
                  <c:v>84.953536999999997</c:v>
                </c:pt>
                <c:pt idx="855">
                  <c:v>85.011386000000002</c:v>
                </c:pt>
                <c:pt idx="856">
                  <c:v>85.252430000000004</c:v>
                </c:pt>
                <c:pt idx="857">
                  <c:v>84.876401999999999</c:v>
                </c:pt>
                <c:pt idx="858">
                  <c:v>84.866758000000004</c:v>
                </c:pt>
                <c:pt idx="859">
                  <c:v>84.471449000000007</c:v>
                </c:pt>
                <c:pt idx="860">
                  <c:v>84.886044999999996</c:v>
                </c:pt>
                <c:pt idx="861">
                  <c:v>84.837834000000001</c:v>
                </c:pt>
                <c:pt idx="862">
                  <c:v>84.519660999999999</c:v>
                </c:pt>
                <c:pt idx="863">
                  <c:v>85.589889999999997</c:v>
                </c:pt>
                <c:pt idx="864">
                  <c:v>86.457649000000004</c:v>
                </c:pt>
                <c:pt idx="865">
                  <c:v>85.695949999999996</c:v>
                </c:pt>
                <c:pt idx="866">
                  <c:v>85.107802000000007</c:v>
                </c:pt>
                <c:pt idx="867">
                  <c:v>85.927357000000001</c:v>
                </c:pt>
                <c:pt idx="868">
                  <c:v>86.766184999999993</c:v>
                </c:pt>
                <c:pt idx="869">
                  <c:v>86.631201000000004</c:v>
                </c:pt>
                <c:pt idx="870">
                  <c:v>86.650488999999993</c:v>
                </c:pt>
                <c:pt idx="871">
                  <c:v>86.640844999999999</c:v>
                </c:pt>
                <c:pt idx="872">
                  <c:v>86.033417</c:v>
                </c:pt>
                <c:pt idx="873">
                  <c:v>83.912226000000004</c:v>
                </c:pt>
                <c:pt idx="874">
                  <c:v>83.565122000000002</c:v>
                </c:pt>
                <c:pt idx="875">
                  <c:v>82.948049999999995</c:v>
                </c:pt>
                <c:pt idx="876">
                  <c:v>81.104929999999996</c:v>
                </c:pt>
                <c:pt idx="877">
                  <c:v>81.017764999999997</c:v>
                </c:pt>
                <c:pt idx="878">
                  <c:v>82.276853000000003</c:v>
                </c:pt>
                <c:pt idx="879">
                  <c:v>81.841016999999994</c:v>
                </c:pt>
                <c:pt idx="880">
                  <c:v>81.879759000000007</c:v>
                </c:pt>
                <c:pt idx="881">
                  <c:v>82.325282999999999</c:v>
                </c:pt>
                <c:pt idx="882">
                  <c:v>80.775632000000002</c:v>
                </c:pt>
                <c:pt idx="883">
                  <c:v>81.511718999999999</c:v>
                </c:pt>
                <c:pt idx="884">
                  <c:v>82.790182000000001</c:v>
                </c:pt>
                <c:pt idx="885">
                  <c:v>83.410042000000004</c:v>
                </c:pt>
                <c:pt idx="886">
                  <c:v>83.458465000000004</c:v>
                </c:pt>
                <c:pt idx="887">
                  <c:v>83.874933999999996</c:v>
                </c:pt>
                <c:pt idx="888">
                  <c:v>84.281716000000003</c:v>
                </c:pt>
                <c:pt idx="889">
                  <c:v>84.029903000000004</c:v>
                </c:pt>
                <c:pt idx="890">
                  <c:v>83.855565999999996</c:v>
                </c:pt>
                <c:pt idx="891">
                  <c:v>83.477839000000003</c:v>
                </c:pt>
                <c:pt idx="892">
                  <c:v>84.088012000000006</c:v>
                </c:pt>
                <c:pt idx="893">
                  <c:v>81.618251000000001</c:v>
                </c:pt>
                <c:pt idx="894">
                  <c:v>80.669093000000004</c:v>
                </c:pt>
                <c:pt idx="895">
                  <c:v>79.700559999999996</c:v>
                </c:pt>
                <c:pt idx="896">
                  <c:v>81.046819999999997</c:v>
                </c:pt>
                <c:pt idx="897">
                  <c:v>81.695734999999999</c:v>
                </c:pt>
                <c:pt idx="898">
                  <c:v>80.717515000000006</c:v>
                </c:pt>
                <c:pt idx="899">
                  <c:v>82.305915999999996</c:v>
                </c:pt>
                <c:pt idx="900">
                  <c:v>83.119479999999996</c:v>
                </c:pt>
                <c:pt idx="901">
                  <c:v>83.051682999999997</c:v>
                </c:pt>
                <c:pt idx="902">
                  <c:v>83.555316000000005</c:v>
                </c:pt>
                <c:pt idx="903">
                  <c:v>82.112205000000003</c:v>
                </c:pt>
                <c:pt idx="904">
                  <c:v>82.402766999999997</c:v>
                </c:pt>
                <c:pt idx="905">
                  <c:v>83.032314999999997</c:v>
                </c:pt>
                <c:pt idx="906">
                  <c:v>83.187276999999995</c:v>
                </c:pt>
                <c:pt idx="907">
                  <c:v>82.373712999999995</c:v>
                </c:pt>
                <c:pt idx="908">
                  <c:v>81.550454000000002</c:v>
                </c:pt>
                <c:pt idx="909">
                  <c:v>81.618251000000001</c:v>
                </c:pt>
                <c:pt idx="910">
                  <c:v>81.686048</c:v>
                </c:pt>
                <c:pt idx="911">
                  <c:v>82.131579000000002</c:v>
                </c:pt>
                <c:pt idx="912">
                  <c:v>82.586783999999994</c:v>
                </c:pt>
                <c:pt idx="913">
                  <c:v>79.671504999999996</c:v>
                </c:pt>
                <c:pt idx="914">
                  <c:v>78.063737000000003</c:v>
                </c:pt>
                <c:pt idx="915">
                  <c:v>76.494719000000003</c:v>
                </c:pt>
                <c:pt idx="916">
                  <c:v>76.920868999999996</c:v>
                </c:pt>
                <c:pt idx="917">
                  <c:v>80.920912999999999</c:v>
                </c:pt>
                <c:pt idx="918">
                  <c:v>81.056506999999996</c:v>
                </c:pt>
                <c:pt idx="919">
                  <c:v>80.765945000000002</c:v>
                </c:pt>
                <c:pt idx="920">
                  <c:v>79.681184999999999</c:v>
                </c:pt>
                <c:pt idx="921">
                  <c:v>77.705385000000007</c:v>
                </c:pt>
                <c:pt idx="922">
                  <c:v>79.080699999999993</c:v>
                </c:pt>
                <c:pt idx="923">
                  <c:v>78.596433000000005</c:v>
                </c:pt>
                <c:pt idx="924">
                  <c:v>78.015315000000001</c:v>
                </c:pt>
                <c:pt idx="925">
                  <c:v>79.661817999999997</c:v>
                </c:pt>
                <c:pt idx="926">
                  <c:v>78.683598000000003</c:v>
                </c:pt>
                <c:pt idx="927">
                  <c:v>80.397904999999994</c:v>
                </c:pt>
                <c:pt idx="928">
                  <c:v>82.334969999999998</c:v>
                </c:pt>
                <c:pt idx="929">
                  <c:v>81.656993</c:v>
                </c:pt>
                <c:pt idx="930">
                  <c:v>82.402766999999997</c:v>
                </c:pt>
                <c:pt idx="931">
                  <c:v>82.673955000000007</c:v>
                </c:pt>
                <c:pt idx="932">
                  <c:v>82.102517000000006</c:v>
                </c:pt>
                <c:pt idx="933">
                  <c:v>80.998390000000001</c:v>
                </c:pt>
                <c:pt idx="934">
                  <c:v>80.388217999999995</c:v>
                </c:pt>
                <c:pt idx="935">
                  <c:v>78.935417999999999</c:v>
                </c:pt>
                <c:pt idx="936">
                  <c:v>79.458427</c:v>
                </c:pt>
                <c:pt idx="937">
                  <c:v>78.867621</c:v>
                </c:pt>
                <c:pt idx="938">
                  <c:v>77.008039999999994</c:v>
                </c:pt>
                <c:pt idx="939">
                  <c:v>74.693247999999997</c:v>
                </c:pt>
                <c:pt idx="940">
                  <c:v>74.680593000000002</c:v>
                </c:pt>
                <c:pt idx="941">
                  <c:v>74.777934000000002</c:v>
                </c:pt>
                <c:pt idx="942">
                  <c:v>75.069962000000004</c:v>
                </c:pt>
                <c:pt idx="943">
                  <c:v>76.530088000000006</c:v>
                </c:pt>
                <c:pt idx="944">
                  <c:v>77.435366999999999</c:v>
                </c:pt>
                <c:pt idx="945">
                  <c:v>76.033642999999998</c:v>
                </c:pt>
                <c:pt idx="946">
                  <c:v>75.488532000000006</c:v>
                </c:pt>
                <c:pt idx="947">
                  <c:v>75.634538000000006</c:v>
                </c:pt>
                <c:pt idx="948">
                  <c:v>76.578755000000001</c:v>
                </c:pt>
                <c:pt idx="949">
                  <c:v>77.951277000000005</c:v>
                </c:pt>
                <c:pt idx="950">
                  <c:v>77.951277000000005</c:v>
                </c:pt>
                <c:pt idx="951">
                  <c:v>76.520352000000003</c:v>
                </c:pt>
                <c:pt idx="952">
                  <c:v>77.036261999999994</c:v>
                </c:pt>
                <c:pt idx="953">
                  <c:v>77.999943000000002</c:v>
                </c:pt>
                <c:pt idx="954">
                  <c:v>78.068082000000004</c:v>
                </c:pt>
                <c:pt idx="955">
                  <c:v>76.637164999999996</c:v>
                </c:pt>
                <c:pt idx="956">
                  <c:v>75.955768000000006</c:v>
                </c:pt>
                <c:pt idx="957">
                  <c:v>75.683211999999997</c:v>
                </c:pt>
                <c:pt idx="958">
                  <c:v>78.009680000000003</c:v>
                </c:pt>
                <c:pt idx="959">
                  <c:v>78.661867000000001</c:v>
                </c:pt>
                <c:pt idx="960">
                  <c:v>79.907841000000005</c:v>
                </c:pt>
                <c:pt idx="961">
                  <c:v>80.628174999999999</c:v>
                </c:pt>
                <c:pt idx="962">
                  <c:v>80.803389999999993</c:v>
                </c:pt>
                <c:pt idx="963">
                  <c:v>80.014916999999997</c:v>
                </c:pt>
                <c:pt idx="964">
                  <c:v>83.859921</c:v>
                </c:pt>
                <c:pt idx="965">
                  <c:v>84.074073999999996</c:v>
                </c:pt>
                <c:pt idx="966">
                  <c:v>84.278491000000002</c:v>
                </c:pt>
                <c:pt idx="967">
                  <c:v>85.855422000000004</c:v>
                </c:pt>
                <c:pt idx="968">
                  <c:v>86.147451000000004</c:v>
                </c:pt>
                <c:pt idx="969">
                  <c:v>85.339511999999999</c:v>
                </c:pt>
                <c:pt idx="970">
                  <c:v>85.689943</c:v>
                </c:pt>
                <c:pt idx="971">
                  <c:v>84.901477</c:v>
                </c:pt>
                <c:pt idx="972">
                  <c:v>83.217461999999998</c:v>
                </c:pt>
                <c:pt idx="973">
                  <c:v>83.227198000000001</c:v>
                </c:pt>
                <c:pt idx="974">
                  <c:v>83.898858000000004</c:v>
                </c:pt>
                <c:pt idx="975">
                  <c:v>84.414769000000007</c:v>
                </c:pt>
                <c:pt idx="976">
                  <c:v>86.244791000000006</c:v>
                </c:pt>
                <c:pt idx="977">
                  <c:v>85.037755000000004</c:v>
                </c:pt>
                <c:pt idx="978">
                  <c:v>85.261636999999993</c:v>
                </c:pt>
                <c:pt idx="979">
                  <c:v>85.008554000000004</c:v>
                </c:pt>
                <c:pt idx="980">
                  <c:v>84.453705999999997</c:v>
                </c:pt>
                <c:pt idx="981">
                  <c:v>84.667859000000007</c:v>
                </c:pt>
                <c:pt idx="982">
                  <c:v>84.969616000000002</c:v>
                </c:pt>
                <c:pt idx="983">
                  <c:v>84.541309999999996</c:v>
                </c:pt>
                <c:pt idx="984">
                  <c:v>86.546554999999998</c:v>
                </c:pt>
                <c:pt idx="985">
                  <c:v>84.969616000000002</c:v>
                </c:pt>
                <c:pt idx="986">
                  <c:v>84.005934999999994</c:v>
                </c:pt>
                <c:pt idx="987">
                  <c:v>86.089048000000005</c:v>
                </c:pt>
                <c:pt idx="988">
                  <c:v>86.381068999999997</c:v>
                </c:pt>
                <c:pt idx="989">
                  <c:v>86.196123999999998</c:v>
                </c:pt>
                <c:pt idx="990">
                  <c:v>85.183768999999998</c:v>
                </c:pt>
                <c:pt idx="991">
                  <c:v>84.823601999999994</c:v>
                </c:pt>
                <c:pt idx="992">
                  <c:v>83.616566000000006</c:v>
                </c:pt>
                <c:pt idx="993">
                  <c:v>84.220080999999993</c:v>
                </c:pt>
                <c:pt idx="994">
                  <c:v>84.375831000000005</c:v>
                </c:pt>
                <c:pt idx="995">
                  <c:v>85.874894999999995</c:v>
                </c:pt>
                <c:pt idx="996">
                  <c:v>85.621803999999997</c:v>
                </c:pt>
                <c:pt idx="997">
                  <c:v>84.307692000000003</c:v>
                </c:pt>
                <c:pt idx="998">
                  <c:v>85.709416000000004</c:v>
                </c:pt>
                <c:pt idx="999">
                  <c:v>86.507617999999994</c:v>
                </c:pt>
                <c:pt idx="1000">
                  <c:v>87.266881999999995</c:v>
                </c:pt>
                <c:pt idx="1001">
                  <c:v>87.325284999999994</c:v>
                </c:pt>
                <c:pt idx="1002">
                  <c:v>88.084548999999996</c:v>
                </c:pt>
                <c:pt idx="1003">
                  <c:v>88.434979999999996</c:v>
                </c:pt>
                <c:pt idx="1004">
                  <c:v>88.510256999999996</c:v>
                </c:pt>
                <c:pt idx="1005">
                  <c:v>87.268724000000006</c:v>
                </c:pt>
                <c:pt idx="1006">
                  <c:v>85.978316000000007</c:v>
                </c:pt>
                <c:pt idx="1007">
                  <c:v>87.669535999999994</c:v>
                </c:pt>
                <c:pt idx="1008">
                  <c:v>85.284233999999998</c:v>
                </c:pt>
                <c:pt idx="1009">
                  <c:v>83.094453000000001</c:v>
                </c:pt>
                <c:pt idx="1010">
                  <c:v>81.980009999999993</c:v>
                </c:pt>
                <c:pt idx="1011">
                  <c:v>77.492906000000005</c:v>
                </c:pt>
                <c:pt idx="1012">
                  <c:v>78.099008999999995</c:v>
                </c:pt>
                <c:pt idx="1013">
                  <c:v>76.417567000000005</c:v>
                </c:pt>
                <c:pt idx="1014">
                  <c:v>79.946637999999993</c:v>
                </c:pt>
                <c:pt idx="1015">
                  <c:v>79.418743000000006</c:v>
                </c:pt>
                <c:pt idx="1016">
                  <c:v>79.751125000000002</c:v>
                </c:pt>
                <c:pt idx="1017">
                  <c:v>78.480266</c:v>
                </c:pt>
                <c:pt idx="1018">
                  <c:v>78.284751999999997</c:v>
                </c:pt>
                <c:pt idx="1019">
                  <c:v>79.760895000000005</c:v>
                </c:pt>
                <c:pt idx="1020">
                  <c:v>79.379638999999997</c:v>
                </c:pt>
                <c:pt idx="1021">
                  <c:v>80.855789999999999</c:v>
                </c:pt>
                <c:pt idx="1022">
                  <c:v>79.917311999999995</c:v>
                </c:pt>
                <c:pt idx="1023">
                  <c:v>77.228961999999996</c:v>
                </c:pt>
                <c:pt idx="1024">
                  <c:v>79.545833999999999</c:v>
                </c:pt>
                <c:pt idx="1025">
                  <c:v>78.011031000000003</c:v>
                </c:pt>
                <c:pt idx="1026">
                  <c:v>75.987437</c:v>
                </c:pt>
                <c:pt idx="1027">
                  <c:v>75.596401999999998</c:v>
                </c:pt>
                <c:pt idx="1028">
                  <c:v>74.882763999999995</c:v>
                </c:pt>
                <c:pt idx="1029">
                  <c:v>74.892542000000006</c:v>
                </c:pt>
                <c:pt idx="1030">
                  <c:v>74.452633000000006</c:v>
                </c:pt>
                <c:pt idx="1031">
                  <c:v>74.931646000000001</c:v>
                </c:pt>
                <c:pt idx="1032">
                  <c:v>76.466449999999995</c:v>
                </c:pt>
                <c:pt idx="1033">
                  <c:v>75.391110999999995</c:v>
                </c:pt>
                <c:pt idx="1034">
                  <c:v>77.082323000000002</c:v>
                </c:pt>
                <c:pt idx="1035">
                  <c:v>77.981696999999997</c:v>
                </c:pt>
                <c:pt idx="1036">
                  <c:v>79.164576999999994</c:v>
                </c:pt>
                <c:pt idx="1037">
                  <c:v>79.184126000000006</c:v>
                </c:pt>
                <c:pt idx="1038">
                  <c:v>79.017938999999998</c:v>
                </c:pt>
                <c:pt idx="1039">
                  <c:v>79.633812000000006</c:v>
                </c:pt>
                <c:pt idx="1040">
                  <c:v>79.379638999999997</c:v>
                </c:pt>
                <c:pt idx="1041">
                  <c:v>80.298568000000003</c:v>
                </c:pt>
                <c:pt idx="1042">
                  <c:v>80.816686000000004</c:v>
                </c:pt>
                <c:pt idx="1043">
                  <c:v>81.168616</c:v>
                </c:pt>
                <c:pt idx="1044">
                  <c:v>79.868430000000004</c:v>
                </c:pt>
                <c:pt idx="1045">
                  <c:v>81.021977000000007</c:v>
                </c:pt>
                <c:pt idx="1046">
                  <c:v>81.295705999999996</c:v>
                </c:pt>
                <c:pt idx="1047">
                  <c:v>81.735614999999996</c:v>
                </c:pt>
                <c:pt idx="1048">
                  <c:v>81.637857999999994</c:v>
                </c:pt>
                <c:pt idx="1049">
                  <c:v>82.263509999999997</c:v>
                </c:pt>
                <c:pt idx="1050">
                  <c:v>80.855789999999999</c:v>
                </c:pt>
                <c:pt idx="1051">
                  <c:v>81.315253999999996</c:v>
                </c:pt>
                <c:pt idx="1052">
                  <c:v>80.474532999999994</c:v>
                </c:pt>
                <c:pt idx="1053">
                  <c:v>81.999559000000005</c:v>
                </c:pt>
                <c:pt idx="1054">
                  <c:v>81.735614999999996</c:v>
                </c:pt>
                <c:pt idx="1055">
                  <c:v>78.626903999999996</c:v>
                </c:pt>
                <c:pt idx="1056">
                  <c:v>79.281881999999996</c:v>
                </c:pt>
                <c:pt idx="1057">
                  <c:v>77.952370999999999</c:v>
                </c:pt>
                <c:pt idx="1058">
                  <c:v>79.047264999999996</c:v>
                </c:pt>
                <c:pt idx="1059">
                  <c:v>79.037486999999999</c:v>
                </c:pt>
                <c:pt idx="1060">
                  <c:v>79.340541999999999</c:v>
                </c:pt>
                <c:pt idx="1061">
                  <c:v>79.457847000000001</c:v>
                </c:pt>
                <c:pt idx="1062">
                  <c:v>79.653368</c:v>
                </c:pt>
                <c:pt idx="1063">
                  <c:v>78.959278999999995</c:v>
                </c:pt>
                <c:pt idx="1064">
                  <c:v>79.985742000000002</c:v>
                </c:pt>
                <c:pt idx="1065">
                  <c:v>80.326573999999994</c:v>
                </c:pt>
                <c:pt idx="1066">
                  <c:v>80.493550999999997</c:v>
                </c:pt>
                <c:pt idx="1067">
                  <c:v>80.699825000000004</c:v>
                </c:pt>
                <c:pt idx="1068">
                  <c:v>81.65258</c:v>
                </c:pt>
                <c:pt idx="1069">
                  <c:v>79.864925999999997</c:v>
                </c:pt>
                <c:pt idx="1070">
                  <c:v>82.566051999999999</c:v>
                </c:pt>
                <c:pt idx="1071">
                  <c:v>82.271388000000002</c:v>
                </c:pt>
                <c:pt idx="1072">
                  <c:v>81.524893000000006</c:v>
                </c:pt>
                <c:pt idx="1073">
                  <c:v>80.739108000000002</c:v>
                </c:pt>
                <c:pt idx="1074">
                  <c:v>81.092709999999997</c:v>
                </c:pt>
                <c:pt idx="1075">
                  <c:v>82.379433000000006</c:v>
                </c:pt>
                <c:pt idx="1076">
                  <c:v>82.418723</c:v>
                </c:pt>
                <c:pt idx="1077">
                  <c:v>82.752677000000006</c:v>
                </c:pt>
                <c:pt idx="1078">
                  <c:v>83.066990000000004</c:v>
                </c:pt>
                <c:pt idx="1079">
                  <c:v>84.068859000000003</c:v>
                </c:pt>
                <c:pt idx="1080">
                  <c:v>85.650245999999996</c:v>
                </c:pt>
                <c:pt idx="1081">
                  <c:v>85.277001999999996</c:v>
                </c:pt>
                <c:pt idx="1082">
                  <c:v>85.365405999999993</c:v>
                </c:pt>
                <c:pt idx="1083">
                  <c:v>84.815353999999999</c:v>
                </c:pt>
                <c:pt idx="1084">
                  <c:v>85.041269</c:v>
                </c:pt>
                <c:pt idx="1085">
                  <c:v>85.001979000000006</c:v>
                </c:pt>
                <c:pt idx="1086">
                  <c:v>77.114693000000003</c:v>
                </c:pt>
                <c:pt idx="1087">
                  <c:v>77.065578000000002</c:v>
                </c:pt>
                <c:pt idx="1088">
                  <c:v>78.087096000000003</c:v>
                </c:pt>
                <c:pt idx="1089">
                  <c:v>77.831715000000003</c:v>
                </c:pt>
                <c:pt idx="1090">
                  <c:v>76.132464999999996</c:v>
                </c:pt>
                <c:pt idx="1091">
                  <c:v>77.153982999999997</c:v>
                </c:pt>
                <c:pt idx="1092">
                  <c:v>75.484190999999996</c:v>
                </c:pt>
                <c:pt idx="1093">
                  <c:v>77.075402999999994</c:v>
                </c:pt>
                <c:pt idx="1094">
                  <c:v>77.075402999999994</c:v>
                </c:pt>
                <c:pt idx="1095">
                  <c:v>75.592236999999997</c:v>
                </c:pt>
                <c:pt idx="1096">
                  <c:v>75.631527000000006</c:v>
                </c:pt>
                <c:pt idx="1097">
                  <c:v>74.894856000000004</c:v>
                </c:pt>
                <c:pt idx="1098">
                  <c:v>76.014595</c:v>
                </c:pt>
                <c:pt idx="1099">
                  <c:v>75.729748000000001</c:v>
                </c:pt>
                <c:pt idx="1100">
                  <c:v>76.446777999999995</c:v>
                </c:pt>
                <c:pt idx="1101">
                  <c:v>75.955663999999999</c:v>
                </c:pt>
                <c:pt idx="1102">
                  <c:v>76.034244000000001</c:v>
                </c:pt>
                <c:pt idx="1103">
                  <c:v>75.376146000000006</c:v>
                </c:pt>
                <c:pt idx="1104">
                  <c:v>76.083350999999993</c:v>
                </c:pt>
                <c:pt idx="1105">
                  <c:v>75.366328999999993</c:v>
                </c:pt>
                <c:pt idx="1106">
                  <c:v>75.916374000000005</c:v>
                </c:pt>
                <c:pt idx="1107">
                  <c:v>76.761089999999996</c:v>
                </c:pt>
                <c:pt idx="1108">
                  <c:v>77.546868000000003</c:v>
                </c:pt>
                <c:pt idx="1109">
                  <c:v>77.320959999999999</c:v>
                </c:pt>
                <c:pt idx="1110">
                  <c:v>78.470163999999997</c:v>
                </c:pt>
                <c:pt idx="1111">
                  <c:v>78.371943000000002</c:v>
                </c:pt>
                <c:pt idx="1112">
                  <c:v>78.990744000000007</c:v>
                </c:pt>
                <c:pt idx="1113">
                  <c:v>78.578209999999999</c:v>
                </c:pt>
                <c:pt idx="1114">
                  <c:v>78.244255999999993</c:v>
                </c:pt>
                <c:pt idx="1115">
                  <c:v>77.880829000000006</c:v>
                </c:pt>
                <c:pt idx="1116">
                  <c:v>77.134333999999996</c:v>
                </c:pt>
                <c:pt idx="1117">
                  <c:v>76.810197000000002</c:v>
                </c:pt>
                <c:pt idx="1118">
                  <c:v>76.544999000000004</c:v>
                </c:pt>
                <c:pt idx="1119">
                  <c:v>75.317214000000007</c:v>
                </c:pt>
                <c:pt idx="1120">
                  <c:v>75.179703000000003</c:v>
                </c:pt>
                <c:pt idx="1121">
                  <c:v>74.168009999999995</c:v>
                </c:pt>
                <c:pt idx="1122">
                  <c:v>75.120772000000002</c:v>
                </c:pt>
                <c:pt idx="1123">
                  <c:v>75.523481000000004</c:v>
                </c:pt>
                <c:pt idx="1124">
                  <c:v>75.670817</c:v>
                </c:pt>
                <c:pt idx="1125">
                  <c:v>76.731624999999994</c:v>
                </c:pt>
                <c:pt idx="1126">
                  <c:v>73.892987000000005</c:v>
                </c:pt>
                <c:pt idx="1127">
                  <c:v>72.380356000000006</c:v>
                </c:pt>
                <c:pt idx="1128">
                  <c:v>74.089429999999993</c:v>
                </c:pt>
                <c:pt idx="1129">
                  <c:v>76.370976999999996</c:v>
                </c:pt>
                <c:pt idx="1130">
                  <c:v>77.082417000000007</c:v>
                </c:pt>
                <c:pt idx="1131">
                  <c:v>77.359087000000002</c:v>
                </c:pt>
                <c:pt idx="1132">
                  <c:v>77.299802</c:v>
                </c:pt>
                <c:pt idx="1133">
                  <c:v>79.038870000000003</c:v>
                </c:pt>
                <c:pt idx="1134">
                  <c:v>78.495413999999997</c:v>
                </c:pt>
                <c:pt idx="1135">
                  <c:v>79.424232000000003</c:v>
                </c:pt>
                <c:pt idx="1136">
                  <c:v>80.096146000000005</c:v>
                </c:pt>
                <c:pt idx="1137">
                  <c:v>80.797702999999998</c:v>
                </c:pt>
                <c:pt idx="1138">
                  <c:v>81.301641000000004</c:v>
                </c:pt>
                <c:pt idx="1139">
                  <c:v>81.983439000000004</c:v>
                </c:pt>
                <c:pt idx="1140">
                  <c:v>81.380691999999996</c:v>
                </c:pt>
                <c:pt idx="1141">
                  <c:v>82.220583000000005</c:v>
                </c:pt>
                <c:pt idx="1142">
                  <c:v>81.835221000000004</c:v>
                </c:pt>
                <c:pt idx="1143">
                  <c:v>82.299633999999998</c:v>
                </c:pt>
                <c:pt idx="1144">
                  <c:v>81.627718999999999</c:v>
                </c:pt>
                <c:pt idx="1145">
                  <c:v>82.003197999999998</c:v>
                </c:pt>
                <c:pt idx="1146">
                  <c:v>81.874746000000002</c:v>
                </c:pt>
                <c:pt idx="1147">
                  <c:v>82.645470000000003</c:v>
                </c:pt>
                <c:pt idx="1148">
                  <c:v>82.349035000000001</c:v>
                </c:pt>
                <c:pt idx="1149">
                  <c:v>81.578310000000002</c:v>
                </c:pt>
                <c:pt idx="1150">
                  <c:v>82.605945000000006</c:v>
                </c:pt>
                <c:pt idx="1151">
                  <c:v>81.430099999999996</c:v>
                </c:pt>
                <c:pt idx="1152">
                  <c:v>83.910248999999993</c:v>
                </c:pt>
                <c:pt idx="1153">
                  <c:v>83.633579999999995</c:v>
                </c:pt>
                <c:pt idx="1154">
                  <c:v>82.586185999999998</c:v>
                </c:pt>
                <c:pt idx="1155">
                  <c:v>83.356909999999999</c:v>
                </c:pt>
                <c:pt idx="1156">
                  <c:v>82.783805000000001</c:v>
                </c:pt>
                <c:pt idx="1157">
                  <c:v>82.803572000000003</c:v>
                </c:pt>
                <c:pt idx="1158">
                  <c:v>82.556544000000002</c:v>
                </c:pt>
                <c:pt idx="1159">
                  <c:v>82.615827999999993</c:v>
                </c:pt>
                <c:pt idx="1160">
                  <c:v>82.605945000000006</c:v>
                </c:pt>
                <c:pt idx="1161">
                  <c:v>82.200823999999997</c:v>
                </c:pt>
                <c:pt idx="1162">
                  <c:v>81.696886000000006</c:v>
                </c:pt>
                <c:pt idx="1163">
                  <c:v>81.795696000000007</c:v>
                </c:pt>
                <c:pt idx="1164">
                  <c:v>81.439976000000001</c:v>
                </c:pt>
                <c:pt idx="1165">
                  <c:v>80.748301999999995</c:v>
                </c:pt>
                <c:pt idx="1166">
                  <c:v>81.173190000000005</c:v>
                </c:pt>
                <c:pt idx="1167">
                  <c:v>81.044730000000001</c:v>
                </c:pt>
                <c:pt idx="1168">
                  <c:v>80.115913000000006</c:v>
                </c:pt>
                <c:pt idx="1169">
                  <c:v>78.416363000000004</c:v>
                </c:pt>
                <c:pt idx="1170">
                  <c:v>78.406480000000002</c:v>
                </c:pt>
                <c:pt idx="1171">
                  <c:v>78.821483999999998</c:v>
                </c:pt>
                <c:pt idx="1172">
                  <c:v>78.772082999999995</c:v>
                </c:pt>
                <c:pt idx="1173">
                  <c:v>78.722674999999995</c:v>
                </c:pt>
                <c:pt idx="1174">
                  <c:v>78.752317000000005</c:v>
                </c:pt>
                <c:pt idx="1175">
                  <c:v>78.781966999999995</c:v>
                </c:pt>
                <c:pt idx="1176">
                  <c:v>79.849119000000002</c:v>
                </c:pt>
                <c:pt idx="1177">
                  <c:v>80.194963000000001</c:v>
                </c:pt>
                <c:pt idx="1178">
                  <c:v>79.750309999999999</c:v>
                </c:pt>
                <c:pt idx="1179">
                  <c:v>77.872900000000001</c:v>
                </c:pt>
                <c:pt idx="1180">
                  <c:v>79.028993999999997</c:v>
                </c:pt>
                <c:pt idx="1181">
                  <c:v>77.161460000000005</c:v>
                </c:pt>
                <c:pt idx="1182">
                  <c:v>74.365116</c:v>
                </c:pt>
                <c:pt idx="1183">
                  <c:v>75.689178999999996</c:v>
                </c:pt>
                <c:pt idx="1184">
                  <c:v>76.084424999999996</c:v>
                </c:pt>
                <c:pt idx="1185">
                  <c:v>75.659537</c:v>
                </c:pt>
                <c:pt idx="1186">
                  <c:v>75.056790000000007</c:v>
                </c:pt>
                <c:pt idx="1187">
                  <c:v>75.936206999999996</c:v>
                </c:pt>
                <c:pt idx="1188">
                  <c:v>76.637763000000007</c:v>
                </c:pt>
                <c:pt idx="1189">
                  <c:v>76.736580000000004</c:v>
                </c:pt>
                <c:pt idx="1190">
                  <c:v>75.965849000000006</c:v>
                </c:pt>
                <c:pt idx="1191">
                  <c:v>77.210869000000002</c:v>
                </c:pt>
                <c:pt idx="1192">
                  <c:v>77.329445000000007</c:v>
                </c:pt>
                <c:pt idx="1193">
                  <c:v>76.424081999999999</c:v>
                </c:pt>
                <c:pt idx="1194">
                  <c:v>77.219126000000003</c:v>
                </c:pt>
                <c:pt idx="1195">
                  <c:v>75.320950999999994</c:v>
                </c:pt>
                <c:pt idx="1196">
                  <c:v>75.221570999999997</c:v>
                </c:pt>
                <c:pt idx="1197">
                  <c:v>75.410390000000007</c:v>
                </c:pt>
                <c:pt idx="1198">
                  <c:v>76.235254999999995</c:v>
                </c:pt>
                <c:pt idx="1199">
                  <c:v>75.927176000000003</c:v>
                </c:pt>
                <c:pt idx="1200">
                  <c:v>75.996742999999995</c:v>
                </c:pt>
                <c:pt idx="1201">
                  <c:v>74.853859</c:v>
                </c:pt>
                <c:pt idx="1202">
                  <c:v>75.320950999999994</c:v>
                </c:pt>
                <c:pt idx="1203">
                  <c:v>74.873731000000006</c:v>
                </c:pt>
                <c:pt idx="1204">
                  <c:v>74.804164999999998</c:v>
                </c:pt>
                <c:pt idx="1205">
                  <c:v>74.496086000000005</c:v>
                </c:pt>
                <c:pt idx="1206">
                  <c:v>75.261324999999999</c:v>
                </c:pt>
                <c:pt idx="1207">
                  <c:v>74.744539000000003</c:v>
                </c:pt>
                <c:pt idx="1208">
                  <c:v>75.112251999999998</c:v>
                </c:pt>
                <c:pt idx="1209">
                  <c:v>74.684911999999997</c:v>
                </c:pt>
                <c:pt idx="1210">
                  <c:v>75.142065000000002</c:v>
                </c:pt>
                <c:pt idx="1211">
                  <c:v>74.446399999999997</c:v>
                </c:pt>
                <c:pt idx="1212">
                  <c:v>73.939554000000001</c:v>
                </c:pt>
                <c:pt idx="1213">
                  <c:v>74.33708</c:v>
                </c:pt>
                <c:pt idx="1214">
                  <c:v>67.082255000000004</c:v>
                </c:pt>
                <c:pt idx="1215">
                  <c:v>68.264893000000001</c:v>
                </c:pt>
                <c:pt idx="1216">
                  <c:v>66.476029999999994</c:v>
                </c:pt>
                <c:pt idx="1217">
                  <c:v>68.235079999999996</c:v>
                </c:pt>
                <c:pt idx="1218">
                  <c:v>64.975373000000005</c:v>
                </c:pt>
                <c:pt idx="1219">
                  <c:v>64.766672999999997</c:v>
                </c:pt>
                <c:pt idx="1220">
                  <c:v>65.591538999999997</c:v>
                </c:pt>
                <c:pt idx="1221">
                  <c:v>64.94556</c:v>
                </c:pt>
                <c:pt idx="1222">
                  <c:v>68.821425000000005</c:v>
                </c:pt>
                <c:pt idx="1223">
                  <c:v>71.276139999999998</c:v>
                </c:pt>
                <c:pt idx="1224">
                  <c:v>70.928307000000004</c:v>
                </c:pt>
                <c:pt idx="1225">
                  <c:v>71.902237999999997</c:v>
                </c:pt>
                <c:pt idx="1226">
                  <c:v>70.948179999999994</c:v>
                </c:pt>
                <c:pt idx="1227">
                  <c:v>70.391648000000004</c:v>
                </c:pt>
                <c:pt idx="1228">
                  <c:v>71.196633000000006</c:v>
                </c:pt>
                <c:pt idx="1229">
                  <c:v>70.332014999999998</c:v>
                </c:pt>
                <c:pt idx="1230">
                  <c:v>69.815235999999999</c:v>
                </c:pt>
                <c:pt idx="1231">
                  <c:v>69.695976000000002</c:v>
                </c:pt>
                <c:pt idx="1232">
                  <c:v>70.113382000000001</c:v>
                </c:pt>
                <c:pt idx="1233">
                  <c:v>70.669914000000006</c:v>
                </c:pt>
                <c:pt idx="1234">
                  <c:v>71.127066999999997</c:v>
                </c:pt>
                <c:pt idx="1235">
                  <c:v>70.550653999999994</c:v>
                </c:pt>
                <c:pt idx="1236">
                  <c:v>70.570535000000007</c:v>
                </c:pt>
                <c:pt idx="1237">
                  <c:v>70.491028</c:v>
                </c:pt>
                <c:pt idx="1238">
                  <c:v>70.391648000000004</c:v>
                </c:pt>
                <c:pt idx="1239">
                  <c:v>71.653784999999999</c:v>
                </c:pt>
                <c:pt idx="1240">
                  <c:v>70.977992999999998</c:v>
                </c:pt>
                <c:pt idx="1241">
                  <c:v>70.063688999999997</c:v>
                </c:pt>
                <c:pt idx="1242">
                  <c:v>70.669914000000006</c:v>
                </c:pt>
                <c:pt idx="1243">
                  <c:v>72.587969999999999</c:v>
                </c:pt>
                <c:pt idx="1244">
                  <c:v>73.02525</c:v>
                </c:pt>
                <c:pt idx="1245">
                  <c:v>73.293575000000004</c:v>
                </c:pt>
                <c:pt idx="1246">
                  <c:v>72.021497999999994</c:v>
                </c:pt>
                <c:pt idx="1247">
                  <c:v>72.548216999999994</c:v>
                </c:pt>
                <c:pt idx="1248">
                  <c:v>73.303516000000002</c:v>
                </c:pt>
                <c:pt idx="1249">
                  <c:v>73.243881999999999</c:v>
                </c:pt>
                <c:pt idx="1250">
                  <c:v>72.896049000000005</c:v>
                </c:pt>
                <c:pt idx="1251">
                  <c:v>72.170570999999995</c:v>
                </c:pt>
                <c:pt idx="1252">
                  <c:v>71.663725999999997</c:v>
                </c:pt>
                <c:pt idx="1253">
                  <c:v>72.428956999999997</c:v>
                </c:pt>
                <c:pt idx="1254">
                  <c:v>72.617783000000003</c:v>
                </c:pt>
                <c:pt idx="1255">
                  <c:v>72.101005000000001</c:v>
                </c:pt>
                <c:pt idx="1256">
                  <c:v>72.349997999999999</c:v>
                </c:pt>
                <c:pt idx="1257">
                  <c:v>71.970000999999996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41-419F-A183-E0B92B7E7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3430008"/>
        <c:axId val="713423448"/>
      </c:lineChart>
      <c:lineChart>
        <c:grouping val="standard"/>
        <c:varyColors val="0"/>
        <c:ser>
          <c:idx val="1"/>
          <c:order val="1"/>
          <c:tx>
            <c:strRef>
              <c:f>CAHCorrected!$C$1</c:f>
              <c:strCache>
                <c:ptCount val="1"/>
                <c:pt idx="0">
                  <c:v>Daily Change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CAHCorrected!$A$2:$A$1259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CAHCorrected!$C$2:$C$1259</c:f>
              <c:numCache>
                <c:formatCode>General</c:formatCode>
                <c:ptCount val="1258"/>
                <c:pt idx="1">
                  <c:v>-6.7730758833818606E-3</c:v>
                </c:pt>
                <c:pt idx="2">
                  <c:v>-7.3081901420800266E-3</c:v>
                </c:pt>
                <c:pt idx="3">
                  <c:v>1.6008106973092528E-2</c:v>
                </c:pt>
                <c:pt idx="4">
                  <c:v>-7.729498292655272E-3</c:v>
                </c:pt>
                <c:pt idx="5">
                  <c:v>3.8722038531479731E-3</c:v>
                </c:pt>
                <c:pt idx="6">
                  <c:v>4.3384318026528047E-3</c:v>
                </c:pt>
                <c:pt idx="7">
                  <c:v>6.7113837415157017E-3</c:v>
                </c:pt>
                <c:pt idx="8">
                  <c:v>-1.467959549979171E-2</c:v>
                </c:pt>
                <c:pt idx="9">
                  <c:v>1.2048333516686733E-2</c:v>
                </c:pt>
                <c:pt idx="10">
                  <c:v>1.2851210683104786E-2</c:v>
                </c:pt>
                <c:pt idx="11">
                  <c:v>9.8823979952892601E-3</c:v>
                </c:pt>
                <c:pt idx="12">
                  <c:v>-1.6403121759431599E-3</c:v>
                </c:pt>
                <c:pt idx="13">
                  <c:v>-1.5123145196944181E-2</c:v>
                </c:pt>
                <c:pt idx="14">
                  <c:v>-3.5778597456340884E-3</c:v>
                </c:pt>
                <c:pt idx="15">
                  <c:v>5.4808672206778531E-3</c:v>
                </c:pt>
                <c:pt idx="16">
                  <c:v>9.5005510166007933E-4</c:v>
                </c:pt>
                <c:pt idx="17">
                  <c:v>5.2095974040590777E-3</c:v>
                </c:pt>
                <c:pt idx="18">
                  <c:v>6.121943343565639E-3</c:v>
                </c:pt>
                <c:pt idx="19">
                  <c:v>1.0043307999666681E-2</c:v>
                </c:pt>
                <c:pt idx="20">
                  <c:v>1.1613694687957123E-3</c:v>
                </c:pt>
                <c:pt idx="21">
                  <c:v>-2.0164811358403773E-2</c:v>
                </c:pt>
                <c:pt idx="22">
                  <c:v>-4.034714980755208E-3</c:v>
                </c:pt>
                <c:pt idx="23">
                  <c:v>-5.9630313078364357E-3</c:v>
                </c:pt>
                <c:pt idx="24">
                  <c:v>1.4487835601877792E-2</c:v>
                </c:pt>
                <c:pt idx="25">
                  <c:v>2.3551318315757222E-3</c:v>
                </c:pt>
                <c:pt idx="26">
                  <c:v>-8.9791892667483546E-3</c:v>
                </c:pt>
                <c:pt idx="27">
                  <c:v>-5.9517006235460489E-3</c:v>
                </c:pt>
                <c:pt idx="28">
                  <c:v>1.1632123846701427E-2</c:v>
                </c:pt>
                <c:pt idx="29">
                  <c:v>-7.3433361308184782E-3</c:v>
                </c:pt>
                <c:pt idx="30">
                  <c:v>-1.3403774671110497E-2</c:v>
                </c:pt>
                <c:pt idx="31">
                  <c:v>7.2029094120685776E-3</c:v>
                </c:pt>
                <c:pt idx="32">
                  <c:v>-6.7210765784495568E-3</c:v>
                </c:pt>
                <c:pt idx="33">
                  <c:v>-5.3127850588161824E-3</c:v>
                </c:pt>
                <c:pt idx="34">
                  <c:v>-5.3410533925818899E-3</c:v>
                </c:pt>
                <c:pt idx="35">
                  <c:v>1.1135412489242647E-2</c:v>
                </c:pt>
                <c:pt idx="36">
                  <c:v>1.2202533848441131E-2</c:v>
                </c:pt>
                <c:pt idx="37">
                  <c:v>-5.245540519582096E-3</c:v>
                </c:pt>
                <c:pt idx="38">
                  <c:v>6.4338811395024389E-3</c:v>
                </c:pt>
                <c:pt idx="39">
                  <c:v>-1.3150201127374542E-2</c:v>
                </c:pt>
                <c:pt idx="40">
                  <c:v>9.6224810800934308E-4</c:v>
                </c:pt>
                <c:pt idx="41">
                  <c:v>-1.331253395139125E-2</c:v>
                </c:pt>
                <c:pt idx="42">
                  <c:v>8.9751741416278438E-3</c:v>
                </c:pt>
                <c:pt idx="43">
                  <c:v>-2.4148711099414064E-4</c:v>
                </c:pt>
                <c:pt idx="44">
                  <c:v>-8.4900818679229141E-3</c:v>
                </c:pt>
                <c:pt idx="45">
                  <c:v>1.6908635428986629E-2</c:v>
                </c:pt>
                <c:pt idx="46">
                  <c:v>1.1194620739894018E-2</c:v>
                </c:pt>
                <c:pt idx="47">
                  <c:v>-9.7584900594036329E-3</c:v>
                </c:pt>
                <c:pt idx="48">
                  <c:v>4.7823455906631474E-4</c:v>
                </c:pt>
                <c:pt idx="49">
                  <c:v>-6.2350668309942266E-3</c:v>
                </c:pt>
                <c:pt idx="50">
                  <c:v>3.1223929149237647E-3</c:v>
                </c:pt>
                <c:pt idx="51">
                  <c:v>-2.6413979637924523E-3</c:v>
                </c:pt>
                <c:pt idx="52">
                  <c:v>-8.6936142923914154E-3</c:v>
                </c:pt>
                <c:pt idx="53">
                  <c:v>-9.9939826369688303E-3</c:v>
                </c:pt>
                <c:pt idx="54">
                  <c:v>1.4350237119596937E-2</c:v>
                </c:pt>
                <c:pt idx="55">
                  <c:v>2.893626828756493E-3</c:v>
                </c:pt>
                <c:pt idx="56">
                  <c:v>1.5530151268645381E-2</c:v>
                </c:pt>
                <c:pt idx="57">
                  <c:v>2.5744423642834427E-2</c:v>
                </c:pt>
                <c:pt idx="58">
                  <c:v>6.9298969539719998E-4</c:v>
                </c:pt>
                <c:pt idx="59">
                  <c:v>-4.0690844911449595E-3</c:v>
                </c:pt>
                <c:pt idx="60">
                  <c:v>4.1850747218299678E-3</c:v>
                </c:pt>
                <c:pt idx="61">
                  <c:v>2.3204267904443677E-4</c:v>
                </c:pt>
                <c:pt idx="62">
                  <c:v>-8.1519448623917617E-3</c:v>
                </c:pt>
                <c:pt idx="63">
                  <c:v>-1.270897715168255E-2</c:v>
                </c:pt>
                <c:pt idx="64">
                  <c:v>3.782505971656414E-3</c:v>
                </c:pt>
                <c:pt idx="65">
                  <c:v>-1.4498183654532705E-2</c:v>
                </c:pt>
                <c:pt idx="66">
                  <c:v>-3.3573133861093921E-3</c:v>
                </c:pt>
                <c:pt idx="67">
                  <c:v>-1.5492908447849186E-2</c:v>
                </c:pt>
                <c:pt idx="68">
                  <c:v>6.5652849840824876E-3</c:v>
                </c:pt>
                <c:pt idx="69">
                  <c:v>9.6901802654479272E-4</c:v>
                </c:pt>
                <c:pt idx="70">
                  <c:v>-1.8820065244079337E-2</c:v>
                </c:pt>
                <c:pt idx="71">
                  <c:v>1.2329741040542417E-3</c:v>
                </c:pt>
                <c:pt idx="72">
                  <c:v>2.7225762213786361E-2</c:v>
                </c:pt>
                <c:pt idx="73">
                  <c:v>-1.2791358560227686E-2</c:v>
                </c:pt>
                <c:pt idx="74">
                  <c:v>0</c:v>
                </c:pt>
                <c:pt idx="75">
                  <c:v>9.1877020568187813E-3</c:v>
                </c:pt>
                <c:pt idx="76">
                  <c:v>-3.616583017670285E-3</c:v>
                </c:pt>
                <c:pt idx="77">
                  <c:v>-3.872217124276107E-3</c:v>
                </c:pt>
                <c:pt idx="78">
                  <c:v>8.9318533583744031E-3</c:v>
                </c:pt>
                <c:pt idx="79">
                  <c:v>7.1839041975280673E-3</c:v>
                </c:pt>
                <c:pt idx="80">
                  <c:v>9.4990443273796042E-3</c:v>
                </c:pt>
                <c:pt idx="81">
                  <c:v>-9.4587519302151272E-4</c:v>
                </c:pt>
                <c:pt idx="82">
                  <c:v>4.2493193408040973E-3</c:v>
                </c:pt>
                <c:pt idx="83">
                  <c:v>-7.0704097167358353E-4</c:v>
                </c:pt>
                <c:pt idx="84">
                  <c:v>2.1225391191563678E-2</c:v>
                </c:pt>
                <c:pt idx="85">
                  <c:v>-1.4646349603705984E-2</c:v>
                </c:pt>
                <c:pt idx="86">
                  <c:v>3.7400654617922948E-3</c:v>
                </c:pt>
                <c:pt idx="87">
                  <c:v>3.7261294774433413E-3</c:v>
                </c:pt>
                <c:pt idx="88">
                  <c:v>-1.8534285616249507E-2</c:v>
                </c:pt>
                <c:pt idx="89">
                  <c:v>2.3682252751488258E-4</c:v>
                </c:pt>
                <c:pt idx="90">
                  <c:v>5.9011338164245359E-3</c:v>
                </c:pt>
                <c:pt idx="91">
                  <c:v>6.3342469153097143E-3</c:v>
                </c:pt>
                <c:pt idx="92">
                  <c:v>-1.2472203259248939E-2</c:v>
                </c:pt>
                <c:pt idx="93">
                  <c:v>-2.6081787404341628E-3</c:v>
                </c:pt>
                <c:pt idx="94">
                  <c:v>-1.4588335247580578E-2</c:v>
                </c:pt>
                <c:pt idx="95">
                  <c:v>-1.3338366314653138E-2</c:v>
                </c:pt>
                <c:pt idx="96">
                  <c:v>9.4764300473731116E-3</c:v>
                </c:pt>
                <c:pt idx="97">
                  <c:v>-2.4212791679577269E-3</c:v>
                </c:pt>
                <c:pt idx="98">
                  <c:v>-6.0790390498092388E-3</c:v>
                </c:pt>
                <c:pt idx="99">
                  <c:v>1.1398221070957178E-2</c:v>
                </c:pt>
                <c:pt idx="100">
                  <c:v>4.8111124887733328E-3</c:v>
                </c:pt>
                <c:pt idx="101">
                  <c:v>7.1973558845120063E-4</c:v>
                </c:pt>
                <c:pt idx="102">
                  <c:v>-1.3034229393480654E-2</c:v>
                </c:pt>
                <c:pt idx="103">
                  <c:v>5.3307819263811234E-3</c:v>
                </c:pt>
                <c:pt idx="104">
                  <c:v>-2.0755288850741228E-2</c:v>
                </c:pt>
                <c:pt idx="105">
                  <c:v>2.4675464453047398E-4</c:v>
                </c:pt>
                <c:pt idx="106">
                  <c:v>1.2258045553330219E-2</c:v>
                </c:pt>
                <c:pt idx="107">
                  <c:v>1.0664170212601982E-2</c:v>
                </c:pt>
                <c:pt idx="108">
                  <c:v>5.7692666760220633E-3</c:v>
                </c:pt>
                <c:pt idx="109">
                  <c:v>4.3052181702821161E-3</c:v>
                </c:pt>
                <c:pt idx="110">
                  <c:v>-1.0074484846304188E-2</c:v>
                </c:pt>
                <c:pt idx="111">
                  <c:v>7.4457110503880208E-3</c:v>
                </c:pt>
                <c:pt idx="112">
                  <c:v>-6.0002510070417273E-3</c:v>
                </c:pt>
                <c:pt idx="113">
                  <c:v>6.7178412789985304E-3</c:v>
                </c:pt>
                <c:pt idx="114">
                  <c:v>1.5423284986710258E-2</c:v>
                </c:pt>
                <c:pt idx="115">
                  <c:v>2.3518067953354387E-3</c:v>
                </c:pt>
                <c:pt idx="116">
                  <c:v>9.3921254282154285E-4</c:v>
                </c:pt>
                <c:pt idx="117">
                  <c:v>-9.9057821573719958E-3</c:v>
                </c:pt>
                <c:pt idx="118">
                  <c:v>-1.5526363446494008E-2</c:v>
                </c:pt>
                <c:pt idx="119">
                  <c:v>3.3645750640957446E-3</c:v>
                </c:pt>
                <c:pt idx="120">
                  <c:v>-2.4530730088486458E-2</c:v>
                </c:pt>
                <c:pt idx="121">
                  <c:v>0</c:v>
                </c:pt>
                <c:pt idx="122">
                  <c:v>-2.5259025395547819E-3</c:v>
                </c:pt>
                <c:pt idx="123">
                  <c:v>1.55003094890884E-2</c:v>
                </c:pt>
                <c:pt idx="124">
                  <c:v>2.5073666631620476E-2</c:v>
                </c:pt>
                <c:pt idx="125">
                  <c:v>9.4787866601528815E-3</c:v>
                </c:pt>
                <c:pt idx="126">
                  <c:v>1.1490267089379958E-2</c:v>
                </c:pt>
                <c:pt idx="127">
                  <c:v>-7.4889116102219043E-3</c:v>
                </c:pt>
                <c:pt idx="128">
                  <c:v>-1.8971383160212723E-2</c:v>
                </c:pt>
                <c:pt idx="129">
                  <c:v>1.9206333540222862E-2</c:v>
                </c:pt>
                <c:pt idx="130">
                  <c:v>2.3457259552050872E-3</c:v>
                </c:pt>
                <c:pt idx="131">
                  <c:v>-7.9981658475508123E-3</c:v>
                </c:pt>
                <c:pt idx="132">
                  <c:v>-7.8246186597803989E-3</c:v>
                </c:pt>
                <c:pt idx="133">
                  <c:v>1.1831659115577858E-2</c:v>
                </c:pt>
                <c:pt idx="134">
                  <c:v>-5.1886470305489421E-3</c:v>
                </c:pt>
                <c:pt idx="135">
                  <c:v>1.0584633076216038E-2</c:v>
                </c:pt>
                <c:pt idx="136">
                  <c:v>7.4592344972049668E-3</c:v>
                </c:pt>
                <c:pt idx="137">
                  <c:v>1.0166410697081225E-2</c:v>
                </c:pt>
                <c:pt idx="138">
                  <c:v>-9.237982955082687E-3</c:v>
                </c:pt>
                <c:pt idx="139">
                  <c:v>-1.4489593656970851E-2</c:v>
                </c:pt>
                <c:pt idx="140">
                  <c:v>-7.5614654351589339E-3</c:v>
                </c:pt>
                <c:pt idx="141">
                  <c:v>-7.1180799111421995E-4</c:v>
                </c:pt>
                <c:pt idx="142">
                  <c:v>-1.4252161684292144E-3</c:v>
                </c:pt>
                <c:pt idx="143">
                  <c:v>6.3973945110053143E-3</c:v>
                </c:pt>
                <c:pt idx="144">
                  <c:v>2.2651312125967011E-2</c:v>
                </c:pt>
                <c:pt idx="145">
                  <c:v>-5.092636770589536E-3</c:v>
                </c:pt>
                <c:pt idx="146">
                  <c:v>-1.3081281365620817E-2</c:v>
                </c:pt>
                <c:pt idx="147">
                  <c:v>-3.932413783786666E-2</c:v>
                </c:pt>
                <c:pt idx="148">
                  <c:v>-4.1188852275200229E-2</c:v>
                </c:pt>
                <c:pt idx="149">
                  <c:v>-3.0628707161806483E-3</c:v>
                </c:pt>
                <c:pt idx="150">
                  <c:v>1.3709306867850312E-2</c:v>
                </c:pt>
                <c:pt idx="151">
                  <c:v>2.2667365798222736E-3</c:v>
                </c:pt>
                <c:pt idx="152">
                  <c:v>1.1257164118751287E-2</c:v>
                </c:pt>
                <c:pt idx="153">
                  <c:v>1.7397843502746926E-3</c:v>
                </c:pt>
                <c:pt idx="154">
                  <c:v>-7.2274867201137403E-3</c:v>
                </c:pt>
                <c:pt idx="155">
                  <c:v>-5.2664303029309511E-3</c:v>
                </c:pt>
                <c:pt idx="156">
                  <c:v>1.005276800008288E-3</c:v>
                </c:pt>
                <c:pt idx="157">
                  <c:v>1.5059815493208332E-3</c:v>
                </c:pt>
                <c:pt idx="158">
                  <c:v>-4.2729350544844372E-3</c:v>
                </c:pt>
                <c:pt idx="159">
                  <c:v>9.0271611468673036E-3</c:v>
                </c:pt>
                <c:pt idx="160">
                  <c:v>-5.0050380000680825E-3</c:v>
                </c:pt>
                <c:pt idx="161">
                  <c:v>-6.0393230617973963E-3</c:v>
                </c:pt>
                <c:pt idx="162">
                  <c:v>-1.7683245715523956E-3</c:v>
                </c:pt>
                <c:pt idx="163">
                  <c:v>4.2891893097735841E-3</c:v>
                </c:pt>
                <c:pt idx="164">
                  <c:v>1.7607904144960758E-3</c:v>
                </c:pt>
                <c:pt idx="165">
                  <c:v>-5.0390860221687303E-3</c:v>
                </c:pt>
                <c:pt idx="166">
                  <c:v>1.1052573676666769E-2</c:v>
                </c:pt>
                <c:pt idx="167">
                  <c:v>-1.1557892789463188E-2</c:v>
                </c:pt>
                <c:pt idx="168">
                  <c:v>-5.055745893044574E-4</c:v>
                </c:pt>
                <c:pt idx="169">
                  <c:v>3.5335553796032133E-3</c:v>
                </c:pt>
                <c:pt idx="170">
                  <c:v>-1.8050562742275487E-2</c:v>
                </c:pt>
                <c:pt idx="171">
                  <c:v>5.3729060604136292E-3</c:v>
                </c:pt>
                <c:pt idx="172">
                  <c:v>-2.2710574707321667E-2</c:v>
                </c:pt>
                <c:pt idx="173">
                  <c:v>-1.5674399514726046E-3</c:v>
                </c:pt>
                <c:pt idx="174">
                  <c:v>-3.6668274058534226E-3</c:v>
                </c:pt>
                <c:pt idx="175">
                  <c:v>-9.4912588841480003E-3</c:v>
                </c:pt>
                <c:pt idx="176">
                  <c:v>1.0590697232886357E-3</c:v>
                </c:pt>
                <c:pt idx="177">
                  <c:v>1.5231328878430369E-2</c:v>
                </c:pt>
                <c:pt idx="178">
                  <c:v>-3.6553387420505032E-3</c:v>
                </c:pt>
                <c:pt idx="179">
                  <c:v>9.6317124825332848E-3</c:v>
                </c:pt>
                <c:pt idx="180">
                  <c:v>-8.3247020318909428E-3</c:v>
                </c:pt>
                <c:pt idx="181">
                  <c:v>7.0285339161055387E-3</c:v>
                </c:pt>
                <c:pt idx="182">
                  <c:v>1.5552514896006087E-3</c:v>
                </c:pt>
                <c:pt idx="183">
                  <c:v>7.4829541631179271E-3</c:v>
                </c:pt>
                <c:pt idx="184">
                  <c:v>3.8485725582523877E-3</c:v>
                </c:pt>
                <c:pt idx="185">
                  <c:v>3.3235541164790701E-3</c:v>
                </c:pt>
                <c:pt idx="186">
                  <c:v>1.7513100484291944E-2</c:v>
                </c:pt>
                <c:pt idx="187">
                  <c:v>-1.6794302619797745E-2</c:v>
                </c:pt>
                <c:pt idx="188">
                  <c:v>1.3508548532964416E-2</c:v>
                </c:pt>
                <c:pt idx="189">
                  <c:v>3.5380047946168601E-3</c:v>
                </c:pt>
                <c:pt idx="190">
                  <c:v>5.0327395225344242E-3</c:v>
                </c:pt>
                <c:pt idx="191">
                  <c:v>2.0127443341426337E-2</c:v>
                </c:pt>
                <c:pt idx="192">
                  <c:v>-3.2031749165307394E-3</c:v>
                </c:pt>
                <c:pt idx="193">
                  <c:v>8.1110955996776327E-3</c:v>
                </c:pt>
                <c:pt idx="194">
                  <c:v>5.1276627670727931E-3</c:v>
                </c:pt>
                <c:pt idx="195">
                  <c:v>-6.352393258213654E-3</c:v>
                </c:pt>
                <c:pt idx="196">
                  <c:v>2.6924619115967154E-3</c:v>
                </c:pt>
                <c:pt idx="197">
                  <c:v>-4.8900448636545705E-4</c:v>
                </c:pt>
                <c:pt idx="198">
                  <c:v>1.745502359429282E-2</c:v>
                </c:pt>
                <c:pt idx="199">
                  <c:v>1.0518829369268075E-2</c:v>
                </c:pt>
                <c:pt idx="200">
                  <c:v>-1.003828437213892E-2</c:v>
                </c:pt>
                <c:pt idx="201">
                  <c:v>2.6388514744702684E-3</c:v>
                </c:pt>
                <c:pt idx="202">
                  <c:v>-1.1566478679425875E-2</c:v>
                </c:pt>
                <c:pt idx="203">
                  <c:v>7.4852726112307607E-3</c:v>
                </c:pt>
                <c:pt idx="204">
                  <c:v>-2.0168282456879003E-2</c:v>
                </c:pt>
                <c:pt idx="205">
                  <c:v>-1.4738604192332415E-3</c:v>
                </c:pt>
                <c:pt idx="206">
                  <c:v>5.1489288784153297E-3</c:v>
                </c:pt>
                <c:pt idx="207">
                  <c:v>-1.1313422688909287E-2</c:v>
                </c:pt>
                <c:pt idx="208">
                  <c:v>1.7165700054493131E-2</c:v>
                </c:pt>
                <c:pt idx="209">
                  <c:v>4.1246965364357176E-3</c:v>
                </c:pt>
                <c:pt idx="210">
                  <c:v>-4.8544207434666337E-3</c:v>
                </c:pt>
                <c:pt idx="211">
                  <c:v>-1.5200071035844132E-2</c:v>
                </c:pt>
                <c:pt idx="212">
                  <c:v>4.9398309988523802E-4</c:v>
                </c:pt>
                <c:pt idx="213">
                  <c:v>5.1717539784351084E-3</c:v>
                </c:pt>
                <c:pt idx="214">
                  <c:v>-1.6095362210954159E-2</c:v>
                </c:pt>
                <c:pt idx="215">
                  <c:v>-1.4989245771370792E-3</c:v>
                </c:pt>
                <c:pt idx="216">
                  <c:v>-2.5030835415122362E-3</c:v>
                </c:pt>
                <c:pt idx="217">
                  <c:v>-2.2581913190902882E-3</c:v>
                </c:pt>
                <c:pt idx="218">
                  <c:v>-1.3148123288984329E-2</c:v>
                </c:pt>
                <c:pt idx="219">
                  <c:v>1.7800359790551489E-3</c:v>
                </c:pt>
                <c:pt idx="220">
                  <c:v>2.539808698324236E-4</c:v>
                </c:pt>
                <c:pt idx="221">
                  <c:v>6.5823676987796665E-3</c:v>
                </c:pt>
                <c:pt idx="222">
                  <c:v>-8.1074714987761313E-3</c:v>
                </c:pt>
                <c:pt idx="223">
                  <c:v>8.1074714987761538E-3</c:v>
                </c:pt>
                <c:pt idx="224">
                  <c:v>9.0430334388502103E-3</c:v>
                </c:pt>
                <c:pt idx="225">
                  <c:v>-7.2782555793614442E-3</c:v>
                </c:pt>
                <c:pt idx="226">
                  <c:v>-4.0383718155730854E-3</c:v>
                </c:pt>
                <c:pt idx="227">
                  <c:v>8.5621381437004755E-3</c:v>
                </c:pt>
                <c:pt idx="228">
                  <c:v>1.0476454031392871E-2</c:v>
                </c:pt>
                <c:pt idx="229">
                  <c:v>3.7152271193452427E-3</c:v>
                </c:pt>
                <c:pt idx="230">
                  <c:v>1.2353210732215353E-3</c:v>
                </c:pt>
                <c:pt idx="231">
                  <c:v>-2.4721700522459893E-3</c:v>
                </c:pt>
                <c:pt idx="232">
                  <c:v>-2.4761297448136683E-4</c:v>
                </c:pt>
                <c:pt idx="233">
                  <c:v>1.2371550874082059E-3</c:v>
                </c:pt>
                <c:pt idx="234">
                  <c:v>1.1310748264503769E-2</c:v>
                </c:pt>
                <c:pt idx="235">
                  <c:v>9.7323883542408517E-3</c:v>
                </c:pt>
                <c:pt idx="236">
                  <c:v>1.6807120079601102E-2</c:v>
                </c:pt>
                <c:pt idx="237">
                  <c:v>-2.8611945738928929E-3</c:v>
                </c:pt>
                <c:pt idx="238">
                  <c:v>7.1603390843617235E-4</c:v>
                </c:pt>
                <c:pt idx="239">
                  <c:v>9.73533366855861E-3</c:v>
                </c:pt>
                <c:pt idx="240">
                  <c:v>0</c:v>
                </c:pt>
                <c:pt idx="241">
                  <c:v>7.7675189946319334E-3</c:v>
                </c:pt>
                <c:pt idx="242">
                  <c:v>-1.5119673734631051E-2</c:v>
                </c:pt>
                <c:pt idx="243">
                  <c:v>7.1158543958458036E-3</c:v>
                </c:pt>
                <c:pt idx="244">
                  <c:v>-6.6398578156663755E-3</c:v>
                </c:pt>
                <c:pt idx="245">
                  <c:v>-6.2052279189474726E-3</c:v>
                </c:pt>
                <c:pt idx="246">
                  <c:v>-2.6369799626615397E-3</c:v>
                </c:pt>
                <c:pt idx="247">
                  <c:v>-7.4690412613549586E-3</c:v>
                </c:pt>
                <c:pt idx="248">
                  <c:v>-8.6802710741301619E-3</c:v>
                </c:pt>
                <c:pt idx="249">
                  <c:v>1.123331645466691E-2</c:v>
                </c:pt>
                <c:pt idx="250">
                  <c:v>1.2308530491216628E-2</c:v>
                </c:pt>
                <c:pt idx="251">
                  <c:v>2.3958463235413592E-3</c:v>
                </c:pt>
                <c:pt idx="252">
                  <c:v>1.5669842958351901E-2</c:v>
                </c:pt>
                <c:pt idx="253">
                  <c:v>-4.7127079039795448E-4</c:v>
                </c:pt>
                <c:pt idx="254">
                  <c:v>0</c:v>
                </c:pt>
                <c:pt idx="255">
                  <c:v>4.9371100820162096E-3</c:v>
                </c:pt>
                <c:pt idx="256">
                  <c:v>8.1747837568553958E-3</c:v>
                </c:pt>
                <c:pt idx="257">
                  <c:v>1.6269579052685217E-3</c:v>
                </c:pt>
                <c:pt idx="258">
                  <c:v>3.0144418679410052E-3</c:v>
                </c:pt>
                <c:pt idx="259">
                  <c:v>6.9221177490146942E-3</c:v>
                </c:pt>
                <c:pt idx="260">
                  <c:v>5.503266545831666E-3</c:v>
                </c:pt>
                <c:pt idx="261">
                  <c:v>9.7850615700168266E-3</c:v>
                </c:pt>
                <c:pt idx="262">
                  <c:v>1.0810896553188287E-2</c:v>
                </c:pt>
                <c:pt idx="263">
                  <c:v>-1.5693277824430408E-3</c:v>
                </c:pt>
                <c:pt idx="264">
                  <c:v>1.0933997178375253E-2</c:v>
                </c:pt>
                <c:pt idx="265">
                  <c:v>-7.3505569661137015E-3</c:v>
                </c:pt>
                <c:pt idx="266">
                  <c:v>3.7934071961628125E-3</c:v>
                </c:pt>
                <c:pt idx="267">
                  <c:v>-5.8075196259811607E-3</c:v>
                </c:pt>
                <c:pt idx="268">
                  <c:v>7.5876399900085189E-3</c:v>
                </c:pt>
                <c:pt idx="269">
                  <c:v>-6.6919510687152677E-3</c:v>
                </c:pt>
                <c:pt idx="270">
                  <c:v>-1.9663868511556697E-2</c:v>
                </c:pt>
                <c:pt idx="271">
                  <c:v>1.5965301382001324E-3</c:v>
                </c:pt>
                <c:pt idx="272">
                  <c:v>-5.0262947290771387E-3</c:v>
                </c:pt>
                <c:pt idx="273">
                  <c:v>2.3093633102433703E-2</c:v>
                </c:pt>
                <c:pt idx="274">
                  <c:v>-1.0801189776536116E-2</c:v>
                </c:pt>
                <c:pt idx="275">
                  <c:v>1.3260120885957466E-2</c:v>
                </c:pt>
                <c:pt idx="276">
                  <c:v>8.6696024720960274E-3</c:v>
                </c:pt>
                <c:pt idx="277">
                  <c:v>8.8496419066239583E-4</c:v>
                </c:pt>
                <c:pt idx="278">
                  <c:v>7.0515888223935379E-3</c:v>
                </c:pt>
                <c:pt idx="279">
                  <c:v>-2.1983428836007128E-3</c:v>
                </c:pt>
                <c:pt idx="280">
                  <c:v>1.224866730047198E-2</c:v>
                </c:pt>
                <c:pt idx="281">
                  <c:v>1.5102782530523377E-2</c:v>
                </c:pt>
                <c:pt idx="282">
                  <c:v>-5.1524862420233696E-3</c:v>
                </c:pt>
                <c:pt idx="283">
                  <c:v>-8.4297170861185287E-3</c:v>
                </c:pt>
                <c:pt idx="284">
                  <c:v>-1.2889319796053724E-2</c:v>
                </c:pt>
                <c:pt idx="285">
                  <c:v>1.7575101856920562E-3</c:v>
                </c:pt>
                <c:pt idx="286">
                  <c:v>-7.4906828312846507E-3</c:v>
                </c:pt>
                <c:pt idx="287">
                  <c:v>1.033992579974027E-2</c:v>
                </c:pt>
                <c:pt idx="288">
                  <c:v>1.2398195499001192E-2</c:v>
                </c:pt>
                <c:pt idx="289">
                  <c:v>-1.081412886702042E-3</c:v>
                </c:pt>
                <c:pt idx="290">
                  <c:v>6.4711214082098295E-3</c:v>
                </c:pt>
                <c:pt idx="291">
                  <c:v>-5.6058506416807406E-3</c:v>
                </c:pt>
                <c:pt idx="292">
                  <c:v>6.4840348544553E-4</c:v>
                </c:pt>
                <c:pt idx="293">
                  <c:v>-3.4631928940151492E-3</c:v>
                </c:pt>
                <c:pt idx="294">
                  <c:v>-4.9994732538834715E-3</c:v>
                </c:pt>
                <c:pt idx="295">
                  <c:v>8.4626661478987512E-3</c:v>
                </c:pt>
                <c:pt idx="296">
                  <c:v>1.0745856194334543E-2</c:v>
                </c:pt>
                <c:pt idx="297">
                  <c:v>1.0683359228368173E-3</c:v>
                </c:pt>
                <c:pt idx="298">
                  <c:v>2.1348859475691355E-4</c:v>
                </c:pt>
                <c:pt idx="299">
                  <c:v>5.3231239812828266E-3</c:v>
                </c:pt>
                <c:pt idx="300">
                  <c:v>-1.0889369609133078E-2</c:v>
                </c:pt>
                <c:pt idx="301">
                  <c:v>-9.7077825860316744E-3</c:v>
                </c:pt>
                <c:pt idx="302">
                  <c:v>-8.5495139532817163E-2</c:v>
                </c:pt>
                <c:pt idx="303">
                  <c:v>-4.9710022522999634E-3</c:v>
                </c:pt>
                <c:pt idx="304">
                  <c:v>-4.0422855454641474E-3</c:v>
                </c:pt>
                <c:pt idx="305">
                  <c:v>2.8550808738680854E-3</c:v>
                </c:pt>
                <c:pt idx="306">
                  <c:v>-9.5080539393695E-4</c:v>
                </c:pt>
                <c:pt idx="307">
                  <c:v>3.0868114868263163E-3</c:v>
                </c:pt>
                <c:pt idx="308">
                  <c:v>-4.6642550878557261E-3</c:v>
                </c:pt>
                <c:pt idx="309">
                  <c:v>-2.1600927016447564E-3</c:v>
                </c:pt>
                <c:pt idx="310">
                  <c:v>5.5109555281463779E-3</c:v>
                </c:pt>
                <c:pt idx="311">
                  <c:v>4.7676187025211736E-3</c:v>
                </c:pt>
                <c:pt idx="312">
                  <c:v>7.8172114861004022E-3</c:v>
                </c:pt>
                <c:pt idx="313">
                  <c:v>3.5330891184697541E-3</c:v>
                </c:pt>
                <c:pt idx="314">
                  <c:v>-1.882742048075316E-3</c:v>
                </c:pt>
                <c:pt idx="315">
                  <c:v>7.5099944956056415E-3</c:v>
                </c:pt>
                <c:pt idx="316">
                  <c:v>2.5686177057883497E-3</c:v>
                </c:pt>
                <c:pt idx="317">
                  <c:v>1.6311189780439561E-3</c:v>
                </c:pt>
                <c:pt idx="318">
                  <c:v>1.272427988465423E-2</c:v>
                </c:pt>
                <c:pt idx="319">
                  <c:v>-5.3013888575828292E-3</c:v>
                </c:pt>
                <c:pt idx="320">
                  <c:v>-6.0269393105122178E-3</c:v>
                </c:pt>
                <c:pt idx="321">
                  <c:v>2.5542779509176057E-3</c:v>
                </c:pt>
                <c:pt idx="322">
                  <c:v>-1.2367415236078753E-2</c:v>
                </c:pt>
                <c:pt idx="323">
                  <c:v>2.5794596064970428E-3</c:v>
                </c:pt>
                <c:pt idx="324">
                  <c:v>8.627758515592672E-3</c:v>
                </c:pt>
                <c:pt idx="325">
                  <c:v>7.1718325612507338E-3</c:v>
                </c:pt>
                <c:pt idx="326">
                  <c:v>9.6352619780854659E-3</c:v>
                </c:pt>
                <c:pt idx="327">
                  <c:v>1.3380402777551882E-2</c:v>
                </c:pt>
                <c:pt idx="328">
                  <c:v>-3.8369962760589583E-3</c:v>
                </c:pt>
                <c:pt idx="329">
                  <c:v>-5.4422283822441776E-3</c:v>
                </c:pt>
                <c:pt idx="330">
                  <c:v>4.5466627215934806E-4</c:v>
                </c:pt>
                <c:pt idx="331">
                  <c:v>4.9875621100849386E-3</c:v>
                </c:pt>
                <c:pt idx="332">
                  <c:v>-6.3521570282495925E-3</c:v>
                </c:pt>
                <c:pt idx="333">
                  <c:v>4.9288583751728489E-2</c:v>
                </c:pt>
                <c:pt idx="334">
                  <c:v>4.9702780082382754E-3</c:v>
                </c:pt>
                <c:pt idx="335">
                  <c:v>-9.3124737715348897E-3</c:v>
                </c:pt>
                <c:pt idx="336">
                  <c:v>1.0605046736686016E-2</c:v>
                </c:pt>
                <c:pt idx="337">
                  <c:v>-1.7238099127330241E-3</c:v>
                </c:pt>
                <c:pt idx="338">
                  <c:v>-7.3593437358085234E-3</c:v>
                </c:pt>
                <c:pt idx="339">
                  <c:v>7.143702009552136E-3</c:v>
                </c:pt>
                <c:pt idx="340">
                  <c:v>-4.3233993344000228E-3</c:v>
                </c:pt>
                <c:pt idx="341">
                  <c:v>2.164001184275574E-3</c:v>
                </c:pt>
                <c:pt idx="342">
                  <c:v>1.0964365679959681E-2</c:v>
                </c:pt>
                <c:pt idx="343">
                  <c:v>4.9056115727333241E-3</c:v>
                </c:pt>
                <c:pt idx="344">
                  <c:v>1.6668837295133188E-2</c:v>
                </c:pt>
                <c:pt idx="345">
                  <c:v>4.8011601559452199E-3</c:v>
                </c:pt>
                <c:pt idx="346">
                  <c:v>-1.2502862370459915E-3</c:v>
                </c:pt>
                <c:pt idx="347">
                  <c:v>-7.7446569042971406E-3</c:v>
                </c:pt>
                <c:pt idx="348">
                  <c:v>-8.8646030098255175E-3</c:v>
                </c:pt>
                <c:pt idx="349">
                  <c:v>0</c:v>
                </c:pt>
                <c:pt idx="350">
                  <c:v>2.3292969387667664E-3</c:v>
                </c:pt>
                <c:pt idx="351">
                  <c:v>-4.0266809006002146E-3</c:v>
                </c:pt>
                <c:pt idx="352">
                  <c:v>1.2241552497832603E-2</c:v>
                </c:pt>
                <c:pt idx="353">
                  <c:v>-1.5006055813832575E-2</c:v>
                </c:pt>
                <c:pt idx="354">
                  <c:v>5.7330999555636588E-3</c:v>
                </c:pt>
                <c:pt idx="355">
                  <c:v>-1.5791987932381388E-2</c:v>
                </c:pt>
                <c:pt idx="356">
                  <c:v>-1.0161191892168105E-2</c:v>
                </c:pt>
                <c:pt idx="357">
                  <c:v>2.3874345179425377E-3</c:v>
                </c:pt>
                <c:pt idx="358">
                  <c:v>1.6554188031985922E-2</c:v>
                </c:pt>
                <c:pt idx="359">
                  <c:v>-1.2801629066705698E-3</c:v>
                </c:pt>
                <c:pt idx="360">
                  <c:v>3.1973053089024007E-3</c:v>
                </c:pt>
                <c:pt idx="361">
                  <c:v>3.6112181229538422E-3</c:v>
                </c:pt>
                <c:pt idx="362">
                  <c:v>1.5569460090151152E-2</c:v>
                </c:pt>
                <c:pt idx="363">
                  <c:v>-1.4624353335021814E-3</c:v>
                </c:pt>
                <c:pt idx="364">
                  <c:v>8.7427245830723008E-3</c:v>
                </c:pt>
                <c:pt idx="365">
                  <c:v>1.0514458940234122E-2</c:v>
                </c:pt>
                <c:pt idx="366">
                  <c:v>-8.0305159316729994E-3</c:v>
                </c:pt>
                <c:pt idx="367">
                  <c:v>-2.7243917411979842E-2</c:v>
                </c:pt>
                <c:pt idx="368">
                  <c:v>3.3934218131326608E-3</c:v>
                </c:pt>
                <c:pt idx="369">
                  <c:v>-1.3857954414786431E-2</c:v>
                </c:pt>
                <c:pt idx="370">
                  <c:v>1.2872114136714976E-3</c:v>
                </c:pt>
                <c:pt idx="371">
                  <c:v>2.7283094160021511E-2</c:v>
                </c:pt>
                <c:pt idx="372">
                  <c:v>1.9297898781575251E-3</c:v>
                </c:pt>
                <c:pt idx="373">
                  <c:v>-1.0956700548236244E-2</c:v>
                </c:pt>
                <c:pt idx="374">
                  <c:v>8.2287369570602821E-3</c:v>
                </c:pt>
                <c:pt idx="375">
                  <c:v>-1.2049600771586231E-2</c:v>
                </c:pt>
                <c:pt idx="376">
                  <c:v>5.9372293444260602E-3</c:v>
                </c:pt>
                <c:pt idx="377">
                  <c:v>5.9022541465481105E-3</c:v>
                </c:pt>
                <c:pt idx="378">
                  <c:v>-8.4104608724136238E-4</c:v>
                </c:pt>
                <c:pt idx="379">
                  <c:v>9.8377968249163481E-3</c:v>
                </c:pt>
                <c:pt idx="380">
                  <c:v>1.6116112101270001E-2</c:v>
                </c:pt>
                <c:pt idx="381">
                  <c:v>1.5255052848212219E-2</c:v>
                </c:pt>
                <c:pt idx="382">
                  <c:v>1.4119967338605251E-3</c:v>
                </c:pt>
                <c:pt idx="383">
                  <c:v>2.6170326212414134E-3</c:v>
                </c:pt>
                <c:pt idx="384">
                  <c:v>-1.0509411010162445E-2</c:v>
                </c:pt>
                <c:pt idx="385">
                  <c:v>6.6821866974162876E-3</c:v>
                </c:pt>
                <c:pt idx="386">
                  <c:v>1.2235628036587322E-2</c:v>
                </c:pt>
                <c:pt idx="387">
                  <c:v>7.1514280927472773E-3</c:v>
                </c:pt>
                <c:pt idx="388">
                  <c:v>0</c:v>
                </c:pt>
                <c:pt idx="389">
                  <c:v>-6.7527606257713627E-3</c:v>
                </c:pt>
                <c:pt idx="390">
                  <c:v>-6.3974654716156482E-3</c:v>
                </c:pt>
                <c:pt idx="391">
                  <c:v>-3.8179957068434304E-3</c:v>
                </c:pt>
                <c:pt idx="392">
                  <c:v>2.7600354846884469E-2</c:v>
                </c:pt>
                <c:pt idx="393">
                  <c:v>-9.4451636532017803E-3</c:v>
                </c:pt>
                <c:pt idx="394">
                  <c:v>-6.5457294391708188E-3</c:v>
                </c:pt>
                <c:pt idx="395">
                  <c:v>-3.1891502027357548E-3</c:v>
                </c:pt>
                <c:pt idx="396">
                  <c:v>1.9767385567314864E-2</c:v>
                </c:pt>
                <c:pt idx="397">
                  <c:v>3.9139091018971286E-4</c:v>
                </c:pt>
                <c:pt idx="398">
                  <c:v>8.3780534390307648E-3</c:v>
                </c:pt>
                <c:pt idx="399">
                  <c:v>-1.9421742153779198E-3</c:v>
                </c:pt>
                <c:pt idx="400">
                  <c:v>-5.8490904069515614E-3</c:v>
                </c:pt>
                <c:pt idx="401">
                  <c:v>7.4031189503286849E-3</c:v>
                </c:pt>
                <c:pt idx="402">
                  <c:v>9.7001952975440215E-4</c:v>
                </c:pt>
                <c:pt idx="403">
                  <c:v>5.8153547745254353E-4</c:v>
                </c:pt>
                <c:pt idx="404">
                  <c:v>1.1369245327494785E-2</c:v>
                </c:pt>
                <c:pt idx="405">
                  <c:v>7.6613969298643277E-4</c:v>
                </c:pt>
                <c:pt idx="406">
                  <c:v>-1.4269378752774186E-2</c:v>
                </c:pt>
                <c:pt idx="407">
                  <c:v>-3.3071179895237477E-3</c:v>
                </c:pt>
                <c:pt idx="408">
                  <c:v>-3.7090923189405278E-3</c:v>
                </c:pt>
                <c:pt idx="409">
                  <c:v>-1.1741938006851441E-3</c:v>
                </c:pt>
                <c:pt idx="410">
                  <c:v>-1.5589884136355E-2</c:v>
                </c:pt>
                <c:pt idx="411">
                  <c:v>6.3441953838875879E-3</c:v>
                </c:pt>
                <c:pt idx="412">
                  <c:v>1.2568948065213381E-2</c:v>
                </c:pt>
                <c:pt idx="413">
                  <c:v>-5.2832619910376825E-3</c:v>
                </c:pt>
                <c:pt idx="414">
                  <c:v>-1.8614447924103727E-2</c:v>
                </c:pt>
                <c:pt idx="415">
                  <c:v>-1.9984727263905116E-4</c:v>
                </c:pt>
                <c:pt idx="416">
                  <c:v>5.1844137386795244E-3</c:v>
                </c:pt>
                <c:pt idx="417">
                  <c:v>0</c:v>
                </c:pt>
                <c:pt idx="418">
                  <c:v>-1.1939705338047041E-3</c:v>
                </c:pt>
                <c:pt idx="419">
                  <c:v>3.9816991645962789E-4</c:v>
                </c:pt>
                <c:pt idx="420">
                  <c:v>-1.394363598606741E-3</c:v>
                </c:pt>
                <c:pt idx="421">
                  <c:v>4.3755420935688268E-3</c:v>
                </c:pt>
                <c:pt idx="422">
                  <c:v>8.1036107160513005E-3</c:v>
                </c:pt>
                <c:pt idx="423">
                  <c:v>6.4750893433718091E-3</c:v>
                </c:pt>
                <c:pt idx="424">
                  <c:v>2.0711070108113024E-2</c:v>
                </c:pt>
                <c:pt idx="425">
                  <c:v>1.2375172406220372E-2</c:v>
                </c:pt>
                <c:pt idx="426">
                  <c:v>3.2115310348362512E-3</c:v>
                </c:pt>
                <c:pt idx="427">
                  <c:v>4.3285897854679024E-3</c:v>
                </c:pt>
                <c:pt idx="428">
                  <c:v>5.9914078380343431E-3</c:v>
                </c:pt>
                <c:pt idx="429">
                  <c:v>-4.6777222102297525E-3</c:v>
                </c:pt>
                <c:pt idx="430">
                  <c:v>2.4351613669964843E-3</c:v>
                </c:pt>
                <c:pt idx="431">
                  <c:v>-1.8713901273380334E-4</c:v>
                </c:pt>
                <c:pt idx="432">
                  <c:v>-3.5617079820672057E-3</c:v>
                </c:pt>
                <c:pt idx="433">
                  <c:v>-1.6091182454915174E-2</c:v>
                </c:pt>
                <c:pt idx="434">
                  <c:v>0</c:v>
                </c:pt>
                <c:pt idx="435">
                  <c:v>-1.5279103718846383E-3</c:v>
                </c:pt>
                <c:pt idx="436">
                  <c:v>5.0432618301617851E-3</c:v>
                </c:pt>
                <c:pt idx="437">
                  <c:v>-2.4896466893050504E-3</c:v>
                </c:pt>
                <c:pt idx="438">
                  <c:v>1.7676017594881605E-2</c:v>
                </c:pt>
                <c:pt idx="439">
                  <c:v>2.4460996239767225E-3</c:v>
                </c:pt>
                <c:pt idx="440">
                  <c:v>5.435315824764796E-3</c:v>
                </c:pt>
                <c:pt idx="441">
                  <c:v>6.5207192959238838E-3</c:v>
                </c:pt>
                <c:pt idx="442">
                  <c:v>1.8572641903338337E-4</c:v>
                </c:pt>
                <c:pt idx="443">
                  <c:v>-1.2329696908323201E-2</c:v>
                </c:pt>
                <c:pt idx="444">
                  <c:v>-4.710322296450048E-3</c:v>
                </c:pt>
                <c:pt idx="445">
                  <c:v>3.2515643208494094E-2</c:v>
                </c:pt>
                <c:pt idx="446">
                  <c:v>-5.4864459464792383E-4</c:v>
                </c:pt>
                <c:pt idx="447">
                  <c:v>3.8339342436481466E-3</c:v>
                </c:pt>
                <c:pt idx="448">
                  <c:v>-5.48146177319064E-3</c:v>
                </c:pt>
                <c:pt idx="449">
                  <c:v>1.7435946474882242E-2</c:v>
                </c:pt>
                <c:pt idx="450">
                  <c:v>1.8728797457002181E-2</c:v>
                </c:pt>
                <c:pt idx="451">
                  <c:v>-1.1910220925997432E-2</c:v>
                </c:pt>
                <c:pt idx="452">
                  <c:v>-6.0986221445528252E-3</c:v>
                </c:pt>
                <c:pt idx="453">
                  <c:v>-1.1945907087604074E-2</c:v>
                </c:pt>
                <c:pt idx="454">
                  <c:v>-2.0048581197856016E-3</c:v>
                </c:pt>
                <c:pt idx="455">
                  <c:v>3.8240823476530998E-3</c:v>
                </c:pt>
                <c:pt idx="456">
                  <c:v>-1.2730764221477089E-3</c:v>
                </c:pt>
                <c:pt idx="457">
                  <c:v>1.0859803748588481E-2</c:v>
                </c:pt>
                <c:pt idx="458">
                  <c:v>1.074321015113695E-2</c:v>
                </c:pt>
                <c:pt idx="459">
                  <c:v>-8.4056904846964847E-3</c:v>
                </c:pt>
                <c:pt idx="460">
                  <c:v>5.2137038608602485E-2</c:v>
                </c:pt>
                <c:pt idx="461">
                  <c:v>2.6744523466102409E-2</c:v>
                </c:pt>
                <c:pt idx="462">
                  <c:v>2.5400778006405507E-2</c:v>
                </c:pt>
                <c:pt idx="463">
                  <c:v>-2.0268726537415353E-2</c:v>
                </c:pt>
                <c:pt idx="464">
                  <c:v>1.1329218658966481E-2</c:v>
                </c:pt>
                <c:pt idx="465">
                  <c:v>-7.0451621240560239E-3</c:v>
                </c:pt>
                <c:pt idx="466">
                  <c:v>2.4042728040629371E-2</c:v>
                </c:pt>
                <c:pt idx="467">
                  <c:v>1.0538183523338459E-2</c:v>
                </c:pt>
                <c:pt idx="468">
                  <c:v>6.3513283961210906E-4</c:v>
                </c:pt>
                <c:pt idx="469">
                  <c:v>1.4654016898823232E-2</c:v>
                </c:pt>
                <c:pt idx="470">
                  <c:v>9.0315330205694624E-3</c:v>
                </c:pt>
                <c:pt idx="471">
                  <c:v>5.1023665165324606E-3</c:v>
                </c:pt>
                <c:pt idx="472">
                  <c:v>-1.6978210191451058E-3</c:v>
                </c:pt>
                <c:pt idx="473">
                  <c:v>3.2389820957458926E-3</c:v>
                </c:pt>
                <c:pt idx="474">
                  <c:v>-2.4669103220040884E-3</c:v>
                </c:pt>
                <c:pt idx="475">
                  <c:v>8.7605247723586393E-3</c:v>
                </c:pt>
                <c:pt idx="476">
                  <c:v>-5.0625605045292931E-3</c:v>
                </c:pt>
                <c:pt idx="477">
                  <c:v>1.3832881344929822E-3</c:v>
                </c:pt>
                <c:pt idx="478">
                  <c:v>-3.2304952636768116E-3</c:v>
                </c:pt>
                <c:pt idx="479">
                  <c:v>-6.6476359253676443E-3</c:v>
                </c:pt>
                <c:pt idx="480">
                  <c:v>2.0143624459994965E-3</c:v>
                </c:pt>
                <c:pt idx="481">
                  <c:v>3.0962068384274001E-4</c:v>
                </c:pt>
                <c:pt idx="482">
                  <c:v>1.7008238831379234E-3</c:v>
                </c:pt>
                <c:pt idx="483">
                  <c:v>-2.3920518622687195E-2</c:v>
                </c:pt>
                <c:pt idx="484">
                  <c:v>-4.2813072074834729E-3</c:v>
                </c:pt>
                <c:pt idx="485">
                  <c:v>1.5765747312213675E-2</c:v>
                </c:pt>
                <c:pt idx="486">
                  <c:v>5.3041633331696999E-3</c:v>
                </c:pt>
                <c:pt idx="487">
                  <c:v>2.9889645473562251E-2</c:v>
                </c:pt>
                <c:pt idx="488">
                  <c:v>1.5103504382655924E-4</c:v>
                </c:pt>
                <c:pt idx="489">
                  <c:v>-9.064238694365288E-4</c:v>
                </c:pt>
                <c:pt idx="490">
                  <c:v>-7.4327011025706567E-3</c:v>
                </c:pt>
                <c:pt idx="491">
                  <c:v>-9.1388788981241543E-4</c:v>
                </c:pt>
                <c:pt idx="492">
                  <c:v>-3.6642196422121426E-3</c:v>
                </c:pt>
                <c:pt idx="493">
                  <c:v>2.1037472575238719E-2</c:v>
                </c:pt>
                <c:pt idx="494">
                  <c:v>0</c:v>
                </c:pt>
                <c:pt idx="495">
                  <c:v>-3.1500699430958338E-3</c:v>
                </c:pt>
                <c:pt idx="496">
                  <c:v>6.4395695363295216E-3</c:v>
                </c:pt>
                <c:pt idx="497">
                  <c:v>1.9387716105201177E-3</c:v>
                </c:pt>
                <c:pt idx="498">
                  <c:v>5.3492050652385699E-3</c:v>
                </c:pt>
                <c:pt idx="499">
                  <c:v>-5.0513183193790874E-3</c:v>
                </c:pt>
                <c:pt idx="500">
                  <c:v>3.4800749656692322E-3</c:v>
                </c:pt>
                <c:pt idx="501">
                  <c:v>-3.8841163143032466E-3</c:v>
                </c:pt>
                <c:pt idx="502">
                  <c:v>-1.0230267924470408E-2</c:v>
                </c:pt>
                <c:pt idx="503">
                  <c:v>9.9309115527131311E-3</c:v>
                </c:pt>
                <c:pt idx="504">
                  <c:v>-8.9870250166879052E-4</c:v>
                </c:pt>
                <c:pt idx="505">
                  <c:v>1.2213439776802108E-2</c:v>
                </c:pt>
                <c:pt idx="506">
                  <c:v>-7.7278556890235627E-3</c:v>
                </c:pt>
                <c:pt idx="507">
                  <c:v>1.7011011166416779E-2</c:v>
                </c:pt>
                <c:pt idx="508">
                  <c:v>1.6582182570067001E-2</c:v>
                </c:pt>
                <c:pt idx="509">
                  <c:v>-1.9961363508011195E-2</c:v>
                </c:pt>
                <c:pt idx="510">
                  <c:v>3.6724351647015679E-3</c:v>
                </c:pt>
                <c:pt idx="511">
                  <c:v>-4.261172856138396E-3</c:v>
                </c:pt>
                <c:pt idx="512">
                  <c:v>4.4164427739040729E-4</c:v>
                </c:pt>
                <c:pt idx="513">
                  <c:v>-3.8342829828129253E-3</c:v>
                </c:pt>
                <c:pt idx="514">
                  <c:v>4.7169868189519907E-3</c:v>
                </c:pt>
                <c:pt idx="515">
                  <c:v>-7.3561042209246833E-4</c:v>
                </c:pt>
                <c:pt idx="516">
                  <c:v>-1.4676686231187888E-2</c:v>
                </c:pt>
                <c:pt idx="517">
                  <c:v>-2.3267412551362696E-2</c:v>
                </c:pt>
                <c:pt idx="518">
                  <c:v>-2.4486725639677534E-3</c:v>
                </c:pt>
                <c:pt idx="519">
                  <c:v>3.2117302234021053E-2</c:v>
                </c:pt>
                <c:pt idx="520">
                  <c:v>-1.4046889706479777E-2</c:v>
                </c:pt>
                <c:pt idx="521">
                  <c:v>3.7076881413188434E-2</c:v>
                </c:pt>
                <c:pt idx="522">
                  <c:v>-1.3724881795643285E-2</c:v>
                </c:pt>
                <c:pt idx="523">
                  <c:v>-3.3789946643243689E-2</c:v>
                </c:pt>
                <c:pt idx="524">
                  <c:v>-3.0460736159383323E-3</c:v>
                </c:pt>
                <c:pt idx="525">
                  <c:v>-2.9022379536111751E-3</c:v>
                </c:pt>
                <c:pt idx="526">
                  <c:v>1.3673786159146445E-2</c:v>
                </c:pt>
                <c:pt idx="527">
                  <c:v>1.8982766656858288E-2</c:v>
                </c:pt>
                <c:pt idx="528">
                  <c:v>-1.3114905503342742E-2</c:v>
                </c:pt>
                <c:pt idx="529">
                  <c:v>4.2584529366585439E-2</c:v>
                </c:pt>
                <c:pt idx="530">
                  <c:v>-1.2946281913767395E-3</c:v>
                </c:pt>
                <c:pt idx="531">
                  <c:v>6.4566877525339102E-3</c:v>
                </c:pt>
                <c:pt idx="532">
                  <c:v>4.993212335193252E-3</c:v>
                </c:pt>
                <c:pt idx="533">
                  <c:v>7.5141278106116063E-3</c:v>
                </c:pt>
                <c:pt idx="534">
                  <c:v>1.9754369898118901E-3</c:v>
                </c:pt>
                <c:pt idx="535">
                  <c:v>8.0028429112547796E-3</c:v>
                </c:pt>
                <c:pt idx="536">
                  <c:v>3.3505264449991321E-3</c:v>
                </c:pt>
                <c:pt idx="537">
                  <c:v>2.7866507466300439E-4</c:v>
                </c:pt>
                <c:pt idx="538">
                  <c:v>3.1995947354838987E-3</c:v>
                </c:pt>
                <c:pt idx="539">
                  <c:v>-5.4313739771427207E-3</c:v>
                </c:pt>
                <c:pt idx="540">
                  <c:v>3.0675007164223541E-3</c:v>
                </c:pt>
                <c:pt idx="541">
                  <c:v>-4.1853128098960028E-3</c:v>
                </c:pt>
                <c:pt idx="542">
                  <c:v>-6.9919159176066038E-4</c:v>
                </c:pt>
                <c:pt idx="543">
                  <c:v>2.8411756091827726E-2</c:v>
                </c:pt>
                <c:pt idx="544">
                  <c:v>-4.6341124449877438E-3</c:v>
                </c:pt>
                <c:pt idx="545">
                  <c:v>-8.7816097630970379E-3</c:v>
                </c:pt>
                <c:pt idx="546">
                  <c:v>-3.5896075198040122E-3</c:v>
                </c:pt>
                <c:pt idx="547">
                  <c:v>2.3485390885655435E-3</c:v>
                </c:pt>
                <c:pt idx="548">
                  <c:v>9.6543775408190215E-4</c:v>
                </c:pt>
                <c:pt idx="549">
                  <c:v>0</c:v>
                </c:pt>
                <c:pt idx="550">
                  <c:v>-8.2743592122084045E-4</c:v>
                </c:pt>
                <c:pt idx="551">
                  <c:v>-2.624886352238006E-3</c:v>
                </c:pt>
                <c:pt idx="552">
                  <c:v>5.5180383586158829E-3</c:v>
                </c:pt>
                <c:pt idx="553">
                  <c:v>1.0401001669642251E-2</c:v>
                </c:pt>
                <c:pt idx="554">
                  <c:v>-1.8134850497213532E-2</c:v>
                </c:pt>
                <c:pt idx="555">
                  <c:v>-5.2821526119419693E-3</c:v>
                </c:pt>
                <c:pt idx="556">
                  <c:v>-2.1269931379036273E-2</c:v>
                </c:pt>
                <c:pt idx="557">
                  <c:v>-1.4246876619706495E-3</c:v>
                </c:pt>
                <c:pt idx="558">
                  <c:v>1.415651835351505E-2</c:v>
                </c:pt>
                <c:pt idx="559">
                  <c:v>-1.1593500970350988E-2</c:v>
                </c:pt>
                <c:pt idx="560">
                  <c:v>-1.6922824047020297E-2</c:v>
                </c:pt>
                <c:pt idx="561">
                  <c:v>1.2171965922475792E-2</c:v>
                </c:pt>
                <c:pt idx="562">
                  <c:v>4.2962005845957234E-3</c:v>
                </c:pt>
                <c:pt idx="563">
                  <c:v>-3.578856418282813E-3</c:v>
                </c:pt>
                <c:pt idx="564">
                  <c:v>7.8565584414389041E-3</c:v>
                </c:pt>
                <c:pt idx="565">
                  <c:v>1.4549293517913215E-2</c:v>
                </c:pt>
                <c:pt idx="566">
                  <c:v>-3.2785085712236921E-2</c:v>
                </c:pt>
                <c:pt idx="567">
                  <c:v>-1.4302679431458291E-2</c:v>
                </c:pt>
                <c:pt idx="568">
                  <c:v>-5.158044306901372E-3</c:v>
                </c:pt>
                <c:pt idx="569">
                  <c:v>2.581629555431764E-2</c:v>
                </c:pt>
                <c:pt idx="570">
                  <c:v>-3.3082558259821038E-2</c:v>
                </c:pt>
                <c:pt idx="571">
                  <c:v>-1.5750770264784875E-2</c:v>
                </c:pt>
                <c:pt idx="572">
                  <c:v>8.7310821182378182E-3</c:v>
                </c:pt>
                <c:pt idx="573">
                  <c:v>7.3172622319864636E-3</c:v>
                </c:pt>
                <c:pt idx="574">
                  <c:v>1.1979696043423183E-2</c:v>
                </c:pt>
                <c:pt idx="575">
                  <c:v>1.6158770072435148E-3</c:v>
                </c:pt>
                <c:pt idx="576">
                  <c:v>7.6035427016654736E-3</c:v>
                </c:pt>
                <c:pt idx="577">
                  <c:v>3.0543171244340351E-3</c:v>
                </c:pt>
                <c:pt idx="578">
                  <c:v>1.3060945584719504E-3</c:v>
                </c:pt>
                <c:pt idx="579">
                  <c:v>-4.9432668005934353E-3</c:v>
                </c:pt>
                <c:pt idx="580">
                  <c:v>-2.0765091583991917E-2</c:v>
                </c:pt>
                <c:pt idx="581">
                  <c:v>1.9890240727532548E-2</c:v>
                </c:pt>
                <c:pt idx="582">
                  <c:v>1.8357045613168373E-2</c:v>
                </c:pt>
                <c:pt idx="583">
                  <c:v>-4.449831068335651E-3</c:v>
                </c:pt>
                <c:pt idx="584">
                  <c:v>-6.5238890221181914E-2</c:v>
                </c:pt>
                <c:pt idx="585">
                  <c:v>-2.0478597856203911E-2</c:v>
                </c:pt>
                <c:pt idx="586">
                  <c:v>2.8173481528507745E-3</c:v>
                </c:pt>
                <c:pt idx="587">
                  <c:v>3.7441813297366543E-3</c:v>
                </c:pt>
                <c:pt idx="588">
                  <c:v>-6.0913675343586219E-3</c:v>
                </c:pt>
                <c:pt idx="589">
                  <c:v>1.0960535134115254E-3</c:v>
                </c:pt>
                <c:pt idx="590">
                  <c:v>7.9495636875290664E-3</c:v>
                </c:pt>
                <c:pt idx="591">
                  <c:v>9.4259033916253045E-3</c:v>
                </c:pt>
                <c:pt idx="592">
                  <c:v>1.7381246041735684E-2</c:v>
                </c:pt>
                <c:pt idx="593">
                  <c:v>-1.4309919552307657E-2</c:v>
                </c:pt>
                <c:pt idx="594">
                  <c:v>-4.4564037111652762E-3</c:v>
                </c:pt>
                <c:pt idx="595">
                  <c:v>1.2549898638198114E-2</c:v>
                </c:pt>
                <c:pt idx="596">
                  <c:v>1.209391342890674E-2</c:v>
                </c:pt>
                <c:pt idx="597">
                  <c:v>-5.2731678860261835E-3</c:v>
                </c:pt>
                <c:pt idx="598">
                  <c:v>1.7816210989503835E-2</c:v>
                </c:pt>
                <c:pt idx="599">
                  <c:v>5.7705067466013596E-3</c:v>
                </c:pt>
                <c:pt idx="600">
                  <c:v>1.115038488046372E-2</c:v>
                </c:pt>
                <c:pt idx="601">
                  <c:v>9.4388494400284174E-3</c:v>
                </c:pt>
                <c:pt idx="602">
                  <c:v>3.7506463720158945E-3</c:v>
                </c:pt>
                <c:pt idx="603">
                  <c:v>2.3620956601705288E-2</c:v>
                </c:pt>
                <c:pt idx="604">
                  <c:v>-6.7730398033324308E-3</c:v>
                </c:pt>
                <c:pt idx="605">
                  <c:v>-1.1332236402144863E-3</c:v>
                </c:pt>
                <c:pt idx="606">
                  <c:v>7.7655956450613291E-3</c:v>
                </c:pt>
                <c:pt idx="607">
                  <c:v>-7.0341311508430337E-4</c:v>
                </c:pt>
                <c:pt idx="608">
                  <c:v>-4.6554549792483255E-3</c:v>
                </c:pt>
                <c:pt idx="609">
                  <c:v>7.0669429811026098E-4</c:v>
                </c:pt>
                <c:pt idx="610">
                  <c:v>-8.4813789021337947E-4</c:v>
                </c:pt>
                <c:pt idx="611">
                  <c:v>-9.6632942485929442E-3</c:v>
                </c:pt>
                <c:pt idx="612">
                  <c:v>-1.4289601739627485E-3</c:v>
                </c:pt>
                <c:pt idx="613">
                  <c:v>-2.9164228080727467E-2</c:v>
                </c:pt>
                <c:pt idx="614">
                  <c:v>-2.5060537928051122E-3</c:v>
                </c:pt>
                <c:pt idx="615">
                  <c:v>-2.0685580788305465E-3</c:v>
                </c:pt>
                <c:pt idx="616">
                  <c:v>8.981894383408259E-3</c:v>
                </c:pt>
                <c:pt idx="617">
                  <c:v>7.5934417205426692E-3</c:v>
                </c:pt>
                <c:pt idx="618">
                  <c:v>-5.8209180444811681E-4</c:v>
                </c:pt>
                <c:pt idx="619">
                  <c:v>6.2396056820129631E-3</c:v>
                </c:pt>
                <c:pt idx="620">
                  <c:v>-4.349033345958795E-3</c:v>
                </c:pt>
                <c:pt idx="621">
                  <c:v>-3.201422917158987E-3</c:v>
                </c:pt>
                <c:pt idx="622">
                  <c:v>1.3607659102547999E-2</c:v>
                </c:pt>
                <c:pt idx="623">
                  <c:v>-4.6116113309087924E-3</c:v>
                </c:pt>
                <c:pt idx="624">
                  <c:v>3.955177736478006E-3</c:v>
                </c:pt>
                <c:pt idx="625">
                  <c:v>-8.7134748004258078E-3</c:v>
                </c:pt>
                <c:pt idx="626">
                  <c:v>1.5342684567570757E-2</c:v>
                </c:pt>
                <c:pt idx="627">
                  <c:v>-4.3108938041813201E-4</c:v>
                </c:pt>
                <c:pt idx="628">
                  <c:v>1.1714517400402042E-2</c:v>
                </c:pt>
                <c:pt idx="629">
                  <c:v>-4.2625152273414655E-4</c:v>
                </c:pt>
                <c:pt idx="630">
                  <c:v>-8.7050245941204755E-3</c:v>
                </c:pt>
                <c:pt idx="631">
                  <c:v>6.7138486690694332E-3</c:v>
                </c:pt>
                <c:pt idx="632">
                  <c:v>3.8366571617114921E-3</c:v>
                </c:pt>
                <c:pt idx="633">
                  <c:v>-4.255425597680596E-4</c:v>
                </c:pt>
                <c:pt idx="634">
                  <c:v>2.267520189971734E-3</c:v>
                </c:pt>
                <c:pt idx="635">
                  <c:v>5.2241880114487771E-3</c:v>
                </c:pt>
                <c:pt idx="636">
                  <c:v>-1.4086320322533757E-4</c:v>
                </c:pt>
                <c:pt idx="637">
                  <c:v>-5.933038736329224E-3</c:v>
                </c:pt>
                <c:pt idx="638">
                  <c:v>6.7777135464740261E-3</c:v>
                </c:pt>
                <c:pt idx="639">
                  <c:v>-1.4029815053050261E-2</c:v>
                </c:pt>
                <c:pt idx="640">
                  <c:v>9.2336948764146047E-3</c:v>
                </c:pt>
                <c:pt idx="641">
                  <c:v>1.0269433622442521E-2</c:v>
                </c:pt>
                <c:pt idx="642">
                  <c:v>1.362271575908325E-2</c:v>
                </c:pt>
                <c:pt idx="643">
                  <c:v>-2.9035452769279216E-3</c:v>
                </c:pt>
                <c:pt idx="644">
                  <c:v>4.4211133903248028E-3</c:v>
                </c:pt>
                <c:pt idx="645">
                  <c:v>-3.3139830738414776E-3</c:v>
                </c:pt>
                <c:pt idx="646">
                  <c:v>6.2047382781468038E-3</c:v>
                </c:pt>
                <c:pt idx="647">
                  <c:v>-1.5235731466760383E-2</c:v>
                </c:pt>
                <c:pt idx="648">
                  <c:v>9.9987168623662838E-3</c:v>
                </c:pt>
                <c:pt idx="649">
                  <c:v>-2.9304649562092791E-2</c:v>
                </c:pt>
                <c:pt idx="650">
                  <c:v>5.5338909566998128E-3</c:v>
                </c:pt>
                <c:pt idx="651">
                  <c:v>-4.538366581300698E-3</c:v>
                </c:pt>
                <c:pt idx="652">
                  <c:v>-4.9875172504145497E-3</c:v>
                </c:pt>
                <c:pt idx="653">
                  <c:v>1.3339240819878672E-2</c:v>
                </c:pt>
                <c:pt idx="654">
                  <c:v>4.2199336396965183E-3</c:v>
                </c:pt>
                <c:pt idx="655">
                  <c:v>-3.0929417053936919E-3</c:v>
                </c:pt>
                <c:pt idx="656">
                  <c:v>1.2036536387888859E-2</c:v>
                </c:pt>
                <c:pt idx="657">
                  <c:v>3.4719907565179814E-3</c:v>
                </c:pt>
                <c:pt idx="658">
                  <c:v>-9.7520499978311376E-3</c:v>
                </c:pt>
                <c:pt idx="659">
                  <c:v>1.0860575578264246E-2</c:v>
                </c:pt>
                <c:pt idx="660">
                  <c:v>5.3863664018802427E-3</c:v>
                </c:pt>
                <c:pt idx="661">
                  <c:v>-1.6541986595189598E-3</c:v>
                </c:pt>
                <c:pt idx="662">
                  <c:v>8.5176412096306699E-3</c:v>
                </c:pt>
                <c:pt idx="663">
                  <c:v>-2.3282644733077537E-3</c:v>
                </c:pt>
                <c:pt idx="664">
                  <c:v>7.1047772450360753E-3</c:v>
                </c:pt>
                <c:pt idx="665">
                  <c:v>-1.7714318058982539E-3</c:v>
                </c:pt>
                <c:pt idx="666">
                  <c:v>-8.9048111696867997E-3</c:v>
                </c:pt>
                <c:pt idx="667">
                  <c:v>8.2225864510500259E-3</c:v>
                </c:pt>
                <c:pt idx="668">
                  <c:v>5.8515591340581345E-3</c:v>
                </c:pt>
                <c:pt idx="669">
                  <c:v>1.7624201603849835E-3</c:v>
                </c:pt>
                <c:pt idx="670">
                  <c:v>7.2874872564511828E-3</c:v>
                </c:pt>
                <c:pt idx="671">
                  <c:v>-9.4167271981609243E-4</c:v>
                </c:pt>
                <c:pt idx="672">
                  <c:v>1.363470189137694E-2</c:v>
                </c:pt>
                <c:pt idx="673">
                  <c:v>1.1942451003731952E-3</c:v>
                </c:pt>
                <c:pt idx="674">
                  <c:v>-1.5926067488908596E-3</c:v>
                </c:pt>
                <c:pt idx="675">
                  <c:v>2.5204249080308027E-3</c:v>
                </c:pt>
                <c:pt idx="676">
                  <c:v>-2.918945311795402E-3</c:v>
                </c:pt>
                <c:pt idx="677">
                  <c:v>1.7258223323553797E-3</c:v>
                </c:pt>
                <c:pt idx="678">
                  <c:v>-5.720010015632721E-3</c:v>
                </c:pt>
                <c:pt idx="679">
                  <c:v>7.8401050076136042E-3</c:v>
                </c:pt>
                <c:pt idx="680">
                  <c:v>-7.8401050076136007E-3</c:v>
                </c:pt>
                <c:pt idx="681">
                  <c:v>6.1178433738062442E-3</c:v>
                </c:pt>
                <c:pt idx="682">
                  <c:v>8.8443318514296616E-3</c:v>
                </c:pt>
                <c:pt idx="683">
                  <c:v>-2.8954140848036517E-3</c:v>
                </c:pt>
                <c:pt idx="684">
                  <c:v>-1.31839341680416E-4</c:v>
                </c:pt>
                <c:pt idx="685">
                  <c:v>2.3450819822950476E-2</c:v>
                </c:pt>
                <c:pt idx="686">
                  <c:v>-1.9503925722869436E-2</c:v>
                </c:pt>
                <c:pt idx="687">
                  <c:v>-6.3225074905600941E-3</c:v>
                </c:pt>
                <c:pt idx="688">
                  <c:v>3.8815726291803192E-3</c:v>
                </c:pt>
                <c:pt idx="689">
                  <c:v>-9.4321517255678781E-3</c:v>
                </c:pt>
                <c:pt idx="690">
                  <c:v>-4.5484419326827941E-3</c:v>
                </c:pt>
                <c:pt idx="691">
                  <c:v>6.2821939499988046E-3</c:v>
                </c:pt>
                <c:pt idx="692">
                  <c:v>1.4681843823363025E-2</c:v>
                </c:pt>
                <c:pt idx="693">
                  <c:v>-4.6062656107445782E-3</c:v>
                </c:pt>
                <c:pt idx="694">
                  <c:v>-1.7565313931689024E-2</c:v>
                </c:pt>
                <c:pt idx="695">
                  <c:v>2.8715240777689961E-2</c:v>
                </c:pt>
                <c:pt idx="696">
                  <c:v>-1.6572813344495885E-2</c:v>
                </c:pt>
                <c:pt idx="697">
                  <c:v>1.5901856210014142E-3</c:v>
                </c:pt>
                <c:pt idx="698">
                  <c:v>-2.1549291204528104E-2</c:v>
                </c:pt>
                <c:pt idx="699">
                  <c:v>9.0242199194044449E-3</c:v>
                </c:pt>
                <c:pt idx="700">
                  <c:v>-1.8267187377266347E-2</c:v>
                </c:pt>
                <c:pt idx="701">
                  <c:v>-1.5135203091143464E-2</c:v>
                </c:pt>
                <c:pt idx="702">
                  <c:v>2.0446749049992604E-2</c:v>
                </c:pt>
                <c:pt idx="703">
                  <c:v>6.6337177671653268E-3</c:v>
                </c:pt>
                <c:pt idx="704">
                  <c:v>2.2943534954249781E-2</c:v>
                </c:pt>
                <c:pt idx="705">
                  <c:v>2.2393244533162214E-3</c:v>
                </c:pt>
                <c:pt idx="706">
                  <c:v>5.9035466696735891E-3</c:v>
                </c:pt>
                <c:pt idx="707">
                  <c:v>8.4663709167697113E-3</c:v>
                </c:pt>
                <c:pt idx="708">
                  <c:v>1.6848254632598165E-2</c:v>
                </c:pt>
                <c:pt idx="709">
                  <c:v>1.019683088884657E-3</c:v>
                </c:pt>
                <c:pt idx="710">
                  <c:v>-5.2372257497299074E-3</c:v>
                </c:pt>
                <c:pt idx="711">
                  <c:v>1.4078204289024712E-3</c:v>
                </c:pt>
                <c:pt idx="712">
                  <c:v>3.7020650629242331E-3</c:v>
                </c:pt>
                <c:pt idx="713">
                  <c:v>1.273378654018409E-3</c:v>
                </c:pt>
                <c:pt idx="714">
                  <c:v>1.176559874207834E-2</c:v>
                </c:pt>
                <c:pt idx="715">
                  <c:v>-7.5748226259100566E-3</c:v>
                </c:pt>
                <c:pt idx="716">
                  <c:v>8.706062142738856E-3</c:v>
                </c:pt>
                <c:pt idx="717">
                  <c:v>-1.6849731298362456E-2</c:v>
                </c:pt>
                <c:pt idx="718">
                  <c:v>1.0422056810850766E-2</c:v>
                </c:pt>
                <c:pt idx="719">
                  <c:v>6.427674487511535E-3</c:v>
                </c:pt>
                <c:pt idx="720">
                  <c:v>8.0080392268180953E-3</c:v>
                </c:pt>
                <c:pt idx="721">
                  <c:v>5.220724169451723E-3</c:v>
                </c:pt>
                <c:pt idx="722">
                  <c:v>-3.8507621586471429E-3</c:v>
                </c:pt>
                <c:pt idx="723">
                  <c:v>1.2446791154977158E-4</c:v>
                </c:pt>
                <c:pt idx="724">
                  <c:v>8.0560851454261687E-3</c:v>
                </c:pt>
                <c:pt idx="725">
                  <c:v>-1.5926653331660458E-2</c:v>
                </c:pt>
                <c:pt idx="726">
                  <c:v>-1.0845014028638829E-2</c:v>
                </c:pt>
                <c:pt idx="727">
                  <c:v>8.5848309483953621E-3</c:v>
                </c:pt>
                <c:pt idx="728">
                  <c:v>1.7692945777762977E-2</c:v>
                </c:pt>
                <c:pt idx="729">
                  <c:v>1.2351489526445428E-4</c:v>
                </c:pt>
                <c:pt idx="730">
                  <c:v>6.4007647154559416E-3</c:v>
                </c:pt>
                <c:pt idx="731">
                  <c:v>8.4306560942748569E-3</c:v>
                </c:pt>
                <c:pt idx="732">
                  <c:v>-2.3144236794019062E-3</c:v>
                </c:pt>
                <c:pt idx="733">
                  <c:v>1.5840739441686199E-3</c:v>
                </c:pt>
                <c:pt idx="734">
                  <c:v>-2.1940510026275278E-3</c:v>
                </c:pt>
                <c:pt idx="735">
                  <c:v>3.4109747224147389E-3</c:v>
                </c:pt>
                <c:pt idx="736">
                  <c:v>0</c:v>
                </c:pt>
                <c:pt idx="737">
                  <c:v>3.1568019766302722E-3</c:v>
                </c:pt>
                <c:pt idx="738">
                  <c:v>-1.4654025479878575E-2</c:v>
                </c:pt>
                <c:pt idx="739">
                  <c:v>-1.0014280763877153E-2</c:v>
                </c:pt>
                <c:pt idx="740">
                  <c:v>-1.2428230751218794E-4</c:v>
                </c:pt>
                <c:pt idx="741">
                  <c:v>-1.4646291107637223E-2</c:v>
                </c:pt>
                <c:pt idx="742">
                  <c:v>3.3989666646528703E-3</c:v>
                </c:pt>
                <c:pt idx="743">
                  <c:v>-5.9242728868497269E-3</c:v>
                </c:pt>
                <c:pt idx="744">
                  <c:v>1.9405956044993181E-2</c:v>
                </c:pt>
                <c:pt idx="745">
                  <c:v>2.1588015920865174E-2</c:v>
                </c:pt>
                <c:pt idx="746">
                  <c:v>7.6155994609743679E-3</c:v>
                </c:pt>
                <c:pt idx="747">
                  <c:v>-4.8182665103299436E-4</c:v>
                </c:pt>
                <c:pt idx="748">
                  <c:v>-1.3097462214553631E-2</c:v>
                </c:pt>
                <c:pt idx="749">
                  <c:v>1.8293960043199481E-3</c:v>
                </c:pt>
                <c:pt idx="750">
                  <c:v>-2.8064661683720022E-3</c:v>
                </c:pt>
                <c:pt idx="751">
                  <c:v>-8.4667616191052928E-3</c:v>
                </c:pt>
                <c:pt idx="752">
                  <c:v>1.2458084669814679E-2</c:v>
                </c:pt>
                <c:pt idx="753">
                  <c:v>-1.3411415306457425E-2</c:v>
                </c:pt>
                <c:pt idx="754">
                  <c:v>-2.7288647563348451E-3</c:v>
                </c:pt>
                <c:pt idx="755">
                  <c:v>-5.7299570825885115E-3</c:v>
                </c:pt>
                <c:pt idx="756">
                  <c:v>-1.0801420599927952E-2</c:v>
                </c:pt>
                <c:pt idx="757">
                  <c:v>3.5234966065746318E-2</c:v>
                </c:pt>
                <c:pt idx="758">
                  <c:v>3.0376289187851652E-2</c:v>
                </c:pt>
                <c:pt idx="759">
                  <c:v>-8.5511390933441147E-3</c:v>
                </c:pt>
                <c:pt idx="760">
                  <c:v>-1.23613803354177E-2</c:v>
                </c:pt>
                <c:pt idx="761">
                  <c:v>-3.7505018579833049E-3</c:v>
                </c:pt>
                <c:pt idx="762">
                  <c:v>-6.6890171166473717E-3</c:v>
                </c:pt>
                <c:pt idx="763">
                  <c:v>-1.351370101769348E-2</c:v>
                </c:pt>
                <c:pt idx="764">
                  <c:v>1.7289415274474876E-2</c:v>
                </c:pt>
                <c:pt idx="765">
                  <c:v>-6.3415408939537579E-3</c:v>
                </c:pt>
                <c:pt idx="766">
                  <c:v>2.4438577202404608E-3</c:v>
                </c:pt>
                <c:pt idx="767">
                  <c:v>2.3876644095194851E-2</c:v>
                </c:pt>
                <c:pt idx="768">
                  <c:v>-5.3766505357532232E-3</c:v>
                </c:pt>
                <c:pt idx="769">
                  <c:v>1.5218443830568498E-2</c:v>
                </c:pt>
                <c:pt idx="770">
                  <c:v>-5.9017843956437905E-4</c:v>
                </c:pt>
                <c:pt idx="771">
                  <c:v>8.1134280973642336E-3</c:v>
                </c:pt>
                <c:pt idx="772">
                  <c:v>-6.6976361198167371E-3</c:v>
                </c:pt>
                <c:pt idx="773">
                  <c:v>-1.9404177555102403E-2</c:v>
                </c:pt>
                <c:pt idx="774">
                  <c:v>-4.4575973147608474E-3</c:v>
                </c:pt>
                <c:pt idx="775">
                  <c:v>7.2184860611861886E-3</c:v>
                </c:pt>
                <c:pt idx="776">
                  <c:v>5.3799516000533282E-3</c:v>
                </c:pt>
                <c:pt idx="777">
                  <c:v>6.6547732690195888E-3</c:v>
                </c:pt>
                <c:pt idx="778">
                  <c:v>1.2242658864091245E-2</c:v>
                </c:pt>
                <c:pt idx="779">
                  <c:v>-1.4733011959326778E-2</c:v>
                </c:pt>
                <c:pt idx="780">
                  <c:v>1.0629621611528922E-2</c:v>
                </c:pt>
                <c:pt idx="781">
                  <c:v>1.1331164550757746E-2</c:v>
                </c:pt>
                <c:pt idx="782">
                  <c:v>-5.8090489595899735E-4</c:v>
                </c:pt>
                <c:pt idx="783">
                  <c:v>4.648017077655522E-4</c:v>
                </c:pt>
                <c:pt idx="784">
                  <c:v>3.8263298162918131E-3</c:v>
                </c:pt>
                <c:pt idx="785">
                  <c:v>-2.2012653162455666E-3</c:v>
                </c:pt>
                <c:pt idx="786">
                  <c:v>-5.8011331495193112E-4</c:v>
                </c:pt>
                <c:pt idx="787">
                  <c:v>1.0275442213644796E-2</c:v>
                </c:pt>
                <c:pt idx="788">
                  <c:v>1.1875007161322346E-2</c:v>
                </c:pt>
                <c:pt idx="789">
                  <c:v>1.2968903136598552E-2</c:v>
                </c:pt>
                <c:pt idx="790">
                  <c:v>-1.0701281158791104E-2</c:v>
                </c:pt>
                <c:pt idx="791">
                  <c:v>-1.4733899022343715E-3</c:v>
                </c:pt>
                <c:pt idx="792">
                  <c:v>-2.0436105982443399E-3</c:v>
                </c:pt>
                <c:pt idx="793">
                  <c:v>1.7238886192165057E-2</c:v>
                </c:pt>
                <c:pt idx="794">
                  <c:v>-1.2250745887384912E-2</c:v>
                </c:pt>
                <c:pt idx="795">
                  <c:v>6.7620899391645775E-3</c:v>
                </c:pt>
                <c:pt idx="796">
                  <c:v>-8.989962656859962E-4</c:v>
                </c:pt>
                <c:pt idx="797">
                  <c:v>-2.2051293353003106E-2</c:v>
                </c:pt>
                <c:pt idx="798">
                  <c:v>1.1086475221707215E-2</c:v>
                </c:pt>
                <c:pt idx="799">
                  <c:v>-1.1891300067443674E-2</c:v>
                </c:pt>
                <c:pt idx="800">
                  <c:v>3.7884682878339955E-3</c:v>
                </c:pt>
                <c:pt idx="801">
                  <c:v>1.3769847809887071E-2</c:v>
                </c:pt>
                <c:pt idx="802">
                  <c:v>-4.077018270139043E-3</c:v>
                </c:pt>
                <c:pt idx="803">
                  <c:v>2.0887909969038474E-2</c:v>
                </c:pt>
                <c:pt idx="804">
                  <c:v>-4.7903048385104317E-3</c:v>
                </c:pt>
                <c:pt idx="805">
                  <c:v>9.2258163385929726E-3</c:v>
                </c:pt>
                <c:pt idx="806">
                  <c:v>-5.1026147708788236E-3</c:v>
                </c:pt>
                <c:pt idx="807">
                  <c:v>1.4682634243400383E-2</c:v>
                </c:pt>
                <c:pt idx="808">
                  <c:v>-1.0244077154938854E-2</c:v>
                </c:pt>
                <c:pt idx="809">
                  <c:v>-9.6791412460591406E-3</c:v>
                </c:pt>
                <c:pt idx="810">
                  <c:v>-4.9310265784248746E-3</c:v>
                </c:pt>
                <c:pt idx="811">
                  <c:v>1.4594136316140925E-3</c:v>
                </c:pt>
                <c:pt idx="812">
                  <c:v>1.0600960387172906E-2</c:v>
                </c:pt>
                <c:pt idx="813">
                  <c:v>1.1664786244105319E-2</c:v>
                </c:pt>
                <c:pt idx="814">
                  <c:v>-5.8541840295761793E-3</c:v>
                </c:pt>
                <c:pt idx="815">
                  <c:v>-1.5855604963276763E-2</c:v>
                </c:pt>
                <c:pt idx="816">
                  <c:v>8.4057666113722066E-3</c:v>
                </c:pt>
                <c:pt idx="817">
                  <c:v>3.6762926239384021E-3</c:v>
                </c:pt>
                <c:pt idx="818">
                  <c:v>1.1121726069209126E-4</c:v>
                </c:pt>
                <c:pt idx="819">
                  <c:v>2.7757751048387833E-3</c:v>
                </c:pt>
                <c:pt idx="820">
                  <c:v>-3.3318928379833272E-3</c:v>
                </c:pt>
                <c:pt idx="821">
                  <c:v>6.9840881164387678E-3</c:v>
                </c:pt>
                <c:pt idx="822">
                  <c:v>-9.9922390120783851E-3</c:v>
                </c:pt>
                <c:pt idx="823">
                  <c:v>7.558955447999862E-3</c:v>
                </c:pt>
                <c:pt idx="824">
                  <c:v>-1.6625293303128362E-3</c:v>
                </c:pt>
                <c:pt idx="825">
                  <c:v>-5.4501856015270632E-3</c:v>
                </c:pt>
                <c:pt idx="826">
                  <c:v>-1.2276177346983686E-3</c:v>
                </c:pt>
                <c:pt idx="827">
                  <c:v>6.5668451638565203E-3</c:v>
                </c:pt>
                <c:pt idx="828">
                  <c:v>2.3269890668962765E-3</c:v>
                </c:pt>
                <c:pt idx="829">
                  <c:v>1.2647975197155227E-2</c:v>
                </c:pt>
                <c:pt idx="830">
                  <c:v>0</c:v>
                </c:pt>
                <c:pt idx="831">
                  <c:v>-1.3123689978405792E-3</c:v>
                </c:pt>
                <c:pt idx="832">
                  <c:v>-2.0452856209208069E-2</c:v>
                </c:pt>
                <c:pt idx="833">
                  <c:v>1.0555123676929359E-2</c:v>
                </c:pt>
                <c:pt idx="834">
                  <c:v>-1.7616713211627732E-2</c:v>
                </c:pt>
                <c:pt idx="835">
                  <c:v>-5.2655954730772836E-2</c:v>
                </c:pt>
                <c:pt idx="836">
                  <c:v>1.4244827652202014E-2</c:v>
                </c:pt>
                <c:pt idx="837">
                  <c:v>9.3462725900958E-4</c:v>
                </c:pt>
                <c:pt idx="838">
                  <c:v>-1.2456065803815787E-2</c:v>
                </c:pt>
                <c:pt idx="839">
                  <c:v>2.2441712147946639E-3</c:v>
                </c:pt>
                <c:pt idx="840">
                  <c:v>2.7098146967916991E-3</c:v>
                </c:pt>
                <c:pt idx="841">
                  <c:v>1.9343450505915068E-2</c:v>
                </c:pt>
                <c:pt idx="842">
                  <c:v>-3.3524104124447208E-3</c:v>
                </c:pt>
                <c:pt idx="843">
                  <c:v>-2.3185465768019151E-3</c:v>
                </c:pt>
                <c:pt idx="844">
                  <c:v>3.707136963980518E-3</c:v>
                </c:pt>
                <c:pt idx="845">
                  <c:v>1.7423601210543649E-2</c:v>
                </c:pt>
                <c:pt idx="846">
                  <c:v>-5.1267185041237139E-3</c:v>
                </c:pt>
                <c:pt idx="847">
                  <c:v>3.4207113540744385E-3</c:v>
                </c:pt>
                <c:pt idx="848">
                  <c:v>-6.2803075049898856E-3</c:v>
                </c:pt>
                <c:pt idx="849">
                  <c:v>8.7814493287693713E-3</c:v>
                </c:pt>
                <c:pt idx="850">
                  <c:v>6.6769260508390002E-3</c:v>
                </c:pt>
                <c:pt idx="851">
                  <c:v>-1.8063224564377105E-3</c:v>
                </c:pt>
                <c:pt idx="852">
                  <c:v>-1.033575080669792E-2</c:v>
                </c:pt>
                <c:pt idx="853">
                  <c:v>1.2480372394394918E-2</c:v>
                </c:pt>
                <c:pt idx="854">
                  <c:v>-6.5611327600138313E-3</c:v>
                </c:pt>
                <c:pt idx="855">
                  <c:v>6.8071695280113036E-4</c:v>
                </c:pt>
                <c:pt idx="856">
                  <c:v>2.8314196956116394E-3</c:v>
                </c:pt>
                <c:pt idx="857">
                  <c:v>-4.4205160043521811E-3</c:v>
                </c:pt>
                <c:pt idx="858">
                  <c:v>-1.1363049928338725E-4</c:v>
                </c:pt>
                <c:pt idx="859">
                  <c:v>-4.6688780411197062E-3</c:v>
                </c:pt>
                <c:pt idx="860">
                  <c:v>4.8961143487638199E-3</c:v>
                </c:pt>
                <c:pt idx="861">
                  <c:v>-5.6811099982778006E-4</c:v>
                </c:pt>
                <c:pt idx="862">
                  <c:v>-3.7574171055767005E-3</c:v>
                </c:pt>
                <c:pt idx="863">
                  <c:v>1.2582986841009036E-2</c:v>
                </c:pt>
                <c:pt idx="864">
                  <c:v>1.0087518408981311E-2</c:v>
                </c:pt>
                <c:pt idx="865">
                  <c:v>-8.8491204940722799E-3</c:v>
                </c:pt>
                <c:pt idx="866">
                  <c:v>-6.8868548577648205E-3</c:v>
                </c:pt>
                <c:pt idx="867">
                  <c:v>9.5835415057493635E-3</c:v>
                </c:pt>
                <c:pt idx="868">
                  <c:v>9.7147187713076451E-3</c:v>
                </c:pt>
                <c:pt idx="869">
                  <c:v>-1.5569326664151362E-3</c:v>
                </c:pt>
                <c:pt idx="870">
                  <c:v>2.2262017504162424E-4</c:v>
                </c:pt>
                <c:pt idx="871">
                  <c:v>-1.1130389255303706E-4</c:v>
                </c:pt>
                <c:pt idx="872">
                  <c:v>-7.035565098830205E-3</c:v>
                </c:pt>
                <c:pt idx="873">
                  <c:v>-2.4964466593851646E-2</c:v>
                </c:pt>
                <c:pt idx="874">
                  <c:v>-4.1450918722306098E-3</c:v>
                </c:pt>
                <c:pt idx="875">
                  <c:v>-7.4117238584851548E-3</c:v>
                </c:pt>
                <c:pt idx="876">
                  <c:v>-2.2470759799720408E-2</c:v>
                </c:pt>
                <c:pt idx="877">
                  <c:v>-1.0752968102190773E-3</c:v>
                </c:pt>
                <c:pt idx="878">
                  <c:v>1.5421364992803522E-2</c:v>
                </c:pt>
                <c:pt idx="879">
                  <c:v>-5.3112683531873605E-3</c:v>
                </c:pt>
                <c:pt idx="880">
                  <c:v>4.732692046750136E-4</c:v>
                </c:pt>
                <c:pt idx="881">
                  <c:v>5.4264483943654504E-3</c:v>
                </c:pt>
                <c:pt idx="882">
                  <c:v>-1.900292996843151E-2</c:v>
                </c:pt>
                <c:pt idx="883">
                  <c:v>9.0714654378798408E-3</c:v>
                </c:pt>
                <c:pt idx="884">
                  <c:v>1.5562678160564346E-2</c:v>
                </c:pt>
                <c:pt idx="885">
                  <c:v>7.4592303087096089E-3</c:v>
                </c:pt>
                <c:pt idx="886">
                  <c:v>5.8037316003803677E-4</c:v>
                </c:pt>
                <c:pt idx="887">
                  <c:v>4.9777254561123811E-3</c:v>
                </c:pt>
                <c:pt idx="888">
                  <c:v>4.838141024842162E-3</c:v>
                </c:pt>
                <c:pt idx="889">
                  <c:v>-2.9922258413089741E-3</c:v>
                </c:pt>
                <c:pt idx="890">
                  <c:v>-2.0768570824256506E-3</c:v>
                </c:pt>
                <c:pt idx="891">
                  <c:v>-4.5146710733234893E-3</c:v>
                </c:pt>
                <c:pt idx="892">
                  <c:v>7.2828167946082031E-3</c:v>
                </c:pt>
                <c:pt idx="893">
                  <c:v>-2.9811111052046778E-2</c:v>
                </c:pt>
                <c:pt idx="894">
                  <c:v>-1.169738562801184E-2</c:v>
                </c:pt>
                <c:pt idx="895">
                  <c:v>-1.2078903428331378E-2</c:v>
                </c:pt>
                <c:pt idx="896">
                  <c:v>1.6750400251579298E-2</c:v>
                </c:pt>
                <c:pt idx="897">
                  <c:v>7.9747849490770639E-3</c:v>
                </c:pt>
                <c:pt idx="898">
                  <c:v>-1.2046207180596496E-2</c:v>
                </c:pt>
                <c:pt idx="899">
                  <c:v>1.9487398312771499E-2</c:v>
                </c:pt>
                <c:pt idx="900">
                  <c:v>9.8361023028795559E-3</c:v>
                </c:pt>
                <c:pt idx="901">
                  <c:v>-8.1599000136777227E-4</c:v>
                </c:pt>
                <c:pt idx="902">
                  <c:v>6.0457788335981488E-3</c:v>
                </c:pt>
                <c:pt idx="903">
                  <c:v>-1.7422214008155856E-2</c:v>
                </c:pt>
                <c:pt idx="904">
                  <c:v>3.5323508686362602E-3</c:v>
                </c:pt>
                <c:pt idx="905">
                  <c:v>7.6108529251618061E-3</c:v>
                </c:pt>
                <c:pt idx="906">
                  <c:v>1.8645460866514633E-3</c:v>
                </c:pt>
                <c:pt idx="907">
                  <c:v>-9.828046432137881E-3</c:v>
                </c:pt>
                <c:pt idx="908">
                  <c:v>-1.0044472840137318E-2</c:v>
                </c:pt>
                <c:pt idx="909">
                  <c:v>8.3100498838354199E-4</c:v>
                </c:pt>
                <c:pt idx="910">
                  <c:v>8.3031499244329017E-4</c:v>
                </c:pt>
                <c:pt idx="911">
                  <c:v>5.4393670161347425E-3</c:v>
                </c:pt>
                <c:pt idx="912">
                  <c:v>5.5270845403528465E-3</c:v>
                </c:pt>
                <c:pt idx="913">
                  <c:v>-3.5937674088719097E-2</c:v>
                </c:pt>
                <c:pt idx="914">
                  <c:v>-2.0386359599580562E-2</c:v>
                </c:pt>
                <c:pt idx="915">
                  <c:v>-2.0303928267380585E-2</c:v>
                </c:pt>
                <c:pt idx="916">
                  <c:v>5.5555123387747473E-3</c:v>
                </c:pt>
                <c:pt idx="917">
                  <c:v>5.0695076875627069E-2</c:v>
                </c:pt>
                <c:pt idx="918">
                  <c:v>1.6742337502739792E-3</c:v>
                </c:pt>
                <c:pt idx="919">
                  <c:v>-3.5911248244035175E-3</c:v>
                </c:pt>
                <c:pt idx="920">
                  <c:v>-1.352191875645135E-2</c:v>
                </c:pt>
                <c:pt idx="921">
                  <c:v>-2.5108925162282702E-2</c:v>
                </c:pt>
                <c:pt idx="922">
                  <c:v>1.754429006746426E-2</c:v>
                </c:pt>
                <c:pt idx="923">
                  <c:v>-6.1425333328970913E-3</c:v>
                </c:pt>
                <c:pt idx="924">
                  <c:v>-7.4211631559373782E-3</c:v>
                </c:pt>
                <c:pt idx="925">
                  <c:v>2.0885245916498096E-2</c:v>
                </c:pt>
                <c:pt idx="926">
                  <c:v>-1.2355677473891194E-2</c:v>
                </c:pt>
                <c:pt idx="927">
                  <c:v>2.1553396618833601E-2</c:v>
                </c:pt>
                <c:pt idx="928">
                  <c:v>2.3807807673306931E-2</c:v>
                </c:pt>
                <c:pt idx="929">
                  <c:v>-8.2684645055271008E-3</c:v>
                </c:pt>
                <c:pt idx="930">
                  <c:v>9.091554649439719E-3</c:v>
                </c:pt>
                <c:pt idx="931">
                  <c:v>3.2856024844050403E-3</c:v>
                </c:pt>
                <c:pt idx="932">
                  <c:v>-6.9359452102055507E-3</c:v>
                </c:pt>
                <c:pt idx="933">
                  <c:v>-1.3539395791226261E-2</c:v>
                </c:pt>
                <c:pt idx="934">
                  <c:v>-7.5616547736946701E-3</c:v>
                </c:pt>
                <c:pt idx="935">
                  <c:v>-1.823759869202966E-2</c:v>
                </c:pt>
                <c:pt idx="936">
                  <c:v>6.6039296007077385E-3</c:v>
                </c:pt>
                <c:pt idx="937">
                  <c:v>-7.4631906719900849E-3</c:v>
                </c:pt>
                <c:pt idx="938">
                  <c:v>-2.3860931407509507E-2</c:v>
                </c:pt>
                <c:pt idx="939">
                  <c:v>-3.0520132153206196E-2</c:v>
                </c:pt>
                <c:pt idx="940">
                  <c:v>-1.6944064563851119E-4</c:v>
                </c:pt>
                <c:pt idx="941">
                  <c:v>1.3025822710453613E-3</c:v>
                </c:pt>
                <c:pt idx="942">
                  <c:v>3.8976639311920041E-3</c:v>
                </c:pt>
                <c:pt idx="943">
                  <c:v>1.92634653064701E-2</c:v>
                </c:pt>
                <c:pt idx="944">
                  <c:v>1.175964351877317E-2</c:v>
                </c:pt>
                <c:pt idx="945">
                  <c:v>-1.8267700826770025E-2</c:v>
                </c:pt>
                <c:pt idx="946">
                  <c:v>-7.1951627108615048E-3</c:v>
                </c:pt>
                <c:pt idx="947">
                  <c:v>1.9322800341287851E-3</c:v>
                </c:pt>
                <c:pt idx="948">
                  <c:v>1.2406657696200987E-2</c:v>
                </c:pt>
                <c:pt idx="949">
                  <c:v>1.7764289257435222E-2</c:v>
                </c:pt>
                <c:pt idx="950">
                  <c:v>0</c:v>
                </c:pt>
                <c:pt idx="951">
                  <c:v>-1.8527232999921515E-2</c:v>
                </c:pt>
                <c:pt idx="952">
                  <c:v>6.7195013974838619E-3</c:v>
                </c:pt>
                <c:pt idx="953">
                  <c:v>1.2431849856590585E-2</c:v>
                </c:pt>
                <c:pt idx="954">
                  <c:v>8.7319621465712879E-4</c:v>
                </c:pt>
                <c:pt idx="955">
                  <c:v>-1.849915028368335E-2</c:v>
                </c:pt>
                <c:pt idx="956">
                  <c:v>-8.9309709924778307E-3</c:v>
                </c:pt>
                <c:pt idx="957">
                  <c:v>-3.5948051551323783E-3</c:v>
                </c:pt>
                <c:pt idx="958">
                  <c:v>3.0276555850150579E-2</c:v>
                </c:pt>
                <c:pt idx="959">
                  <c:v>8.3255802306766748E-3</c:v>
                </c:pt>
                <c:pt idx="960">
                  <c:v>1.5715481341964765E-2</c:v>
                </c:pt>
                <c:pt idx="961">
                  <c:v>8.9741710592825697E-3</c:v>
                </c:pt>
                <c:pt idx="962">
                  <c:v>2.1707659069570766E-3</c:v>
                </c:pt>
                <c:pt idx="963">
                  <c:v>-9.8058403005787144E-3</c:v>
                </c:pt>
                <c:pt idx="964">
                  <c:v>4.6934719903994927E-2</c:v>
                </c:pt>
                <c:pt idx="965">
                  <c:v>2.5504438941566241E-3</c:v>
                </c:pt>
                <c:pt idx="966">
                  <c:v>2.4284405819350067E-3</c:v>
                </c:pt>
                <c:pt idx="967">
                  <c:v>1.8538057845797061E-2</c:v>
                </c:pt>
                <c:pt idx="968">
                  <c:v>3.3956325903804862E-3</c:v>
                </c:pt>
                <c:pt idx="969">
                  <c:v>-9.4228151679280493E-3</c:v>
                </c:pt>
                <c:pt idx="970">
                  <c:v>4.0979080520893258E-3</c:v>
                </c:pt>
                <c:pt idx="971">
                  <c:v>-9.2439773887858373E-3</c:v>
                </c:pt>
                <c:pt idx="972">
                  <c:v>-2.0034284490380742E-2</c:v>
                </c:pt>
                <c:pt idx="973">
                  <c:v>1.1698783260581797E-4</c:v>
                </c:pt>
                <c:pt idx="974">
                  <c:v>8.03780849255545E-3</c:v>
                </c:pt>
                <c:pt idx="975">
                  <c:v>6.1303725065985516E-3</c:v>
                </c:pt>
                <c:pt idx="976">
                  <c:v>2.1447285439837819E-2</c:v>
                </c:pt>
                <c:pt idx="977">
                  <c:v>-1.4094325541029984E-2</c:v>
                </c:pt>
                <c:pt idx="978">
                  <c:v>2.6292769028379019E-3</c:v>
                </c:pt>
                <c:pt idx="979">
                  <c:v>-2.9727245255327991E-3</c:v>
                </c:pt>
                <c:pt idx="980">
                  <c:v>-6.5483604751032081E-3</c:v>
                </c:pt>
                <c:pt idx="981">
                  <c:v>2.5325346824929696E-3</c:v>
                </c:pt>
                <c:pt idx="982">
                  <c:v>3.5576728347204161E-3</c:v>
                </c:pt>
                <c:pt idx="983">
                  <c:v>-5.0534431211912909E-3</c:v>
                </c:pt>
                <c:pt idx="984">
                  <c:v>2.344218660632862E-2</c:v>
                </c:pt>
                <c:pt idx="985">
                  <c:v>-1.8388743485137214E-2</c:v>
                </c:pt>
                <c:pt idx="986">
                  <c:v>-1.1406282653864581E-2</c:v>
                </c:pt>
                <c:pt idx="987">
                  <c:v>2.4494751304520591E-2</c:v>
                </c:pt>
                <c:pt idx="988">
                  <c:v>3.3863405920655271E-3</c:v>
                </c:pt>
                <c:pt idx="989">
                  <c:v>-2.1433315444075725E-3</c:v>
                </c:pt>
                <c:pt idx="990">
                  <c:v>-1.1814300469356817E-2</c:v>
                </c:pt>
                <c:pt idx="991">
                  <c:v>-4.2370814479033561E-3</c:v>
                </c:pt>
                <c:pt idx="992">
                  <c:v>-1.4332171189496134E-2</c:v>
                </c:pt>
                <c:pt idx="993">
                  <c:v>7.1917261454098004E-3</c:v>
                </c:pt>
                <c:pt idx="994">
                  <c:v>1.8476135329625622E-3</c:v>
                </c:pt>
                <c:pt idx="995">
                  <c:v>1.7610529801259399E-2</c:v>
                </c:pt>
                <c:pt idx="996">
                  <c:v>-2.9515574960137601E-3</c:v>
                </c:pt>
                <c:pt idx="997">
                  <c:v>-1.5466863941539363E-2</c:v>
                </c:pt>
                <c:pt idx="998">
                  <c:v>1.6489584816772113E-2</c:v>
                </c:pt>
                <c:pt idx="999">
                  <c:v>9.2697882105553155E-3</c:v>
                </c:pt>
                <c:pt idx="1000">
                  <c:v>8.7385529129962777E-3</c:v>
                </c:pt>
                <c:pt idx="1001">
                  <c:v>6.6902202065447056E-4</c:v>
                </c:pt>
                <c:pt idx="1002">
                  <c:v>8.6570829537358732E-3</c:v>
                </c:pt>
                <c:pt idx="1003">
                  <c:v>3.9704554204252444E-3</c:v>
                </c:pt>
                <c:pt idx="1004">
                  <c:v>8.5085087135046064E-4</c:v>
                </c:pt>
                <c:pt idx="1005">
                  <c:v>-1.4126303825199612E-2</c:v>
                </c:pt>
                <c:pt idx="1006">
                  <c:v>-1.4897014851971896E-2</c:v>
                </c:pt>
                <c:pt idx="1007">
                  <c:v>1.9479348085954213E-2</c:v>
                </c:pt>
                <c:pt idx="1008">
                  <c:v>-2.7584865609323168E-2</c:v>
                </c:pt>
                <c:pt idx="1009">
                  <c:v>-2.601165867180362E-2</c:v>
                </c:pt>
                <c:pt idx="1010">
                  <c:v>-1.3502511673779846E-2</c:v>
                </c:pt>
                <c:pt idx="1011">
                  <c:v>-5.62890403713526E-2</c:v>
                </c:pt>
                <c:pt idx="1012">
                  <c:v>7.7909712188982882E-3</c:v>
                </c:pt>
                <c:pt idx="1013">
                  <c:v>-2.1764763608150221E-2</c:v>
                </c:pt>
                <c:pt idx="1014">
                  <c:v>4.5146782817181499E-2</c:v>
                </c:pt>
                <c:pt idx="1015">
                  <c:v>-6.6249887834233584E-3</c:v>
                </c:pt>
                <c:pt idx="1016">
                  <c:v>4.1764498182205708E-3</c:v>
                </c:pt>
                <c:pt idx="1017">
                  <c:v>-1.60636434985926E-2</c:v>
                </c:pt>
                <c:pt idx="1018">
                  <c:v>-2.4943588035841384E-3</c:v>
                </c:pt>
                <c:pt idx="1019">
                  <c:v>1.8680500907764151E-2</c:v>
                </c:pt>
                <c:pt idx="1020">
                  <c:v>-4.7914471545622657E-3</c:v>
                </c:pt>
                <c:pt idx="1021">
                  <c:v>1.8425297959579881E-2</c:v>
                </c:pt>
                <c:pt idx="1022">
                  <c:v>-1.1674697418093009E-2</c:v>
                </c:pt>
                <c:pt idx="1023">
                  <c:v>-3.4217958023103331E-2</c:v>
                </c:pt>
                <c:pt idx="1024">
                  <c:v>2.9558841715642721E-2</c:v>
                </c:pt>
                <c:pt idx="1025">
                  <c:v>-1.9483144066366188E-2</c:v>
                </c:pt>
                <c:pt idx="1026">
                  <c:v>-2.6282215776447918E-2</c:v>
                </c:pt>
                <c:pt idx="1027">
                  <c:v>-5.1593345304350238E-3</c:v>
                </c:pt>
                <c:pt idx="1028">
                  <c:v>-9.4849455790780128E-3</c:v>
                </c:pt>
                <c:pt idx="1029">
                  <c:v>1.3056892053901965E-4</c:v>
                </c:pt>
                <c:pt idx="1030">
                  <c:v>-5.8911882796756215E-3</c:v>
                </c:pt>
                <c:pt idx="1031">
                  <c:v>6.4131867821860871E-3</c:v>
                </c:pt>
                <c:pt idx="1032">
                  <c:v>2.0275771240203581E-2</c:v>
                </c:pt>
                <c:pt idx="1033">
                  <c:v>-1.4162705726999613E-2</c:v>
                </c:pt>
                <c:pt idx="1034">
                  <c:v>2.2184603793993393E-2</c:v>
                </c:pt>
                <c:pt idx="1035">
                  <c:v>1.1600164696416315E-2</c:v>
                </c:pt>
                <c:pt idx="1036">
                  <c:v>1.5054793360821073E-2</c:v>
                </c:pt>
                <c:pt idx="1037">
                  <c:v>2.469107700784855E-4</c:v>
                </c:pt>
                <c:pt idx="1038">
                  <c:v>-2.1009468002685379E-3</c:v>
                </c:pt>
                <c:pt idx="1039">
                  <c:v>7.7638738902562092E-3</c:v>
                </c:pt>
                <c:pt idx="1040">
                  <c:v>-3.1968769292493593E-3</c:v>
                </c:pt>
                <c:pt idx="1041">
                  <c:v>1.1509888068371218E-2</c:v>
                </c:pt>
                <c:pt idx="1042">
                  <c:v>6.4316664398798365E-3</c:v>
                </c:pt>
                <c:pt idx="1043">
                  <c:v>4.345215885444279E-3</c:v>
                </c:pt>
                <c:pt idx="1044">
                  <c:v>-1.6148014199683976E-2</c:v>
                </c:pt>
                <c:pt idx="1045">
                  <c:v>1.4339783065644617E-2</c:v>
                </c:pt>
                <c:pt idx="1046">
                  <c:v>3.3727595715346346E-3</c:v>
                </c:pt>
                <c:pt idx="1047">
                  <c:v>5.3966325605070559E-3</c:v>
                </c:pt>
                <c:pt idx="1048">
                  <c:v>-1.1967305324654075E-3</c:v>
                </c:pt>
                <c:pt idx="1049">
                  <c:v>7.6345310174155715E-3</c:v>
                </c:pt>
                <c:pt idx="1050">
                  <c:v>-1.726043391706809E-2</c:v>
                </c:pt>
                <c:pt idx="1051">
                  <c:v>5.6664274713206274E-3</c:v>
                </c:pt>
                <c:pt idx="1052">
                  <c:v>-1.0392850906844468E-2</c:v>
                </c:pt>
                <c:pt idx="1053">
                  <c:v>1.8773095077400655E-2</c:v>
                </c:pt>
                <c:pt idx="1054">
                  <c:v>-3.2240382097588486E-3</c:v>
                </c:pt>
                <c:pt idx="1055">
                  <c:v>-3.8775900047639228E-2</c:v>
                </c:pt>
                <c:pt idx="1056">
                  <c:v>8.2956974441928833E-3</c:v>
                </c:pt>
                <c:pt idx="1057">
                  <c:v>-1.6911616412673709E-2</c:v>
                </c:pt>
                <c:pt idx="1058">
                  <c:v>1.3947952726340944E-2</c:v>
                </c:pt>
                <c:pt idx="1059">
                  <c:v>-1.2370579564137906E-4</c:v>
                </c:pt>
                <c:pt idx="1060">
                  <c:v>3.8269875157283524E-3</c:v>
                </c:pt>
                <c:pt idx="1061">
                  <c:v>1.4774082038974429E-3</c:v>
                </c:pt>
                <c:pt idx="1062">
                  <c:v>2.4576658334763855E-3</c:v>
                </c:pt>
                <c:pt idx="1063">
                  <c:v>-8.7520565810709702E-3</c:v>
                </c:pt>
                <c:pt idx="1064">
                  <c:v>1.291612991205638E-2</c:v>
                </c:pt>
                <c:pt idx="1065">
                  <c:v>4.2521064137289247E-3</c:v>
                </c:pt>
                <c:pt idx="1066">
                  <c:v>2.0765692105058566E-3</c:v>
                </c:pt>
                <c:pt idx="1067">
                  <c:v>2.5593373339954256E-3</c:v>
                </c:pt>
                <c:pt idx="1068">
                  <c:v>1.1737010454473994E-2</c:v>
                </c:pt>
                <c:pt idx="1069">
                  <c:v>-2.2136634524708623E-2</c:v>
                </c:pt>
                <c:pt idx="1070">
                  <c:v>3.3261820632277644E-2</c:v>
                </c:pt>
                <c:pt idx="1071">
                  <c:v>-3.5752109941707588E-3</c:v>
                </c:pt>
                <c:pt idx="1072">
                  <c:v>-9.1149831223340024E-3</c:v>
                </c:pt>
                <c:pt idx="1073">
                  <c:v>-9.685341637698212E-3</c:v>
                </c:pt>
                <c:pt idx="1074">
                  <c:v>4.3700004992234445E-3</c:v>
                </c:pt>
                <c:pt idx="1075">
                  <c:v>1.57427381905073E-2</c:v>
                </c:pt>
                <c:pt idx="1076">
                  <c:v>4.7682573273958136E-4</c:v>
                </c:pt>
                <c:pt idx="1077">
                  <c:v>4.0437322086204009E-3</c:v>
                </c:pt>
                <c:pt idx="1078">
                  <c:v>3.7910265063915869E-3</c:v>
                </c:pt>
                <c:pt idx="1079">
                  <c:v>1.1988822338319376E-2</c:v>
                </c:pt>
                <c:pt idx="1080">
                  <c:v>1.8635883888328847E-2</c:v>
                </c:pt>
                <c:pt idx="1081">
                  <c:v>-4.3672919047695255E-3</c:v>
                </c:pt>
                <c:pt idx="1082">
                  <c:v>1.036131744096992E-3</c:v>
                </c:pt>
                <c:pt idx="1083">
                  <c:v>-6.4643490304578553E-3</c:v>
                </c:pt>
                <c:pt idx="1084">
                  <c:v>2.6600685828290374E-3</c:v>
                </c:pt>
                <c:pt idx="1085">
                  <c:v>-4.6211773959059678E-4</c:v>
                </c:pt>
                <c:pt idx="1086">
                  <c:v>-9.7380705471811949E-2</c:v>
                </c:pt>
                <c:pt idx="1087">
                  <c:v>-6.3711136765814112E-4</c:v>
                </c:pt>
                <c:pt idx="1088">
                  <c:v>1.3168097390178856E-2</c:v>
                </c:pt>
                <c:pt idx="1089">
                  <c:v>-3.2758231894776816E-3</c:v>
                </c:pt>
                <c:pt idx="1090">
                  <c:v>-2.2074212313827873E-2</c:v>
                </c:pt>
                <c:pt idx="1091">
                  <c:v>1.3328420558157703E-2</c:v>
                </c:pt>
                <c:pt idx="1092">
                  <c:v>-2.1879960576586088E-2</c:v>
                </c:pt>
                <c:pt idx="1093">
                  <c:v>2.0860958830711835E-2</c:v>
                </c:pt>
                <c:pt idx="1094">
                  <c:v>0</c:v>
                </c:pt>
                <c:pt idx="1095">
                  <c:v>-1.9430609704097043E-2</c:v>
                </c:pt>
                <c:pt idx="1096">
                  <c:v>5.1962733693200372E-4</c:v>
                </c:pt>
                <c:pt idx="1097">
                  <c:v>-9.788010137684015E-3</c:v>
                </c:pt>
                <c:pt idx="1098">
                  <c:v>1.4840151395730429E-2</c:v>
                </c:pt>
                <c:pt idx="1099">
                  <c:v>-3.7543058138516197E-3</c:v>
                </c:pt>
                <c:pt idx="1100">
                  <c:v>9.4237307850568164E-3</c:v>
                </c:pt>
                <c:pt idx="1101">
                  <c:v>-6.4449846542860281E-3</c:v>
                </c:pt>
                <c:pt idx="1102">
                  <c:v>1.0340161137726038E-3</c:v>
                </c:pt>
                <c:pt idx="1103">
                  <c:v>-8.692958841617927E-3</c:v>
                </c:pt>
                <c:pt idx="1104">
                  <c:v>9.3386040966047714E-3</c:v>
                </c:pt>
                <c:pt idx="1105">
                  <c:v>-9.4688527211400104E-3</c:v>
                </c:pt>
                <c:pt idx="1106">
                  <c:v>7.2717820729116655E-3</c:v>
                </c:pt>
                <c:pt idx="1107">
                  <c:v>1.1065478782653326E-2</c:v>
                </c:pt>
                <c:pt idx="1108">
                  <c:v>1.0184630816882334E-2</c:v>
                </c:pt>
                <c:pt idx="1109">
                  <c:v>-2.9174317629470465E-3</c:v>
                </c:pt>
                <c:pt idx="1110">
                  <c:v>1.4753405911052411E-2</c:v>
                </c:pt>
                <c:pt idx="1111">
                  <c:v>-1.25248270019789E-3</c:v>
                </c:pt>
                <c:pt idx="1112">
                  <c:v>7.8646876380671932E-3</c:v>
                </c:pt>
                <c:pt idx="1113">
                  <c:v>-5.2362465080596412E-3</c:v>
                </c:pt>
                <c:pt idx="1114">
                  <c:v>-4.2590135625672331E-3</c:v>
                </c:pt>
                <c:pt idx="1115">
                  <c:v>-4.6555959463767003E-3</c:v>
                </c:pt>
                <c:pt idx="1116">
                  <c:v>-9.6313258148693123E-3</c:v>
                </c:pt>
                <c:pt idx="1117">
                  <c:v>-4.211094436370022E-3</c:v>
                </c:pt>
                <c:pt idx="1118">
                  <c:v>-3.4586146576799448E-3</c:v>
                </c:pt>
                <c:pt idx="1119">
                  <c:v>-1.6170075862570073E-2</c:v>
                </c:pt>
                <c:pt idx="1120">
                  <c:v>-1.8274266477901955E-3</c:v>
                </c:pt>
                <c:pt idx="1121">
                  <c:v>-1.3548362475764821E-2</c:v>
                </c:pt>
                <c:pt idx="1122">
                  <c:v>1.276418660380047E-2</c:v>
                </c:pt>
                <c:pt idx="1123">
                  <c:v>5.3465027874514933E-3</c:v>
                </c:pt>
                <c:pt idx="1124">
                  <c:v>1.9489630043778112E-3</c:v>
                </c:pt>
                <c:pt idx="1125">
                  <c:v>1.3921366593155283E-2</c:v>
                </c:pt>
                <c:pt idx="1126">
                  <c:v>-3.7696019182988753E-2</c:v>
                </c:pt>
                <c:pt idx="1127">
                  <c:v>-2.0682988330235158E-2</c:v>
                </c:pt>
                <c:pt idx="1128">
                  <c:v>2.3337940443770664E-2</c:v>
                </c:pt>
                <c:pt idx="1129">
                  <c:v>3.032986474695968E-2</c:v>
                </c:pt>
                <c:pt idx="1130">
                  <c:v>9.2724582861993358E-3</c:v>
                </c:pt>
                <c:pt idx="1131">
                  <c:v>3.5828490243558098E-3</c:v>
                </c:pt>
                <c:pt idx="1132">
                  <c:v>-7.6665496936013282E-4</c:v>
                </c:pt>
                <c:pt idx="1133">
                  <c:v>2.2248362637515864E-2</c:v>
                </c:pt>
                <c:pt idx="1134">
                  <c:v>-6.8995540790510821E-3</c:v>
                </c:pt>
                <c:pt idx="1135">
                  <c:v>1.1763307909641956E-2</c:v>
                </c:pt>
                <c:pt idx="1136">
                  <c:v>8.4242274510250778E-3</c:v>
                </c:pt>
                <c:pt idx="1137">
                  <c:v>8.7207988448111604E-3</c:v>
                </c:pt>
                <c:pt idx="1138">
                  <c:v>6.2176639467672132E-3</c:v>
                </c:pt>
                <c:pt idx="1139">
                  <c:v>8.3510626003565295E-3</c:v>
                </c:pt>
                <c:pt idx="1140">
                  <c:v>-7.3792175971028875E-3</c:v>
                </c:pt>
                <c:pt idx="1141">
                  <c:v>1.0267626321615937E-2</c:v>
                </c:pt>
                <c:pt idx="1142">
                  <c:v>-4.6979466665776478E-3</c:v>
                </c:pt>
                <c:pt idx="1143">
                  <c:v>5.6589350183449466E-3</c:v>
                </c:pt>
                <c:pt idx="1144">
                  <c:v>-8.1977626138479334E-3</c:v>
                </c:pt>
                <c:pt idx="1145">
                  <c:v>4.5893485890782784E-3</c:v>
                </c:pt>
                <c:pt idx="1146">
                  <c:v>-1.5676548432452737E-3</c:v>
                </c:pt>
                <c:pt idx="1147">
                  <c:v>9.3694216670269035E-3</c:v>
                </c:pt>
                <c:pt idx="1148">
                  <c:v>-3.5932750482174404E-3</c:v>
                </c:pt>
                <c:pt idx="1149">
                  <c:v>-9.4033204662319191E-3</c:v>
                </c:pt>
                <c:pt idx="1150">
                  <c:v>1.251823348948636E-2</c:v>
                </c:pt>
                <c:pt idx="1151">
                  <c:v>-1.4336667775674954E-2</c:v>
                </c:pt>
                <c:pt idx="1152">
                  <c:v>3.0002779815799709E-2</c:v>
                </c:pt>
                <c:pt idx="1153">
                  <c:v>-3.3026492605748889E-3</c:v>
                </c:pt>
                <c:pt idx="1154">
                  <c:v>-1.2602687250771806E-2</c:v>
                </c:pt>
                <c:pt idx="1155">
                  <c:v>9.2890823484509319E-3</c:v>
                </c:pt>
                <c:pt idx="1156">
                  <c:v>-6.8990587066144289E-3</c:v>
                </c:pt>
                <c:pt idx="1157">
                  <c:v>2.3875008411902322E-4</c:v>
                </c:pt>
                <c:pt idx="1158">
                  <c:v>-2.9877601653625642E-3</c:v>
                </c:pt>
                <c:pt idx="1159">
                  <c:v>7.1784405379554455E-4</c:v>
                </c:pt>
                <c:pt idx="1160">
                  <c:v>-1.1963314316655947E-4</c:v>
                </c:pt>
                <c:pt idx="1161">
                  <c:v>-4.9163249598003491E-3</c:v>
                </c:pt>
                <c:pt idx="1162">
                  <c:v>-6.1494402583106471E-3</c:v>
                </c:pt>
                <c:pt idx="1163">
                  <c:v>1.208740003024027E-3</c:v>
                </c:pt>
                <c:pt idx="1164">
                  <c:v>-4.3583679808167769E-3</c:v>
                </c:pt>
                <c:pt idx="1165">
                  <c:v>-8.5293240887877163E-3</c:v>
                </c:pt>
                <c:pt idx="1166">
                  <c:v>5.2480862170269944E-3</c:v>
                </c:pt>
                <c:pt idx="1167">
                  <c:v>-1.583795758847378E-3</c:v>
                </c:pt>
                <c:pt idx="1168">
                  <c:v>-1.152672596309128E-2</c:v>
                </c:pt>
                <c:pt idx="1169">
                  <c:v>-2.1441881199196312E-2</c:v>
                </c:pt>
                <c:pt idx="1170">
                  <c:v>-1.2604031178146982E-4</c:v>
                </c:pt>
                <c:pt idx="1171">
                  <c:v>5.2790222963112554E-3</c:v>
                </c:pt>
                <c:pt idx="1172">
                  <c:v>-6.2694185503286406E-4</c:v>
                </c:pt>
                <c:pt idx="1173">
                  <c:v>-6.2742407745190959E-4</c:v>
                </c:pt>
                <c:pt idx="1174">
                  <c:v>3.7646612930249753E-4</c:v>
                </c:pt>
                <c:pt idx="1175">
                  <c:v>3.7642600197551769E-4</c:v>
                </c:pt>
                <c:pt idx="1176">
                  <c:v>1.3454715915814231E-2</c:v>
                </c:pt>
                <c:pt idx="1177">
                  <c:v>4.3218660009080624E-3</c:v>
                </c:pt>
                <c:pt idx="1178">
                  <c:v>-5.5600786091029629E-3</c:v>
                </c:pt>
                <c:pt idx="1179">
                  <c:v>-2.382261835284907E-2</c:v>
                </c:pt>
                <c:pt idx="1180">
                  <c:v>1.473678734069246E-2</c:v>
                </c:pt>
                <c:pt idx="1181">
                  <c:v>-2.3914688212963865E-2</c:v>
                </c:pt>
                <c:pt idx="1182">
                  <c:v>-3.6913148662672743E-2</c:v>
                </c:pt>
                <c:pt idx="1183">
                  <c:v>1.7648243469894222E-2</c:v>
                </c:pt>
                <c:pt idx="1184">
                  <c:v>5.2083746194969017E-3</c:v>
                </c:pt>
                <c:pt idx="1185">
                  <c:v>-5.6000793020659408E-3</c:v>
                </c:pt>
                <c:pt idx="1186">
                  <c:v>-7.9984726992439591E-3</c:v>
                </c:pt>
                <c:pt idx="1187">
                  <c:v>1.1648579224387504E-2</c:v>
                </c:pt>
                <c:pt idx="1188">
                  <c:v>9.1963385938441129E-3</c:v>
                </c:pt>
                <c:pt idx="1189">
                  <c:v>1.288572935215759E-3</c:v>
                </c:pt>
                <c:pt idx="1190">
                  <c:v>-1.0094633725627437E-2</c:v>
                </c:pt>
                <c:pt idx="1191">
                  <c:v>1.6256353243325052E-2</c:v>
                </c:pt>
                <c:pt idx="1192">
                  <c:v>1.5345642855291233E-3</c:v>
                </c:pt>
                <c:pt idx="1193">
                  <c:v>-1.1776945633191352E-2</c:v>
                </c:pt>
                <c:pt idx="1194">
                  <c:v>1.0349316532214494E-2</c:v>
                </c:pt>
                <c:pt idx="1195">
                  <c:v>-2.4888842622958388E-2</c:v>
                </c:pt>
                <c:pt idx="1196">
                  <c:v>-1.3202916108492782E-3</c:v>
                </c:pt>
                <c:pt idx="1197">
                  <c:v>2.507025702158171E-3</c:v>
                </c:pt>
                <c:pt idx="1198">
                  <c:v>1.0878955809518358E-2</c:v>
                </c:pt>
                <c:pt idx="1199">
                  <c:v>-4.0493493557560772E-3</c:v>
                </c:pt>
                <c:pt idx="1200">
                  <c:v>9.1581372202791046E-4</c:v>
                </c:pt>
                <c:pt idx="1201">
                  <c:v>-1.5152818121984896E-2</c:v>
                </c:pt>
                <c:pt idx="1202">
                  <c:v>6.2206638548857902E-3</c:v>
                </c:pt>
                <c:pt idx="1203">
                  <c:v>-5.9552217928491242E-3</c:v>
                </c:pt>
                <c:pt idx="1204">
                  <c:v>-9.2954279647339331E-4</c:v>
                </c:pt>
                <c:pt idx="1205">
                  <c:v>-4.1269781557881141E-3</c:v>
                </c:pt>
                <c:pt idx="1206">
                  <c:v>1.0219803551466464E-2</c:v>
                </c:pt>
                <c:pt idx="1207">
                  <c:v>-6.8902378982902282E-3</c:v>
                </c:pt>
                <c:pt idx="1208">
                  <c:v>4.9075351946735865E-3</c:v>
                </c:pt>
                <c:pt idx="1209">
                  <c:v>-5.7055974610568652E-3</c:v>
                </c:pt>
                <c:pt idx="1210">
                  <c:v>6.1024313222927968E-3</c:v>
                </c:pt>
                <c:pt idx="1211">
                  <c:v>-9.3011184412424581E-3</c:v>
                </c:pt>
                <c:pt idx="1212">
                  <c:v>-6.8314817879709588E-3</c:v>
                </c:pt>
                <c:pt idx="1213">
                  <c:v>5.3619635367123603E-3</c:v>
                </c:pt>
                <c:pt idx="1214">
                  <c:v>-0.10269033214203001</c:v>
                </c:pt>
                <c:pt idx="1215">
                  <c:v>1.7476069747201936E-2</c:v>
                </c:pt>
                <c:pt idx="1216">
                  <c:v>-2.6554191158540654E-2</c:v>
                </c:pt>
                <c:pt idx="1217">
                  <c:v>2.611737055237005E-2</c:v>
                </c:pt>
                <c:pt idx="1218">
                  <c:v>-4.8950480927671687E-2</c:v>
                </c:pt>
                <c:pt idx="1219">
                  <c:v>-3.2171556783573856E-3</c:v>
                </c:pt>
                <c:pt idx="1220">
                  <c:v>1.2655543470837059E-2</c:v>
                </c:pt>
                <c:pt idx="1221">
                  <c:v>-9.8973284702422275E-3</c:v>
                </c:pt>
                <c:pt idx="1222">
                  <c:v>5.7965725842223266E-2</c:v>
                </c:pt>
                <c:pt idx="1223">
                  <c:v>3.5046522713735637E-2</c:v>
                </c:pt>
                <c:pt idx="1224">
                  <c:v>-4.8920227324729063E-3</c:v>
                </c:pt>
                <c:pt idx="1225">
                  <c:v>1.3637784480964654E-2</c:v>
                </c:pt>
                <c:pt idx="1226">
                  <c:v>-1.3357639397728235E-2</c:v>
                </c:pt>
                <c:pt idx="1227">
                  <c:v>-7.8751316470140505E-3</c:v>
                </c:pt>
                <c:pt idx="1228">
                  <c:v>1.1370908211401676E-2</c:v>
                </c:pt>
                <c:pt idx="1229">
                  <c:v>-1.2218427417457005E-2</c:v>
                </c:pt>
                <c:pt idx="1230">
                  <c:v>-7.3748338056241237E-3</c:v>
                </c:pt>
                <c:pt idx="1231">
                  <c:v>-1.7096837930119639E-3</c:v>
                </c:pt>
                <c:pt idx="1232">
                  <c:v>5.9710915800039741E-3</c:v>
                </c:pt>
                <c:pt idx="1233">
                  <c:v>7.906263240469634E-3</c:v>
                </c:pt>
                <c:pt idx="1234">
                  <c:v>6.4480157573484692E-3</c:v>
                </c:pt>
                <c:pt idx="1235">
                  <c:v>-8.1370052585228378E-3</c:v>
                </c:pt>
                <c:pt idx="1236">
                  <c:v>2.8175783200821801E-4</c:v>
                </c:pt>
                <c:pt idx="1237">
                  <c:v>-1.1272668007987381E-3</c:v>
                </c:pt>
                <c:pt idx="1238">
                  <c:v>-1.4108195458173299E-3</c:v>
                </c:pt>
                <c:pt idx="1239">
                  <c:v>1.7771359355074116E-2</c:v>
                </c:pt>
                <c:pt idx="1240">
                  <c:v>-9.4761078695787902E-3</c:v>
                </c:pt>
                <c:pt idx="1241">
                  <c:v>-1.2965199997627122E-2</c:v>
                </c:pt>
                <c:pt idx="1242">
                  <c:v>8.6152665279139919E-3</c:v>
                </c:pt>
                <c:pt idx="1243">
                  <c:v>2.6779267842946385E-2</c:v>
                </c:pt>
                <c:pt idx="1244">
                  <c:v>6.0060661318133667E-3</c:v>
                </c:pt>
                <c:pt idx="1245">
                  <c:v>3.667679818908749E-3</c:v>
                </c:pt>
                <c:pt idx="1246">
                  <c:v>-1.7508293789704924E-2</c:v>
                </c:pt>
                <c:pt idx="1247">
                  <c:v>7.2867450915656291E-3</c:v>
                </c:pt>
                <c:pt idx="1248">
                  <c:v>1.0357172126236242E-2</c:v>
                </c:pt>
                <c:pt idx="1249">
                  <c:v>-8.1385277535370604E-4</c:v>
                </c:pt>
                <c:pt idx="1250">
                  <c:v>-4.7602822096954366E-3</c:v>
                </c:pt>
                <c:pt idx="1251">
                  <c:v>-1.0002081087385817E-2</c:v>
                </c:pt>
                <c:pt idx="1252">
                  <c:v>-7.0476528680682386E-3</c:v>
                </c:pt>
                <c:pt idx="1253">
                  <c:v>1.0621471933545536E-2</c:v>
                </c:pt>
                <c:pt idx="1254">
                  <c:v>2.6036587471261427E-3</c:v>
                </c:pt>
                <c:pt idx="1255">
                  <c:v>-7.1418535728221639E-3</c:v>
                </c:pt>
                <c:pt idx="1256">
                  <c:v>3.4474422666877515E-3</c:v>
                </c:pt>
                <c:pt idx="1257">
                  <c:v>-5.2660460197012961E-3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41-419F-A183-E0B92B7E7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3444112"/>
        <c:axId val="713446736"/>
      </c:lineChart>
      <c:dateAx>
        <c:axId val="7134300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423448"/>
        <c:crosses val="autoZero"/>
        <c:auto val="1"/>
        <c:lblOffset val="100"/>
        <c:baseTimeUnit val="days"/>
      </c:dateAx>
      <c:valAx>
        <c:axId val="71342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430008"/>
        <c:crosses val="autoZero"/>
        <c:crossBetween val="between"/>
      </c:valAx>
      <c:valAx>
        <c:axId val="7134467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444112"/>
        <c:crosses val="max"/>
        <c:crossBetween val="between"/>
      </c:valAx>
      <c:dateAx>
        <c:axId val="71344411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134467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ACorrected!$B$1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ACorrected!$B$2:$B$1259</c:f>
              <c:numCache>
                <c:formatCode>General</c:formatCode>
                <c:ptCount val="1258"/>
                <c:pt idx="0">
                  <c:v>24.793096999999999</c:v>
                </c:pt>
                <c:pt idx="1">
                  <c:v>24.596001999999999</c:v>
                </c:pt>
                <c:pt idx="2">
                  <c:v>25.146507</c:v>
                </c:pt>
                <c:pt idx="3">
                  <c:v>25.418361000000001</c:v>
                </c:pt>
                <c:pt idx="4">
                  <c:v>26.084402999999998</c:v>
                </c:pt>
                <c:pt idx="5">
                  <c:v>26.573740999999998</c:v>
                </c:pt>
                <c:pt idx="6">
                  <c:v>26.451405999999999</c:v>
                </c:pt>
                <c:pt idx="7">
                  <c:v>26.859186999999999</c:v>
                </c:pt>
                <c:pt idx="8">
                  <c:v>26.546555999999999</c:v>
                </c:pt>
                <c:pt idx="9">
                  <c:v>27.178616000000002</c:v>
                </c:pt>
                <c:pt idx="10">
                  <c:v>28.048549999999999</c:v>
                </c:pt>
                <c:pt idx="11">
                  <c:v>28.442739</c:v>
                </c:pt>
                <c:pt idx="12">
                  <c:v>27.865047000000001</c:v>
                </c:pt>
                <c:pt idx="13">
                  <c:v>27.865047000000001</c:v>
                </c:pt>
                <c:pt idx="14">
                  <c:v>28.952463999999999</c:v>
                </c:pt>
                <c:pt idx="15">
                  <c:v>29.937935</c:v>
                </c:pt>
                <c:pt idx="16">
                  <c:v>28.993243</c:v>
                </c:pt>
                <c:pt idx="17">
                  <c:v>29.006834999999999</c:v>
                </c:pt>
                <c:pt idx="18">
                  <c:v>29.33306</c:v>
                </c:pt>
                <c:pt idx="19">
                  <c:v>28.864111000000001</c:v>
                </c:pt>
                <c:pt idx="20">
                  <c:v>30.033083999999999</c:v>
                </c:pt>
                <c:pt idx="21">
                  <c:v>29.713654999999999</c:v>
                </c:pt>
                <c:pt idx="22">
                  <c:v>30.773885</c:v>
                </c:pt>
                <c:pt idx="23">
                  <c:v>30.352512999999998</c:v>
                </c:pt>
                <c:pt idx="24">
                  <c:v>30.311734000000001</c:v>
                </c:pt>
                <c:pt idx="25">
                  <c:v>30.563199000000001</c:v>
                </c:pt>
                <c:pt idx="26">
                  <c:v>30.644756999999998</c:v>
                </c:pt>
                <c:pt idx="27">
                  <c:v>29.999103000000002</c:v>
                </c:pt>
                <c:pt idx="28">
                  <c:v>29.795213</c:v>
                </c:pt>
                <c:pt idx="29">
                  <c:v>29.754434</c:v>
                </c:pt>
                <c:pt idx="30">
                  <c:v>29.659285000000001</c:v>
                </c:pt>
                <c:pt idx="31">
                  <c:v>29.788415000000001</c:v>
                </c:pt>
                <c:pt idx="32">
                  <c:v>29.319468000000001</c:v>
                </c:pt>
                <c:pt idx="33">
                  <c:v>28.95926</c:v>
                </c:pt>
                <c:pt idx="34">
                  <c:v>29.034020000000002</c:v>
                </c:pt>
                <c:pt idx="35">
                  <c:v>29.502969</c:v>
                </c:pt>
                <c:pt idx="36">
                  <c:v>29.237909999999999</c:v>
                </c:pt>
                <c:pt idx="37">
                  <c:v>29.46219</c:v>
                </c:pt>
                <c:pt idx="38">
                  <c:v>29.652488999999999</c:v>
                </c:pt>
                <c:pt idx="39">
                  <c:v>29.645693000000001</c:v>
                </c:pt>
                <c:pt idx="40">
                  <c:v>30.012695000000001</c:v>
                </c:pt>
                <c:pt idx="41">
                  <c:v>29.713654999999999</c:v>
                </c:pt>
                <c:pt idx="42">
                  <c:v>29.074798999999999</c:v>
                </c:pt>
                <c:pt idx="43">
                  <c:v>28.734981000000001</c:v>
                </c:pt>
                <c:pt idx="44">
                  <c:v>29.536950000000001</c:v>
                </c:pt>
                <c:pt idx="45">
                  <c:v>30.094252000000001</c:v>
                </c:pt>
                <c:pt idx="46">
                  <c:v>30.277753000000001</c:v>
                </c:pt>
                <c:pt idx="47">
                  <c:v>29.645693000000001</c:v>
                </c:pt>
                <c:pt idx="48">
                  <c:v>30.658349000000001</c:v>
                </c:pt>
                <c:pt idx="49">
                  <c:v>30.563199000000001</c:v>
                </c:pt>
                <c:pt idx="50">
                  <c:v>31.168074000000001</c:v>
                </c:pt>
                <c:pt idx="51">
                  <c:v>31.004963</c:v>
                </c:pt>
                <c:pt idx="52">
                  <c:v>30.828256</c:v>
                </c:pt>
                <c:pt idx="53">
                  <c:v>30.468050000000002</c:v>
                </c:pt>
                <c:pt idx="54">
                  <c:v>30.393291999999999</c:v>
                </c:pt>
                <c:pt idx="55">
                  <c:v>29.706859000000001</c:v>
                </c:pt>
                <c:pt idx="56">
                  <c:v>30.107844</c:v>
                </c:pt>
                <c:pt idx="57">
                  <c:v>30.617570000000001</c:v>
                </c:pt>
                <c:pt idx="58">
                  <c:v>31.038945999999999</c:v>
                </c:pt>
                <c:pt idx="59">
                  <c:v>30.304938</c:v>
                </c:pt>
                <c:pt idx="60">
                  <c:v>30.216584999999998</c:v>
                </c:pt>
                <c:pt idx="61">
                  <c:v>30.318760000000001</c:v>
                </c:pt>
                <c:pt idx="62">
                  <c:v>30.563980999999998</c:v>
                </c:pt>
                <c:pt idx="63">
                  <c:v>30.536733000000002</c:v>
                </c:pt>
                <c:pt idx="64">
                  <c:v>29.794260999999999</c:v>
                </c:pt>
                <c:pt idx="65">
                  <c:v>30.495861999999999</c:v>
                </c:pt>
                <c:pt idx="66">
                  <c:v>29.664840000000002</c:v>
                </c:pt>
                <c:pt idx="67">
                  <c:v>28.813381</c:v>
                </c:pt>
                <c:pt idx="68">
                  <c:v>28.929178</c:v>
                </c:pt>
                <c:pt idx="69">
                  <c:v>29.651216000000002</c:v>
                </c:pt>
                <c:pt idx="70">
                  <c:v>28.77251</c:v>
                </c:pt>
                <c:pt idx="71">
                  <c:v>28.602218000000001</c:v>
                </c:pt>
                <c:pt idx="72">
                  <c:v>29.051787999999998</c:v>
                </c:pt>
                <c:pt idx="73">
                  <c:v>28.827003000000001</c:v>
                </c:pt>
                <c:pt idx="74">
                  <c:v>28.554535999999999</c:v>
                </c:pt>
                <c:pt idx="75">
                  <c:v>28.677146</c:v>
                </c:pt>
                <c:pt idx="76">
                  <c:v>28.111778000000001</c:v>
                </c:pt>
                <c:pt idx="77">
                  <c:v>27.110461999999998</c:v>
                </c:pt>
                <c:pt idx="78">
                  <c:v>28.050471999999999</c:v>
                </c:pt>
                <c:pt idx="79">
                  <c:v>28.602218000000001</c:v>
                </c:pt>
                <c:pt idx="80">
                  <c:v>28.990483999999999</c:v>
                </c:pt>
                <c:pt idx="81">
                  <c:v>28.731641</c:v>
                </c:pt>
                <c:pt idx="82">
                  <c:v>29.269762</c:v>
                </c:pt>
                <c:pt idx="83">
                  <c:v>29.317443999999998</c:v>
                </c:pt>
                <c:pt idx="84">
                  <c:v>28.752075000000001</c:v>
                </c:pt>
                <c:pt idx="85">
                  <c:v>27.934674999999999</c:v>
                </c:pt>
                <c:pt idx="86">
                  <c:v>27.8325</c:v>
                </c:pt>
                <c:pt idx="87">
                  <c:v>27.430610999999999</c:v>
                </c:pt>
                <c:pt idx="88">
                  <c:v>27.199013000000001</c:v>
                </c:pt>
                <c:pt idx="89">
                  <c:v>27.069590999999999</c:v>
                </c:pt>
                <c:pt idx="90">
                  <c:v>26.872053000000001</c:v>
                </c:pt>
                <c:pt idx="91">
                  <c:v>26.497409999999999</c:v>
                </c:pt>
                <c:pt idx="92">
                  <c:v>27.594090000000001</c:v>
                </c:pt>
                <c:pt idx="93">
                  <c:v>27.083216</c:v>
                </c:pt>
                <c:pt idx="94">
                  <c:v>26.994662999999999</c:v>
                </c:pt>
                <c:pt idx="95">
                  <c:v>26.381613000000002</c:v>
                </c:pt>
                <c:pt idx="96">
                  <c:v>27.239884</c:v>
                </c:pt>
                <c:pt idx="97">
                  <c:v>27.580468</c:v>
                </c:pt>
                <c:pt idx="98">
                  <c:v>27.771194000000001</c:v>
                </c:pt>
                <c:pt idx="99">
                  <c:v>27.941486000000001</c:v>
                </c:pt>
                <c:pt idx="100">
                  <c:v>27.934674999999999</c:v>
                </c:pt>
                <c:pt idx="101">
                  <c:v>28.731641</c:v>
                </c:pt>
                <c:pt idx="102">
                  <c:v>28.166270999999998</c:v>
                </c:pt>
                <c:pt idx="103">
                  <c:v>27.696265</c:v>
                </c:pt>
                <c:pt idx="104">
                  <c:v>26.034217999999999</c:v>
                </c:pt>
                <c:pt idx="105">
                  <c:v>25.775375</c:v>
                </c:pt>
                <c:pt idx="106">
                  <c:v>26.081899</c:v>
                </c:pt>
                <c:pt idx="107">
                  <c:v>27.090026999999999</c:v>
                </c:pt>
                <c:pt idx="108">
                  <c:v>27.219448</c:v>
                </c:pt>
                <c:pt idx="109">
                  <c:v>26.974228</c:v>
                </c:pt>
                <c:pt idx="110">
                  <c:v>26.551905000000001</c:v>
                </c:pt>
                <c:pt idx="111">
                  <c:v>26.885677000000001</c:v>
                </c:pt>
                <c:pt idx="112">
                  <c:v>26.565528</c:v>
                </c:pt>
                <c:pt idx="113">
                  <c:v>26.803937000000001</c:v>
                </c:pt>
                <c:pt idx="114">
                  <c:v>27.253508</c:v>
                </c:pt>
                <c:pt idx="115">
                  <c:v>27.348870000000002</c:v>
                </c:pt>
                <c:pt idx="116">
                  <c:v>28.030038999999999</c:v>
                </c:pt>
                <c:pt idx="117">
                  <c:v>27.682642999999999</c:v>
                </c:pt>
                <c:pt idx="118">
                  <c:v>26.647266999999999</c:v>
                </c:pt>
                <c:pt idx="119">
                  <c:v>26.585963</c:v>
                </c:pt>
                <c:pt idx="120">
                  <c:v>25.652764000000001</c:v>
                </c:pt>
                <c:pt idx="121">
                  <c:v>25.877548999999998</c:v>
                </c:pt>
                <c:pt idx="122">
                  <c:v>26.122768000000001</c:v>
                </c:pt>
                <c:pt idx="123">
                  <c:v>25.693632999999998</c:v>
                </c:pt>
                <c:pt idx="124">
                  <c:v>26.800059000000001</c:v>
                </c:pt>
                <c:pt idx="125">
                  <c:v>26.574676</c:v>
                </c:pt>
                <c:pt idx="126">
                  <c:v>27.004951999999999</c:v>
                </c:pt>
                <c:pt idx="127">
                  <c:v>26.888845</c:v>
                </c:pt>
                <c:pt idx="128">
                  <c:v>25.932676000000001</c:v>
                </c:pt>
                <c:pt idx="129">
                  <c:v>25.693633999999999</c:v>
                </c:pt>
                <c:pt idx="130">
                  <c:v>25.604845999999998</c:v>
                </c:pt>
                <c:pt idx="131">
                  <c:v>25.399953</c:v>
                </c:pt>
                <c:pt idx="132">
                  <c:v>24.942357999999999</c:v>
                </c:pt>
                <c:pt idx="133">
                  <c:v>25.297507</c:v>
                </c:pt>
                <c:pt idx="134">
                  <c:v>25.154081000000001</c:v>
                </c:pt>
                <c:pt idx="135">
                  <c:v>25.502400000000002</c:v>
                </c:pt>
                <c:pt idx="136">
                  <c:v>26.199038000000002</c:v>
                </c:pt>
                <c:pt idx="137">
                  <c:v>26.267334000000002</c:v>
                </c:pt>
                <c:pt idx="138">
                  <c:v>25.652654999999999</c:v>
                </c:pt>
                <c:pt idx="139">
                  <c:v>25.058463</c:v>
                </c:pt>
                <c:pt idx="140">
                  <c:v>24.320848000000002</c:v>
                </c:pt>
                <c:pt idx="141">
                  <c:v>24.682825000000001</c:v>
                </c:pt>
                <c:pt idx="142">
                  <c:v>25.003826</c:v>
                </c:pt>
                <c:pt idx="143">
                  <c:v>25.912185999999998</c:v>
                </c:pt>
                <c:pt idx="144">
                  <c:v>26.076101999999999</c:v>
                </c:pt>
                <c:pt idx="145">
                  <c:v>26.151229000000001</c:v>
                </c:pt>
                <c:pt idx="146">
                  <c:v>26.076101999999999</c:v>
                </c:pt>
                <c:pt idx="147">
                  <c:v>25.782420999999999</c:v>
                </c:pt>
                <c:pt idx="148">
                  <c:v>26.711271</c:v>
                </c:pt>
                <c:pt idx="149">
                  <c:v>26.793227999999999</c:v>
                </c:pt>
                <c:pt idx="150">
                  <c:v>27.489865999999999</c:v>
                </c:pt>
                <c:pt idx="151">
                  <c:v>27.769886</c:v>
                </c:pt>
                <c:pt idx="152">
                  <c:v>27.865504000000001</c:v>
                </c:pt>
                <c:pt idx="153">
                  <c:v>27.681100000000001</c:v>
                </c:pt>
                <c:pt idx="154">
                  <c:v>27.578654</c:v>
                </c:pt>
                <c:pt idx="155">
                  <c:v>27.653780999999999</c:v>
                </c:pt>
                <c:pt idx="156">
                  <c:v>27.64695</c:v>
                </c:pt>
                <c:pt idx="157">
                  <c:v>25.372634000000001</c:v>
                </c:pt>
                <c:pt idx="158">
                  <c:v>25.420442999999999</c:v>
                </c:pt>
                <c:pt idx="159">
                  <c:v>25.051634</c:v>
                </c:pt>
                <c:pt idx="160">
                  <c:v>25.358974</c:v>
                </c:pt>
                <c:pt idx="161">
                  <c:v>25.584357000000001</c:v>
                </c:pt>
                <c:pt idx="162">
                  <c:v>25.591186</c:v>
                </c:pt>
                <c:pt idx="163">
                  <c:v>25.850719000000002</c:v>
                </c:pt>
                <c:pt idx="164">
                  <c:v>25.570698</c:v>
                </c:pt>
                <c:pt idx="165">
                  <c:v>25.236038000000001</c:v>
                </c:pt>
                <c:pt idx="166">
                  <c:v>25.379463999999999</c:v>
                </c:pt>
                <c:pt idx="167">
                  <c:v>25.297507</c:v>
                </c:pt>
                <c:pt idx="168">
                  <c:v>25.379463999999999</c:v>
                </c:pt>
                <c:pt idx="169">
                  <c:v>25.304335999999999</c:v>
                </c:pt>
                <c:pt idx="170">
                  <c:v>25.092614000000001</c:v>
                </c:pt>
                <c:pt idx="171">
                  <c:v>25.598016999999999</c:v>
                </c:pt>
                <c:pt idx="172">
                  <c:v>26.240015</c:v>
                </c:pt>
                <c:pt idx="173">
                  <c:v>26.130739999999999</c:v>
                </c:pt>
                <c:pt idx="174">
                  <c:v>25.837057999999999</c:v>
                </c:pt>
                <c:pt idx="175">
                  <c:v>25.604845999999998</c:v>
                </c:pt>
                <c:pt idx="176">
                  <c:v>26.212696000000001</c:v>
                </c:pt>
                <c:pt idx="177">
                  <c:v>27.134716999999998</c:v>
                </c:pt>
                <c:pt idx="178">
                  <c:v>27.066419</c:v>
                </c:pt>
                <c:pt idx="179">
                  <c:v>27.011780999999999</c:v>
                </c:pt>
                <c:pt idx="180">
                  <c:v>27.237164</c:v>
                </c:pt>
                <c:pt idx="181">
                  <c:v>26.793227999999999</c:v>
                </c:pt>
                <c:pt idx="182">
                  <c:v>26.636143000000001</c:v>
                </c:pt>
                <c:pt idx="183">
                  <c:v>26.424420999999999</c:v>
                </c:pt>
                <c:pt idx="184">
                  <c:v>26.171719</c:v>
                </c:pt>
                <c:pt idx="185">
                  <c:v>26.137568999999999</c:v>
                </c:pt>
                <c:pt idx="186">
                  <c:v>26.349292999999999</c:v>
                </c:pt>
                <c:pt idx="187">
                  <c:v>26.328748999999998</c:v>
                </c:pt>
                <c:pt idx="188">
                  <c:v>26.609497999999999</c:v>
                </c:pt>
                <c:pt idx="189">
                  <c:v>26.616347000000001</c:v>
                </c:pt>
                <c:pt idx="190">
                  <c:v>26.691669000000001</c:v>
                </c:pt>
                <c:pt idx="191">
                  <c:v>26.842314999999999</c:v>
                </c:pt>
                <c:pt idx="192">
                  <c:v>26.609497999999999</c:v>
                </c:pt>
                <c:pt idx="193">
                  <c:v>26.472548</c:v>
                </c:pt>
                <c:pt idx="194">
                  <c:v>26.123324</c:v>
                </c:pt>
                <c:pt idx="195">
                  <c:v>25.616606999999998</c:v>
                </c:pt>
                <c:pt idx="196">
                  <c:v>25.767251999999999</c:v>
                </c:pt>
                <c:pt idx="197">
                  <c:v>25.486504</c:v>
                </c:pt>
                <c:pt idx="198">
                  <c:v>25.459114</c:v>
                </c:pt>
                <c:pt idx="199">
                  <c:v>25.958981999999999</c:v>
                </c:pt>
                <c:pt idx="200">
                  <c:v>26.061696999999999</c:v>
                </c:pt>
                <c:pt idx="201">
                  <c:v>25.089347</c:v>
                </c:pt>
                <c:pt idx="202">
                  <c:v>24.479917</c:v>
                </c:pt>
                <c:pt idx="203">
                  <c:v>24.651105999999999</c:v>
                </c:pt>
                <c:pt idx="204">
                  <c:v>24.315576</c:v>
                </c:pt>
                <c:pt idx="205">
                  <c:v>24.548390999999999</c:v>
                </c:pt>
                <c:pt idx="206">
                  <c:v>24.726429</c:v>
                </c:pt>
                <c:pt idx="207">
                  <c:v>24.610019999999999</c:v>
                </c:pt>
                <c:pt idx="208">
                  <c:v>24.644257</c:v>
                </c:pt>
                <c:pt idx="209">
                  <c:v>25.404332</c:v>
                </c:pt>
                <c:pt idx="210">
                  <c:v>25.335858000000002</c:v>
                </c:pt>
                <c:pt idx="211">
                  <c:v>25.753556</c:v>
                </c:pt>
                <c:pt idx="212">
                  <c:v>26.212342</c:v>
                </c:pt>
                <c:pt idx="213">
                  <c:v>25.733014000000001</c:v>
                </c:pt>
                <c:pt idx="214">
                  <c:v>25.253686999999999</c:v>
                </c:pt>
                <c:pt idx="215">
                  <c:v>25.274228999999998</c:v>
                </c:pt>
                <c:pt idx="216">
                  <c:v>25.212603000000001</c:v>
                </c:pt>
                <c:pt idx="217">
                  <c:v>24.877074</c:v>
                </c:pt>
                <c:pt idx="218">
                  <c:v>24.746970000000001</c:v>
                </c:pt>
                <c:pt idx="219">
                  <c:v>24.479917</c:v>
                </c:pt>
                <c:pt idx="220">
                  <c:v>24.521000999999998</c:v>
                </c:pt>
                <c:pt idx="221">
                  <c:v>25.685082000000001</c:v>
                </c:pt>
                <c:pt idx="222">
                  <c:v>24.842835000000001</c:v>
                </c:pt>
                <c:pt idx="223">
                  <c:v>24.541543999999998</c:v>
                </c:pt>
                <c:pt idx="224">
                  <c:v>25.253686999999999</c:v>
                </c:pt>
                <c:pt idx="225">
                  <c:v>25.657691</c:v>
                </c:pt>
                <c:pt idx="226">
                  <c:v>25.568674000000001</c:v>
                </c:pt>
                <c:pt idx="227">
                  <c:v>26.000067999999999</c:v>
                </c:pt>
                <c:pt idx="228">
                  <c:v>26.253426000000001</c:v>
                </c:pt>
                <c:pt idx="229">
                  <c:v>26.219189</c:v>
                </c:pt>
                <c:pt idx="230">
                  <c:v>25.965831000000001</c:v>
                </c:pt>
                <c:pt idx="231">
                  <c:v>26.109628000000001</c:v>
                </c:pt>
                <c:pt idx="232">
                  <c:v>26.472548</c:v>
                </c:pt>
                <c:pt idx="233">
                  <c:v>26.239732</c:v>
                </c:pt>
                <c:pt idx="234">
                  <c:v>25.890508000000001</c:v>
                </c:pt>
                <c:pt idx="235">
                  <c:v>26.404071999999999</c:v>
                </c:pt>
                <c:pt idx="236">
                  <c:v>27.18469</c:v>
                </c:pt>
                <c:pt idx="237">
                  <c:v>27.739339999999999</c:v>
                </c:pt>
                <c:pt idx="238">
                  <c:v>27.253166</c:v>
                </c:pt>
                <c:pt idx="239">
                  <c:v>27.287403000000001</c:v>
                </c:pt>
                <c:pt idx="240">
                  <c:v>27.896833000000001</c:v>
                </c:pt>
                <c:pt idx="241">
                  <c:v>28.341923000000001</c:v>
                </c:pt>
                <c:pt idx="242">
                  <c:v>27.794119999999999</c:v>
                </c:pt>
                <c:pt idx="243">
                  <c:v>28.321380000000001</c:v>
                </c:pt>
                <c:pt idx="244">
                  <c:v>28.109107000000002</c:v>
                </c:pt>
                <c:pt idx="245">
                  <c:v>28.122800999999999</c:v>
                </c:pt>
                <c:pt idx="246">
                  <c:v>27.999545999999999</c:v>
                </c:pt>
                <c:pt idx="247">
                  <c:v>27.896581000000001</c:v>
                </c:pt>
                <c:pt idx="248">
                  <c:v>27.340572000000002</c:v>
                </c:pt>
                <c:pt idx="249">
                  <c:v>28.102509999999999</c:v>
                </c:pt>
                <c:pt idx="250">
                  <c:v>28.747755000000002</c:v>
                </c:pt>
                <c:pt idx="251">
                  <c:v>28.850719999999999</c:v>
                </c:pt>
                <c:pt idx="252">
                  <c:v>29.420459000000001</c:v>
                </c:pt>
                <c:pt idx="253">
                  <c:v>29.207666</c:v>
                </c:pt>
                <c:pt idx="254">
                  <c:v>28.974277000000001</c:v>
                </c:pt>
                <c:pt idx="255">
                  <c:v>29.756810000000002</c:v>
                </c:pt>
                <c:pt idx="256">
                  <c:v>29.976468000000001</c:v>
                </c:pt>
                <c:pt idx="257">
                  <c:v>29.811726</c:v>
                </c:pt>
                <c:pt idx="258">
                  <c:v>29.887231</c:v>
                </c:pt>
                <c:pt idx="259">
                  <c:v>29.681301999999999</c:v>
                </c:pt>
                <c:pt idx="260">
                  <c:v>29.550879999999999</c:v>
                </c:pt>
                <c:pt idx="261">
                  <c:v>30.113754</c:v>
                </c:pt>
                <c:pt idx="262">
                  <c:v>30.305955000000001</c:v>
                </c:pt>
                <c:pt idx="263">
                  <c:v>30.642306000000001</c:v>
                </c:pt>
                <c:pt idx="264">
                  <c:v>30.408919999999998</c:v>
                </c:pt>
                <c:pt idx="265">
                  <c:v>30.656036</c:v>
                </c:pt>
                <c:pt idx="266">
                  <c:v>31.088488999999999</c:v>
                </c:pt>
                <c:pt idx="267">
                  <c:v>31.012979999999999</c:v>
                </c:pt>
                <c:pt idx="268">
                  <c:v>30.642306000000001</c:v>
                </c:pt>
                <c:pt idx="269">
                  <c:v>30.477564000000001</c:v>
                </c:pt>
                <c:pt idx="270">
                  <c:v>30.738409000000001</c:v>
                </c:pt>
                <c:pt idx="271">
                  <c:v>31.088488999999999</c:v>
                </c:pt>
                <c:pt idx="272">
                  <c:v>30.381463</c:v>
                </c:pt>
                <c:pt idx="273">
                  <c:v>30.889424000000002</c:v>
                </c:pt>
                <c:pt idx="274">
                  <c:v>30.951201999999999</c:v>
                </c:pt>
                <c:pt idx="275">
                  <c:v>30.896287999999998</c:v>
                </c:pt>
                <c:pt idx="276">
                  <c:v>30.944337999999998</c:v>
                </c:pt>
                <c:pt idx="277">
                  <c:v>30.614849</c:v>
                </c:pt>
                <c:pt idx="278">
                  <c:v>30.628578999999998</c:v>
                </c:pt>
                <c:pt idx="279">
                  <c:v>30.717814000000001</c:v>
                </c:pt>
                <c:pt idx="280">
                  <c:v>30.601120999999999</c:v>
                </c:pt>
                <c:pt idx="281">
                  <c:v>29.001735</c:v>
                </c:pt>
                <c:pt idx="282">
                  <c:v>29.523423000000001</c:v>
                </c:pt>
                <c:pt idx="283">
                  <c:v>28.994871</c:v>
                </c:pt>
                <c:pt idx="284">
                  <c:v>28.576149000000001</c:v>
                </c:pt>
                <c:pt idx="285">
                  <c:v>28.692841000000001</c:v>
                </c:pt>
                <c:pt idx="286">
                  <c:v>28.342759999999998</c:v>
                </c:pt>
                <c:pt idx="287">
                  <c:v>28.123104000000001</c:v>
                </c:pt>
                <c:pt idx="288">
                  <c:v>28.64479</c:v>
                </c:pt>
                <c:pt idx="289">
                  <c:v>28.473182000000001</c:v>
                </c:pt>
                <c:pt idx="290">
                  <c:v>28.782077999999998</c:v>
                </c:pt>
                <c:pt idx="291">
                  <c:v>28.850719999999999</c:v>
                </c:pt>
                <c:pt idx="292">
                  <c:v>29.283173000000001</c:v>
                </c:pt>
                <c:pt idx="293">
                  <c:v>29.681301999999999</c:v>
                </c:pt>
                <c:pt idx="294">
                  <c:v>29.688168000000001</c:v>
                </c:pt>
                <c:pt idx="295">
                  <c:v>29.537153</c:v>
                </c:pt>
                <c:pt idx="296">
                  <c:v>29.386137999999999</c:v>
                </c:pt>
                <c:pt idx="297">
                  <c:v>29.255714000000001</c:v>
                </c:pt>
                <c:pt idx="298">
                  <c:v>29.516559000000001</c:v>
                </c:pt>
                <c:pt idx="299">
                  <c:v>29.736218000000001</c:v>
                </c:pt>
                <c:pt idx="300">
                  <c:v>29.523423000000001</c:v>
                </c:pt>
                <c:pt idx="301">
                  <c:v>29.207666</c:v>
                </c:pt>
                <c:pt idx="302">
                  <c:v>28.830127999999998</c:v>
                </c:pt>
                <c:pt idx="303">
                  <c:v>29.31063</c:v>
                </c:pt>
                <c:pt idx="304">
                  <c:v>28.589876</c:v>
                </c:pt>
                <c:pt idx="305">
                  <c:v>28.315303</c:v>
                </c:pt>
                <c:pt idx="306">
                  <c:v>28.232932000000002</c:v>
                </c:pt>
                <c:pt idx="307">
                  <c:v>28.706569999999999</c:v>
                </c:pt>
                <c:pt idx="308">
                  <c:v>28.891905999999999</c:v>
                </c:pt>
                <c:pt idx="309">
                  <c:v>28.891908999999998</c:v>
                </c:pt>
                <c:pt idx="310">
                  <c:v>28.175979000000002</c:v>
                </c:pt>
                <c:pt idx="311">
                  <c:v>27.990112</c:v>
                </c:pt>
                <c:pt idx="312">
                  <c:v>27.893736000000001</c:v>
                </c:pt>
                <c:pt idx="313">
                  <c:v>28.506409000000001</c:v>
                </c:pt>
                <c:pt idx="314">
                  <c:v>28.595898999999999</c:v>
                </c:pt>
                <c:pt idx="315">
                  <c:v>28.678505999999999</c:v>
                </c:pt>
                <c:pt idx="316">
                  <c:v>28.671621999999999</c:v>
                </c:pt>
                <c:pt idx="317">
                  <c:v>29.091543000000001</c:v>
                </c:pt>
                <c:pt idx="318">
                  <c:v>30.192972999999999</c:v>
                </c:pt>
                <c:pt idx="319">
                  <c:v>30.805644000000001</c:v>
                </c:pt>
                <c:pt idx="320">
                  <c:v>29.628491</c:v>
                </c:pt>
                <c:pt idx="321">
                  <c:v>29.869427999999999</c:v>
                </c:pt>
                <c:pt idx="322">
                  <c:v>29.043355999999999</c:v>
                </c:pt>
                <c:pt idx="323">
                  <c:v>28.795532999999999</c:v>
                </c:pt>
                <c:pt idx="324">
                  <c:v>28.912561</c:v>
                </c:pt>
                <c:pt idx="325">
                  <c:v>28.809301999999999</c:v>
                </c:pt>
                <c:pt idx="326">
                  <c:v>29.332481000000001</c:v>
                </c:pt>
                <c:pt idx="327">
                  <c:v>29.497696000000001</c:v>
                </c:pt>
                <c:pt idx="328">
                  <c:v>29.415087</c:v>
                </c:pt>
                <c:pt idx="329">
                  <c:v>28.430685</c:v>
                </c:pt>
                <c:pt idx="330">
                  <c:v>28.540828000000001</c:v>
                </c:pt>
                <c:pt idx="331">
                  <c:v>28.527059000000001</c:v>
                </c:pt>
                <c:pt idx="332">
                  <c:v>28.437569</c:v>
                </c:pt>
                <c:pt idx="333">
                  <c:v>28.554594000000002</c:v>
                </c:pt>
                <c:pt idx="334">
                  <c:v>28.602782000000001</c:v>
                </c:pt>
                <c:pt idx="335">
                  <c:v>28.912561</c:v>
                </c:pt>
                <c:pt idx="336">
                  <c:v>29.187919000000001</c:v>
                </c:pt>
                <c:pt idx="337">
                  <c:v>29.559650999999999</c:v>
                </c:pt>
                <c:pt idx="338">
                  <c:v>29.711096999999999</c:v>
                </c:pt>
                <c:pt idx="339">
                  <c:v>30.034642999999999</c:v>
                </c:pt>
                <c:pt idx="340">
                  <c:v>29.628491</c:v>
                </c:pt>
                <c:pt idx="341">
                  <c:v>30.268697</c:v>
                </c:pt>
                <c:pt idx="342">
                  <c:v>31.445851999999999</c:v>
                </c:pt>
                <c:pt idx="343">
                  <c:v>30.970858</c:v>
                </c:pt>
                <c:pt idx="344">
                  <c:v>31.363243000000001</c:v>
                </c:pt>
                <c:pt idx="345">
                  <c:v>31.900192000000001</c:v>
                </c:pt>
                <c:pt idx="346">
                  <c:v>32.182431999999999</c:v>
                </c:pt>
                <c:pt idx="347">
                  <c:v>31.831351000000002</c:v>
                </c:pt>
                <c:pt idx="348">
                  <c:v>31.487155999999999</c:v>
                </c:pt>
                <c:pt idx="349">
                  <c:v>31.383897000000001</c:v>
                </c:pt>
                <c:pt idx="350">
                  <c:v>31.962147000000002</c:v>
                </c:pt>
                <c:pt idx="351">
                  <c:v>31.700558000000001</c:v>
                </c:pt>
                <c:pt idx="352">
                  <c:v>31.700558000000001</c:v>
                </c:pt>
                <c:pt idx="353">
                  <c:v>31.287521999999999</c:v>
                </c:pt>
                <c:pt idx="354">
                  <c:v>31.328825999999999</c:v>
                </c:pt>
                <c:pt idx="355">
                  <c:v>31.266867999999999</c:v>
                </c:pt>
                <c:pt idx="356">
                  <c:v>30.654197</c:v>
                </c:pt>
                <c:pt idx="357">
                  <c:v>30.984628000000001</c:v>
                </c:pt>
                <c:pt idx="358">
                  <c:v>31.081004</c:v>
                </c:pt>
                <c:pt idx="359">
                  <c:v>30.791876999999999</c:v>
                </c:pt>
                <c:pt idx="360">
                  <c:v>30.564706999999999</c:v>
                </c:pt>
                <c:pt idx="361">
                  <c:v>30.234278</c:v>
                </c:pt>
                <c:pt idx="362">
                  <c:v>30.626662</c:v>
                </c:pt>
                <c:pt idx="363">
                  <c:v>30.289349000000001</c:v>
                </c:pt>
                <c:pt idx="364">
                  <c:v>30.550937999999999</c:v>
                </c:pt>
                <c:pt idx="365">
                  <c:v>30.840064999999999</c:v>
                </c:pt>
                <c:pt idx="366">
                  <c:v>29.958919999999999</c:v>
                </c:pt>
                <c:pt idx="367">
                  <c:v>29.132846000000001</c:v>
                </c:pt>
                <c:pt idx="368">
                  <c:v>29.587185999999999</c:v>
                </c:pt>
                <c:pt idx="369">
                  <c:v>29.125962999999999</c:v>
                </c:pt>
                <c:pt idx="370">
                  <c:v>29.242989999999999</c:v>
                </c:pt>
                <c:pt idx="371">
                  <c:v>29.146615000000001</c:v>
                </c:pt>
                <c:pt idx="372">
                  <c:v>29.656026000000001</c:v>
                </c:pt>
                <c:pt idx="373">
                  <c:v>29.517966999999999</c:v>
                </c:pt>
                <c:pt idx="374">
                  <c:v>30.090931000000001</c:v>
                </c:pt>
                <c:pt idx="375">
                  <c:v>29.745771999999999</c:v>
                </c:pt>
                <c:pt idx="376">
                  <c:v>29.800996999999999</c:v>
                </c:pt>
                <c:pt idx="377">
                  <c:v>30.532733</c:v>
                </c:pt>
                <c:pt idx="378">
                  <c:v>30.622475000000001</c:v>
                </c:pt>
                <c:pt idx="379">
                  <c:v>30.788150999999999</c:v>
                </c:pt>
                <c:pt idx="380">
                  <c:v>31.278276999999999</c:v>
                </c:pt>
                <c:pt idx="381">
                  <c:v>31.561305000000001</c:v>
                </c:pt>
                <c:pt idx="382">
                  <c:v>31.582017</c:v>
                </c:pt>
                <c:pt idx="383">
                  <c:v>31.830532000000002</c:v>
                </c:pt>
                <c:pt idx="384">
                  <c:v>31.692467000000001</c:v>
                </c:pt>
                <c:pt idx="385">
                  <c:v>31.485372000000002</c:v>
                </c:pt>
                <c:pt idx="386">
                  <c:v>31.685563999999999</c:v>
                </c:pt>
                <c:pt idx="387">
                  <c:v>31.892658999999998</c:v>
                </c:pt>
                <c:pt idx="388">
                  <c:v>32.306849</c:v>
                </c:pt>
                <c:pt idx="389">
                  <c:v>32.079045999999998</c:v>
                </c:pt>
                <c:pt idx="390">
                  <c:v>32.279237999999999</c:v>
                </c:pt>
                <c:pt idx="391">
                  <c:v>32.210203999999997</c:v>
                </c:pt>
                <c:pt idx="392">
                  <c:v>31.478469</c:v>
                </c:pt>
                <c:pt idx="393">
                  <c:v>31.298984999999998</c:v>
                </c:pt>
                <c:pt idx="394">
                  <c:v>30.960732</c:v>
                </c:pt>
                <c:pt idx="395">
                  <c:v>30.877893</c:v>
                </c:pt>
                <c:pt idx="396">
                  <c:v>31.782209000000002</c:v>
                </c:pt>
                <c:pt idx="397">
                  <c:v>32.016914999999997</c:v>
                </c:pt>
                <c:pt idx="398">
                  <c:v>31.713175</c:v>
                </c:pt>
                <c:pt idx="399">
                  <c:v>31.809819999999998</c:v>
                </c:pt>
                <c:pt idx="400">
                  <c:v>31.947883999999998</c:v>
                </c:pt>
                <c:pt idx="401">
                  <c:v>31.651046999999998</c:v>
                </c:pt>
                <c:pt idx="402">
                  <c:v>31.906465000000001</c:v>
                </c:pt>
                <c:pt idx="403">
                  <c:v>32.065237000000003</c:v>
                </c:pt>
                <c:pt idx="404">
                  <c:v>32.389688</c:v>
                </c:pt>
                <c:pt idx="405">
                  <c:v>32.106656999999998</c:v>
                </c:pt>
                <c:pt idx="406">
                  <c:v>32.417299</c:v>
                </c:pt>
                <c:pt idx="407">
                  <c:v>32.299945999999998</c:v>
                </c:pt>
                <c:pt idx="408">
                  <c:v>32.058334000000002</c:v>
                </c:pt>
                <c:pt idx="409">
                  <c:v>32.465622000000003</c:v>
                </c:pt>
                <c:pt idx="410">
                  <c:v>32.368977000000001</c:v>
                </c:pt>
                <c:pt idx="411">
                  <c:v>33.114521000000003</c:v>
                </c:pt>
                <c:pt idx="412">
                  <c:v>32.914327999999998</c:v>
                </c:pt>
                <c:pt idx="413">
                  <c:v>32.859102999999998</c:v>
                </c:pt>
                <c:pt idx="414">
                  <c:v>32.424202000000001</c:v>
                </c:pt>
                <c:pt idx="415">
                  <c:v>32.265428999999997</c:v>
                </c:pt>
                <c:pt idx="416">
                  <c:v>32.306849</c:v>
                </c:pt>
                <c:pt idx="417">
                  <c:v>32.196399</c:v>
                </c:pt>
                <c:pt idx="418">
                  <c:v>32.396591000000001</c:v>
                </c:pt>
                <c:pt idx="419">
                  <c:v>33.045490000000001</c:v>
                </c:pt>
                <c:pt idx="420">
                  <c:v>32.914327999999998</c:v>
                </c:pt>
                <c:pt idx="421">
                  <c:v>32.741751000000001</c:v>
                </c:pt>
                <c:pt idx="422">
                  <c:v>33.100715000000001</c:v>
                </c:pt>
                <c:pt idx="423">
                  <c:v>33.514904999999999</c:v>
                </c:pt>
                <c:pt idx="424">
                  <c:v>33.797933</c:v>
                </c:pt>
                <c:pt idx="425">
                  <c:v>33.563226999999998</c:v>
                </c:pt>
                <c:pt idx="426">
                  <c:v>33.452776999999998</c:v>
                </c:pt>
                <c:pt idx="427">
                  <c:v>33.646062999999998</c:v>
                </c:pt>
                <c:pt idx="428">
                  <c:v>33.735804999999999</c:v>
                </c:pt>
                <c:pt idx="429">
                  <c:v>34.046447999999998</c:v>
                </c:pt>
                <c:pt idx="430">
                  <c:v>35.192376000000003</c:v>
                </c:pt>
                <c:pt idx="431">
                  <c:v>36.000048</c:v>
                </c:pt>
                <c:pt idx="432">
                  <c:v>35.668694000000002</c:v>
                </c:pt>
                <c:pt idx="433">
                  <c:v>35.620370999999999</c:v>
                </c:pt>
                <c:pt idx="434">
                  <c:v>35.779144000000002</c:v>
                </c:pt>
                <c:pt idx="435">
                  <c:v>35.958627999999997</c:v>
                </c:pt>
                <c:pt idx="436">
                  <c:v>35.723382000000001</c:v>
                </c:pt>
                <c:pt idx="437">
                  <c:v>35.460456000000001</c:v>
                </c:pt>
                <c:pt idx="438">
                  <c:v>35.910195999999999</c:v>
                </c:pt>
                <c:pt idx="439">
                  <c:v>35.681866999999997</c:v>
                </c:pt>
                <c:pt idx="440">
                  <c:v>35.328992</c:v>
                </c:pt>
                <c:pt idx="441">
                  <c:v>35.827168999999998</c:v>
                </c:pt>
                <c:pt idx="442">
                  <c:v>35.377426</c:v>
                </c:pt>
                <c:pt idx="443">
                  <c:v>34.685513</c:v>
                </c:pt>
                <c:pt idx="444">
                  <c:v>34.560969999999998</c:v>
                </c:pt>
                <c:pt idx="445">
                  <c:v>35.280557999999999</c:v>
                </c:pt>
                <c:pt idx="446">
                  <c:v>35.605755000000002</c:v>
                </c:pt>
                <c:pt idx="447">
                  <c:v>35.536565000000003</c:v>
                </c:pt>
                <c:pt idx="448">
                  <c:v>35.204448999999997</c:v>
                </c:pt>
                <c:pt idx="449">
                  <c:v>35.674948000000001</c:v>
                </c:pt>
                <c:pt idx="450">
                  <c:v>36.429132000000003</c:v>
                </c:pt>
                <c:pt idx="451">
                  <c:v>36.664380000000001</c:v>
                </c:pt>
                <c:pt idx="452">
                  <c:v>35.972470999999999</c:v>
                </c:pt>
                <c:pt idx="453">
                  <c:v>35.301313999999998</c:v>
                </c:pt>
                <c:pt idx="454">
                  <c:v>35.045305999999997</c:v>
                </c:pt>
                <c:pt idx="455">
                  <c:v>35.370507000000003</c:v>
                </c:pt>
                <c:pt idx="456">
                  <c:v>35.88944</c:v>
                </c:pt>
                <c:pt idx="457">
                  <c:v>35.626514</c:v>
                </c:pt>
                <c:pt idx="458">
                  <c:v>35.771816000000001</c:v>
                </c:pt>
                <c:pt idx="459">
                  <c:v>35.391263000000002</c:v>
                </c:pt>
                <c:pt idx="460">
                  <c:v>35.121419000000003</c:v>
                </c:pt>
                <c:pt idx="461">
                  <c:v>35.356665999999997</c:v>
                </c:pt>
                <c:pt idx="462">
                  <c:v>35.432777999999999</c:v>
                </c:pt>
                <c:pt idx="463">
                  <c:v>35.432777999999999</c:v>
                </c:pt>
                <c:pt idx="464">
                  <c:v>35.315154</c:v>
                </c:pt>
                <c:pt idx="465">
                  <c:v>34.630159999999997</c:v>
                </c:pt>
                <c:pt idx="466">
                  <c:v>35.135255999999998</c:v>
                </c:pt>
                <c:pt idx="467">
                  <c:v>35.495049000000002</c:v>
                </c:pt>
                <c:pt idx="468">
                  <c:v>35.42586</c:v>
                </c:pt>
                <c:pt idx="469">
                  <c:v>35.42586</c:v>
                </c:pt>
                <c:pt idx="470">
                  <c:v>34.969197999999999</c:v>
                </c:pt>
                <c:pt idx="471">
                  <c:v>38.006689999999999</c:v>
                </c:pt>
                <c:pt idx="472">
                  <c:v>37.397807999999998</c:v>
                </c:pt>
                <c:pt idx="473">
                  <c:v>37.238664999999997</c:v>
                </c:pt>
                <c:pt idx="474">
                  <c:v>37.038013999999997</c:v>
                </c:pt>
                <c:pt idx="475">
                  <c:v>37.432400999999999</c:v>
                </c:pt>
                <c:pt idx="476">
                  <c:v>37.259425</c:v>
                </c:pt>
                <c:pt idx="477">
                  <c:v>36.747410000000002</c:v>
                </c:pt>
                <c:pt idx="478">
                  <c:v>37.121040999999998</c:v>
                </c:pt>
                <c:pt idx="479">
                  <c:v>37.231746000000001</c:v>
                </c:pt>
                <c:pt idx="480">
                  <c:v>37.065688999999999</c:v>
                </c:pt>
                <c:pt idx="481">
                  <c:v>36.816600000000001</c:v>
                </c:pt>
                <c:pt idx="482">
                  <c:v>36.622864</c:v>
                </c:pt>
                <c:pt idx="483">
                  <c:v>37.072606999999998</c:v>
                </c:pt>
                <c:pt idx="484">
                  <c:v>37.017254999999999</c:v>
                </c:pt>
                <c:pt idx="485">
                  <c:v>37.937496000000003</c:v>
                </c:pt>
                <c:pt idx="486">
                  <c:v>38.096635999999997</c:v>
                </c:pt>
                <c:pt idx="487">
                  <c:v>38.290371</c:v>
                </c:pt>
                <c:pt idx="488">
                  <c:v>37.944414999999999</c:v>
                </c:pt>
                <c:pt idx="489">
                  <c:v>38.235019000000001</c:v>
                </c:pt>
                <c:pt idx="490">
                  <c:v>38.165829000000002</c:v>
                </c:pt>
                <c:pt idx="491">
                  <c:v>38.221181999999999</c:v>
                </c:pt>
                <c:pt idx="492">
                  <c:v>39.003039999999999</c:v>
                </c:pt>
                <c:pt idx="493">
                  <c:v>40.054746999999999</c:v>
                </c:pt>
                <c:pt idx="494">
                  <c:v>39.701872000000002</c:v>
                </c:pt>
                <c:pt idx="495">
                  <c:v>39.411268</c:v>
                </c:pt>
                <c:pt idx="496">
                  <c:v>39.812576999999997</c:v>
                </c:pt>
                <c:pt idx="497">
                  <c:v>39.598084999999998</c:v>
                </c:pt>
                <c:pt idx="498">
                  <c:v>39.757224000000001</c:v>
                </c:pt>
                <c:pt idx="499">
                  <c:v>39.647649000000001</c:v>
                </c:pt>
                <c:pt idx="500">
                  <c:v>39.751674000000001</c:v>
                </c:pt>
                <c:pt idx="501">
                  <c:v>39.661518000000001</c:v>
                </c:pt>
                <c:pt idx="502">
                  <c:v>38.981884000000001</c:v>
                </c:pt>
                <c:pt idx="503">
                  <c:v>39.474274000000001</c:v>
                </c:pt>
                <c:pt idx="504">
                  <c:v>39.280092000000003</c:v>
                </c:pt>
                <c:pt idx="505">
                  <c:v>39.841830999999999</c:v>
                </c:pt>
                <c:pt idx="506">
                  <c:v>40.493726000000002</c:v>
                </c:pt>
                <c:pt idx="507">
                  <c:v>40.507595000000002</c:v>
                </c:pt>
                <c:pt idx="508">
                  <c:v>40.868217000000001</c:v>
                </c:pt>
                <c:pt idx="509">
                  <c:v>40.868217000000001</c:v>
                </c:pt>
                <c:pt idx="510">
                  <c:v>41.527045999999999</c:v>
                </c:pt>
                <c:pt idx="511">
                  <c:v>41.846057000000002</c:v>
                </c:pt>
                <c:pt idx="512">
                  <c:v>41.957017</c:v>
                </c:pt>
                <c:pt idx="513">
                  <c:v>42.102654000000001</c:v>
                </c:pt>
                <c:pt idx="514">
                  <c:v>42.199745</c:v>
                </c:pt>
                <c:pt idx="515">
                  <c:v>42.255225000000003</c:v>
                </c:pt>
                <c:pt idx="516">
                  <c:v>41.242708</c:v>
                </c:pt>
                <c:pt idx="517">
                  <c:v>40.133102999999998</c:v>
                </c:pt>
                <c:pt idx="518">
                  <c:v>40.431306999999997</c:v>
                </c:pt>
                <c:pt idx="519">
                  <c:v>40.292608999999999</c:v>
                </c:pt>
                <c:pt idx="520">
                  <c:v>39.980531999999997</c:v>
                </c:pt>
                <c:pt idx="521">
                  <c:v>41.270449999999997</c:v>
                </c:pt>
                <c:pt idx="522">
                  <c:v>40.327281999999997</c:v>
                </c:pt>
                <c:pt idx="523">
                  <c:v>38.940274000000002</c:v>
                </c:pt>
                <c:pt idx="524">
                  <c:v>40.091493</c:v>
                </c:pt>
                <c:pt idx="525">
                  <c:v>39.827961000000002</c:v>
                </c:pt>
                <c:pt idx="526">
                  <c:v>40.424373000000003</c:v>
                </c:pt>
                <c:pt idx="527">
                  <c:v>41.208035000000002</c:v>
                </c:pt>
                <c:pt idx="528">
                  <c:v>40.923696999999997</c:v>
                </c:pt>
                <c:pt idx="529">
                  <c:v>41.423020999999999</c:v>
                </c:pt>
                <c:pt idx="530">
                  <c:v>41.533980999999997</c:v>
                </c:pt>
                <c:pt idx="531">
                  <c:v>41.665748000000001</c:v>
                </c:pt>
                <c:pt idx="532">
                  <c:v>38.316119999999998</c:v>
                </c:pt>
                <c:pt idx="533">
                  <c:v>38.246771000000003</c:v>
                </c:pt>
                <c:pt idx="534">
                  <c:v>38.794637000000002</c:v>
                </c:pt>
                <c:pt idx="535">
                  <c:v>39.730870000000003</c:v>
                </c:pt>
                <c:pt idx="536">
                  <c:v>39.072040999999999</c:v>
                </c:pt>
                <c:pt idx="537">
                  <c:v>39.356375999999997</c:v>
                </c:pt>
                <c:pt idx="538">
                  <c:v>39.453467000000003</c:v>
                </c:pt>
                <c:pt idx="539">
                  <c:v>39.599102999999999</c:v>
                </c:pt>
                <c:pt idx="540">
                  <c:v>39.085909999999998</c:v>
                </c:pt>
                <c:pt idx="541">
                  <c:v>39.481208000000002</c:v>
                </c:pt>
                <c:pt idx="542">
                  <c:v>39.328637000000001</c:v>
                </c:pt>
                <c:pt idx="543">
                  <c:v>40.070684999999997</c:v>
                </c:pt>
                <c:pt idx="544">
                  <c:v>40.084558000000001</c:v>
                </c:pt>
                <c:pt idx="545">
                  <c:v>40.757257000000003</c:v>
                </c:pt>
                <c:pt idx="546">
                  <c:v>40.514529000000003</c:v>
                </c:pt>
                <c:pt idx="547">
                  <c:v>40.327281999999997</c:v>
                </c:pt>
                <c:pt idx="548">
                  <c:v>39.432662999999998</c:v>
                </c:pt>
                <c:pt idx="549">
                  <c:v>39.571361000000003</c:v>
                </c:pt>
                <c:pt idx="550">
                  <c:v>38.732222</c:v>
                </c:pt>
                <c:pt idx="551">
                  <c:v>38.447884000000002</c:v>
                </c:pt>
                <c:pt idx="552">
                  <c:v>38.697546000000003</c:v>
                </c:pt>
                <c:pt idx="553">
                  <c:v>39.384117000000003</c:v>
                </c:pt>
                <c:pt idx="554">
                  <c:v>39.273156999999998</c:v>
                </c:pt>
                <c:pt idx="555">
                  <c:v>39.321702999999999</c:v>
                </c:pt>
                <c:pt idx="556">
                  <c:v>38.898662999999999</c:v>
                </c:pt>
                <c:pt idx="557">
                  <c:v>38.323054999999997</c:v>
                </c:pt>
                <c:pt idx="558">
                  <c:v>38.253706000000001</c:v>
                </c:pt>
                <c:pt idx="559">
                  <c:v>38.260640000000002</c:v>
                </c:pt>
                <c:pt idx="560">
                  <c:v>37.927756000000002</c:v>
                </c:pt>
                <c:pt idx="561">
                  <c:v>37.927756000000002</c:v>
                </c:pt>
                <c:pt idx="562">
                  <c:v>38.780768000000002</c:v>
                </c:pt>
                <c:pt idx="563">
                  <c:v>39.085909999999998</c:v>
                </c:pt>
                <c:pt idx="564">
                  <c:v>39.300896000000002</c:v>
                </c:pt>
                <c:pt idx="565">
                  <c:v>39.25235</c:v>
                </c:pt>
                <c:pt idx="566">
                  <c:v>38.538041</c:v>
                </c:pt>
                <c:pt idx="567">
                  <c:v>37.691966999999998</c:v>
                </c:pt>
                <c:pt idx="568">
                  <c:v>37.906953000000001</c:v>
                </c:pt>
                <c:pt idx="569">
                  <c:v>38.631332999999998</c:v>
                </c:pt>
                <c:pt idx="570">
                  <c:v>37.574657000000002</c:v>
                </c:pt>
                <c:pt idx="571">
                  <c:v>36.684820000000002</c:v>
                </c:pt>
                <c:pt idx="572">
                  <c:v>36.601399999999998</c:v>
                </c:pt>
                <c:pt idx="573">
                  <c:v>36.921182999999999</c:v>
                </c:pt>
                <c:pt idx="574">
                  <c:v>37.317439</c:v>
                </c:pt>
                <c:pt idx="575">
                  <c:v>37.991765999999998</c:v>
                </c:pt>
                <c:pt idx="576">
                  <c:v>38.019570999999999</c:v>
                </c:pt>
                <c:pt idx="577">
                  <c:v>38.214222999999997</c:v>
                </c:pt>
                <c:pt idx="578">
                  <c:v>38.242032000000002</c:v>
                </c:pt>
                <c:pt idx="579">
                  <c:v>38.429729000000002</c:v>
                </c:pt>
                <c:pt idx="580">
                  <c:v>37.811017</c:v>
                </c:pt>
                <c:pt idx="581">
                  <c:v>37.352195000000002</c:v>
                </c:pt>
                <c:pt idx="582">
                  <c:v>37.053266000000001</c:v>
                </c:pt>
                <c:pt idx="583">
                  <c:v>37.567701</c:v>
                </c:pt>
                <c:pt idx="584">
                  <c:v>37.866630999999998</c:v>
                </c:pt>
                <c:pt idx="585">
                  <c:v>37.915294000000003</c:v>
                </c:pt>
                <c:pt idx="586">
                  <c:v>38.464489999999998</c:v>
                </c:pt>
                <c:pt idx="587">
                  <c:v>38.242032000000002</c:v>
                </c:pt>
                <c:pt idx="588">
                  <c:v>38.255935000000001</c:v>
                </c:pt>
                <c:pt idx="589">
                  <c:v>38.443635999999998</c:v>
                </c:pt>
                <c:pt idx="590">
                  <c:v>38.506200999999997</c:v>
                </c:pt>
                <c:pt idx="591">
                  <c:v>39.215288999999999</c:v>
                </c:pt>
                <c:pt idx="592">
                  <c:v>39.507263000000002</c:v>
                </c:pt>
                <c:pt idx="593">
                  <c:v>38.825985000000003</c:v>
                </c:pt>
                <c:pt idx="594">
                  <c:v>37.880536999999997</c:v>
                </c:pt>
                <c:pt idx="595">
                  <c:v>38.255935000000001</c:v>
                </c:pt>
                <c:pt idx="596">
                  <c:v>38.214222999999997</c:v>
                </c:pt>
                <c:pt idx="597">
                  <c:v>37.755401999999997</c:v>
                </c:pt>
                <c:pt idx="598">
                  <c:v>38.228126000000003</c:v>
                </c:pt>
                <c:pt idx="599">
                  <c:v>38.610478999999998</c:v>
                </c:pt>
                <c:pt idx="600">
                  <c:v>39.055396999999999</c:v>
                </c:pt>
                <c:pt idx="601">
                  <c:v>39.124913999999997</c:v>
                </c:pt>
                <c:pt idx="602">
                  <c:v>39.701915</c:v>
                </c:pt>
                <c:pt idx="603">
                  <c:v>39.597638000000003</c:v>
                </c:pt>
                <c:pt idx="604">
                  <c:v>39.583734999999997</c:v>
                </c:pt>
                <c:pt idx="605">
                  <c:v>39.548974999999999</c:v>
                </c:pt>
                <c:pt idx="606">
                  <c:v>39.778387000000002</c:v>
                </c:pt>
                <c:pt idx="607">
                  <c:v>39.938279000000001</c:v>
                </c:pt>
                <c:pt idx="608">
                  <c:v>40.737737000000003</c:v>
                </c:pt>
                <c:pt idx="609">
                  <c:v>41.022764000000002</c:v>
                </c:pt>
                <c:pt idx="610">
                  <c:v>41.210464999999999</c:v>
                </c:pt>
                <c:pt idx="611">
                  <c:v>40.939340999999999</c:v>
                </c:pt>
                <c:pt idx="612">
                  <c:v>40.953246999999998</c:v>
                </c:pt>
                <c:pt idx="613">
                  <c:v>40.598703</c:v>
                </c:pt>
                <c:pt idx="614">
                  <c:v>40.668219999999998</c:v>
                </c:pt>
                <c:pt idx="615">
                  <c:v>40.543089000000002</c:v>
                </c:pt>
                <c:pt idx="616">
                  <c:v>40.925438</c:v>
                </c:pt>
                <c:pt idx="617">
                  <c:v>41.203513000000001</c:v>
                </c:pt>
                <c:pt idx="618">
                  <c:v>40.751643999999999</c:v>
                </c:pt>
                <c:pt idx="619">
                  <c:v>40.855921000000002</c:v>
                </c:pt>
                <c:pt idx="620">
                  <c:v>40.397100000000002</c:v>
                </c:pt>
                <c:pt idx="621">
                  <c:v>40.077317000000001</c:v>
                </c:pt>
                <c:pt idx="622">
                  <c:v>40.299773999999999</c:v>
                </c:pt>
                <c:pt idx="623">
                  <c:v>40.195497000000003</c:v>
                </c:pt>
                <c:pt idx="624">
                  <c:v>40.064500000000002</c:v>
                </c:pt>
                <c:pt idx="625">
                  <c:v>40.022697000000001</c:v>
                </c:pt>
                <c:pt idx="626">
                  <c:v>40.587083999999997</c:v>
                </c:pt>
                <c:pt idx="627">
                  <c:v>40.447727999999998</c:v>
                </c:pt>
                <c:pt idx="628">
                  <c:v>40.733407</c:v>
                </c:pt>
                <c:pt idx="629">
                  <c:v>40.496502</c:v>
                </c:pt>
                <c:pt idx="630">
                  <c:v>39.820632000000003</c:v>
                </c:pt>
                <c:pt idx="631">
                  <c:v>39.646436999999999</c:v>
                </c:pt>
                <c:pt idx="632">
                  <c:v>39.360760999999997</c:v>
                </c:pt>
                <c:pt idx="633">
                  <c:v>39.437404999999998</c:v>
                </c:pt>
                <c:pt idx="634">
                  <c:v>39.590694999999997</c:v>
                </c:pt>
                <c:pt idx="635">
                  <c:v>39.479211999999997</c:v>
                </c:pt>
                <c:pt idx="636">
                  <c:v>39.688243999999997</c:v>
                </c:pt>
                <c:pt idx="637">
                  <c:v>38.427084999999998</c:v>
                </c:pt>
                <c:pt idx="638">
                  <c:v>39.123857000000001</c:v>
                </c:pt>
                <c:pt idx="639">
                  <c:v>39.514052</c:v>
                </c:pt>
                <c:pt idx="640">
                  <c:v>40.217790999999998</c:v>
                </c:pt>
                <c:pt idx="641">
                  <c:v>40.043599</c:v>
                </c:pt>
                <c:pt idx="642">
                  <c:v>39.604633</c:v>
                </c:pt>
                <c:pt idx="643">
                  <c:v>39.388629999999999</c:v>
                </c:pt>
                <c:pt idx="644">
                  <c:v>39.221406000000002</c:v>
                </c:pt>
                <c:pt idx="645">
                  <c:v>39.040242999999997</c:v>
                </c:pt>
                <c:pt idx="646">
                  <c:v>39.562826000000001</c:v>
                </c:pt>
                <c:pt idx="647">
                  <c:v>39.082050000000002</c:v>
                </c:pt>
                <c:pt idx="648">
                  <c:v>39.068114999999999</c:v>
                </c:pt>
                <c:pt idx="649">
                  <c:v>39.200504000000002</c:v>
                </c:pt>
                <c:pt idx="650">
                  <c:v>38.489794000000003</c:v>
                </c:pt>
                <c:pt idx="651">
                  <c:v>38.733665999999999</c:v>
                </c:pt>
                <c:pt idx="652">
                  <c:v>38.357405</c:v>
                </c:pt>
                <c:pt idx="653">
                  <c:v>38.489794000000003</c:v>
                </c:pt>
                <c:pt idx="654">
                  <c:v>38.461920999999997</c:v>
                </c:pt>
                <c:pt idx="655">
                  <c:v>37.862698000000002</c:v>
                </c:pt>
                <c:pt idx="656">
                  <c:v>38.169279000000003</c:v>
                </c:pt>
                <c:pt idx="657">
                  <c:v>38.754567000000002</c:v>
                </c:pt>
                <c:pt idx="658">
                  <c:v>40.120246000000002</c:v>
                </c:pt>
                <c:pt idx="659">
                  <c:v>40.775210000000001</c:v>
                </c:pt>
                <c:pt idx="660">
                  <c:v>40.803083000000001</c:v>
                </c:pt>
                <c:pt idx="661">
                  <c:v>40.642825000000002</c:v>
                </c:pt>
                <c:pt idx="662">
                  <c:v>40.405920999999999</c:v>
                </c:pt>
                <c:pt idx="663">
                  <c:v>40.162049000000003</c:v>
                </c:pt>
                <c:pt idx="664">
                  <c:v>40.231729000000001</c:v>
                </c:pt>
                <c:pt idx="665">
                  <c:v>40.308371999999999</c:v>
                </c:pt>
                <c:pt idx="666">
                  <c:v>39.980890000000002</c:v>
                </c:pt>
                <c:pt idx="667">
                  <c:v>39.820632000000003</c:v>
                </c:pt>
                <c:pt idx="668">
                  <c:v>39.827599999999997</c:v>
                </c:pt>
                <c:pt idx="669">
                  <c:v>40.461661999999997</c:v>
                </c:pt>
                <c:pt idx="670">
                  <c:v>40.454695000000001</c:v>
                </c:pt>
                <c:pt idx="671">
                  <c:v>40.196888999999999</c:v>
                </c:pt>
                <c:pt idx="672">
                  <c:v>40.357146</c:v>
                </c:pt>
                <c:pt idx="673">
                  <c:v>40.169020000000003</c:v>
                </c:pt>
                <c:pt idx="674">
                  <c:v>40.029663999999997</c:v>
                </c:pt>
                <c:pt idx="675">
                  <c:v>40.196888999999999</c:v>
                </c:pt>
                <c:pt idx="676">
                  <c:v>40.127212999999998</c:v>
                </c:pt>
                <c:pt idx="677">
                  <c:v>40.830952000000003</c:v>
                </c:pt>
                <c:pt idx="678">
                  <c:v>40.357146</c:v>
                </c:pt>
                <c:pt idx="679">
                  <c:v>40.350178999999997</c:v>
                </c:pt>
                <c:pt idx="680">
                  <c:v>41.033017000000001</c:v>
                </c:pt>
                <c:pt idx="681">
                  <c:v>40.691600000000001</c:v>
                </c:pt>
                <c:pt idx="682">
                  <c:v>40.587083999999997</c:v>
                </c:pt>
                <c:pt idx="683">
                  <c:v>40.099339999999998</c:v>
                </c:pt>
                <c:pt idx="684">
                  <c:v>39.702178000000004</c:v>
                </c:pt>
                <c:pt idx="685">
                  <c:v>40.385019</c:v>
                </c:pt>
                <c:pt idx="686">
                  <c:v>39.639468999999998</c:v>
                </c:pt>
                <c:pt idx="687">
                  <c:v>39.459282000000002</c:v>
                </c:pt>
                <c:pt idx="688">
                  <c:v>39.913238999999997</c:v>
                </c:pt>
                <c:pt idx="689">
                  <c:v>39.794508999999998</c:v>
                </c:pt>
                <c:pt idx="690">
                  <c:v>39.249763999999999</c:v>
                </c:pt>
                <c:pt idx="691">
                  <c:v>38.991357999999998</c:v>
                </c:pt>
                <c:pt idx="692">
                  <c:v>39.745621</c:v>
                </c:pt>
                <c:pt idx="693">
                  <c:v>39.50817</c:v>
                </c:pt>
                <c:pt idx="694">
                  <c:v>38.411687999999998</c:v>
                </c:pt>
                <c:pt idx="695">
                  <c:v>39.431344000000003</c:v>
                </c:pt>
                <c:pt idx="696">
                  <c:v>38.432642000000001</c:v>
                </c:pt>
                <c:pt idx="697">
                  <c:v>37.461872999999997</c:v>
                </c:pt>
                <c:pt idx="698">
                  <c:v>36.868237000000001</c:v>
                </c:pt>
                <c:pt idx="699">
                  <c:v>36.169843999999998</c:v>
                </c:pt>
                <c:pt idx="700">
                  <c:v>36.169843999999998</c:v>
                </c:pt>
                <c:pt idx="701">
                  <c:v>36.113973000000001</c:v>
                </c:pt>
                <c:pt idx="702">
                  <c:v>36.505071999999998</c:v>
                </c:pt>
                <c:pt idx="703">
                  <c:v>36.560943000000002</c:v>
                </c:pt>
                <c:pt idx="704">
                  <c:v>37.713296</c:v>
                </c:pt>
                <c:pt idx="705">
                  <c:v>37.049821000000001</c:v>
                </c:pt>
                <c:pt idx="706">
                  <c:v>37.510761000000002</c:v>
                </c:pt>
                <c:pt idx="707">
                  <c:v>37.748216999999997</c:v>
                </c:pt>
                <c:pt idx="708">
                  <c:v>37.706311999999997</c:v>
                </c:pt>
                <c:pt idx="709">
                  <c:v>38.174236000000001</c:v>
                </c:pt>
                <c:pt idx="710">
                  <c:v>38.062494000000001</c:v>
                </c:pt>
                <c:pt idx="711">
                  <c:v>37.936781000000003</c:v>
                </c:pt>
                <c:pt idx="712">
                  <c:v>38.607239</c:v>
                </c:pt>
                <c:pt idx="713">
                  <c:v>39.874350999999997</c:v>
                </c:pt>
                <c:pt idx="714">
                  <c:v>39.229956999999999</c:v>
                </c:pt>
                <c:pt idx="715">
                  <c:v>39.181139999999999</c:v>
                </c:pt>
                <c:pt idx="716">
                  <c:v>40.391818000000001</c:v>
                </c:pt>
                <c:pt idx="717">
                  <c:v>39.962223000000002</c:v>
                </c:pt>
                <c:pt idx="718">
                  <c:v>40.548034999999999</c:v>
                </c:pt>
                <c:pt idx="719">
                  <c:v>40.674962000000001</c:v>
                </c:pt>
                <c:pt idx="720">
                  <c:v>40.469929</c:v>
                </c:pt>
                <c:pt idx="721">
                  <c:v>40.469929</c:v>
                </c:pt>
                <c:pt idx="722">
                  <c:v>40.587090000000003</c:v>
                </c:pt>
                <c:pt idx="723">
                  <c:v>40.264895000000003</c:v>
                </c:pt>
                <c:pt idx="724">
                  <c:v>39.835296</c:v>
                </c:pt>
                <c:pt idx="725">
                  <c:v>39.835296</c:v>
                </c:pt>
                <c:pt idx="726">
                  <c:v>40.284419</c:v>
                </c:pt>
                <c:pt idx="727">
                  <c:v>41.251012000000003</c:v>
                </c:pt>
                <c:pt idx="728">
                  <c:v>41.251012000000003</c:v>
                </c:pt>
                <c:pt idx="729">
                  <c:v>41.700135000000003</c:v>
                </c:pt>
                <c:pt idx="730">
                  <c:v>41.729427999999999</c:v>
                </c:pt>
                <c:pt idx="731">
                  <c:v>41.729427999999999</c:v>
                </c:pt>
                <c:pt idx="732">
                  <c:v>40.606617999999997</c:v>
                </c:pt>
                <c:pt idx="733">
                  <c:v>40.987395999999997</c:v>
                </c:pt>
                <c:pt idx="734">
                  <c:v>41.231484000000002</c:v>
                </c:pt>
                <c:pt idx="735">
                  <c:v>41.270539999999997</c:v>
                </c:pt>
                <c:pt idx="736">
                  <c:v>41.299829000000003</c:v>
                </c:pt>
                <c:pt idx="737">
                  <c:v>40.528506999999998</c:v>
                </c:pt>
                <c:pt idx="738">
                  <c:v>40.421111000000003</c:v>
                </c:pt>
                <c:pt idx="739">
                  <c:v>39.386173999999997</c:v>
                </c:pt>
                <c:pt idx="740">
                  <c:v>39.659551999999998</c:v>
                </c:pt>
                <c:pt idx="741">
                  <c:v>38.780833999999999</c:v>
                </c:pt>
                <c:pt idx="742">
                  <c:v>37.765424000000003</c:v>
                </c:pt>
                <c:pt idx="743">
                  <c:v>37.560389999999998</c:v>
                </c:pt>
                <c:pt idx="744">
                  <c:v>38.819885999999997</c:v>
                </c:pt>
                <c:pt idx="745">
                  <c:v>39.737662</c:v>
                </c:pt>
                <c:pt idx="746">
                  <c:v>40.401584</c:v>
                </c:pt>
                <c:pt idx="747">
                  <c:v>40.889761999999997</c:v>
                </c:pt>
                <c:pt idx="748">
                  <c:v>40.391818000000001</c:v>
                </c:pt>
                <c:pt idx="749">
                  <c:v>40.157494999999997</c:v>
                </c:pt>
                <c:pt idx="750">
                  <c:v>40.401584</c:v>
                </c:pt>
                <c:pt idx="751">
                  <c:v>40.352767</c:v>
                </c:pt>
                <c:pt idx="752">
                  <c:v>40.391818000000001</c:v>
                </c:pt>
                <c:pt idx="753">
                  <c:v>39.971984999999997</c:v>
                </c:pt>
                <c:pt idx="754">
                  <c:v>39.697941</c:v>
                </c:pt>
                <c:pt idx="755">
                  <c:v>38.954092000000003</c:v>
                </c:pt>
                <c:pt idx="756">
                  <c:v>38.347270999999999</c:v>
                </c:pt>
                <c:pt idx="757">
                  <c:v>38.856219000000003</c:v>
                </c:pt>
                <c:pt idx="758">
                  <c:v>40.020926000000003</c:v>
                </c:pt>
                <c:pt idx="759">
                  <c:v>39.727302999999999</c:v>
                </c:pt>
                <c:pt idx="760">
                  <c:v>39.257505000000002</c:v>
                </c:pt>
                <c:pt idx="761">
                  <c:v>38.709406000000001</c:v>
                </c:pt>
                <c:pt idx="762">
                  <c:v>38.229821999999999</c:v>
                </c:pt>
                <c:pt idx="763">
                  <c:v>37.202136000000003</c:v>
                </c:pt>
                <c:pt idx="764">
                  <c:v>37.437036999999997</c:v>
                </c:pt>
                <c:pt idx="765">
                  <c:v>37.123837999999999</c:v>
                </c:pt>
                <c:pt idx="766">
                  <c:v>37.348948999999998</c:v>
                </c:pt>
                <c:pt idx="767">
                  <c:v>38.807282999999998</c:v>
                </c:pt>
                <c:pt idx="768">
                  <c:v>37.985135999999997</c:v>
                </c:pt>
                <c:pt idx="769">
                  <c:v>38.317909999999998</c:v>
                </c:pt>
                <c:pt idx="770">
                  <c:v>37.926409999999997</c:v>
                </c:pt>
                <c:pt idx="771">
                  <c:v>37.192349999999998</c:v>
                </c:pt>
                <c:pt idx="772">
                  <c:v>37.642572000000001</c:v>
                </c:pt>
                <c:pt idx="773">
                  <c:v>36.967238999999999</c:v>
                </c:pt>
                <c:pt idx="774">
                  <c:v>37.867683999999997</c:v>
                </c:pt>
                <c:pt idx="775">
                  <c:v>38.777918</c:v>
                </c:pt>
                <c:pt idx="776">
                  <c:v>38.278759000000001</c:v>
                </c:pt>
                <c:pt idx="777">
                  <c:v>38.689830000000001</c:v>
                </c:pt>
                <c:pt idx="778">
                  <c:v>38.503869999999999</c:v>
                </c:pt>
                <c:pt idx="779">
                  <c:v>38.210247000000003</c:v>
                </c:pt>
                <c:pt idx="780">
                  <c:v>38.826853999999997</c:v>
                </c:pt>
                <c:pt idx="781">
                  <c:v>38.494084000000001</c:v>
                </c:pt>
                <c:pt idx="782">
                  <c:v>39.169418</c:v>
                </c:pt>
                <c:pt idx="783">
                  <c:v>39.296655999999999</c:v>
                </c:pt>
                <c:pt idx="784">
                  <c:v>39.658791000000001</c:v>
                </c:pt>
                <c:pt idx="785">
                  <c:v>40.657111999999998</c:v>
                </c:pt>
                <c:pt idx="786">
                  <c:v>40.275402</c:v>
                </c:pt>
                <c:pt idx="787">
                  <c:v>41.058397999999997</c:v>
                </c:pt>
                <c:pt idx="788">
                  <c:v>40.843071999999999</c:v>
                </c:pt>
                <c:pt idx="789">
                  <c:v>41.166060000000002</c:v>
                </c:pt>
                <c:pt idx="790">
                  <c:v>41.303083999999998</c:v>
                </c:pt>
                <c:pt idx="791">
                  <c:v>41.459684000000003</c:v>
                </c:pt>
                <c:pt idx="792">
                  <c:v>41.312869999999997</c:v>
                </c:pt>
                <c:pt idx="793">
                  <c:v>41.792456999999999</c:v>
                </c:pt>
                <c:pt idx="794">
                  <c:v>41.361806999999999</c:v>
                </c:pt>
                <c:pt idx="795">
                  <c:v>41.107334000000002</c:v>
                </c:pt>
                <c:pt idx="796">
                  <c:v>41.322659999999999</c:v>
                </c:pt>
                <c:pt idx="797">
                  <c:v>40.647323</c:v>
                </c:pt>
                <c:pt idx="798">
                  <c:v>40.852862000000002</c:v>
                </c:pt>
                <c:pt idx="799">
                  <c:v>39.766452999999998</c:v>
                </c:pt>
                <c:pt idx="800">
                  <c:v>39.981774999999999</c:v>
                </c:pt>
                <c:pt idx="801">
                  <c:v>40.226461</c:v>
                </c:pt>
                <c:pt idx="802">
                  <c:v>40.001350000000002</c:v>
                </c:pt>
                <c:pt idx="803">
                  <c:v>40.921374</c:v>
                </c:pt>
                <c:pt idx="804">
                  <c:v>40.696263000000002</c:v>
                </c:pt>
                <c:pt idx="805">
                  <c:v>41.224783000000002</c:v>
                </c:pt>
                <c:pt idx="806">
                  <c:v>41.312869999999997</c:v>
                </c:pt>
                <c:pt idx="807">
                  <c:v>41.312869999999997</c:v>
                </c:pt>
                <c:pt idx="808">
                  <c:v>41.303083999999998</c:v>
                </c:pt>
                <c:pt idx="809">
                  <c:v>40.216676</c:v>
                </c:pt>
                <c:pt idx="810">
                  <c:v>39.942627999999999</c:v>
                </c:pt>
                <c:pt idx="811">
                  <c:v>39.834964999999997</c:v>
                </c:pt>
                <c:pt idx="812">
                  <c:v>40.335352999999998</c:v>
                </c:pt>
                <c:pt idx="813">
                  <c:v>40.933858999999998</c:v>
                </c:pt>
                <c:pt idx="814">
                  <c:v>40.767060000000001</c:v>
                </c:pt>
                <c:pt idx="815">
                  <c:v>40.610075000000002</c:v>
                </c:pt>
                <c:pt idx="816">
                  <c:v>41.257638999999998</c:v>
                </c:pt>
                <c:pt idx="817">
                  <c:v>41.139901000000002</c:v>
                </c:pt>
                <c:pt idx="818">
                  <c:v>41.640289000000003</c:v>
                </c:pt>
                <c:pt idx="819">
                  <c:v>41.463681000000001</c:v>
                </c:pt>
                <c:pt idx="820">
                  <c:v>41.689349999999997</c:v>
                </c:pt>
                <c:pt idx="821">
                  <c:v>42.729374</c:v>
                </c:pt>
                <c:pt idx="822">
                  <c:v>42.228985999999999</c:v>
                </c:pt>
                <c:pt idx="823">
                  <c:v>42.258419000000004</c:v>
                </c:pt>
                <c:pt idx="824">
                  <c:v>42.562578999999999</c:v>
                </c:pt>
                <c:pt idx="825">
                  <c:v>42.31729</c:v>
                </c:pt>
                <c:pt idx="826">
                  <c:v>42.170115000000003</c:v>
                </c:pt>
                <c:pt idx="827">
                  <c:v>42.376156999999999</c:v>
                </c:pt>
                <c:pt idx="828">
                  <c:v>42.081811000000002</c:v>
                </c:pt>
                <c:pt idx="829">
                  <c:v>41.905202000000003</c:v>
                </c:pt>
                <c:pt idx="830">
                  <c:v>41.816898000000002</c:v>
                </c:pt>
                <c:pt idx="831">
                  <c:v>41.689349999999997</c:v>
                </c:pt>
                <c:pt idx="832">
                  <c:v>41.188958</c:v>
                </c:pt>
                <c:pt idx="833">
                  <c:v>41.385190000000001</c:v>
                </c:pt>
                <c:pt idx="834">
                  <c:v>41.169334999999997</c:v>
                </c:pt>
                <c:pt idx="835">
                  <c:v>40.590451999999999</c:v>
                </c:pt>
                <c:pt idx="836">
                  <c:v>41.041786999999999</c:v>
                </c:pt>
                <c:pt idx="837">
                  <c:v>41.149711000000003</c:v>
                </c:pt>
                <c:pt idx="838">
                  <c:v>40.806308000000001</c:v>
                </c:pt>
                <c:pt idx="839">
                  <c:v>40.806308000000001</c:v>
                </c:pt>
                <c:pt idx="840">
                  <c:v>41.012349999999998</c:v>
                </c:pt>
                <c:pt idx="841">
                  <c:v>41.699159999999999</c:v>
                </c:pt>
                <c:pt idx="842">
                  <c:v>41.816898000000002</c:v>
                </c:pt>
                <c:pt idx="843">
                  <c:v>41.120277000000002</c:v>
                </c:pt>
                <c:pt idx="844">
                  <c:v>41.022162999999999</c:v>
                </c:pt>
                <c:pt idx="845">
                  <c:v>41.257638999999998</c:v>
                </c:pt>
                <c:pt idx="846">
                  <c:v>41.247829000000003</c:v>
                </c:pt>
                <c:pt idx="847">
                  <c:v>41.826711000000003</c:v>
                </c:pt>
                <c:pt idx="848">
                  <c:v>41.571609000000002</c:v>
                </c:pt>
                <c:pt idx="849">
                  <c:v>41.807088</c:v>
                </c:pt>
                <c:pt idx="850">
                  <c:v>41.522551999999997</c:v>
                </c:pt>
                <c:pt idx="851">
                  <c:v>41.699159999999999</c:v>
                </c:pt>
                <c:pt idx="852">
                  <c:v>41.267451999999999</c:v>
                </c:pt>
                <c:pt idx="853">
                  <c:v>41.807088</c:v>
                </c:pt>
                <c:pt idx="854">
                  <c:v>40.963293</c:v>
                </c:pt>
                <c:pt idx="855">
                  <c:v>40.413843</c:v>
                </c:pt>
                <c:pt idx="856">
                  <c:v>40.148930999999997</c:v>
                </c:pt>
                <c:pt idx="857">
                  <c:v>40.335352999999998</c:v>
                </c:pt>
                <c:pt idx="858">
                  <c:v>40.325538999999999</c:v>
                </c:pt>
                <c:pt idx="859">
                  <c:v>39.776094000000001</c:v>
                </c:pt>
                <c:pt idx="860">
                  <c:v>39.550427999999997</c:v>
                </c:pt>
                <c:pt idx="861">
                  <c:v>39.197211000000003</c:v>
                </c:pt>
                <c:pt idx="862">
                  <c:v>39.364006000000003</c:v>
                </c:pt>
                <c:pt idx="863">
                  <c:v>39.75647</c:v>
                </c:pt>
                <c:pt idx="864">
                  <c:v>39.766280000000002</c:v>
                </c:pt>
                <c:pt idx="865">
                  <c:v>39.089283000000002</c:v>
                </c:pt>
                <c:pt idx="866">
                  <c:v>38.775314000000002</c:v>
                </c:pt>
                <c:pt idx="867">
                  <c:v>39.040225999999997</c:v>
                </c:pt>
                <c:pt idx="868">
                  <c:v>38.853803999999997</c:v>
                </c:pt>
                <c:pt idx="869">
                  <c:v>39.148153999999998</c:v>
                </c:pt>
                <c:pt idx="870">
                  <c:v>38.74588</c:v>
                </c:pt>
                <c:pt idx="871">
                  <c:v>39.059849999999997</c:v>
                </c:pt>
                <c:pt idx="872">
                  <c:v>38.853803999999997</c:v>
                </c:pt>
                <c:pt idx="873">
                  <c:v>39.432687000000001</c:v>
                </c:pt>
                <c:pt idx="874">
                  <c:v>39.295324999999998</c:v>
                </c:pt>
                <c:pt idx="875">
                  <c:v>39.364181000000002</c:v>
                </c:pt>
                <c:pt idx="876">
                  <c:v>38.105158000000003</c:v>
                </c:pt>
                <c:pt idx="877">
                  <c:v>37.947780000000002</c:v>
                </c:pt>
                <c:pt idx="878">
                  <c:v>38.616633999999998</c:v>
                </c:pt>
                <c:pt idx="879">
                  <c:v>38.931393</c:v>
                </c:pt>
                <c:pt idx="880">
                  <c:v>38.714996999999997</c:v>
                </c:pt>
                <c:pt idx="881">
                  <c:v>39.137951000000001</c:v>
                </c:pt>
                <c:pt idx="882">
                  <c:v>38.114992999999998</c:v>
                </c:pt>
                <c:pt idx="883">
                  <c:v>38.282204999999998</c:v>
                </c:pt>
                <c:pt idx="884">
                  <c:v>38.754342999999999</c:v>
                </c:pt>
                <c:pt idx="885">
                  <c:v>39.305163</c:v>
                </c:pt>
                <c:pt idx="886">
                  <c:v>39.826481000000001</c:v>
                </c:pt>
                <c:pt idx="887">
                  <c:v>39.472378999999997</c:v>
                </c:pt>
                <c:pt idx="888">
                  <c:v>39.678936999999998</c:v>
                </c:pt>
                <c:pt idx="889">
                  <c:v>39.295329000000002</c:v>
                </c:pt>
                <c:pt idx="890">
                  <c:v>39.403526999999997</c:v>
                </c:pt>
                <c:pt idx="891">
                  <c:v>38.921554999999998</c:v>
                </c:pt>
                <c:pt idx="892">
                  <c:v>39.669103</c:v>
                </c:pt>
                <c:pt idx="893">
                  <c:v>39.590412000000001</c:v>
                </c:pt>
                <c:pt idx="894">
                  <c:v>38.665816999999997</c:v>
                </c:pt>
                <c:pt idx="895">
                  <c:v>38.960900000000002</c:v>
                </c:pt>
                <c:pt idx="896">
                  <c:v>39.787134999999999</c:v>
                </c:pt>
                <c:pt idx="897">
                  <c:v>39.737954999999999</c:v>
                </c:pt>
                <c:pt idx="898">
                  <c:v>40.298614000000001</c:v>
                </c:pt>
                <c:pt idx="899">
                  <c:v>40.278941000000003</c:v>
                </c:pt>
                <c:pt idx="900">
                  <c:v>40.328121000000003</c:v>
                </c:pt>
                <c:pt idx="901">
                  <c:v>39.954346999999999</c:v>
                </c:pt>
                <c:pt idx="902">
                  <c:v>40.052711000000002</c:v>
                </c:pt>
                <c:pt idx="903">
                  <c:v>39.462541000000002</c:v>
                </c:pt>
                <c:pt idx="904">
                  <c:v>39.334674</c:v>
                </c:pt>
                <c:pt idx="905">
                  <c:v>39.806807999999997</c:v>
                </c:pt>
                <c:pt idx="906">
                  <c:v>38.774011000000002</c:v>
                </c:pt>
                <c:pt idx="907">
                  <c:v>38.252698000000002</c:v>
                </c:pt>
                <c:pt idx="908">
                  <c:v>37.928108000000002</c:v>
                </c:pt>
                <c:pt idx="909">
                  <c:v>38.016632999999999</c:v>
                </c:pt>
                <c:pt idx="910">
                  <c:v>38.183844999999998</c:v>
                </c:pt>
                <c:pt idx="911">
                  <c:v>38.380569000000001</c:v>
                </c:pt>
                <c:pt idx="912">
                  <c:v>37.77073</c:v>
                </c:pt>
                <c:pt idx="913">
                  <c:v>36.895311</c:v>
                </c:pt>
                <c:pt idx="914">
                  <c:v>35.636288</c:v>
                </c:pt>
                <c:pt idx="915">
                  <c:v>34.111688999999998</c:v>
                </c:pt>
                <c:pt idx="916">
                  <c:v>33.796934</c:v>
                </c:pt>
                <c:pt idx="917">
                  <c:v>35.036284000000002</c:v>
                </c:pt>
                <c:pt idx="918">
                  <c:v>36.039569</c:v>
                </c:pt>
                <c:pt idx="919">
                  <c:v>35.911698999999999</c:v>
                </c:pt>
                <c:pt idx="920">
                  <c:v>35.714979</c:v>
                </c:pt>
                <c:pt idx="921">
                  <c:v>34.180542000000003</c:v>
                </c:pt>
                <c:pt idx="922">
                  <c:v>34.947758999999998</c:v>
                </c:pt>
                <c:pt idx="923">
                  <c:v>35.164155000000001</c:v>
                </c:pt>
                <c:pt idx="924">
                  <c:v>34.485463000000003</c:v>
                </c:pt>
                <c:pt idx="925">
                  <c:v>35.616616</c:v>
                </c:pt>
                <c:pt idx="926">
                  <c:v>34.957597</c:v>
                </c:pt>
                <c:pt idx="927">
                  <c:v>35.272353000000003</c:v>
                </c:pt>
                <c:pt idx="928">
                  <c:v>35.370711999999997</c:v>
                </c:pt>
                <c:pt idx="929">
                  <c:v>34.967430999999998</c:v>
                </c:pt>
                <c:pt idx="930">
                  <c:v>35.557600999999998</c:v>
                </c:pt>
                <c:pt idx="931">
                  <c:v>35.921537000000001</c:v>
                </c:pt>
                <c:pt idx="932">
                  <c:v>35.803503999999997</c:v>
                </c:pt>
                <c:pt idx="933">
                  <c:v>35.154319999999998</c:v>
                </c:pt>
                <c:pt idx="934">
                  <c:v>35.105136000000002</c:v>
                </c:pt>
                <c:pt idx="935">
                  <c:v>34.475625000000001</c:v>
                </c:pt>
                <c:pt idx="936">
                  <c:v>34.377265000000001</c:v>
                </c:pt>
                <c:pt idx="937">
                  <c:v>33.983818999999997</c:v>
                </c:pt>
                <c:pt idx="938">
                  <c:v>33.983820000000001</c:v>
                </c:pt>
                <c:pt idx="939">
                  <c:v>32.918433</c:v>
                </c:pt>
                <c:pt idx="940">
                  <c:v>33.283428999999998</c:v>
                </c:pt>
                <c:pt idx="941">
                  <c:v>33.865445000000001</c:v>
                </c:pt>
                <c:pt idx="942">
                  <c:v>33.283428999999998</c:v>
                </c:pt>
                <c:pt idx="943">
                  <c:v>34.200839999999999</c:v>
                </c:pt>
                <c:pt idx="944">
                  <c:v>34.861775999999999</c:v>
                </c:pt>
                <c:pt idx="945">
                  <c:v>34.427731000000001</c:v>
                </c:pt>
                <c:pt idx="946">
                  <c:v>35.059069999999998</c:v>
                </c:pt>
                <c:pt idx="947">
                  <c:v>35.522706999999997</c:v>
                </c:pt>
                <c:pt idx="948">
                  <c:v>35.739730999999999</c:v>
                </c:pt>
                <c:pt idx="949">
                  <c:v>35.502980999999998</c:v>
                </c:pt>
                <c:pt idx="950">
                  <c:v>35.147852</c:v>
                </c:pt>
                <c:pt idx="951">
                  <c:v>34.575699</c:v>
                </c:pt>
                <c:pt idx="952">
                  <c:v>35.098529999999997</c:v>
                </c:pt>
                <c:pt idx="953">
                  <c:v>35.295819999999999</c:v>
                </c:pt>
                <c:pt idx="954">
                  <c:v>35.739730999999999</c:v>
                </c:pt>
                <c:pt idx="955">
                  <c:v>35.828513999999998</c:v>
                </c:pt>
                <c:pt idx="956">
                  <c:v>35.414199000000004</c:v>
                </c:pt>
                <c:pt idx="957">
                  <c:v>35.601627000000001</c:v>
                </c:pt>
                <c:pt idx="958">
                  <c:v>36.607824000000001</c:v>
                </c:pt>
                <c:pt idx="959">
                  <c:v>36.331614000000002</c:v>
                </c:pt>
                <c:pt idx="960">
                  <c:v>36.548634999999997</c:v>
                </c:pt>
                <c:pt idx="961">
                  <c:v>37.012276</c:v>
                </c:pt>
                <c:pt idx="962">
                  <c:v>37.189841000000001</c:v>
                </c:pt>
                <c:pt idx="963">
                  <c:v>37.249026000000001</c:v>
                </c:pt>
                <c:pt idx="964">
                  <c:v>38.067796000000001</c:v>
                </c:pt>
                <c:pt idx="965">
                  <c:v>37.752127000000002</c:v>
                </c:pt>
                <c:pt idx="966">
                  <c:v>37.821179000000001</c:v>
                </c:pt>
                <c:pt idx="967">
                  <c:v>37.78172</c:v>
                </c:pt>
                <c:pt idx="968">
                  <c:v>37.623885000000001</c:v>
                </c:pt>
                <c:pt idx="969">
                  <c:v>37.406860999999999</c:v>
                </c:pt>
                <c:pt idx="970">
                  <c:v>37.466050000000003</c:v>
                </c:pt>
                <c:pt idx="971">
                  <c:v>37.150381000000003</c:v>
                </c:pt>
                <c:pt idx="972">
                  <c:v>36.982683000000002</c:v>
                </c:pt>
                <c:pt idx="973">
                  <c:v>36.272424999999998</c:v>
                </c:pt>
                <c:pt idx="974">
                  <c:v>36.824848000000003</c:v>
                </c:pt>
                <c:pt idx="975">
                  <c:v>37.860638999999999</c:v>
                </c:pt>
                <c:pt idx="976">
                  <c:v>38.807647000000003</c:v>
                </c:pt>
                <c:pt idx="977">
                  <c:v>37.979013999999999</c:v>
                </c:pt>
                <c:pt idx="978">
                  <c:v>38.748457999999999</c:v>
                </c:pt>
                <c:pt idx="979">
                  <c:v>39.488309000000001</c:v>
                </c:pt>
                <c:pt idx="980">
                  <c:v>40.119647999999998</c:v>
                </c:pt>
                <c:pt idx="981">
                  <c:v>40.780583</c:v>
                </c:pt>
                <c:pt idx="982">
                  <c:v>41.402059000000001</c:v>
                </c:pt>
                <c:pt idx="983">
                  <c:v>41.254086999999998</c:v>
                </c:pt>
                <c:pt idx="984">
                  <c:v>40.504373000000001</c:v>
                </c:pt>
                <c:pt idx="985">
                  <c:v>39.873030999999997</c:v>
                </c:pt>
                <c:pt idx="986">
                  <c:v>39.606687999999998</c:v>
                </c:pt>
                <c:pt idx="987">
                  <c:v>40.543829000000002</c:v>
                </c:pt>
                <c:pt idx="988">
                  <c:v>40.149244000000003</c:v>
                </c:pt>
                <c:pt idx="989">
                  <c:v>40.612881999999999</c:v>
                </c:pt>
                <c:pt idx="990">
                  <c:v>40.425454000000002</c:v>
                </c:pt>
                <c:pt idx="991">
                  <c:v>40.691800999999998</c:v>
                </c:pt>
                <c:pt idx="992">
                  <c:v>39.646143000000002</c:v>
                </c:pt>
                <c:pt idx="993">
                  <c:v>39.705333000000003</c:v>
                </c:pt>
                <c:pt idx="994">
                  <c:v>40.257756000000001</c:v>
                </c:pt>
                <c:pt idx="995">
                  <c:v>40.869365000000002</c:v>
                </c:pt>
                <c:pt idx="996">
                  <c:v>40.228160000000003</c:v>
                </c:pt>
                <c:pt idx="997">
                  <c:v>39.557361</c:v>
                </c:pt>
                <c:pt idx="998">
                  <c:v>40.277486000000003</c:v>
                </c:pt>
                <c:pt idx="999">
                  <c:v>40.662208</c:v>
                </c:pt>
                <c:pt idx="1000">
                  <c:v>41.204765000000002</c:v>
                </c:pt>
                <c:pt idx="1001">
                  <c:v>41.569757000000003</c:v>
                </c:pt>
                <c:pt idx="1002">
                  <c:v>41.214627999999998</c:v>
                </c:pt>
                <c:pt idx="1003">
                  <c:v>41.786780999999998</c:v>
                </c:pt>
                <c:pt idx="1004">
                  <c:v>41.599348999999997</c:v>
                </c:pt>
                <c:pt idx="1005">
                  <c:v>41.357005000000001</c:v>
                </c:pt>
                <c:pt idx="1006">
                  <c:v>40.249136999999997</c:v>
                </c:pt>
                <c:pt idx="1007">
                  <c:v>40.110655000000001</c:v>
                </c:pt>
                <c:pt idx="1008">
                  <c:v>40.288705</c:v>
                </c:pt>
                <c:pt idx="1009">
                  <c:v>38.577449000000001</c:v>
                </c:pt>
                <c:pt idx="1010">
                  <c:v>38.171892</c:v>
                </c:pt>
                <c:pt idx="1011">
                  <c:v>37.528933000000002</c:v>
                </c:pt>
                <c:pt idx="1012">
                  <c:v>37.776223999999999</c:v>
                </c:pt>
                <c:pt idx="1013">
                  <c:v>36.460636000000001</c:v>
                </c:pt>
                <c:pt idx="1014">
                  <c:v>37.202509999999997</c:v>
                </c:pt>
                <c:pt idx="1015">
                  <c:v>36.707926999999998</c:v>
                </c:pt>
                <c:pt idx="1016">
                  <c:v>36.796951999999997</c:v>
                </c:pt>
                <c:pt idx="1017">
                  <c:v>36.856299999999997</c:v>
                </c:pt>
                <c:pt idx="1018">
                  <c:v>36.826625999999997</c:v>
                </c:pt>
                <c:pt idx="1019">
                  <c:v>37.5685</c:v>
                </c:pt>
                <c:pt idx="1020">
                  <c:v>37.202509999999997</c:v>
                </c:pt>
                <c:pt idx="1021">
                  <c:v>37.103591000000002</c:v>
                </c:pt>
                <c:pt idx="1022">
                  <c:v>36.648575999999998</c:v>
                </c:pt>
                <c:pt idx="1023">
                  <c:v>35.718761999999998</c:v>
                </c:pt>
                <c:pt idx="1024">
                  <c:v>37.242077999999999</c:v>
                </c:pt>
                <c:pt idx="1025">
                  <c:v>37.281641</c:v>
                </c:pt>
                <c:pt idx="1026">
                  <c:v>36.66836</c:v>
                </c:pt>
                <c:pt idx="1027">
                  <c:v>36.787058999999999</c:v>
                </c:pt>
                <c:pt idx="1028">
                  <c:v>37.014566000000002</c:v>
                </c:pt>
                <c:pt idx="1029">
                  <c:v>35.649521</c:v>
                </c:pt>
                <c:pt idx="1030">
                  <c:v>34.422953999999997</c:v>
                </c:pt>
                <c:pt idx="1031">
                  <c:v>34.986778000000001</c:v>
                </c:pt>
                <c:pt idx="1032">
                  <c:v>35.461576999999998</c:v>
                </c:pt>
                <c:pt idx="1033">
                  <c:v>34.947214000000002</c:v>
                </c:pt>
                <c:pt idx="1034">
                  <c:v>35.827570999999999</c:v>
                </c:pt>
                <c:pt idx="1035">
                  <c:v>36.678254000000003</c:v>
                </c:pt>
                <c:pt idx="1036">
                  <c:v>37.459690999999999</c:v>
                </c:pt>
                <c:pt idx="1037">
                  <c:v>36.787058999999999</c:v>
                </c:pt>
                <c:pt idx="1038">
                  <c:v>37.034350000000003</c:v>
                </c:pt>
                <c:pt idx="1039">
                  <c:v>37.617958000000002</c:v>
                </c:pt>
                <c:pt idx="1040">
                  <c:v>36.767274999999998</c:v>
                </c:pt>
                <c:pt idx="1041">
                  <c:v>37.073917000000002</c:v>
                </c:pt>
                <c:pt idx="1042">
                  <c:v>37.222293999999998</c:v>
                </c:pt>
                <c:pt idx="1043">
                  <c:v>37.182726000000002</c:v>
                </c:pt>
                <c:pt idx="1044">
                  <c:v>36.945324999999997</c:v>
                </c:pt>
                <c:pt idx="1045">
                  <c:v>38.171892</c:v>
                </c:pt>
                <c:pt idx="1046">
                  <c:v>38.617016999999997</c:v>
                </c:pt>
                <c:pt idx="1047">
                  <c:v>38.775283000000002</c:v>
                </c:pt>
                <c:pt idx="1048">
                  <c:v>38.913766000000003</c:v>
                </c:pt>
                <c:pt idx="1049">
                  <c:v>39.002791000000002</c:v>
                </c:pt>
                <c:pt idx="1050">
                  <c:v>37.677309000000001</c:v>
                </c:pt>
                <c:pt idx="1051">
                  <c:v>37.716875999999999</c:v>
                </c:pt>
                <c:pt idx="1052">
                  <c:v>37.5685</c:v>
                </c:pt>
                <c:pt idx="1053">
                  <c:v>38.804957000000002</c:v>
                </c:pt>
                <c:pt idx="1054">
                  <c:v>38.597233000000003</c:v>
                </c:pt>
                <c:pt idx="1055">
                  <c:v>37.875143000000001</c:v>
                </c:pt>
                <c:pt idx="1056">
                  <c:v>38.557665999999998</c:v>
                </c:pt>
                <c:pt idx="1057">
                  <c:v>38.864308000000001</c:v>
                </c:pt>
                <c:pt idx="1058">
                  <c:v>39.754555000000003</c:v>
                </c:pt>
                <c:pt idx="1059">
                  <c:v>39.220407999999999</c:v>
                </c:pt>
                <c:pt idx="1060">
                  <c:v>39.447915999999999</c:v>
                </c:pt>
                <c:pt idx="1061">
                  <c:v>39.042358</c:v>
                </c:pt>
                <c:pt idx="1062">
                  <c:v>39.002791000000002</c:v>
                </c:pt>
                <c:pt idx="1063">
                  <c:v>39.091816000000001</c:v>
                </c:pt>
                <c:pt idx="1064">
                  <c:v>39.724881000000003</c:v>
                </c:pt>
                <c:pt idx="1065">
                  <c:v>39.685313000000001</c:v>
                </c:pt>
                <c:pt idx="1066">
                  <c:v>39.418238000000002</c:v>
                </c:pt>
                <c:pt idx="1067">
                  <c:v>39.988660000000003</c:v>
                </c:pt>
                <c:pt idx="1068">
                  <c:v>39.691048000000002</c:v>
                </c:pt>
                <c:pt idx="1069">
                  <c:v>38.947026999999999</c:v>
                </c:pt>
                <c:pt idx="1070">
                  <c:v>39.919218000000001</c:v>
                </c:pt>
                <c:pt idx="1071">
                  <c:v>39.155355999999998</c:v>
                </c:pt>
                <c:pt idx="1072">
                  <c:v>39.224797000000002</c:v>
                </c:pt>
                <c:pt idx="1073">
                  <c:v>39.095832999999999</c:v>
                </c:pt>
                <c:pt idx="1074">
                  <c:v>39.433121999999997</c:v>
                </c:pt>
                <c:pt idx="1075">
                  <c:v>40.365628000000001</c:v>
                </c:pt>
                <c:pt idx="1076">
                  <c:v>40.454909999999998</c:v>
                </c:pt>
                <c:pt idx="1077">
                  <c:v>40.583874999999999</c:v>
                </c:pt>
                <c:pt idx="1078">
                  <c:v>40.980688000000001</c:v>
                </c:pt>
                <c:pt idx="1079">
                  <c:v>41.069971000000002</c:v>
                </c:pt>
                <c:pt idx="1080">
                  <c:v>41.189013000000003</c:v>
                </c:pt>
                <c:pt idx="1081">
                  <c:v>41.595744000000003</c:v>
                </c:pt>
                <c:pt idx="1082">
                  <c:v>41.46678</c:v>
                </c:pt>
                <c:pt idx="1083">
                  <c:v>41.298136999999997</c:v>
                </c:pt>
                <c:pt idx="1084">
                  <c:v>40.990606</c:v>
                </c:pt>
                <c:pt idx="1085">
                  <c:v>41.248536000000001</c:v>
                </c:pt>
                <c:pt idx="1086">
                  <c:v>40.851723</c:v>
                </c:pt>
                <c:pt idx="1087">
                  <c:v>40.593794000000003</c:v>
                </c:pt>
                <c:pt idx="1088">
                  <c:v>41.377496999999998</c:v>
                </c:pt>
                <c:pt idx="1089">
                  <c:v>40.911245999999998</c:v>
                </c:pt>
                <c:pt idx="1090">
                  <c:v>40.196984999999998</c:v>
                </c:pt>
                <c:pt idx="1091">
                  <c:v>40.633476000000002</c:v>
                </c:pt>
                <c:pt idx="1092">
                  <c:v>41.099730000000001</c:v>
                </c:pt>
                <c:pt idx="1093">
                  <c:v>41.000529</c:v>
                </c:pt>
                <c:pt idx="1094">
                  <c:v>41.665185999999999</c:v>
                </c:pt>
                <c:pt idx="1095">
                  <c:v>42.121518000000002</c:v>
                </c:pt>
                <c:pt idx="1096">
                  <c:v>42.389366000000003</c:v>
                </c:pt>
                <c:pt idx="1097">
                  <c:v>42.280242000000001</c:v>
                </c:pt>
                <c:pt idx="1098">
                  <c:v>42.597690999999998</c:v>
                </c:pt>
                <c:pt idx="1099">
                  <c:v>44.055973999999999</c:v>
                </c:pt>
                <c:pt idx="1100">
                  <c:v>43.966690999999997</c:v>
                </c:pt>
                <c:pt idx="1101">
                  <c:v>44.20478</c:v>
                </c:pt>
                <c:pt idx="1102">
                  <c:v>44.532147000000002</c:v>
                </c:pt>
                <c:pt idx="1103">
                  <c:v>44.214697999999999</c:v>
                </c:pt>
                <c:pt idx="1104">
                  <c:v>44.671030000000002</c:v>
                </c:pt>
                <c:pt idx="1105">
                  <c:v>45.057921</c:v>
                </c:pt>
                <c:pt idx="1106">
                  <c:v>45.147202999999998</c:v>
                </c:pt>
                <c:pt idx="1107">
                  <c:v>45.454732999999997</c:v>
                </c:pt>
                <c:pt idx="1108">
                  <c:v>45.524175</c:v>
                </c:pt>
                <c:pt idx="1109">
                  <c:v>45.583697999999998</c:v>
                </c:pt>
                <c:pt idx="1110">
                  <c:v>45.534098</c:v>
                </c:pt>
                <c:pt idx="1111">
                  <c:v>45.355531999999997</c:v>
                </c:pt>
                <c:pt idx="1112">
                  <c:v>45.494416000000001</c:v>
                </c:pt>
                <c:pt idx="1113">
                  <c:v>45.385292</c:v>
                </c:pt>
                <c:pt idx="1114">
                  <c:v>45.782105000000001</c:v>
                </c:pt>
                <c:pt idx="1115">
                  <c:v>45.722582000000003</c:v>
                </c:pt>
                <c:pt idx="1116">
                  <c:v>44.998401000000001</c:v>
                </c:pt>
                <c:pt idx="1117">
                  <c:v>44.561906999999998</c:v>
                </c:pt>
                <c:pt idx="1118">
                  <c:v>44.551988000000001</c:v>
                </c:pt>
                <c:pt idx="1119">
                  <c:v>44.581747999999997</c:v>
                </c:pt>
                <c:pt idx="1120">
                  <c:v>45.008319999999998</c:v>
                </c:pt>
                <c:pt idx="1121">
                  <c:v>44.998401000000001</c:v>
                </c:pt>
                <c:pt idx="1122">
                  <c:v>45.772182000000001</c:v>
                </c:pt>
                <c:pt idx="1123">
                  <c:v>45.792023</c:v>
                </c:pt>
                <c:pt idx="1124">
                  <c:v>45.663058999999997</c:v>
                </c:pt>
                <c:pt idx="1125">
                  <c:v>46.307878000000002</c:v>
                </c:pt>
                <c:pt idx="1126">
                  <c:v>43.768284999999999</c:v>
                </c:pt>
                <c:pt idx="1127">
                  <c:v>41.923112000000003</c:v>
                </c:pt>
                <c:pt idx="1128">
                  <c:v>42.766337999999998</c:v>
                </c:pt>
                <c:pt idx="1129">
                  <c:v>43.411154000000003</c:v>
                </c:pt>
                <c:pt idx="1130">
                  <c:v>44.122323000000002</c:v>
                </c:pt>
                <c:pt idx="1131">
                  <c:v>44.361035000000001</c:v>
                </c:pt>
                <c:pt idx="1132">
                  <c:v>43.515591000000001</c:v>
                </c:pt>
                <c:pt idx="1133">
                  <c:v>44.231734000000003</c:v>
                </c:pt>
                <c:pt idx="1134">
                  <c:v>44.181998999999998</c:v>
                </c:pt>
                <c:pt idx="1135">
                  <c:v>45.236320999999997</c:v>
                </c:pt>
                <c:pt idx="1136">
                  <c:v>45.156751999999997</c:v>
                </c:pt>
                <c:pt idx="1137">
                  <c:v>46.280695000000001</c:v>
                </c:pt>
                <c:pt idx="1138">
                  <c:v>46.161338999999998</c:v>
                </c:pt>
                <c:pt idx="1139">
                  <c:v>46.549249000000003</c:v>
                </c:pt>
                <c:pt idx="1140">
                  <c:v>46.419944000000001</c:v>
                </c:pt>
                <c:pt idx="1141">
                  <c:v>46.549249000000003</c:v>
                </c:pt>
                <c:pt idx="1142">
                  <c:v>46.728284000000002</c:v>
                </c:pt>
                <c:pt idx="1143">
                  <c:v>46.758122</c:v>
                </c:pt>
                <c:pt idx="1144">
                  <c:v>46.419944000000001</c:v>
                </c:pt>
                <c:pt idx="1145">
                  <c:v>46.33043</c:v>
                </c:pt>
                <c:pt idx="1146">
                  <c:v>45.892785000000003</c:v>
                </c:pt>
                <c:pt idx="1147">
                  <c:v>46.698445999999997</c:v>
                </c:pt>
                <c:pt idx="1148">
                  <c:v>47.006782999999999</c:v>
                </c:pt>
                <c:pt idx="1149">
                  <c:v>47.255443</c:v>
                </c:pt>
                <c:pt idx="1150">
                  <c:v>47.852231000000003</c:v>
                </c:pt>
                <c:pt idx="1151">
                  <c:v>47.613515</c:v>
                </c:pt>
                <c:pt idx="1152">
                  <c:v>46.927213999999999</c:v>
                </c:pt>
                <c:pt idx="1153">
                  <c:v>46.837696000000001</c:v>
                </c:pt>
                <c:pt idx="1154">
                  <c:v>46.579090000000001</c:v>
                </c:pt>
                <c:pt idx="1155">
                  <c:v>47.235554</c:v>
                </c:pt>
                <c:pt idx="1156">
                  <c:v>46.976945000000001</c:v>
                </c:pt>
                <c:pt idx="1157">
                  <c:v>47.195766999999996</c:v>
                </c:pt>
                <c:pt idx="1158">
                  <c:v>47.255443</c:v>
                </c:pt>
                <c:pt idx="1159">
                  <c:v>47.872123999999999</c:v>
                </c:pt>
                <c:pt idx="1160">
                  <c:v>47.882069000000001</c:v>
                </c:pt>
                <c:pt idx="1161">
                  <c:v>48.180461000000001</c:v>
                </c:pt>
                <c:pt idx="1162">
                  <c:v>48.021318000000001</c:v>
                </c:pt>
                <c:pt idx="1163">
                  <c:v>48.170515999999999</c:v>
                </c:pt>
                <c:pt idx="1164">
                  <c:v>46.469678999999999</c:v>
                </c:pt>
                <c:pt idx="1165">
                  <c:v>47.364854999999999</c:v>
                </c:pt>
                <c:pt idx="1166">
                  <c:v>47.325071999999999</c:v>
                </c:pt>
                <c:pt idx="1167">
                  <c:v>47.563783999999998</c:v>
                </c:pt>
                <c:pt idx="1168">
                  <c:v>46.449786000000003</c:v>
                </c:pt>
                <c:pt idx="1169">
                  <c:v>47.006782999999999</c:v>
                </c:pt>
                <c:pt idx="1170">
                  <c:v>47.066462999999999</c:v>
                </c:pt>
                <c:pt idx="1171">
                  <c:v>47.364854999999999</c:v>
                </c:pt>
                <c:pt idx="1172">
                  <c:v>46.887427000000002</c:v>
                </c:pt>
                <c:pt idx="1173">
                  <c:v>46.728284000000002</c:v>
                </c:pt>
                <c:pt idx="1174">
                  <c:v>46.738233000000001</c:v>
                </c:pt>
                <c:pt idx="1175">
                  <c:v>46.748178000000003</c:v>
                </c:pt>
                <c:pt idx="1176">
                  <c:v>46.698445999999997</c:v>
                </c:pt>
                <c:pt idx="1177">
                  <c:v>46.857588999999997</c:v>
                </c:pt>
                <c:pt idx="1178">
                  <c:v>46.768070999999999</c:v>
                </c:pt>
                <c:pt idx="1179">
                  <c:v>44.639538000000002</c:v>
                </c:pt>
                <c:pt idx="1180">
                  <c:v>45.504874999999998</c:v>
                </c:pt>
                <c:pt idx="1181">
                  <c:v>44.659430999999998</c:v>
                </c:pt>
                <c:pt idx="1182">
                  <c:v>44.619644000000001</c:v>
                </c:pt>
                <c:pt idx="1183">
                  <c:v>45.196534999999997</c:v>
                </c:pt>
                <c:pt idx="1184">
                  <c:v>44.550020000000004</c:v>
                </c:pt>
                <c:pt idx="1185">
                  <c:v>44.709161999999999</c:v>
                </c:pt>
                <c:pt idx="1186">
                  <c:v>45.465088999999999</c:v>
                </c:pt>
                <c:pt idx="1187">
                  <c:v>45.793322000000003</c:v>
                </c:pt>
                <c:pt idx="1188">
                  <c:v>46.419944000000001</c:v>
                </c:pt>
                <c:pt idx="1189">
                  <c:v>46.360267999999998</c:v>
                </c:pt>
                <c:pt idx="1190">
                  <c:v>46.320481000000001</c:v>
                </c:pt>
                <c:pt idx="1191">
                  <c:v>46.449786000000003</c:v>
                </c:pt>
                <c:pt idx="1192">
                  <c:v>46.927213999999999</c:v>
                </c:pt>
                <c:pt idx="1193">
                  <c:v>46.161338999999998</c:v>
                </c:pt>
                <c:pt idx="1194">
                  <c:v>46.954045000000001</c:v>
                </c:pt>
                <c:pt idx="1195">
                  <c:v>47.003900000000002</c:v>
                </c:pt>
                <c:pt idx="1196">
                  <c:v>46.694797999999999</c:v>
                </c:pt>
                <c:pt idx="1197">
                  <c:v>47.013872999999997</c:v>
                </c:pt>
                <c:pt idx="1198">
                  <c:v>47.163437999999999</c:v>
                </c:pt>
                <c:pt idx="1199">
                  <c:v>47.243209</c:v>
                </c:pt>
                <c:pt idx="1200">
                  <c:v>47.552311000000003</c:v>
                </c:pt>
                <c:pt idx="1201">
                  <c:v>45.558086000000003</c:v>
                </c:pt>
                <c:pt idx="1202">
                  <c:v>45.338723000000002</c:v>
                </c:pt>
                <c:pt idx="1203">
                  <c:v>45.029617000000002</c:v>
                </c:pt>
                <c:pt idx="1204">
                  <c:v>44.949849999999998</c:v>
                </c:pt>
                <c:pt idx="1205">
                  <c:v>45.019647999999997</c:v>
                </c:pt>
                <c:pt idx="1206">
                  <c:v>45.308807000000002</c:v>
                </c:pt>
                <c:pt idx="1207">
                  <c:v>45.887135000000001</c:v>
                </c:pt>
                <c:pt idx="1208">
                  <c:v>45.917046999999997</c:v>
                </c:pt>
                <c:pt idx="1209">
                  <c:v>45.438433000000003</c:v>
                </c:pt>
                <c:pt idx="1210">
                  <c:v>45.717624000000001</c:v>
                </c:pt>
                <c:pt idx="1211">
                  <c:v>43.384379000000003</c:v>
                </c:pt>
                <c:pt idx="1212">
                  <c:v>43.244784000000003</c:v>
                </c:pt>
                <c:pt idx="1213">
                  <c:v>43.254756999999998</c:v>
                </c:pt>
                <c:pt idx="1214">
                  <c:v>43.095219</c:v>
                </c:pt>
                <c:pt idx="1215">
                  <c:v>43.444206999999999</c:v>
                </c:pt>
                <c:pt idx="1216">
                  <c:v>43.364440000000002</c:v>
                </c:pt>
                <c:pt idx="1217">
                  <c:v>43.135100999999999</c:v>
                </c:pt>
                <c:pt idx="1218">
                  <c:v>43.533948000000002</c:v>
                </c:pt>
                <c:pt idx="1219">
                  <c:v>44.192042000000001</c:v>
                </c:pt>
                <c:pt idx="1220">
                  <c:v>45.578028000000003</c:v>
                </c:pt>
                <c:pt idx="1221">
                  <c:v>45.488287999999997</c:v>
                </c:pt>
                <c:pt idx="1222">
                  <c:v>45.807364</c:v>
                </c:pt>
                <c:pt idx="1223">
                  <c:v>46.894216999999998</c:v>
                </c:pt>
                <c:pt idx="1224">
                  <c:v>46.236122999999999</c:v>
                </c:pt>
                <c:pt idx="1225">
                  <c:v>45.199128000000002</c:v>
                </c:pt>
                <c:pt idx="1226">
                  <c:v>45.268926</c:v>
                </c:pt>
                <c:pt idx="1227">
                  <c:v>46.046672999999998</c:v>
                </c:pt>
                <c:pt idx="1228">
                  <c:v>45.807364</c:v>
                </c:pt>
                <c:pt idx="1229">
                  <c:v>44.909965</c:v>
                </c:pt>
                <c:pt idx="1230">
                  <c:v>44.840167000000001</c:v>
                </c:pt>
                <c:pt idx="1231">
                  <c:v>44.331637000000001</c:v>
                </c:pt>
                <c:pt idx="1232">
                  <c:v>44.521090999999998</c:v>
                </c:pt>
                <c:pt idx="1233">
                  <c:v>44.760396</c:v>
                </c:pt>
                <c:pt idx="1234">
                  <c:v>43.474119999999999</c:v>
                </c:pt>
                <c:pt idx="1235">
                  <c:v>44.351579999999998</c:v>
                </c:pt>
                <c:pt idx="1236">
                  <c:v>43.853023999999998</c:v>
                </c:pt>
                <c:pt idx="1237">
                  <c:v>43.085245999999998</c:v>
                </c:pt>
                <c:pt idx="1238">
                  <c:v>43.902878000000001</c:v>
                </c:pt>
                <c:pt idx="1239">
                  <c:v>44.401434999999999</c:v>
                </c:pt>
                <c:pt idx="1240">
                  <c:v>44.710540999999999</c:v>
                </c:pt>
                <c:pt idx="1241">
                  <c:v>44.860109999999999</c:v>
                </c:pt>
                <c:pt idx="1242">
                  <c:v>45.667769</c:v>
                </c:pt>
                <c:pt idx="1243">
                  <c:v>46.166325000000001</c:v>
                </c:pt>
                <c:pt idx="1244">
                  <c:v>46.006787000000003</c:v>
                </c:pt>
                <c:pt idx="1245">
                  <c:v>46.256065</c:v>
                </c:pt>
                <c:pt idx="1246">
                  <c:v>46.006787000000003</c:v>
                </c:pt>
                <c:pt idx="1247">
                  <c:v>46.425576999999997</c:v>
                </c:pt>
                <c:pt idx="1248">
                  <c:v>45.777451999999997</c:v>
                </c:pt>
                <c:pt idx="1249">
                  <c:v>45.298838000000003</c:v>
                </c:pt>
                <c:pt idx="1250">
                  <c:v>46.076585000000001</c:v>
                </c:pt>
                <c:pt idx="1251">
                  <c:v>45.907077000000001</c:v>
                </c:pt>
                <c:pt idx="1252">
                  <c:v>45.83728</c:v>
                </c:pt>
                <c:pt idx="1253">
                  <c:v>46.066614999999999</c:v>
                </c:pt>
                <c:pt idx="1254">
                  <c:v>46.375717999999999</c:v>
                </c:pt>
                <c:pt idx="1255">
                  <c:v>45.588002000000003</c:v>
                </c:pt>
                <c:pt idx="1256">
                  <c:v>45.639999000000003</c:v>
                </c:pt>
                <c:pt idx="1257">
                  <c:v>45.560001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AA-413A-BE9A-C8C4A1C1F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3341448"/>
        <c:axId val="713343088"/>
      </c:lineChart>
      <c:lineChart>
        <c:grouping val="standard"/>
        <c:varyColors val="0"/>
        <c:ser>
          <c:idx val="1"/>
          <c:order val="1"/>
          <c:tx>
            <c:strRef>
              <c:f>ACorrected!$C$1</c:f>
              <c:strCache>
                <c:ptCount val="1"/>
                <c:pt idx="0">
                  <c:v>Daily Change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ACorrected!$C$2:$C$1259</c:f>
              <c:numCache>
                <c:formatCode>General</c:formatCode>
                <c:ptCount val="1258"/>
                <c:pt idx="1">
                  <c:v>-7.981358245834843E-3</c:v>
                </c:pt>
                <c:pt idx="2">
                  <c:v>2.2135090814924999E-2</c:v>
                </c:pt>
                <c:pt idx="3">
                  <c:v>1.0752786672481534E-2</c:v>
                </c:pt>
                <c:pt idx="4">
                  <c:v>2.5865762603286047E-2</c:v>
                </c:pt>
                <c:pt idx="5">
                  <c:v>1.8585998257041679E-2</c:v>
                </c:pt>
                <c:pt idx="6">
                  <c:v>-4.6142339616475087E-3</c:v>
                </c:pt>
                <c:pt idx="7">
                  <c:v>1.5298608789073489E-2</c:v>
                </c:pt>
                <c:pt idx="8">
                  <c:v>-1.1707900820635759E-2</c:v>
                </c:pt>
                <c:pt idx="9">
                  <c:v>2.3530465872795697E-2</c:v>
                </c:pt>
                <c:pt idx="10">
                  <c:v>3.1506449595345758E-2</c:v>
                </c:pt>
                <c:pt idx="11">
                  <c:v>1.3955971086677826E-2</c:v>
                </c:pt>
                <c:pt idx="12">
                  <c:v>-2.0519800590770958E-2</c:v>
                </c:pt>
                <c:pt idx="13">
                  <c:v>0</c:v>
                </c:pt>
                <c:pt idx="14">
                  <c:v>3.8282204935855213E-2</c:v>
                </c:pt>
                <c:pt idx="15">
                  <c:v>3.3471092677286603E-2</c:v>
                </c:pt>
                <c:pt idx="16">
                  <c:v>-3.2063602499212487E-2</c:v>
                </c:pt>
                <c:pt idx="17">
                  <c:v>4.6868903344621677E-4</c:v>
                </c:pt>
                <c:pt idx="18">
                  <c:v>1.1183715713661089E-2</c:v>
                </c:pt>
                <c:pt idx="19">
                  <c:v>-1.6116218091202662E-2</c:v>
                </c:pt>
                <c:pt idx="20">
                  <c:v>3.9700584531267784E-2</c:v>
                </c:pt>
                <c:pt idx="21">
                  <c:v>-1.0692869565736946E-2</c:v>
                </c:pt>
                <c:pt idx="22">
                  <c:v>3.5059736248234601E-2</c:v>
                </c:pt>
                <c:pt idx="23">
                  <c:v>-1.3787125970726351E-2</c:v>
                </c:pt>
                <c:pt idx="24">
                  <c:v>-1.3444164613856738E-3</c:v>
                </c:pt>
                <c:pt idx="25">
                  <c:v>8.261739863879158E-3</c:v>
                </c:pt>
                <c:pt idx="26">
                  <c:v>2.6649492516438093E-3</c:v>
                </c:pt>
                <c:pt idx="27">
                  <c:v>-2.1294106175696263E-2</c:v>
                </c:pt>
                <c:pt idx="28">
                  <c:v>-6.8197381912739E-3</c:v>
                </c:pt>
                <c:pt idx="29">
                  <c:v>-1.369580121080085E-3</c:v>
                </c:pt>
                <c:pt idx="30">
                  <c:v>-3.2029330243645284E-3</c:v>
                </c:pt>
                <c:pt idx="31">
                  <c:v>4.344329657540974E-3</c:v>
                </c:pt>
                <c:pt idx="32">
                  <c:v>-1.5867827293315512E-2</c:v>
                </c:pt>
                <c:pt idx="33">
                  <c:v>-1.2361717537790964E-2</c:v>
                </c:pt>
                <c:pt idx="34">
                  <c:v>2.5782311816999852E-3</c:v>
                </c:pt>
                <c:pt idx="35">
                  <c:v>1.6022656462738927E-2</c:v>
                </c:pt>
                <c:pt idx="36">
                  <c:v>-9.0247474505322847E-3</c:v>
                </c:pt>
                <c:pt idx="37">
                  <c:v>7.6415914583212955E-3</c:v>
                </c:pt>
                <c:pt idx="38">
                  <c:v>6.43832160047717E-3</c:v>
                </c:pt>
                <c:pt idx="39">
                  <c:v>-2.2921444808384376E-4</c:v>
                </c:pt>
                <c:pt idx="40">
                  <c:v>1.2303605309580395E-2</c:v>
                </c:pt>
                <c:pt idx="41">
                  <c:v>-1.0013754359866713E-2</c:v>
                </c:pt>
                <c:pt idx="42">
                  <c:v>-2.1734919233992126E-2</c:v>
                </c:pt>
                <c:pt idx="43">
                  <c:v>-1.1756554480260506E-2</c:v>
                </c:pt>
                <c:pt idx="44">
                  <c:v>2.7526791196925485E-2</c:v>
                </c:pt>
                <c:pt idx="45">
                  <c:v>1.8692168121973173E-2</c:v>
                </c:pt>
                <c:pt idx="46">
                  <c:v>6.0790283542822721E-3</c:v>
                </c:pt>
                <c:pt idx="47">
                  <c:v>-2.1096364908642043E-2</c:v>
                </c:pt>
                <c:pt idx="48">
                  <c:v>3.3588169821545402E-2</c:v>
                </c:pt>
                <c:pt idx="49">
                  <c:v>-3.1083851918301637E-3</c:v>
                </c:pt>
                <c:pt idx="50">
                  <c:v>1.9597663548091827E-2</c:v>
                </c:pt>
                <c:pt idx="51">
                  <c:v>-5.2470132420667556E-3</c:v>
                </c:pt>
                <c:pt idx="52">
                  <c:v>-5.7156164248569124E-3</c:v>
                </c:pt>
                <c:pt idx="53">
                  <c:v>-1.1753078445130334E-2</c:v>
                </c:pt>
                <c:pt idx="54">
                  <c:v>-2.4566674063276868E-3</c:v>
                </c:pt>
                <c:pt idx="55">
                  <c:v>-2.2843964262481711E-2</c:v>
                </c:pt>
                <c:pt idx="56">
                  <c:v>1.3407773905289626E-2</c:v>
                </c:pt>
                <c:pt idx="57">
                  <c:v>1.6788291373169329E-2</c:v>
                </c:pt>
                <c:pt idx="58">
                  <c:v>1.3668711368045212E-2</c:v>
                </c:pt>
                <c:pt idx="59">
                  <c:v>-2.3932069018789685E-2</c:v>
                </c:pt>
                <c:pt idx="60">
                  <c:v>-2.9197237077416092E-3</c:v>
                </c:pt>
                <c:pt idx="61">
                  <c:v>3.3757170138413034E-3</c:v>
                </c:pt>
                <c:pt idx="62">
                  <c:v>8.0555612985091559E-3</c:v>
                </c:pt>
                <c:pt idx="63">
                  <c:v>-8.9190453015980332E-4</c:v>
                </c:pt>
                <c:pt idx="64">
                  <c:v>-2.4614528536503637E-2</c:v>
                </c:pt>
                <c:pt idx="65">
                  <c:v>2.327521120584003E-2</c:v>
                </c:pt>
                <c:pt idx="66">
                  <c:v>-2.762849614329696E-2</c:v>
                </c:pt>
                <c:pt idx="67">
                  <c:v>-2.9122608838717524E-2</c:v>
                </c:pt>
                <c:pt idx="68">
                  <c:v>4.0108078767839483E-3</c:v>
                </c:pt>
                <c:pt idx="69">
                  <c:v>2.4652431234466286E-2</c:v>
                </c:pt>
                <c:pt idx="70">
                  <c:v>-3.0082718992621112E-2</c:v>
                </c:pt>
                <c:pt idx="71">
                  <c:v>-5.9361501482130281E-3</c:v>
                </c:pt>
                <c:pt idx="72">
                  <c:v>1.5595763190887442E-2</c:v>
                </c:pt>
                <c:pt idx="73">
                  <c:v>-7.767478424874164E-3</c:v>
                </c:pt>
                <c:pt idx="74">
                  <c:v>-9.4967493909051959E-3</c:v>
                </c:pt>
                <c:pt idx="75">
                  <c:v>4.2846962834036479E-3</c:v>
                </c:pt>
                <c:pt idx="76">
                  <c:v>-1.9911864494769779E-2</c:v>
                </c:pt>
                <c:pt idx="77">
                  <c:v>-3.6268929382663073E-2</c:v>
                </c:pt>
                <c:pt idx="78">
                  <c:v>3.4085753874202991E-2</c:v>
                </c:pt>
                <c:pt idx="79">
                  <c:v>1.9478808344718219E-2</c:v>
                </c:pt>
                <c:pt idx="80">
                  <c:v>1.3483370940084538E-2</c:v>
                </c:pt>
                <c:pt idx="81">
                  <c:v>-8.9686488512537403E-3</c:v>
                </c:pt>
                <c:pt idx="82">
                  <c:v>1.8555980123234481E-2</c:v>
                </c:pt>
                <c:pt idx="83">
                  <c:v>1.6277277509282738E-3</c:v>
                </c:pt>
                <c:pt idx="84">
                  <c:v>-1.9472758677325924E-2</c:v>
                </c:pt>
                <c:pt idx="85">
                  <c:v>-2.884118985926365E-2</c:v>
                </c:pt>
                <c:pt idx="86">
                  <c:v>-3.664346072002559E-3</c:v>
                </c:pt>
                <c:pt idx="87">
                  <c:v>-1.454482303777835E-2</c:v>
                </c:pt>
                <c:pt idx="88">
                  <c:v>-8.4788937040817264E-3</c:v>
                </c:pt>
                <c:pt idx="89">
                  <c:v>-4.76969134352416E-3</c:v>
                </c:pt>
                <c:pt idx="90">
                  <c:v>-7.3241699141059118E-3</c:v>
                </c:pt>
                <c:pt idx="91">
                  <c:v>-1.4039832254574551E-2</c:v>
                </c:pt>
                <c:pt idx="92">
                  <c:v>4.055462699246646E-2</c:v>
                </c:pt>
                <c:pt idx="93">
                  <c:v>-1.8687419134466535E-2</c:v>
                </c:pt>
                <c:pt idx="94">
                  <c:v>-3.275020425628365E-3</c:v>
                </c:pt>
                <c:pt idx="95">
                  <c:v>-2.297188957245918E-2</c:v>
                </c:pt>
                <c:pt idx="96">
                  <c:v>3.2014932602206135E-2</c:v>
                </c:pt>
                <c:pt idx="97">
                  <c:v>1.2425618210392002E-2</c:v>
                </c:pt>
                <c:pt idx="98">
                  <c:v>6.8914553941249769E-3</c:v>
                </c:pt>
                <c:pt idx="99">
                  <c:v>6.1132413785067487E-3</c:v>
                </c:pt>
                <c:pt idx="100">
                  <c:v>-2.4378911907485068E-4</c:v>
                </c:pt>
                <c:pt idx="101">
                  <c:v>2.8130240662426861E-2</c:v>
                </c:pt>
                <c:pt idx="102">
                  <c:v>-1.9873791096079139E-2</c:v>
                </c:pt>
                <c:pt idx="103">
                  <c:v>-1.6827631702308062E-2</c:v>
                </c:pt>
                <c:pt idx="104">
                  <c:v>-6.1885816882350675E-2</c:v>
                </c:pt>
                <c:pt idx="105">
                  <c:v>-9.9921708956572271E-3</c:v>
                </c:pt>
                <c:pt idx="106">
                  <c:v>1.182197004602956E-2</c:v>
                </c:pt>
                <c:pt idx="107">
                  <c:v>3.7924103949458707E-2</c:v>
                </c:pt>
                <c:pt idx="108">
                  <c:v>4.7660650369802894E-3</c:v>
                </c:pt>
                <c:pt idx="109">
                  <c:v>-9.0498261683155268E-3</c:v>
                </c:pt>
                <c:pt idx="110">
                  <c:v>-1.5780395116544877E-2</c:v>
                </c:pt>
                <c:pt idx="111">
                  <c:v>1.2492194746107329E-2</c:v>
                </c:pt>
                <c:pt idx="112">
                  <c:v>-1.1979255790691727E-2</c:v>
                </c:pt>
                <c:pt idx="113">
                  <c:v>8.9343442309154277E-3</c:v>
                </c:pt>
                <c:pt idx="114">
                  <c:v>1.6633467056005151E-2</c:v>
                </c:pt>
                <c:pt idx="115">
                  <c:v>3.4929649751789514E-3</c:v>
                </c:pt>
                <c:pt idx="116">
                  <c:v>2.4601544798239106E-2</c:v>
                </c:pt>
                <c:pt idx="117">
                  <c:v>-1.2471146246923994E-2</c:v>
                </c:pt>
                <c:pt idx="118">
                  <c:v>-3.8119016536865682E-2</c:v>
                </c:pt>
                <c:pt idx="119">
                  <c:v>-2.3032240238159618E-3</c:v>
                </c:pt>
                <c:pt idx="120">
                  <c:v>-3.5732045638644391E-2</c:v>
                </c:pt>
                <c:pt idx="121">
                  <c:v>8.7244347149597005E-3</c:v>
                </c:pt>
                <c:pt idx="122">
                  <c:v>9.4315124176325756E-3</c:v>
                </c:pt>
                <c:pt idx="123">
                  <c:v>-1.6564053211365493E-2</c:v>
                </c:pt>
                <c:pt idx="124">
                  <c:v>4.2160870989826259E-2</c:v>
                </c:pt>
                <c:pt idx="125">
                  <c:v>-8.4453567629248858E-3</c:v>
                </c:pt>
                <c:pt idx="126">
                  <c:v>1.6061524350653892E-2</c:v>
                </c:pt>
                <c:pt idx="127">
                  <c:v>-4.3087400069241749E-3</c:v>
                </c:pt>
                <c:pt idx="128">
                  <c:v>-3.6207721436437225E-2</c:v>
                </c:pt>
                <c:pt idx="129">
                  <c:v>-9.2605382140465917E-3</c:v>
                </c:pt>
                <c:pt idx="130">
                  <c:v>-3.4616264911221809E-3</c:v>
                </c:pt>
                <c:pt idx="131">
                  <c:v>-8.0343068170458994E-3</c:v>
                </c:pt>
                <c:pt idx="132">
                  <c:v>-1.8179840933875254E-2</c:v>
                </c:pt>
                <c:pt idx="133">
                  <c:v>1.4138370633721324E-2</c:v>
                </c:pt>
                <c:pt idx="134">
                  <c:v>-5.6857035453539472E-3</c:v>
                </c:pt>
                <c:pt idx="135">
                  <c:v>1.3752415599081235E-2</c:v>
                </c:pt>
                <c:pt idx="136">
                  <c:v>2.6950127153041865E-2</c:v>
                </c:pt>
                <c:pt idx="137">
                  <c:v>2.6034214286717165E-3</c:v>
                </c:pt>
                <c:pt idx="138">
                  <c:v>-2.3679038932320009E-2</c:v>
                </c:pt>
                <c:pt idx="139">
                  <c:v>-2.3435460246332869E-2</c:v>
                </c:pt>
                <c:pt idx="140">
                  <c:v>-2.9877689874582388E-2</c:v>
                </c:pt>
                <c:pt idx="141">
                  <c:v>1.4773732729392313E-2</c:v>
                </c:pt>
                <c:pt idx="142">
                  <c:v>1.2921195518252462E-2</c:v>
                </c:pt>
                <c:pt idx="143">
                  <c:v>3.5684506825892463E-2</c:v>
                </c:pt>
                <c:pt idx="144">
                  <c:v>6.305902712865373E-3</c:v>
                </c:pt>
                <c:pt idx="145">
                  <c:v>2.8769247969781778E-3</c:v>
                </c:pt>
                <c:pt idx="146">
                  <c:v>-2.8769247969780759E-3</c:v>
                </c:pt>
                <c:pt idx="147">
                  <c:v>-1.1326359588001936E-2</c:v>
                </c:pt>
                <c:pt idx="148">
                  <c:v>3.5392708054292649E-2</c:v>
                </c:pt>
                <c:pt idx="149">
                  <c:v>3.0635578551939922E-3</c:v>
                </c:pt>
                <c:pt idx="150">
                  <c:v>2.5668258646438624E-2</c:v>
                </c:pt>
                <c:pt idx="151">
                  <c:v>1.0134768495384335E-2</c:v>
                </c:pt>
                <c:pt idx="152">
                  <c:v>3.4373119032607155E-3</c:v>
                </c:pt>
                <c:pt idx="153">
                  <c:v>-6.6396382198471377E-3</c:v>
                </c:pt>
                <c:pt idx="154">
                  <c:v>-3.7078021508096873E-3</c:v>
                </c:pt>
                <c:pt idx="155">
                  <c:v>2.720395953275626E-3</c:v>
                </c:pt>
                <c:pt idx="156">
                  <c:v>-2.4704917679085653E-4</c:v>
                </c:pt>
                <c:pt idx="157">
                  <c:v>-8.5844222834535217E-2</c:v>
                </c:pt>
                <c:pt idx="158">
                  <c:v>1.8825011967215869E-3</c:v>
                </c:pt>
                <c:pt idx="159">
                  <c:v>-1.4614637887677038E-2</c:v>
                </c:pt>
                <c:pt idx="160">
                  <c:v>1.2193616392914768E-2</c:v>
                </c:pt>
                <c:pt idx="161">
                  <c:v>8.8484386906601768E-3</c:v>
                </c:pt>
                <c:pt idx="162">
                  <c:v>2.6688529872702355E-4</c:v>
                </c:pt>
                <c:pt idx="163">
                  <c:v>1.0090419554233704E-2</c:v>
                </c:pt>
                <c:pt idx="164">
                  <c:v>-1.0891328336059535E-2</c:v>
                </c:pt>
                <c:pt idx="165">
                  <c:v>-1.3174034252098701E-2</c:v>
                </c:pt>
                <c:pt idx="166">
                  <c:v>5.6672907790854257E-3</c:v>
                </c:pt>
                <c:pt idx="167">
                  <c:v>-3.2344897429765576E-3</c:v>
                </c:pt>
                <c:pt idx="168">
                  <c:v>3.2344897429767141E-3</c:v>
                </c:pt>
                <c:pt idx="169">
                  <c:v>-2.9645786236737453E-3</c:v>
                </c:pt>
                <c:pt idx="170">
                  <c:v>-8.4022245625325915E-3</c:v>
                </c:pt>
                <c:pt idx="171">
                  <c:v>1.9941347662068953E-2</c:v>
                </c:pt>
                <c:pt idx="172">
                  <c:v>2.4770648174302863E-2</c:v>
                </c:pt>
                <c:pt idx="173">
                  <c:v>-4.1731366517793987E-3</c:v>
                </c:pt>
                <c:pt idx="174">
                  <c:v>-1.130258112696431E-2</c:v>
                </c:pt>
                <c:pt idx="175">
                  <c:v>-9.0281874971986087E-3</c:v>
                </c:pt>
                <c:pt idx="176">
                  <c:v>2.3462243102552356E-2</c:v>
                </c:pt>
                <c:pt idx="177">
                  <c:v>3.4570104577498331E-2</c:v>
                </c:pt>
                <c:pt idx="178">
                  <c:v>-2.5201699148213329E-3</c:v>
                </c:pt>
                <c:pt idx="179">
                  <c:v>-2.0207040393982732E-3</c:v>
                </c:pt>
                <c:pt idx="180">
                  <c:v>8.3092600887802875E-3</c:v>
                </c:pt>
                <c:pt idx="181">
                  <c:v>-1.6433195241718306E-2</c:v>
                </c:pt>
                <c:pt idx="182">
                  <c:v>-5.8801161110773976E-3</c:v>
                </c:pt>
                <c:pt idx="183">
                  <c:v>-7.9804324607528326E-3</c:v>
                </c:pt>
                <c:pt idx="184">
                  <c:v>-9.6092201624713072E-3</c:v>
                </c:pt>
                <c:pt idx="185">
                  <c:v>-1.3056956482258011E-3</c:v>
                </c:pt>
                <c:pt idx="186">
                  <c:v>8.0677388713758739E-3</c:v>
                </c:pt>
                <c:pt idx="187">
                  <c:v>-7.7998347172958588E-4</c:v>
                </c:pt>
                <c:pt idx="188">
                  <c:v>1.0606759687200949E-2</c:v>
                </c:pt>
                <c:pt idx="189">
                  <c:v>2.5735617866857818E-4</c:v>
                </c:pt>
                <c:pt idx="190">
                  <c:v>2.8259183431481594E-3</c:v>
                </c:pt>
                <c:pt idx="191">
                  <c:v>5.6280660017402305E-3</c:v>
                </c:pt>
                <c:pt idx="192">
                  <c:v>-8.7113405235571297E-3</c:v>
                </c:pt>
                <c:pt idx="193">
                  <c:v>-5.1599482001286143E-3</c:v>
                </c:pt>
                <c:pt idx="194">
                  <c:v>-1.3279716406180012E-2</c:v>
                </c:pt>
                <c:pt idx="195">
                  <c:v>-1.9587703015998104E-2</c:v>
                </c:pt>
                <c:pt idx="196">
                  <c:v>5.8635312544437403E-3</c:v>
                </c:pt>
                <c:pt idx="197">
                  <c:v>-1.0955326197866461E-2</c:v>
                </c:pt>
                <c:pt idx="198">
                  <c:v>-1.0752643196520993E-3</c:v>
                </c:pt>
                <c:pt idx="199">
                  <c:v>1.9443884053382817E-2</c:v>
                </c:pt>
                <c:pt idx="200">
                  <c:v>3.9490116414680745E-3</c:v>
                </c:pt>
                <c:pt idx="201">
                  <c:v>-3.8023354798466816E-2</c:v>
                </c:pt>
                <c:pt idx="202">
                  <c:v>-2.4590266618838182E-2</c:v>
                </c:pt>
                <c:pt idx="203">
                  <c:v>6.9687005208099572E-3</c:v>
                </c:pt>
                <c:pt idx="204">
                  <c:v>-1.3704634980330161E-2</c:v>
                </c:pt>
                <c:pt idx="205">
                  <c:v>9.5291797218592794E-3</c:v>
                </c:pt>
                <c:pt idx="206">
                  <c:v>7.2263592141106813E-3</c:v>
                </c:pt>
                <c:pt idx="207">
                  <c:v>-4.7189945115443102E-3</c:v>
                </c:pt>
                <c:pt idx="208">
                  <c:v>1.3902145194069257E-3</c:v>
                </c:pt>
                <c:pt idx="209">
                  <c:v>3.0375819063579685E-2</c:v>
                </c:pt>
                <c:pt idx="210">
                  <c:v>-2.6990061159538558E-3</c:v>
                </c:pt>
                <c:pt idx="211">
                  <c:v>1.6352010115158685E-2</c:v>
                </c:pt>
                <c:pt idx="212">
                  <c:v>1.7657653888713268E-2</c:v>
                </c:pt>
                <c:pt idx="213">
                  <c:v>-1.8455609592112485E-2</c:v>
                </c:pt>
                <c:pt idx="214">
                  <c:v>-1.8802594095704173E-2</c:v>
                </c:pt>
                <c:pt idx="215">
                  <c:v>8.1309512673092741E-4</c:v>
                </c:pt>
                <c:pt idx="216">
                  <c:v>-2.4412714430796355E-3</c:v>
                </c:pt>
                <c:pt idx="217">
                  <c:v>-1.3397332093727302E-2</c:v>
                </c:pt>
                <c:pt idx="218">
                  <c:v>-5.2435991756034873E-3</c:v>
                </c:pt>
                <c:pt idx="219">
                  <c:v>-1.0849990162314182E-2</c:v>
                </c:pt>
                <c:pt idx="220">
                  <c:v>1.6768669365316311E-3</c:v>
                </c:pt>
                <c:pt idx="221">
                  <c:v>4.6380422386921735E-2</c:v>
                </c:pt>
                <c:pt idx="222">
                  <c:v>-3.3340975451276962E-2</c:v>
                </c:pt>
                <c:pt idx="223">
                  <c:v>-1.2202025998735712E-2</c:v>
                </c:pt>
                <c:pt idx="224">
                  <c:v>2.8604809874553175E-2</c:v>
                </c:pt>
                <c:pt idx="225">
                  <c:v>1.5871205863619394E-2</c:v>
                </c:pt>
                <c:pt idx="226">
                  <c:v>-3.475440414352219E-3</c:v>
                </c:pt>
                <c:pt idx="227">
                  <c:v>1.6731223089914652E-2</c:v>
                </c:pt>
                <c:pt idx="228">
                  <c:v>9.6973414044214737E-3</c:v>
                </c:pt>
                <c:pt idx="229">
                  <c:v>-1.3049475372433187E-3</c:v>
                </c:pt>
                <c:pt idx="230">
                  <c:v>-9.7100658641040664E-3</c:v>
                </c:pt>
                <c:pt idx="231">
                  <c:v>5.5226537890071493E-3</c:v>
                </c:pt>
                <c:pt idx="232">
                  <c:v>1.380413632844985E-2</c:v>
                </c:pt>
                <c:pt idx="233">
                  <c:v>-8.8335209141115444E-3</c:v>
                </c:pt>
                <c:pt idx="234">
                  <c:v>-1.3398335562676073E-2</c:v>
                </c:pt>
                <c:pt idx="235">
                  <c:v>1.9641825635952428E-2</c:v>
                </c:pt>
                <c:pt idx="236">
                  <c:v>2.9135706503057874E-2</c:v>
                </c:pt>
                <c:pt idx="237">
                  <c:v>2.0197675060605484E-2</c:v>
                </c:pt>
                <c:pt idx="238">
                  <c:v>-1.768192439932335E-2</c:v>
                </c:pt>
                <c:pt idx="239">
                  <c:v>1.2554692818493507E-3</c:v>
                </c:pt>
                <c:pt idx="240">
                  <c:v>2.2088002710918302E-2</c:v>
                </c:pt>
                <c:pt idx="241">
                  <c:v>1.5828916743474787E-2</c:v>
                </c:pt>
                <c:pt idx="242">
                  <c:v>-1.9517599049293059E-2</c:v>
                </c:pt>
                <c:pt idx="243">
                  <c:v>1.8792508918205997E-2</c:v>
                </c:pt>
                <c:pt idx="244">
                  <c:v>-7.5233800921163533E-3</c:v>
                </c:pt>
                <c:pt idx="245">
                  <c:v>4.8705444142873065E-4</c:v>
                </c:pt>
                <c:pt idx="246">
                  <c:v>-4.3923750431441302E-3</c:v>
                </c:pt>
                <c:pt idx="247">
                  <c:v>-3.6841592428118429E-3</c:v>
                </c:pt>
                <c:pt idx="248">
                  <c:v>-2.0132383711869303E-2</c:v>
                </c:pt>
                <c:pt idx="249">
                  <c:v>2.7487143390624039E-2</c:v>
                </c:pt>
                <c:pt idx="250">
                  <c:v>2.2700781043913241E-2</c:v>
                </c:pt>
                <c:pt idx="251">
                  <c:v>3.5752720772469502E-3</c:v>
                </c:pt>
                <c:pt idx="252">
                  <c:v>1.9555367367990829E-2</c:v>
                </c:pt>
                <c:pt idx="253">
                  <c:v>-7.2591076184039417E-3</c:v>
                </c:pt>
                <c:pt idx="254">
                  <c:v>-8.0227726955287484E-3</c:v>
                </c:pt>
                <c:pt idx="255">
                  <c:v>2.6649576990127433E-2</c:v>
                </c:pt>
                <c:pt idx="256">
                  <c:v>7.3546605001793943E-3</c:v>
                </c:pt>
                <c:pt idx="257">
                  <c:v>-5.5108678121209582E-3</c:v>
                </c:pt>
                <c:pt idx="258">
                  <c:v>2.5295262783204299E-3</c:v>
                </c:pt>
                <c:pt idx="259">
                  <c:v>-6.9140470641653783E-3</c:v>
                </c:pt>
                <c:pt idx="260">
                  <c:v>-4.4037618190069568E-3</c:v>
                </c:pt>
                <c:pt idx="261">
                  <c:v>1.8868487466994058E-2</c:v>
                </c:pt>
                <c:pt idx="262">
                  <c:v>6.3622169488581765E-3</c:v>
                </c:pt>
                <c:pt idx="263">
                  <c:v>1.1037375278638137E-2</c:v>
                </c:pt>
                <c:pt idx="264">
                  <c:v>-7.6456167117527046E-3</c:v>
                </c:pt>
                <c:pt idx="265">
                  <c:v>8.0935896839941703E-3</c:v>
                </c:pt>
                <c:pt idx="266">
                  <c:v>1.4008045944058101E-2</c:v>
                </c:pt>
                <c:pt idx="267">
                  <c:v>-2.4317955251917552E-3</c:v>
                </c:pt>
                <c:pt idx="268">
                  <c:v>-1.2024223391107905E-2</c:v>
                </c:pt>
                <c:pt idx="269">
                  <c:v>-5.3907967722931771E-3</c:v>
                </c:pt>
                <c:pt idx="270">
                  <c:v>8.5221737374628782E-3</c:v>
                </c:pt>
                <c:pt idx="271">
                  <c:v>1.1324641951129926E-2</c:v>
                </c:pt>
                <c:pt idx="272">
                  <c:v>-2.3004969363163125E-2</c:v>
                </c:pt>
                <c:pt idx="273">
                  <c:v>1.6581207255212102E-2</c:v>
                </c:pt>
                <c:pt idx="274">
                  <c:v>1.9979752647067729E-3</c:v>
                </c:pt>
                <c:pt idx="275">
                  <c:v>-1.7757879723360678E-3</c:v>
                </c:pt>
                <c:pt idx="276">
                  <c:v>1.5539949310883639E-3</c:v>
                </c:pt>
                <c:pt idx="277">
                  <c:v>-1.0704889473841763E-2</c:v>
                </c:pt>
                <c:pt idx="278">
                  <c:v>4.4837464780776877E-4</c:v>
                </c:pt>
                <c:pt idx="279">
                  <c:v>2.9092195505978956E-3</c:v>
                </c:pt>
                <c:pt idx="280">
                  <c:v>-3.8061046191383103E-3</c:v>
                </c:pt>
                <c:pt idx="281">
                  <c:v>-5.3680986491172832E-2</c:v>
                </c:pt>
                <c:pt idx="282">
                  <c:v>1.7828292511447987E-2</c:v>
                </c:pt>
                <c:pt idx="283">
                  <c:v>-1.806499601896178E-2</c:v>
                </c:pt>
                <c:pt idx="284">
                  <c:v>-1.4546533429340112E-2</c:v>
                </c:pt>
                <c:pt idx="285">
                  <c:v>4.0752302946791899E-3</c:v>
                </c:pt>
                <c:pt idx="286">
                  <c:v>-1.2276030770676932E-2</c:v>
                </c:pt>
                <c:pt idx="287">
                  <c:v>-7.7801734513605857E-3</c:v>
                </c:pt>
                <c:pt idx="288">
                  <c:v>1.8380131792438463E-2</c:v>
                </c:pt>
                <c:pt idx="289">
                  <c:v>-6.0089148947617124E-3</c:v>
                </c:pt>
                <c:pt idx="290">
                  <c:v>1.0790239954863213E-2</c:v>
                </c:pt>
                <c:pt idx="291">
                  <c:v>2.3820475437296112E-3</c:v>
                </c:pt>
                <c:pt idx="292">
                  <c:v>1.4878101392978075E-2</c:v>
                </c:pt>
                <c:pt idx="293">
                  <c:v>1.350423455342082E-2</c:v>
                </c:pt>
                <c:pt idx="294">
                  <c:v>2.3129733280799564E-4</c:v>
                </c:pt>
                <c:pt idx="295">
                  <c:v>-5.0996879285741589E-3</c:v>
                </c:pt>
                <c:pt idx="296">
                  <c:v>-5.1258281092490567E-3</c:v>
                </c:pt>
                <c:pt idx="297">
                  <c:v>-4.4481615297176803E-3</c:v>
                </c:pt>
                <c:pt idx="298">
                  <c:v>8.8765228705832804E-3</c:v>
                </c:pt>
                <c:pt idx="299">
                  <c:v>7.4143362517489243E-3</c:v>
                </c:pt>
                <c:pt idx="300">
                  <c:v>-7.1818158546078335E-3</c:v>
                </c:pt>
                <c:pt idx="301">
                  <c:v>-1.0752739229803722E-2</c:v>
                </c:pt>
                <c:pt idx="302">
                  <c:v>-1.3010257604639466E-2</c:v>
                </c:pt>
                <c:pt idx="303">
                  <c:v>1.6529297402235309E-2</c:v>
                </c:pt>
                <c:pt idx="304">
                  <c:v>-2.4897579718340047E-2</c:v>
                </c:pt>
                <c:pt idx="305">
                  <c:v>-9.6502685936191712E-3</c:v>
                </c:pt>
                <c:pt idx="306">
                  <c:v>-2.9133025375295183E-3</c:v>
                </c:pt>
                <c:pt idx="307">
                  <c:v>1.6636918415215772E-2</c:v>
                </c:pt>
                <c:pt idx="308">
                  <c:v>6.435470259480958E-3</c:v>
                </c:pt>
                <c:pt idx="309">
                  <c:v>1.0383530407090073E-7</c:v>
                </c:pt>
                <c:pt idx="310">
                  <c:v>-2.5091784084423599E-2</c:v>
                </c:pt>
                <c:pt idx="311">
                  <c:v>-6.618501489972479E-3</c:v>
                </c:pt>
                <c:pt idx="312">
                  <c:v>-3.4491574576696938E-3</c:v>
                </c:pt>
                <c:pt idx="313">
                  <c:v>2.1726791695732856E-2</c:v>
                </c:pt>
                <c:pt idx="314">
                  <c:v>3.134376749354335E-3</c:v>
                </c:pt>
                <c:pt idx="315">
                  <c:v>2.8846063885167444E-3</c:v>
                </c:pt>
                <c:pt idx="316">
                  <c:v>-2.400692125067896E-4</c:v>
                </c:pt>
                <c:pt idx="317">
                  <c:v>1.4539660271123951E-2</c:v>
                </c:pt>
                <c:pt idx="318">
                  <c:v>3.7161701803944881E-2</c:v>
                </c:pt>
                <c:pt idx="319">
                  <c:v>2.0088704758205771E-2</c:v>
                </c:pt>
                <c:pt idx="320">
                  <c:v>-3.8961487769945201E-2</c:v>
                </c:pt>
                <c:pt idx="321">
                  <c:v>8.0990502209898532E-3</c:v>
                </c:pt>
                <c:pt idx="322">
                  <c:v>-2.8045734378387442E-2</c:v>
                </c:pt>
                <c:pt idx="323">
                  <c:v>-8.5694770724590846E-3</c:v>
                </c:pt>
                <c:pt idx="324">
                  <c:v>4.0558664240879149E-3</c:v>
                </c:pt>
                <c:pt idx="325">
                  <c:v>-3.5778162652002989E-3</c:v>
                </c:pt>
                <c:pt idx="326">
                  <c:v>1.79971474655315E-2</c:v>
                </c:pt>
                <c:pt idx="327">
                  <c:v>5.6166900310052449E-3</c:v>
                </c:pt>
                <c:pt idx="328">
                  <c:v>-2.804452614061603E-3</c:v>
                </c:pt>
                <c:pt idx="329">
                  <c:v>-3.4038686347435176E-2</c:v>
                </c:pt>
                <c:pt idx="330">
                  <c:v>3.8666039016913701E-3</c:v>
                </c:pt>
                <c:pt idx="331">
                  <c:v>-4.8254810160320563E-4</c:v>
                </c:pt>
                <c:pt idx="332">
                  <c:v>-3.1419523575022777E-3</c:v>
                </c:pt>
                <c:pt idx="333">
                  <c:v>4.1067107584441846E-3</c:v>
                </c:pt>
                <c:pt idx="334">
                  <c:v>1.6861519820985556E-3</c:v>
                </c:pt>
                <c:pt idx="335">
                  <c:v>1.0772151547031478E-2</c:v>
                </c:pt>
                <c:pt idx="336">
                  <c:v>9.4787534170367466E-3</c:v>
                </c:pt>
                <c:pt idx="337">
                  <c:v>1.2655398728577036E-2</c:v>
                </c:pt>
                <c:pt idx="338">
                  <c:v>5.1103228725664848E-3</c:v>
                </c:pt>
                <c:pt idx="339">
                  <c:v>1.0830869711032641E-2</c:v>
                </c:pt>
                <c:pt idx="340">
                  <c:v>-1.361504992344411E-2</c:v>
                </c:pt>
                <c:pt idx="341">
                  <c:v>2.137764401187732E-2</c:v>
                </c:pt>
                <c:pt idx="342">
                  <c:v>3.8153006368985012E-2</c:v>
                </c:pt>
                <c:pt idx="343">
                  <c:v>-1.5220384724800928E-2</c:v>
                </c:pt>
                <c:pt idx="344">
                  <c:v>1.2589904294095603E-2</c:v>
                </c:pt>
                <c:pt idx="345">
                  <c:v>1.6975426456111446E-2</c:v>
                </c:pt>
                <c:pt idx="346">
                  <c:v>8.8086850183723402E-3</c:v>
                </c:pt>
                <c:pt idx="347">
                  <c:v>-1.09690289715668E-2</c:v>
                </c:pt>
                <c:pt idx="348">
                  <c:v>-1.0871967979444497E-2</c:v>
                </c:pt>
                <c:pt idx="349">
                  <c:v>-3.2847896740550641E-3</c:v>
                </c:pt>
                <c:pt idx="350">
                  <c:v>1.8257369389135202E-2</c:v>
                </c:pt>
                <c:pt idx="351">
                  <c:v>-8.2180131119328533E-3</c:v>
                </c:pt>
                <c:pt idx="352">
                  <c:v>0</c:v>
                </c:pt>
                <c:pt idx="353">
                  <c:v>-1.3114923338113774E-2</c:v>
                </c:pt>
                <c:pt idx="354">
                  <c:v>1.3192722766499302E-3</c:v>
                </c:pt>
                <c:pt idx="355">
                  <c:v>-1.9796256347608962E-3</c:v>
                </c:pt>
                <c:pt idx="356">
                  <c:v>-1.9789420432186035E-2</c:v>
                </c:pt>
                <c:pt idx="357">
                  <c:v>1.0721624409177058E-2</c:v>
                </c:pt>
                <c:pt idx="358">
                  <c:v>3.1056181772581024E-3</c:v>
                </c:pt>
                <c:pt idx="359">
                  <c:v>-9.3459072805667665E-3</c:v>
                </c:pt>
                <c:pt idx="360">
                  <c:v>-7.404944122611945E-3</c:v>
                </c:pt>
                <c:pt idx="361">
                  <c:v>-1.0869663476487452E-2</c:v>
                </c:pt>
                <c:pt idx="362">
                  <c:v>1.2894622949786175E-2</c:v>
                </c:pt>
                <c:pt idx="363">
                  <c:v>-1.1074804213595716E-2</c:v>
                </c:pt>
                <c:pt idx="364">
                  <c:v>8.5992563440535248E-3</c:v>
                </c:pt>
                <c:pt idx="365">
                  <c:v>9.4192674347328836E-3</c:v>
                </c:pt>
                <c:pt idx="366">
                  <c:v>-2.8987546410120895E-2</c:v>
                </c:pt>
                <c:pt idx="367">
                  <c:v>-2.7960843770502557E-2</c:v>
                </c:pt>
                <c:pt idx="368">
                  <c:v>1.5475096029328696E-2</c:v>
                </c:pt>
                <c:pt idx="369">
                  <c:v>-1.5711386477079724E-2</c:v>
                </c:pt>
                <c:pt idx="370">
                  <c:v>4.0099111186784643E-3</c:v>
                </c:pt>
                <c:pt idx="371">
                  <c:v>-3.3011042811075231E-3</c:v>
                </c:pt>
                <c:pt idx="372">
                  <c:v>1.7326560013262833E-2</c:v>
                </c:pt>
                <c:pt idx="373">
                  <c:v>-4.6662137707286578E-3</c:v>
                </c:pt>
                <c:pt idx="374">
                  <c:v>1.922470187806638E-2</c:v>
                </c:pt>
                <c:pt idx="375">
                  <c:v>-1.1536826430193849E-2</c:v>
                </c:pt>
                <c:pt idx="376">
                  <c:v>1.8548450826354488E-3</c:v>
                </c:pt>
                <c:pt idx="377">
                  <c:v>2.4257471919085671E-2</c:v>
                </c:pt>
                <c:pt idx="378">
                  <c:v>2.9348952395640091E-3</c:v>
                </c:pt>
                <c:pt idx="379">
                  <c:v>5.3956916820986399E-3</c:v>
                </c:pt>
                <c:pt idx="380">
                  <c:v>1.5793922871481125E-2</c:v>
                </c:pt>
                <c:pt idx="381">
                  <c:v>9.0080138929046517E-3</c:v>
                </c:pt>
                <c:pt idx="382">
                  <c:v>6.5603139292652623E-4</c:v>
                </c:pt>
                <c:pt idx="383">
                  <c:v>7.8380786207415953E-3</c:v>
                </c:pt>
                <c:pt idx="384">
                  <c:v>-4.3469363719628069E-3</c:v>
                </c:pt>
                <c:pt idx="385">
                  <c:v>-6.555961553405854E-3</c:v>
                </c:pt>
                <c:pt idx="386">
                  <c:v>6.338125817003732E-3</c:v>
                </c:pt>
                <c:pt idx="387">
                  <c:v>6.5146750780554529E-3</c:v>
                </c:pt>
                <c:pt idx="388">
                  <c:v>1.2903393178213526E-2</c:v>
                </c:pt>
                <c:pt idx="389">
                  <c:v>-7.0762066927392477E-3</c:v>
                </c:pt>
                <c:pt idx="390">
                  <c:v>6.2211927736552236E-3</c:v>
                </c:pt>
                <c:pt idx="391">
                  <c:v>-2.1409404152957184E-3</c:v>
                </c:pt>
                <c:pt idx="392">
                  <c:v>-2.2979508446710737E-2</c:v>
                </c:pt>
                <c:pt idx="393">
                  <c:v>-5.7181194078725715E-3</c:v>
                </c:pt>
                <c:pt idx="394">
                  <c:v>-1.0865977052410776E-2</c:v>
                </c:pt>
                <c:pt idx="395">
                  <c:v>-2.679200889487217E-3</c:v>
                </c:pt>
                <c:pt idx="396">
                  <c:v>2.8866176854767923E-2</c:v>
                </c:pt>
                <c:pt idx="397">
                  <c:v>7.3576890751038239E-3</c:v>
                </c:pt>
                <c:pt idx="398">
                  <c:v>-9.5321472121216392E-3</c:v>
                </c:pt>
                <c:pt idx="399">
                  <c:v>3.0428374659767308E-3</c:v>
                </c:pt>
                <c:pt idx="400">
                  <c:v>4.3309030012203265E-3</c:v>
                </c:pt>
                <c:pt idx="401">
                  <c:v>-9.3347215365823383E-3</c:v>
                </c:pt>
                <c:pt idx="402">
                  <c:v>8.0374252221547485E-3</c:v>
                </c:pt>
                <c:pt idx="403">
                  <c:v>4.9638299761517023E-3</c:v>
                </c:pt>
                <c:pt idx="404">
                  <c:v>1.006761672412697E-2</c:v>
                </c:pt>
                <c:pt idx="405">
                  <c:v>-8.7767087215673521E-3</c:v>
                </c:pt>
                <c:pt idx="406">
                  <c:v>9.6288082543117132E-3</c:v>
                </c:pt>
                <c:pt idx="407">
                  <c:v>-3.6266416663454063E-3</c:v>
                </c:pt>
                <c:pt idx="408">
                  <c:v>-7.5083776349139444E-3</c:v>
                </c:pt>
                <c:pt idx="409">
                  <c:v>1.2624564105652485E-2</c:v>
                </c:pt>
                <c:pt idx="410">
                  <c:v>-2.9812807689919914E-3</c:v>
                </c:pt>
                <c:pt idx="411">
                  <c:v>2.2771422985919221E-2</c:v>
                </c:pt>
                <c:pt idx="412">
                  <c:v>-6.0638226004339508E-3</c:v>
                </c:pt>
                <c:pt idx="413">
                  <c:v>-1.6792498775781996E-3</c:v>
                </c:pt>
                <c:pt idx="414">
                  <c:v>-1.3323695350519065E-2</c:v>
                </c:pt>
                <c:pt idx="415">
                  <c:v>-4.9087718189828348E-3</c:v>
                </c:pt>
                <c:pt idx="416">
                  <c:v>1.2829036535121324E-3</c:v>
                </c:pt>
                <c:pt idx="417">
                  <c:v>-3.4246370957235618E-3</c:v>
                </c:pt>
                <c:pt idx="418">
                  <c:v>6.19858721477604E-3</c:v>
                </c:pt>
                <c:pt idx="419">
                  <c:v>1.983189586366214E-2</c:v>
                </c:pt>
                <c:pt idx="420">
                  <c:v>-3.9770325891466353E-3</c:v>
                </c:pt>
                <c:pt idx="421">
                  <c:v>-5.2570119957106925E-3</c:v>
                </c:pt>
                <c:pt idx="422">
                  <c:v>1.0903830866064709E-2</c:v>
                </c:pt>
                <c:pt idx="423">
                  <c:v>1.2435381896036539E-2</c:v>
                </c:pt>
                <c:pt idx="424">
                  <c:v>8.409381518636282E-3</c:v>
                </c:pt>
                <c:pt idx="425">
                  <c:v>-6.9686136582865444E-3</c:v>
                </c:pt>
                <c:pt idx="426">
                  <c:v>-3.2962305542569808E-3</c:v>
                </c:pt>
                <c:pt idx="427">
                  <c:v>5.7612481714576736E-3</c:v>
                </c:pt>
                <c:pt idx="428">
                  <c:v>2.66368552031249E-3</c:v>
                </c:pt>
                <c:pt idx="429">
                  <c:v>9.1659737214158255E-3</c:v>
                </c:pt>
                <c:pt idx="430">
                  <c:v>3.3103758262273228E-2</c:v>
                </c:pt>
                <c:pt idx="431">
                  <c:v>2.2690803552792134E-2</c:v>
                </c:pt>
                <c:pt idx="432">
                  <c:v>-9.2468864886579467E-3</c:v>
                </c:pt>
                <c:pt idx="433">
                  <c:v>-1.3556919957100817E-3</c:v>
                </c:pt>
                <c:pt idx="434">
                  <c:v>4.4474605103265929E-3</c:v>
                </c:pt>
                <c:pt idx="435">
                  <c:v>5.003901557149611E-3</c:v>
                </c:pt>
                <c:pt idx="436">
                  <c:v>-6.5636229942495298E-3</c:v>
                </c:pt>
                <c:pt idx="437">
                  <c:v>-7.3872722539671748E-3</c:v>
                </c:pt>
                <c:pt idx="438">
                  <c:v>1.2603106189318617E-2</c:v>
                </c:pt>
                <c:pt idx="439">
                  <c:v>-6.3786337367419225E-3</c:v>
                </c:pt>
                <c:pt idx="440">
                  <c:v>-9.938702605475502E-3</c:v>
                </c:pt>
                <c:pt idx="441">
                  <c:v>1.4002586223586081E-2</c:v>
                </c:pt>
                <c:pt idx="442">
                  <c:v>-1.263258307689814E-2</c:v>
                </c:pt>
                <c:pt idx="443">
                  <c:v>-1.9751826134191838E-2</c:v>
                </c:pt>
                <c:pt idx="444">
                  <c:v>-3.5970963114334811E-3</c:v>
                </c:pt>
                <c:pt idx="445">
                  <c:v>2.0607036668434515E-2</c:v>
                </c:pt>
                <c:pt idx="446">
                  <c:v>9.1752347561773282E-3</c:v>
                </c:pt>
                <c:pt idx="447">
                  <c:v>-1.9451157008903521E-3</c:v>
                </c:pt>
                <c:pt idx="448">
                  <c:v>-9.3896997326271617E-3</c:v>
                </c:pt>
                <c:pt idx="449">
                  <c:v>1.3276239095769976E-2</c:v>
                </c:pt>
                <c:pt idx="450">
                  <c:v>2.0920078461535214E-2</c:v>
                </c:pt>
                <c:pt idx="451">
                  <c:v>6.4369273232412249E-3</c:v>
                </c:pt>
                <c:pt idx="452">
                  <c:v>-1.9051760059520858E-2</c:v>
                </c:pt>
                <c:pt idx="453">
                  <c:v>-1.8833764441232977E-2</c:v>
                </c:pt>
                <c:pt idx="454">
                  <c:v>-7.2785054975687226E-3</c:v>
                </c:pt>
                <c:pt idx="455">
                  <c:v>9.2366557512378444E-3</c:v>
                </c:pt>
                <c:pt idx="456">
                  <c:v>1.4564764509520522E-2</c:v>
                </c:pt>
                <c:pt idx="457">
                  <c:v>-7.3529658742823439E-3</c:v>
                </c:pt>
                <c:pt idx="458">
                  <c:v>4.0701848515017347E-3</c:v>
                </c:pt>
                <c:pt idx="459">
                  <c:v>-1.069533901486556E-2</c:v>
                </c:pt>
                <c:pt idx="460">
                  <c:v>-7.6538094893385585E-3</c:v>
                </c:pt>
                <c:pt idx="461">
                  <c:v>6.67577371509483E-3</c:v>
                </c:pt>
                <c:pt idx="462">
                  <c:v>2.1503779385323237E-3</c:v>
                </c:pt>
                <c:pt idx="463">
                  <c:v>0</c:v>
                </c:pt>
                <c:pt idx="464">
                  <c:v>-3.325160327729912E-3</c:v>
                </c:pt>
                <c:pt idx="465">
                  <c:v>-1.9587184929500553E-2</c:v>
                </c:pt>
                <c:pt idx="466">
                  <c:v>1.4480092124388737E-2</c:v>
                </c:pt>
                <c:pt idx="467">
                  <c:v>1.0188151167033073E-2</c:v>
                </c:pt>
                <c:pt idx="468">
                  <c:v>-1.9511600436581897E-3</c:v>
                </c:pt>
                <c:pt idx="469">
                  <c:v>0</c:v>
                </c:pt>
                <c:pt idx="470">
                  <c:v>-1.2974445053944116E-2</c:v>
                </c:pt>
                <c:pt idx="471">
                  <c:v>8.3294579993601375E-2</c:v>
                </c:pt>
                <c:pt idx="472">
                  <c:v>-1.6150103785312262E-2</c:v>
                </c:pt>
                <c:pt idx="473">
                  <c:v>-4.2644898608611304E-3</c:v>
                </c:pt>
                <c:pt idx="474">
                  <c:v>-5.4028125864307606E-3</c:v>
                </c:pt>
                <c:pt idx="475">
                  <c:v>1.0591875635755992E-2</c:v>
                </c:pt>
                <c:pt idx="476">
                  <c:v>-4.6317333100696339E-3</c:v>
                </c:pt>
                <c:pt idx="477">
                  <c:v>-1.3837185970794762E-2</c:v>
                </c:pt>
                <c:pt idx="478">
                  <c:v>1.0116204720997437E-2</c:v>
                </c:pt>
                <c:pt idx="479">
                  <c:v>2.9778327423358219E-3</c:v>
                </c:pt>
                <c:pt idx="480">
                  <c:v>-4.4700675468977991E-3</c:v>
                </c:pt>
                <c:pt idx="481">
                  <c:v>-6.7428864789703963E-3</c:v>
                </c:pt>
                <c:pt idx="482">
                  <c:v>-5.2760856048774847E-3</c:v>
                </c:pt>
                <c:pt idx="483">
                  <c:v>1.2205596281956737E-2</c:v>
                </c:pt>
                <c:pt idx="484">
                  <c:v>-1.4941858117699842E-3</c:v>
                </c:pt>
                <c:pt idx="485">
                  <c:v>2.4555808095557782E-2</c:v>
                </c:pt>
                <c:pt idx="486">
                  <c:v>4.1860208881208992E-3</c:v>
                </c:pt>
                <c:pt idx="487">
                  <c:v>5.072470384897847E-3</c:v>
                </c:pt>
                <c:pt idx="488">
                  <c:v>-9.0761289701196714E-3</c:v>
                </c:pt>
                <c:pt idx="489">
                  <c:v>7.6294977369271927E-3</c:v>
                </c:pt>
                <c:pt idx="490">
                  <c:v>-1.8112369358850345E-3</c:v>
                </c:pt>
                <c:pt idx="491">
                  <c:v>1.4492780634825862E-3</c:v>
                </c:pt>
                <c:pt idx="492">
                  <c:v>2.024972725918979E-2</c:v>
                </c:pt>
                <c:pt idx="493">
                  <c:v>2.660760152231368E-2</c:v>
                </c:pt>
                <c:pt idx="494">
                  <c:v>-8.8488530982261133E-3</c:v>
                </c:pt>
                <c:pt idx="495">
                  <c:v>-7.3465749695364232E-3</c:v>
                </c:pt>
                <c:pt idx="496">
                  <c:v>1.0131102132143079E-2</c:v>
                </c:pt>
                <c:pt idx="497">
                  <c:v>-5.4021088911836703E-3</c:v>
                </c:pt>
                <c:pt idx="498">
                  <c:v>4.010801932176569E-3</c:v>
                </c:pt>
                <c:pt idx="499">
                  <c:v>-2.759907935462832E-3</c:v>
                </c:pt>
                <c:pt idx="500">
                  <c:v>2.6203009191762142E-3</c:v>
                </c:pt>
                <c:pt idx="501">
                  <c:v>-2.2705557215907178E-3</c:v>
                </c:pt>
                <c:pt idx="502">
                  <c:v>-1.728437230992904E-2</c:v>
                </c:pt>
                <c:pt idx="503">
                  <c:v>1.2552143195996318E-2</c:v>
                </c:pt>
                <c:pt idx="504">
                  <c:v>-4.9313429432465243E-3</c:v>
                </c:pt>
                <c:pt idx="505">
                  <c:v>1.4199564853281993E-2</c:v>
                </c:pt>
                <c:pt idx="506">
                  <c:v>1.6229658036234607E-2</c:v>
                </c:pt>
                <c:pt idx="507">
                  <c:v>3.4243886307789038E-4</c:v>
                </c:pt>
                <c:pt idx="508">
                  <c:v>8.863183097925156E-3</c:v>
                </c:pt>
                <c:pt idx="509">
                  <c:v>0</c:v>
                </c:pt>
                <c:pt idx="510">
                  <c:v>1.5992255315833894E-2</c:v>
                </c:pt>
                <c:pt idx="511">
                  <c:v>7.6526492447567462E-3</c:v>
                </c:pt>
                <c:pt idx="512">
                  <c:v>2.6481144317529459E-3</c:v>
                </c:pt>
                <c:pt idx="513">
                  <c:v>3.4650895961764955E-3</c:v>
                </c:pt>
                <c:pt idx="514">
                  <c:v>2.3033992882587448E-3</c:v>
                </c:pt>
                <c:pt idx="515">
                  <c:v>1.3138364262195695E-3</c:v>
                </c:pt>
                <c:pt idx="516">
                  <c:v>-2.4253693399462095E-2</c:v>
                </c:pt>
                <c:pt idx="517">
                  <c:v>-2.7272816408954507E-2</c:v>
                </c:pt>
                <c:pt idx="518">
                  <c:v>7.4029056222682686E-3</c:v>
                </c:pt>
                <c:pt idx="519">
                  <c:v>-3.4363579805824396E-3</c:v>
                </c:pt>
                <c:pt idx="520">
                  <c:v>-7.7754169921217982E-3</c:v>
                </c:pt>
                <c:pt idx="521">
                  <c:v>3.1754111872212706E-2</c:v>
                </c:pt>
                <c:pt idx="522">
                  <c:v>-2.3118534894565539E-2</c:v>
                </c:pt>
                <c:pt idx="523">
                  <c:v>-3.4999176229038663E-2</c:v>
                </c:pt>
                <c:pt idx="524">
                  <c:v>2.9135130782606319E-2</c:v>
                </c:pt>
                <c:pt idx="525">
                  <c:v>-6.5949638535097565E-3</c:v>
                </c:pt>
                <c:pt idx="526">
                  <c:v>1.486369182405166E-2</c:v>
                </c:pt>
                <c:pt idx="527">
                  <c:v>1.9200366473759882E-2</c:v>
                </c:pt>
                <c:pt idx="528">
                  <c:v>-6.9239775916118797E-3</c:v>
                </c:pt>
                <c:pt idx="529">
                  <c:v>1.2127505066617538E-2</c:v>
                </c:pt>
                <c:pt idx="530">
                  <c:v>2.6751223765710385E-3</c:v>
                </c:pt>
                <c:pt idx="531">
                  <c:v>3.1674889269898234E-3</c:v>
                </c:pt>
                <c:pt idx="532">
                  <c:v>-8.3808705024465788E-2</c:v>
                </c:pt>
                <c:pt idx="533">
                  <c:v>-1.8115569581988137E-3</c:v>
                </c:pt>
                <c:pt idx="534">
                  <c:v>1.4222877017784801E-2</c:v>
                </c:pt>
                <c:pt idx="535">
                  <c:v>2.3846451970722254E-2</c:v>
                </c:pt>
                <c:pt idx="536">
                  <c:v>-1.6721320124430183E-2</c:v>
                </c:pt>
                <c:pt idx="537">
                  <c:v>7.2508475017834875E-3</c:v>
                </c:pt>
                <c:pt idx="538">
                  <c:v>2.4639320527422692E-3</c:v>
                </c:pt>
                <c:pt idx="539">
                  <c:v>3.6845396616654097E-3</c:v>
                </c:pt>
                <c:pt idx="540">
                  <c:v>-1.3044422498246886E-2</c:v>
                </c:pt>
                <c:pt idx="541">
                  <c:v>1.0062767877714958E-2</c:v>
                </c:pt>
                <c:pt idx="542">
                  <c:v>-3.8718815042766393E-3</c:v>
                </c:pt>
                <c:pt idx="543">
                  <c:v>1.8692089221612345E-2</c:v>
                </c:pt>
                <c:pt idx="544">
                  <c:v>3.4615328004250078E-4</c:v>
                </c:pt>
                <c:pt idx="545">
                  <c:v>1.6642736855452568E-2</c:v>
                </c:pt>
                <c:pt idx="546">
                  <c:v>-5.973259199872758E-3</c:v>
                </c:pt>
                <c:pt idx="547">
                  <c:v>-4.6324379064649384E-3</c:v>
                </c:pt>
                <c:pt idx="548">
                  <c:v>-2.2433729597642324E-2</c:v>
                </c:pt>
                <c:pt idx="549">
                  <c:v>3.5111665322872716E-3</c:v>
                </c:pt>
                <c:pt idx="550">
                  <c:v>-2.1433786121758627E-2</c:v>
                </c:pt>
                <c:pt idx="551">
                  <c:v>-7.3682015000252517E-3</c:v>
                </c:pt>
                <c:pt idx="552">
                  <c:v>6.4725252449138841E-3</c:v>
                </c:pt>
                <c:pt idx="553">
                  <c:v>1.7586426028560039E-2</c:v>
                </c:pt>
                <c:pt idx="554">
                  <c:v>-2.8213556855251408E-3</c:v>
                </c:pt>
                <c:pt idx="555">
                  <c:v>1.235348117517532E-3</c:v>
                </c:pt>
                <c:pt idx="556">
                  <c:v>-1.0816725779238459E-2</c:v>
                </c:pt>
                <c:pt idx="557">
                  <c:v>-1.4908206546818093E-2</c:v>
                </c:pt>
                <c:pt idx="558">
                  <c:v>-1.8112288389571481E-3</c:v>
                </c:pt>
                <c:pt idx="559">
                  <c:v>1.8124705709400839E-4</c:v>
                </c:pt>
                <c:pt idx="560">
                  <c:v>-8.7384991879106717E-3</c:v>
                </c:pt>
                <c:pt idx="561">
                  <c:v>0</c:v>
                </c:pt>
                <c:pt idx="562">
                  <c:v>2.2241261303909025E-2</c:v>
                </c:pt>
                <c:pt idx="563">
                  <c:v>7.8375903493860914E-3</c:v>
                </c:pt>
                <c:pt idx="564">
                  <c:v>5.4852736070240471E-3</c:v>
                </c:pt>
                <c:pt idx="565">
                  <c:v>-1.2360025499218996E-3</c:v>
                </c:pt>
                <c:pt idx="566">
                  <c:v>-1.8365483659448029E-2</c:v>
                </c:pt>
                <c:pt idx="567">
                  <c:v>-2.2198836561365797E-2</c:v>
                </c:pt>
                <c:pt idx="568">
                  <c:v>5.6875568999060159E-3</c:v>
                </c:pt>
                <c:pt idx="569">
                  <c:v>1.8929131216113834E-2</c:v>
                </c:pt>
                <c:pt idx="570">
                  <c:v>-2.7733875755268266E-2</c:v>
                </c:pt>
                <c:pt idx="571">
                  <c:v>-2.3966761671197344E-2</c:v>
                </c:pt>
                <c:pt idx="572">
                  <c:v>-2.2765544744538348E-3</c:v>
                </c:pt>
                <c:pt idx="573">
                  <c:v>8.698960332954541E-3</c:v>
                </c:pt>
                <c:pt idx="574">
                  <c:v>1.0675299527265101E-2</c:v>
                </c:pt>
                <c:pt idx="575">
                  <c:v>1.7908701134348587E-2</c:v>
                </c:pt>
                <c:pt idx="576">
                  <c:v>7.3160142519783974E-4</c:v>
                </c:pt>
                <c:pt idx="577">
                  <c:v>5.1067226962640258E-3</c:v>
                </c:pt>
                <c:pt idx="578">
                  <c:v>7.2744868883098781E-4</c:v>
                </c:pt>
                <c:pt idx="579">
                  <c:v>4.8961279226901822E-3</c:v>
                </c:pt>
                <c:pt idx="580">
                  <c:v>-1.6230837582195429E-2</c:v>
                </c:pt>
                <c:pt idx="581">
                  <c:v>-1.2208836928239285E-2</c:v>
                </c:pt>
                <c:pt idx="582">
                  <c:v>-8.0351792548819731E-3</c:v>
                </c:pt>
                <c:pt idx="583">
                  <c:v>1.3788166268656164E-2</c:v>
                </c:pt>
                <c:pt idx="584">
                  <c:v>7.925610444322757E-3</c:v>
                </c:pt>
                <c:pt idx="585">
                  <c:v>1.2842905927434505E-3</c:v>
                </c:pt>
                <c:pt idx="586">
                  <c:v>1.4380911706459169E-2</c:v>
                </c:pt>
                <c:pt idx="587">
                  <c:v>-5.8002531695549092E-3</c:v>
                </c:pt>
                <c:pt idx="588">
                  <c:v>3.6348678790563835E-4</c:v>
                </c:pt>
                <c:pt idx="589">
                  <c:v>4.8944569640176116E-3</c:v>
                </c:pt>
                <c:pt idx="590">
                  <c:v>1.6261246605791169E-3</c:v>
                </c:pt>
                <c:pt idx="591">
                  <c:v>1.8247403007203438E-2</c:v>
                </c:pt>
                <c:pt idx="592">
                  <c:v>7.417832155710043E-3</c:v>
                </c:pt>
                <c:pt idx="593">
                  <c:v>-1.7394789458094553E-2</c:v>
                </c:pt>
                <c:pt idx="594">
                  <c:v>-2.4652294400307407E-2</c:v>
                </c:pt>
                <c:pt idx="595">
                  <c:v>9.8612670708916866E-3</c:v>
                </c:pt>
                <c:pt idx="596">
                  <c:v>-1.0909354767367123E-3</c:v>
                </c:pt>
                <c:pt idx="597">
                  <c:v>-1.207921136285753E-2</c:v>
                </c:pt>
                <c:pt idx="598">
                  <c:v>1.2442962616846303E-2</c:v>
                </c:pt>
                <c:pt idx="599">
                  <c:v>9.9521888997010678E-3</c:v>
                </c:pt>
                <c:pt idx="600">
                  <c:v>1.1457357850709135E-2</c:v>
                </c:pt>
                <c:pt idx="601">
                  <c:v>1.7783766125293913E-3</c:v>
                </c:pt>
                <c:pt idx="602">
                  <c:v>1.4639972530773152E-2</c:v>
                </c:pt>
                <c:pt idx="603">
                  <c:v>-2.6299532887401034E-3</c:v>
                </c:pt>
                <c:pt idx="604">
                  <c:v>-3.5116845328965018E-4</c:v>
                </c:pt>
                <c:pt idx="605">
                  <c:v>-8.7852424706946796E-4</c:v>
                </c:pt>
                <c:pt idx="606">
                  <c:v>5.7839472731477095E-3</c:v>
                </c:pt>
                <c:pt idx="607">
                  <c:v>4.0115128351767664E-3</c:v>
                </c:pt>
                <c:pt idx="608">
                  <c:v>1.9819624457426261E-2</c:v>
                </c:pt>
                <c:pt idx="609">
                  <c:v>6.9722702569193634E-3</c:v>
                </c:pt>
                <c:pt idx="610">
                  <c:v>4.5650968168999984E-3</c:v>
                </c:pt>
                <c:pt idx="611">
                  <c:v>-6.6007455794058712E-3</c:v>
                </c:pt>
                <c:pt idx="612">
                  <c:v>3.3961559826773606E-4</c:v>
                </c:pt>
                <c:pt idx="613">
                  <c:v>-8.6949786903392536E-3</c:v>
                </c:pt>
                <c:pt idx="614">
                  <c:v>1.7108317723812708E-3</c:v>
                </c:pt>
                <c:pt idx="615">
                  <c:v>-3.0816175866377449E-3</c:v>
                </c:pt>
                <c:pt idx="616">
                  <c:v>9.3864912341644017E-3</c:v>
                </c:pt>
                <c:pt idx="617">
                  <c:v>6.7716940062400779E-3</c:v>
                </c:pt>
                <c:pt idx="618">
                  <c:v>-1.1027337279374376E-2</c:v>
                </c:pt>
                <c:pt idx="619">
                  <c:v>2.5555732915781121E-3</c:v>
                </c:pt>
                <c:pt idx="620">
                  <c:v>-1.1293755510529829E-2</c:v>
                </c:pt>
                <c:pt idx="621">
                  <c:v>-7.9474867942345047E-3</c:v>
                </c:pt>
                <c:pt idx="622">
                  <c:v>5.5353475782777906E-3</c:v>
                </c:pt>
                <c:pt idx="623">
                  <c:v>-2.5908865710039947E-3</c:v>
                </c:pt>
                <c:pt idx="624">
                  <c:v>-3.2643189937547577E-3</c:v>
                </c:pt>
                <c:pt idx="625">
                  <c:v>-1.043937242464018E-3</c:v>
                </c:pt>
                <c:pt idx="626">
                  <c:v>1.4003169726154051E-2</c:v>
                </c:pt>
                <c:pt idx="627">
                  <c:v>-3.4394140971601883E-3</c:v>
                </c:pt>
                <c:pt idx="628">
                  <c:v>7.038092760151121E-3</c:v>
                </c:pt>
                <c:pt idx="629">
                  <c:v>-5.8329665664003149E-3</c:v>
                </c:pt>
                <c:pt idx="630">
                  <c:v>-1.6830430080490937E-2</c:v>
                </c:pt>
                <c:pt idx="631">
                  <c:v>-4.3840871746619854E-3</c:v>
                </c:pt>
                <c:pt idx="632">
                  <c:v>-7.2316764100950103E-3</c:v>
                </c:pt>
                <c:pt idx="633">
                  <c:v>1.9453250769886365E-3</c:v>
                </c:pt>
                <c:pt idx="634">
                  <c:v>3.8793844783400438E-3</c:v>
                </c:pt>
                <c:pt idx="635">
                  <c:v>-2.8198610091318245E-3</c:v>
                </c:pt>
                <c:pt idx="636">
                  <c:v>5.2807680409536935E-3</c:v>
                </c:pt>
                <c:pt idx="637">
                  <c:v>-3.2292473432864691E-2</c:v>
                </c:pt>
                <c:pt idx="638">
                  <c:v>1.7969884875044525E-2</c:v>
                </c:pt>
                <c:pt idx="639">
                  <c:v>9.9239211035466596E-3</c:v>
                </c:pt>
                <c:pt idx="640">
                  <c:v>1.7653104432651515E-2</c:v>
                </c:pt>
                <c:pt idx="641">
                  <c:v>-4.3406243897884441E-3</c:v>
                </c:pt>
                <c:pt idx="642">
                  <c:v>-1.1022729155925646E-2</c:v>
                </c:pt>
                <c:pt idx="643">
                  <c:v>-5.4689103897091404E-3</c:v>
                </c:pt>
                <c:pt idx="644">
                  <c:v>-4.254526794603343E-3</c:v>
                </c:pt>
                <c:pt idx="645">
                  <c:v>-4.6296832714758365E-3</c:v>
                </c:pt>
                <c:pt idx="646">
                  <c:v>1.3296954086061413E-2</c:v>
                </c:pt>
                <c:pt idx="647">
                  <c:v>-1.2226657698551371E-2</c:v>
                </c:pt>
                <c:pt idx="648">
                  <c:v>-3.5662113183487472E-4</c:v>
                </c:pt>
                <c:pt idx="649">
                  <c:v>3.3829426901803212E-3</c:v>
                </c:pt>
                <c:pt idx="650">
                  <c:v>-1.8296488614779796E-2</c:v>
                </c:pt>
                <c:pt idx="651">
                  <c:v>6.3160291112526381E-3</c:v>
                </c:pt>
                <c:pt idx="652">
                  <c:v>-9.7615452184097173E-3</c:v>
                </c:pt>
                <c:pt idx="653">
                  <c:v>3.4455161071572666E-3</c:v>
                </c:pt>
                <c:pt idx="654">
                  <c:v>-7.2442833064808785E-4</c:v>
                </c:pt>
                <c:pt idx="655">
                  <c:v>-1.5702281122848643E-2</c:v>
                </c:pt>
                <c:pt idx="656">
                  <c:v>8.064571610406128E-3</c:v>
                </c:pt>
                <c:pt idx="657">
                  <c:v>1.5217629520404759E-2</c:v>
                </c:pt>
                <c:pt idx="658">
                  <c:v>3.463248776096494E-2</c:v>
                </c:pt>
                <c:pt idx="659">
                  <c:v>1.6193204028286518E-2</c:v>
                </c:pt>
                <c:pt idx="660">
                  <c:v>6.8334357240413591E-4</c:v>
                </c:pt>
                <c:pt idx="661">
                  <c:v>-3.9353286312120879E-3</c:v>
                </c:pt>
                <c:pt idx="662">
                  <c:v>-5.8459800153352736E-3</c:v>
                </c:pt>
                <c:pt idx="663">
                  <c:v>-6.0538386359786081E-3</c:v>
                </c:pt>
                <c:pt idx="664">
                  <c:v>1.7334679170946774E-3</c:v>
                </c:pt>
                <c:pt idx="665">
                  <c:v>1.9032263973729219E-3</c:v>
                </c:pt>
                <c:pt idx="666">
                  <c:v>-8.1575993577092734E-3</c:v>
                </c:pt>
                <c:pt idx="667">
                  <c:v>-4.0164200235471622E-3</c:v>
                </c:pt>
                <c:pt idx="668">
                  <c:v>1.7496935820926363E-4</c:v>
                </c:pt>
                <c:pt idx="669">
                  <c:v>1.5794769213744932E-2</c:v>
                </c:pt>
                <c:pt idx="670">
                  <c:v>-1.7220251320047183E-4</c:v>
                </c:pt>
                <c:pt idx="671">
                  <c:v>-6.3931014195872113E-3</c:v>
                </c:pt>
                <c:pt idx="672">
                  <c:v>3.9788748366220436E-3</c:v>
                </c:pt>
                <c:pt idx="673">
                  <c:v>-4.6724276493480231E-3</c:v>
                </c:pt>
                <c:pt idx="674">
                  <c:v>-3.4752724934041554E-3</c:v>
                </c:pt>
                <c:pt idx="675">
                  <c:v>4.168825306130124E-3</c:v>
                </c:pt>
                <c:pt idx="676">
                  <c:v>-1.7348719933598805E-3</c:v>
                </c:pt>
                <c:pt idx="677">
                  <c:v>1.7385688671439543E-2</c:v>
                </c:pt>
                <c:pt idx="678">
                  <c:v>-1.1671941841457574E-2</c:v>
                </c:pt>
                <c:pt idx="679">
                  <c:v>-1.7264851777230655E-4</c:v>
                </c:pt>
                <c:pt idx="680">
                  <c:v>1.6781204423540315E-2</c:v>
                </c:pt>
                <c:pt idx="681">
                  <c:v>-8.3553523718690979E-3</c:v>
                </c:pt>
                <c:pt idx="682">
                  <c:v>-2.5717950257870925E-3</c:v>
                </c:pt>
                <c:pt idx="683">
                  <c:v>-1.2090012591189971E-2</c:v>
                </c:pt>
                <c:pt idx="684">
                  <c:v>-9.9538276749401126E-3</c:v>
                </c:pt>
                <c:pt idx="685">
                  <c:v>1.7052851716591672E-2</c:v>
                </c:pt>
                <c:pt idx="686">
                  <c:v>-1.8633585553833275E-2</c:v>
                </c:pt>
                <c:pt idx="687">
                  <c:v>-4.5560090242545009E-3</c:v>
                </c:pt>
                <c:pt idx="688">
                  <c:v>1.1438768584381623E-2</c:v>
                </c:pt>
                <c:pt idx="689">
                  <c:v>-2.9791354239030836E-3</c:v>
                </c:pt>
                <c:pt idx="690">
                  <c:v>-1.3783506476762269E-2</c:v>
                </c:pt>
                <c:pt idx="691">
                  <c:v>-6.6053996400653155E-3</c:v>
                </c:pt>
                <c:pt idx="692">
                  <c:v>1.9159639678459833E-2</c:v>
                </c:pt>
                <c:pt idx="693">
                  <c:v>-5.9921855472688489E-3</c:v>
                </c:pt>
                <c:pt idx="694">
                  <c:v>-2.8145697681604805E-2</c:v>
                </c:pt>
                <c:pt idx="695">
                  <c:v>2.6199244749154603E-2</c:v>
                </c:pt>
                <c:pt idx="696">
                  <c:v>-2.5653882442804865E-2</c:v>
                </c:pt>
                <c:pt idx="697">
                  <c:v>-2.5583454821373818E-2</c:v>
                </c:pt>
                <c:pt idx="698">
                  <c:v>-1.5973301316289035E-2</c:v>
                </c:pt>
                <c:pt idx="699">
                  <c:v>-1.9124661461536241E-2</c:v>
                </c:pt>
                <c:pt idx="700">
                  <c:v>0</c:v>
                </c:pt>
                <c:pt idx="701">
                  <c:v>-1.5458788272465385E-3</c:v>
                </c:pt>
                <c:pt idx="702">
                  <c:v>1.0771355677749029E-2</c:v>
                </c:pt>
                <c:pt idx="703">
                  <c:v>1.5293296312789868E-3</c:v>
                </c:pt>
                <c:pt idx="704">
                  <c:v>3.1032171852481694E-2</c:v>
                </c:pt>
                <c:pt idx="705">
                  <c:v>-1.7749190901038658E-2</c:v>
                </c:pt>
                <c:pt idx="706">
                  <c:v>1.2364331389836067E-2</c:v>
                </c:pt>
                <c:pt idx="707">
                  <c:v>6.3103909802786733E-3</c:v>
                </c:pt>
                <c:pt idx="708">
                  <c:v>-1.1107352961754829E-3</c:v>
                </c:pt>
                <c:pt idx="709">
                  <c:v>1.2333330311531762E-2</c:v>
                </c:pt>
                <c:pt idx="710">
                  <c:v>-2.9314499722190406E-3</c:v>
                </c:pt>
                <c:pt idx="711">
                  <c:v>-3.3082714185667197E-3</c:v>
                </c:pt>
                <c:pt idx="712">
                  <c:v>1.7518681331606348E-2</c:v>
                </c:pt>
                <c:pt idx="713">
                  <c:v>3.2293487362811131E-2</c:v>
                </c:pt>
                <c:pt idx="714">
                  <c:v>-1.6292620989549367E-2</c:v>
                </c:pt>
                <c:pt idx="715">
                  <c:v>-1.245155550041738E-3</c:v>
                </c:pt>
                <c:pt idx="716">
                  <c:v>3.0431731132827041E-2</c:v>
                </c:pt>
                <c:pt idx="717">
                  <c:v>-1.0692656840064818E-2</c:v>
                </c:pt>
                <c:pt idx="718">
                  <c:v>1.455273783063246E-2</c:v>
                </c:pt>
                <c:pt idx="719">
                  <c:v>3.1253981755871934E-3</c:v>
                </c:pt>
                <c:pt idx="720">
                  <c:v>-5.0535143696067587E-3</c:v>
                </c:pt>
                <c:pt idx="721">
                  <c:v>0</c:v>
                </c:pt>
                <c:pt idx="722">
                  <c:v>2.890831245396362E-3</c:v>
                </c:pt>
                <c:pt idx="723">
                  <c:v>-7.9700382253881583E-3</c:v>
                </c:pt>
                <c:pt idx="724">
                  <c:v>-1.0726644064119193E-2</c:v>
                </c:pt>
                <c:pt idx="725">
                  <c:v>0</c:v>
                </c:pt>
                <c:pt idx="726">
                  <c:v>1.1211415427469345E-2</c:v>
                </c:pt>
                <c:pt idx="727">
                  <c:v>2.3710876929457458E-2</c:v>
                </c:pt>
                <c:pt idx="728">
                  <c:v>0</c:v>
                </c:pt>
                <c:pt idx="729">
                  <c:v>1.0828720396501346E-2</c:v>
                </c:pt>
                <c:pt idx="730">
                  <c:v>7.0222113482084627E-4</c:v>
                </c:pt>
                <c:pt idx="731">
                  <c:v>0</c:v>
                </c:pt>
                <c:pt idx="732">
                  <c:v>-2.7275529094472253E-2</c:v>
                </c:pt>
                <c:pt idx="733">
                  <c:v>9.3335465586607443E-3</c:v>
                </c:pt>
                <c:pt idx="734">
                  <c:v>5.9375344713006551E-3</c:v>
                </c:pt>
                <c:pt idx="735">
                  <c:v>9.4678896405039307E-4</c:v>
                </c:pt>
                <c:pt idx="736">
                  <c:v>7.0943127863252282E-4</c:v>
                </c:pt>
                <c:pt idx="737">
                  <c:v>-1.8852756471788915E-2</c:v>
                </c:pt>
                <c:pt idx="738">
                  <c:v>-2.6534050601854423E-3</c:v>
                </c:pt>
                <c:pt idx="739">
                  <c:v>-2.5937356976923669E-2</c:v>
                </c:pt>
                <c:pt idx="740">
                  <c:v>6.9169859980299309E-3</c:v>
                </c:pt>
                <c:pt idx="741">
                  <c:v>-2.2405671497563555E-2</c:v>
                </c:pt>
                <c:pt idx="742">
                  <c:v>-2.6532180484873304E-2</c:v>
                </c:pt>
                <c:pt idx="743">
                  <c:v>-5.4439373565388334E-3</c:v>
                </c:pt>
                <c:pt idx="744">
                  <c:v>3.2982603433212881E-2</c:v>
                </c:pt>
                <c:pt idx="745">
                  <c:v>2.3366761876357844E-2</c:v>
                </c:pt>
                <c:pt idx="746">
                  <c:v>1.656958913697882E-2</c:v>
                </c:pt>
                <c:pt idx="747">
                  <c:v>1.2010721746317487E-2</c:v>
                </c:pt>
                <c:pt idx="748">
                  <c:v>-1.2252474161881324E-2</c:v>
                </c:pt>
                <c:pt idx="749">
                  <c:v>-5.8181417636886164E-3</c:v>
                </c:pt>
                <c:pt idx="750">
                  <c:v>6.0598941792524806E-3</c:v>
                </c:pt>
                <c:pt idx="751">
                  <c:v>-1.2090247854628883E-3</c:v>
                </c:pt>
                <c:pt idx="752">
                  <c:v>9.6727236989891513E-4</c:v>
                </c:pt>
                <c:pt idx="753">
                  <c:v>-1.0448405966933617E-2</c:v>
                </c:pt>
                <c:pt idx="754">
                  <c:v>-6.8795113684753731E-3</c:v>
                </c:pt>
                <c:pt idx="755">
                  <c:v>-1.8915497803369288E-2</c:v>
                </c:pt>
                <c:pt idx="756">
                  <c:v>-1.5700459648756274E-2</c:v>
                </c:pt>
                <c:pt idx="757">
                  <c:v>1.3184776306555197E-2</c:v>
                </c:pt>
                <c:pt idx="758">
                  <c:v>2.953432609594004E-2</c:v>
                </c:pt>
                <c:pt idx="759">
                  <c:v>-7.3637830080234548E-3</c:v>
                </c:pt>
                <c:pt idx="760">
                  <c:v>-1.1896048169497582E-2</c:v>
                </c:pt>
                <c:pt idx="761">
                  <c:v>-1.4060016541464701E-2</c:v>
                </c:pt>
                <c:pt idx="762">
                  <c:v>-1.246672793151124E-2</c:v>
                </c:pt>
                <c:pt idx="763">
                  <c:v>-2.7249712682674062E-2</c:v>
                </c:pt>
                <c:pt idx="764">
                  <c:v>6.2943295348830532E-3</c:v>
                </c:pt>
                <c:pt idx="765">
                  <c:v>-8.4012115506753322E-3</c:v>
                </c:pt>
                <c:pt idx="766">
                  <c:v>6.0454749896307206E-3</c:v>
                </c:pt>
                <c:pt idx="767">
                  <c:v>3.8303163240842854E-2</c:v>
                </c:pt>
                <c:pt idx="768">
                  <c:v>-2.1413009890748853E-2</c:v>
                </c:pt>
                <c:pt idx="769">
                  <c:v>8.722485596004876E-3</c:v>
                </c:pt>
                <c:pt idx="770">
                  <c:v>-1.0269707719905022E-2</c:v>
                </c:pt>
                <c:pt idx="771">
                  <c:v>-1.9544608215598985E-2</c:v>
                </c:pt>
                <c:pt idx="772">
                  <c:v>1.2032548974907046E-2</c:v>
                </c:pt>
                <c:pt idx="773">
                  <c:v>-1.810355595990016E-2</c:v>
                </c:pt>
                <c:pt idx="774">
                  <c:v>2.4065995470282597E-2</c:v>
                </c:pt>
                <c:pt idx="775">
                  <c:v>2.3752877450280697E-2</c:v>
                </c:pt>
                <c:pt idx="776">
                  <c:v>-1.2955813864033137E-2</c:v>
                </c:pt>
                <c:pt idx="777">
                  <c:v>1.0681627761053842E-2</c:v>
                </c:pt>
                <c:pt idx="778">
                  <c:v>-4.8180190800222724E-3</c:v>
                </c:pt>
                <c:pt idx="779">
                  <c:v>-7.6550300082307687E-3</c:v>
                </c:pt>
                <c:pt idx="780">
                  <c:v>1.6008394916981191E-2</c:v>
                </c:pt>
                <c:pt idx="781">
                  <c:v>-8.6075534824541326E-3</c:v>
                </c:pt>
                <c:pt idx="782">
                  <c:v>1.7391722108613464E-2</c:v>
                </c:pt>
                <c:pt idx="783">
                  <c:v>3.2431369389889597E-3</c:v>
                </c:pt>
                <c:pt idx="784">
                  <c:v>9.1732123156104354E-3</c:v>
                </c:pt>
                <c:pt idx="785">
                  <c:v>2.4861139128184197E-2</c:v>
                </c:pt>
                <c:pt idx="786">
                  <c:v>-9.4328672489562924E-3</c:v>
                </c:pt>
                <c:pt idx="787">
                  <c:v>1.9254484364352054E-2</c:v>
                </c:pt>
                <c:pt idx="788">
                  <c:v>-5.2581839158640691E-3</c:v>
                </c:pt>
                <c:pt idx="789">
                  <c:v>7.8769196094901645E-3</c:v>
                </c:pt>
                <c:pt idx="790">
                  <c:v>3.3230398533462477E-3</c:v>
                </c:pt>
                <c:pt idx="791">
                  <c:v>3.7843148718640254E-3</c:v>
                </c:pt>
                <c:pt idx="792">
                  <c:v>-3.5474114755595998E-3</c:v>
                </c:pt>
                <c:pt idx="793">
                  <c:v>1.1541795002496209E-2</c:v>
                </c:pt>
                <c:pt idx="794">
                  <c:v>-1.0357949900436999E-2</c:v>
                </c:pt>
                <c:pt idx="795">
                  <c:v>-6.1713703953919187E-3</c:v>
                </c:pt>
                <c:pt idx="796">
                  <c:v>5.2244693789046557E-3</c:v>
                </c:pt>
                <c:pt idx="797">
                  <c:v>-1.6478038817706677E-2</c:v>
                </c:pt>
                <c:pt idx="798">
                  <c:v>5.0439010846065847E-3</c:v>
                </c:pt>
                <c:pt idx="799">
                  <c:v>-2.6953212639245532E-2</c:v>
                </c:pt>
                <c:pt idx="800">
                  <c:v>5.4000578732212329E-3</c:v>
                </c:pt>
                <c:pt idx="801">
                  <c:v>6.1012876296241102E-3</c:v>
                </c:pt>
                <c:pt idx="802">
                  <c:v>-5.6118093705329825E-3</c:v>
                </c:pt>
                <c:pt idx="803">
                  <c:v>2.2739314687898943E-2</c:v>
                </c:pt>
                <c:pt idx="804">
                  <c:v>-5.5162481811330656E-3</c:v>
                </c:pt>
                <c:pt idx="805">
                  <c:v>1.2903334584384822E-2</c:v>
                </c:pt>
                <c:pt idx="806">
                  <c:v>2.1344690633105972E-3</c:v>
                </c:pt>
                <c:pt idx="807">
                  <c:v>0</c:v>
                </c:pt>
                <c:pt idx="808">
                  <c:v>-2.3690339630450482E-4</c:v>
                </c:pt>
                <c:pt idx="809">
                  <c:v>-2.6655434823417049E-2</c:v>
                </c:pt>
                <c:pt idx="810">
                  <c:v>-6.8376109580808725E-3</c:v>
                </c:pt>
                <c:pt idx="811">
                  <c:v>-2.6990803134588968E-3</c:v>
                </c:pt>
                <c:pt idx="812">
                  <c:v>1.2483285847498735E-2</c:v>
                </c:pt>
                <c:pt idx="813">
                  <c:v>1.4729238926901603E-2</c:v>
                </c:pt>
                <c:pt idx="814">
                  <c:v>-4.0831665979867869E-3</c:v>
                </c:pt>
                <c:pt idx="815">
                  <c:v>-3.8582138517756839E-3</c:v>
                </c:pt>
                <c:pt idx="816">
                  <c:v>1.5820094982063375E-2</c:v>
                </c:pt>
                <c:pt idx="817">
                  <c:v>-2.8578057095158546E-3</c:v>
                </c:pt>
                <c:pt idx="818">
                  <c:v>1.2089706359762788E-2</c:v>
                </c:pt>
                <c:pt idx="819">
                  <c:v>-4.2502967275540524E-3</c:v>
                </c:pt>
                <c:pt idx="820">
                  <c:v>5.4278130652588323E-3</c:v>
                </c:pt>
                <c:pt idx="821">
                  <c:v>2.4640898917633193E-2</c:v>
                </c:pt>
                <c:pt idx="822">
                  <c:v>-1.1779742128656722E-2</c:v>
                </c:pt>
                <c:pt idx="823">
                  <c:v>6.9674293323817172E-4</c:v>
                </c:pt>
                <c:pt idx="824">
                  <c:v>7.1718397775023127E-3</c:v>
                </c:pt>
                <c:pt idx="825">
                  <c:v>-5.7796904191551122E-3</c:v>
                </c:pt>
                <c:pt idx="826">
                  <c:v>-3.4839547709331281E-3</c:v>
                </c:pt>
                <c:pt idx="827">
                  <c:v>4.8740743507799502E-3</c:v>
                </c:pt>
                <c:pt idx="828">
                  <c:v>-6.9702645870500547E-3</c:v>
                </c:pt>
                <c:pt idx="829">
                  <c:v>-4.2056326092216201E-3</c:v>
                </c:pt>
                <c:pt idx="830">
                  <c:v>-2.1094557528924221E-3</c:v>
                </c:pt>
                <c:pt idx="831">
                  <c:v>-3.0548157112446255E-3</c:v>
                </c:pt>
                <c:pt idx="832">
                  <c:v>-1.2075489776548348E-2</c:v>
                </c:pt>
                <c:pt idx="833">
                  <c:v>4.7528766364970726E-3</c:v>
                </c:pt>
                <c:pt idx="834">
                  <c:v>-5.22940424911614E-3</c:v>
                </c:pt>
                <c:pt idx="835">
                  <c:v>-1.4160816576578059E-2</c:v>
                </c:pt>
                <c:pt idx="836">
                  <c:v>1.1057876263014955E-2</c:v>
                </c:pt>
                <c:pt idx="837">
                  <c:v>2.6261612126067743E-3</c:v>
                </c:pt>
                <c:pt idx="838">
                  <c:v>-8.380226709454654E-3</c:v>
                </c:pt>
                <c:pt idx="839">
                  <c:v>0</c:v>
                </c:pt>
                <c:pt idx="840">
                  <c:v>5.0365635563212642E-3</c:v>
                </c:pt>
                <c:pt idx="841">
                  <c:v>1.6607743857959073E-2</c:v>
                </c:pt>
                <c:pt idx="842">
                  <c:v>2.8195314965427333E-3</c:v>
                </c:pt>
                <c:pt idx="843">
                  <c:v>-1.6799158707972238E-2</c:v>
                </c:pt>
                <c:pt idx="844">
                  <c:v>-2.3888758760795994E-3</c:v>
                </c:pt>
                <c:pt idx="845">
                  <c:v>5.7238018848554534E-3</c:v>
                </c:pt>
                <c:pt idx="846">
                  <c:v>-2.3780242168250769E-4</c:v>
                </c:pt>
                <c:pt idx="847">
                  <c:v>1.393667349103868E-2</c:v>
                </c:pt>
                <c:pt idx="848">
                  <c:v>-6.1176962707291983E-3</c:v>
                </c:pt>
                <c:pt idx="849">
                  <c:v>5.6484362204929431E-3</c:v>
                </c:pt>
                <c:pt idx="850">
                  <c:v>-6.8291932101340611E-3</c:v>
                </c:pt>
                <c:pt idx="851">
                  <c:v>4.2442833936678559E-3</c:v>
                </c:pt>
                <c:pt idx="852">
                  <c:v>-1.0406882620999397E-2</c:v>
                </c:pt>
                <c:pt idx="853">
                  <c:v>1.2991792437465665E-2</c:v>
                </c:pt>
                <c:pt idx="854">
                  <c:v>-2.0389521525919961E-2</c:v>
                </c:pt>
                <c:pt idx="855">
                  <c:v>-1.3503998216159286E-2</c:v>
                </c:pt>
                <c:pt idx="856">
                  <c:v>-6.5765599087113467E-3</c:v>
                </c:pt>
                <c:pt idx="857">
                  <c:v>4.6325151724680652E-3</c:v>
                </c:pt>
                <c:pt idx="858">
                  <c:v>-2.4333973515751014E-4</c:v>
                </c:pt>
                <c:pt idx="859">
                  <c:v>-1.3718911760339906E-2</c:v>
                </c:pt>
                <c:pt idx="860">
                  <c:v>-5.6895626598839743E-3</c:v>
                </c:pt>
                <c:pt idx="861">
                  <c:v>-8.9709195936380232E-3</c:v>
                </c:pt>
                <c:pt idx="862">
                  <c:v>4.2462491541645705E-3</c:v>
                </c:pt>
                <c:pt idx="863">
                  <c:v>9.9207496905177345E-3</c:v>
                </c:pt>
                <c:pt idx="864">
                  <c:v>2.4672185128828198E-4</c:v>
                </c:pt>
                <c:pt idx="865">
                  <c:v>-1.717097965245586E-2</c:v>
                </c:pt>
                <c:pt idx="866">
                  <c:v>-8.0645303185083866E-3</c:v>
                </c:pt>
                <c:pt idx="867">
                  <c:v>6.8087434314587575E-3</c:v>
                </c:pt>
                <c:pt idx="868">
                  <c:v>-4.7865633843570165E-3</c:v>
                </c:pt>
                <c:pt idx="869">
                  <c:v>7.5472822673517733E-3</c:v>
                </c:pt>
                <c:pt idx="870">
                  <c:v>-1.0328841779492223E-2</c:v>
                </c:pt>
                <c:pt idx="871">
                  <c:v>8.0706576293188125E-3</c:v>
                </c:pt>
                <c:pt idx="872">
                  <c:v>-5.2890981171782939E-3</c:v>
                </c:pt>
                <c:pt idx="873">
                  <c:v>1.4789104571155842E-2</c:v>
                </c:pt>
                <c:pt idx="874">
                  <c:v>-3.4895365930623324E-3</c:v>
                </c:pt>
                <c:pt idx="875">
                  <c:v>1.7507360798176452E-3</c:v>
                </c:pt>
                <c:pt idx="876">
                  <c:v>-3.2506637589156222E-2</c:v>
                </c:pt>
                <c:pt idx="877">
                  <c:v>-4.1386494401123826E-3</c:v>
                </c:pt>
                <c:pt idx="878">
                  <c:v>1.7472112181620123E-2</c:v>
                </c:pt>
                <c:pt idx="879">
                  <c:v>8.1178268668614696E-3</c:v>
                </c:pt>
                <c:pt idx="880">
                  <c:v>-5.5738988059903733E-3</c:v>
                </c:pt>
                <c:pt idx="881">
                  <c:v>1.0865565711718922E-2</c:v>
                </c:pt>
                <c:pt idx="882">
                  <c:v>-2.6484888275566481E-2</c:v>
                </c:pt>
                <c:pt idx="883">
                  <c:v>4.3774450212154944E-3</c:v>
                </c:pt>
                <c:pt idx="884">
                  <c:v>1.2257660131799443E-2</c:v>
                </c:pt>
                <c:pt idx="885">
                  <c:v>1.4113057353696754E-2</c:v>
                </c:pt>
                <c:pt idx="886">
                  <c:v>1.3176158508634916E-2</c:v>
                </c:pt>
                <c:pt idx="887">
                  <c:v>-8.9308813169256922E-3</c:v>
                </c:pt>
                <c:pt idx="888">
                  <c:v>5.2193312594036754E-3</c:v>
                </c:pt>
                <c:pt idx="889">
                  <c:v>-9.7148358937429475E-3</c:v>
                </c:pt>
                <c:pt idx="890">
                  <c:v>2.7496732143364711E-3</c:v>
                </c:pt>
                <c:pt idx="891">
                  <c:v>-1.2307119792950219E-2</c:v>
                </c:pt>
                <c:pt idx="892">
                  <c:v>1.9024412454386637E-2</c:v>
                </c:pt>
                <c:pt idx="893">
                  <c:v>-1.9856549931047164E-3</c:v>
                </c:pt>
                <c:pt idx="894">
                  <c:v>-2.3631039673351905E-2</c:v>
                </c:pt>
                <c:pt idx="895">
                  <c:v>7.6026510646467118E-3</c:v>
                </c:pt>
                <c:pt idx="896">
                  <c:v>2.0985039707126788E-2</c:v>
                </c:pt>
                <c:pt idx="897">
                  <c:v>-1.2368425177399119E-3</c:v>
                </c:pt>
                <c:pt idx="898">
                  <c:v>1.4010299988740848E-2</c:v>
                </c:pt>
                <c:pt idx="899">
                  <c:v>-4.8829976017249861E-4</c:v>
                </c:pt>
                <c:pt idx="900">
                  <c:v>1.2202406310842446E-3</c:v>
                </c:pt>
                <c:pt idx="901">
                  <c:v>-9.3115398660134283E-3</c:v>
                </c:pt>
                <c:pt idx="902">
                  <c:v>2.4588843039317103E-3</c:v>
                </c:pt>
                <c:pt idx="903">
                  <c:v>-1.4844468765884265E-2</c:v>
                </c:pt>
                <c:pt idx="904">
                  <c:v>-3.2454728821632649E-3</c:v>
                </c:pt>
                <c:pt idx="905">
                  <c:v>1.1931532976042243E-2</c:v>
                </c:pt>
                <c:pt idx="906">
                  <c:v>-2.6287750326252933E-2</c:v>
                </c:pt>
                <c:pt idx="907">
                  <c:v>-1.3536108879520893E-2</c:v>
                </c:pt>
                <c:pt idx="908">
                  <c:v>-8.5216206364238604E-3</c:v>
                </c:pt>
                <c:pt idx="909">
                  <c:v>2.3313013891032939E-3</c:v>
                </c:pt>
                <c:pt idx="910">
                  <c:v>4.3887459181129003E-3</c:v>
                </c:pt>
                <c:pt idx="911">
                  <c:v>5.1387954960633577E-3</c:v>
                </c:pt>
                <c:pt idx="912">
                  <c:v>-1.6016851853373357E-2</c:v>
                </c:pt>
                <c:pt idx="913">
                  <c:v>-2.3449994244925991E-2</c:v>
                </c:pt>
                <c:pt idx="914">
                  <c:v>-3.4720025260410327E-2</c:v>
                </c:pt>
                <c:pt idx="915">
                  <c:v>-4.3724333065307493E-2</c:v>
                </c:pt>
                <c:pt idx="916">
                  <c:v>-9.2700231601572126E-3</c:v>
                </c:pt>
                <c:pt idx="917">
                  <c:v>3.601412190076194E-2</c:v>
                </c:pt>
                <c:pt idx="918">
                  <c:v>2.8233263517954126E-2</c:v>
                </c:pt>
                <c:pt idx="919">
                  <c:v>-3.5543538890715873E-3</c:v>
                </c:pt>
                <c:pt idx="920">
                  <c:v>-5.4929392265171033E-3</c:v>
                </c:pt>
                <c:pt idx="921">
                  <c:v>-4.3913645830354023E-2</c:v>
                </c:pt>
                <c:pt idx="922">
                  <c:v>2.2197811664190738E-2</c:v>
                </c:pt>
                <c:pt idx="923">
                  <c:v>6.1728934440461666E-3</c:v>
                </c:pt>
                <c:pt idx="924">
                  <c:v>-1.9489366975978632E-2</c:v>
                </c:pt>
                <c:pt idx="925">
                  <c:v>3.2274397620624867E-2</c:v>
                </c:pt>
                <c:pt idx="926">
                  <c:v>-1.8676457814063664E-2</c:v>
                </c:pt>
                <c:pt idx="927">
                  <c:v>8.9636432168775718E-3</c:v>
                </c:pt>
                <c:pt idx="928">
                  <c:v>2.7846771246347098E-3</c:v>
                </c:pt>
                <c:pt idx="929">
                  <c:v>-1.1467047660010325E-2</c:v>
                </c:pt>
                <c:pt idx="930">
                  <c:v>1.6736859519383765E-2</c:v>
                </c:pt>
                <c:pt idx="931">
                  <c:v>1.0183087122973245E-2</c:v>
                </c:pt>
                <c:pt idx="932">
                  <c:v>-3.2912663388706413E-3</c:v>
                </c:pt>
                <c:pt idx="933">
                  <c:v>-1.8298253157898296E-2</c:v>
                </c:pt>
                <c:pt idx="934">
                  <c:v>-1.4000680003603307E-3</c:v>
                </c:pt>
                <c:pt idx="935">
                  <c:v>-1.8094891959639064E-2</c:v>
                </c:pt>
                <c:pt idx="936">
                  <c:v>-2.8571078689628416E-3</c:v>
                </c:pt>
                <c:pt idx="937">
                  <c:v>-1.1510945155607065E-2</c:v>
                </c:pt>
                <c:pt idx="938">
                  <c:v>2.9425768499673686E-8</c:v>
                </c:pt>
                <c:pt idx="939">
                  <c:v>-3.18517545623489E-2</c:v>
                </c:pt>
                <c:pt idx="940">
                  <c:v>1.1026871068122661E-2</c:v>
                </c:pt>
                <c:pt idx="941">
                  <c:v>1.7335527489935072E-2</c:v>
                </c:pt>
                <c:pt idx="942">
                  <c:v>-1.7335527489935002E-2</c:v>
                </c:pt>
                <c:pt idx="943">
                  <c:v>2.7190559669390948E-2</c:v>
                </c:pt>
                <c:pt idx="944">
                  <c:v>1.9140780267414569E-2</c:v>
                </c:pt>
                <c:pt idx="945">
                  <c:v>-1.2528612088844532E-2</c:v>
                </c:pt>
                <c:pt idx="946">
                  <c:v>1.8171979836752311E-2</c:v>
                </c:pt>
                <c:pt idx="947">
                  <c:v>1.313777261991152E-2</c:v>
                </c:pt>
                <c:pt idx="948">
                  <c:v>6.0908573164196135E-3</c:v>
                </c:pt>
                <c:pt idx="949">
                  <c:v>-6.6463183351761993E-3</c:v>
                </c:pt>
                <c:pt idx="950">
                  <c:v>-1.0053157928091899E-2</c:v>
                </c:pt>
                <c:pt idx="951">
                  <c:v>-1.6412412592624808E-2</c:v>
                </c:pt>
                <c:pt idx="952">
                  <c:v>1.5008154986731196E-2</c:v>
                </c:pt>
                <c:pt idx="953">
                  <c:v>5.6052940771401574E-3</c:v>
                </c:pt>
                <c:pt idx="954">
                  <c:v>1.2498439792021523E-2</c:v>
                </c:pt>
                <c:pt idx="955">
                  <c:v>2.4810737092590446E-3</c:v>
                </c:pt>
                <c:pt idx="956">
                  <c:v>-1.1631215416491423E-2</c:v>
                </c:pt>
                <c:pt idx="957">
                  <c:v>5.2784976459970207E-3</c:v>
                </c:pt>
                <c:pt idx="958">
                  <c:v>2.7870648992608105E-2</c:v>
                </c:pt>
                <c:pt idx="959">
                  <c:v>-7.5737167130300355E-3</c:v>
                </c:pt>
                <c:pt idx="960">
                  <c:v>5.9555680567351822E-3</c:v>
                </c:pt>
                <c:pt idx="961">
                  <c:v>1.2605802002766725E-2</c:v>
                </c:pt>
                <c:pt idx="962">
                  <c:v>4.7859911850654706E-3</c:v>
                </c:pt>
                <c:pt idx="963">
                  <c:v>1.5901642477007065E-3</c:v>
                </c:pt>
                <c:pt idx="964">
                  <c:v>2.1742878531467908E-2</c:v>
                </c:pt>
                <c:pt idx="965">
                  <c:v>-8.3268568855636091E-3</c:v>
                </c:pt>
                <c:pt idx="966">
                  <c:v>1.8274182478228394E-3</c:v>
                </c:pt>
                <c:pt idx="967">
                  <c:v>-1.0438489556583459E-3</c:v>
                </c:pt>
                <c:pt idx="968">
                  <c:v>-4.1862996923418723E-3</c:v>
                </c:pt>
                <c:pt idx="969">
                  <c:v>-5.7849512848321336E-3</c:v>
                </c:pt>
                <c:pt idx="970">
                  <c:v>1.5810527876951165E-3</c:v>
                </c:pt>
                <c:pt idx="971">
                  <c:v>-8.4611627500633998E-3</c:v>
                </c:pt>
                <c:pt idx="972">
                  <c:v>-4.5242507728697375E-3</c:v>
                </c:pt>
                <c:pt idx="973">
                  <c:v>-1.9391965334925664E-2</c:v>
                </c:pt>
                <c:pt idx="974">
                  <c:v>1.5115023986052559E-2</c:v>
                </c:pt>
                <c:pt idx="975">
                  <c:v>2.773918890072959E-2</c:v>
                </c:pt>
                <c:pt idx="976">
                  <c:v>2.4705291228659408E-2</c:v>
                </c:pt>
                <c:pt idx="977">
                  <c:v>-2.1583570823854304E-2</c:v>
                </c:pt>
                <c:pt idx="978">
                  <c:v>2.0057217444160523E-2</c:v>
                </c:pt>
                <c:pt idx="979">
                  <c:v>1.891369195519613E-2</c:v>
                </c:pt>
                <c:pt idx="980">
                  <c:v>1.5861535961901846E-2</c:v>
                </c:pt>
                <c:pt idx="981">
                  <c:v>1.6339871891475417E-2</c:v>
                </c:pt>
                <c:pt idx="982">
                  <c:v>1.5124552626318235E-2</c:v>
                </c:pt>
                <c:pt idx="983">
                  <c:v>-3.580427233486522E-3</c:v>
                </c:pt>
                <c:pt idx="984">
                  <c:v>-1.8340243068368383E-2</c:v>
                </c:pt>
                <c:pt idx="985">
                  <c:v>-1.5709763016755921E-2</c:v>
                </c:pt>
                <c:pt idx="986">
                  <c:v>-6.7021876862645886E-3</c:v>
                </c:pt>
                <c:pt idx="987">
                  <c:v>2.3385593600538695E-2</c:v>
                </c:pt>
                <c:pt idx="988">
                  <c:v>-9.7799756640323133E-3</c:v>
                </c:pt>
                <c:pt idx="989">
                  <c:v>1.1481696096343547E-2</c:v>
                </c:pt>
                <c:pt idx="990">
                  <c:v>-4.6256708478559869E-3</c:v>
                </c:pt>
                <c:pt idx="991">
                  <c:v>6.5669864492023692E-3</c:v>
                </c:pt>
                <c:pt idx="992">
                  <c:v>-2.6032955340629771E-2</c:v>
                </c:pt>
                <c:pt idx="993">
                  <c:v>1.4918439822785667E-3</c:v>
                </c:pt>
                <c:pt idx="994">
                  <c:v>1.3817169788277728E-2</c:v>
                </c:pt>
                <c:pt idx="995">
                  <c:v>1.5078079433406021E-2</c:v>
                </c:pt>
                <c:pt idx="996">
                  <c:v>-1.5813512483181996E-2</c:v>
                </c:pt>
                <c:pt idx="997">
                  <c:v>-1.6815452170931708E-2</c:v>
                </c:pt>
                <c:pt idx="998">
                  <c:v>1.8040857061724057E-2</c:v>
                </c:pt>
                <c:pt idx="999">
                  <c:v>9.506457915712167E-3</c:v>
                </c:pt>
                <c:pt idx="1000">
                  <c:v>1.3254794297671091E-2</c:v>
                </c:pt>
                <c:pt idx="1001">
                  <c:v>8.8190026780341508E-3</c:v>
                </c:pt>
                <c:pt idx="1002">
                  <c:v>-8.5796658014067675E-3</c:v>
                </c:pt>
                <c:pt idx="1003">
                  <c:v>1.3786803611535991E-2</c:v>
                </c:pt>
                <c:pt idx="1004">
                  <c:v>-4.4955273895785014E-3</c:v>
                </c:pt>
                <c:pt idx="1005">
                  <c:v>-5.8427034874607734E-3</c:v>
                </c:pt>
                <c:pt idx="1006">
                  <c:v>-2.7153251977925688E-2</c:v>
                </c:pt>
                <c:pt idx="1007">
                  <c:v>-3.4465529000487459E-3</c:v>
                </c:pt>
                <c:pt idx="1008">
                  <c:v>4.4291469751060438E-3</c:v>
                </c:pt>
                <c:pt idx="1009">
                  <c:v>-4.3403273767757752E-2</c:v>
                </c:pt>
                <c:pt idx="1010">
                  <c:v>-1.0568449696179311E-2</c:v>
                </c:pt>
                <c:pt idx="1011">
                  <c:v>-1.6987251098131834E-2</c:v>
                </c:pt>
                <c:pt idx="1012">
                  <c:v>6.5677278624750764E-3</c:v>
                </c:pt>
                <c:pt idx="1013">
                  <c:v>-3.544669714401049E-2</c:v>
                </c:pt>
                <c:pt idx="1014">
                  <c:v>2.0143019248796825E-2</c:v>
                </c:pt>
                <c:pt idx="1015">
                  <c:v>-1.3383505833703083E-2</c:v>
                </c:pt>
                <c:pt idx="1016">
                  <c:v>2.4222893701902047E-3</c:v>
                </c:pt>
                <c:pt idx="1017">
                  <c:v>1.6115517301091428E-3</c:v>
                </c:pt>
                <c:pt idx="1018">
                  <c:v>-8.0545122771741751E-4</c:v>
                </c:pt>
                <c:pt idx="1019">
                  <c:v>1.9944817156332496E-2</c:v>
                </c:pt>
                <c:pt idx="1020">
                  <c:v>-9.7897011952113137E-3</c:v>
                </c:pt>
                <c:pt idx="1021">
                  <c:v>-2.6624747390393915E-3</c:v>
                </c:pt>
                <c:pt idx="1022">
                  <c:v>-1.2339183828865764E-2</c:v>
                </c:pt>
                <c:pt idx="1023">
                  <c:v>-2.5698476600233795E-2</c:v>
                </c:pt>
                <c:pt idx="1024">
                  <c:v>4.1763154113882234E-2</c:v>
                </c:pt>
                <c:pt idx="1025">
                  <c:v>1.0617560220444679E-3</c:v>
                </c:pt>
                <c:pt idx="1026">
                  <c:v>-1.6586749212818455E-2</c:v>
                </c:pt>
                <c:pt idx="1027">
                  <c:v>3.2318678440122193E-3</c:v>
                </c:pt>
                <c:pt idx="1028">
                  <c:v>6.1653851298095318E-3</c:v>
                </c:pt>
                <c:pt idx="1029">
                  <c:v>-3.757580026505733E-2</c:v>
                </c:pt>
                <c:pt idx="1030">
                  <c:v>-3.5012101287628598E-2</c:v>
                </c:pt>
                <c:pt idx="1031">
                  <c:v>1.6246609389963702E-2</c:v>
                </c:pt>
                <c:pt idx="1032">
                  <c:v>1.3479553615176772E-2</c:v>
                </c:pt>
                <c:pt idx="1033">
                  <c:v>-1.4611020676884754E-2</c:v>
                </c:pt>
                <c:pt idx="1034">
                  <c:v>2.4878985040547679E-2</c:v>
                </c:pt>
                <c:pt idx="1035">
                  <c:v>2.3466308716816639E-2</c:v>
                </c:pt>
                <c:pt idx="1036">
                  <c:v>2.1081402800305547E-2</c:v>
                </c:pt>
                <c:pt idx="1037">
                  <c:v>-1.8119322463049089E-2</c:v>
                </c:pt>
                <c:pt idx="1038">
                  <c:v>6.6997346257763983E-3</c:v>
                </c:pt>
                <c:pt idx="1039">
                  <c:v>1.5635682415271746E-2</c:v>
                </c:pt>
                <c:pt idx="1040">
                  <c:v>-2.2873359522509365E-2</c:v>
                </c:pt>
                <c:pt idx="1041">
                  <c:v>8.3054932999877679E-3</c:v>
                </c:pt>
                <c:pt idx="1042">
                  <c:v>3.9942063065170567E-3</c:v>
                </c:pt>
                <c:pt idx="1043">
                  <c:v>-1.0635842509007685E-3</c:v>
                </c:pt>
                <c:pt idx="1044">
                  <c:v>-6.4051815321796842E-3</c:v>
                </c:pt>
                <c:pt idx="1045">
                  <c:v>3.2660316189925986E-2</c:v>
                </c:pt>
                <c:pt idx="1046">
                  <c:v>1.159360099304238E-2</c:v>
                </c:pt>
                <c:pt idx="1047">
                  <c:v>4.0899733079696691E-3</c:v>
                </c:pt>
                <c:pt idx="1048">
                  <c:v>3.5650622180411749E-3</c:v>
                </c:pt>
                <c:pt idx="1049">
                  <c:v>2.2851379005268892E-3</c:v>
                </c:pt>
                <c:pt idx="1050">
                  <c:v>-3.4575177711241668E-2</c:v>
                </c:pt>
                <c:pt idx="1051">
                  <c:v>1.0496035903158744E-3</c:v>
                </c:pt>
                <c:pt idx="1052">
                  <c:v>-3.9417002343133589E-3</c:v>
                </c:pt>
                <c:pt idx="1053">
                  <c:v>3.2382062884479298E-2</c:v>
                </c:pt>
                <c:pt idx="1054">
                  <c:v>-5.3674062373174286E-3</c:v>
                </c:pt>
                <c:pt idx="1055">
                  <c:v>-1.888555056358163E-2</c:v>
                </c:pt>
                <c:pt idx="1056">
                  <c:v>1.7859899464781438E-2</c:v>
                </c:pt>
                <c:pt idx="1057">
                  <c:v>7.9213584357145164E-3</c:v>
                </c:pt>
                <c:pt idx="1058">
                  <c:v>2.2648128429780569E-2</c:v>
                </c:pt>
                <c:pt idx="1059">
                  <c:v>-1.3527202160463381E-2</c:v>
                </c:pt>
                <c:pt idx="1060">
                  <c:v>5.7839959642608657E-3</c:v>
                </c:pt>
                <c:pt idx="1061">
                  <c:v>-1.0334060222963739E-2</c:v>
                </c:pt>
                <c:pt idx="1062">
                  <c:v>-1.0139516394515086E-3</c:v>
                </c:pt>
                <c:pt idx="1063">
                  <c:v>2.2799279484994476E-3</c:v>
                </c:pt>
                <c:pt idx="1064">
                  <c:v>1.6064581203457537E-2</c:v>
                </c:pt>
                <c:pt idx="1065">
                  <c:v>-9.9654720084442114E-4</c:v>
                </c:pt>
                <c:pt idx="1066">
                  <c:v>-6.7525670199318584E-3</c:v>
                </c:pt>
                <c:pt idx="1067">
                  <c:v>1.4367311317411563E-2</c:v>
                </c:pt>
                <c:pt idx="1068">
                  <c:v>-7.4702428379082994E-3</c:v>
                </c:pt>
                <c:pt idx="1069">
                  <c:v>-1.8923230305171058E-2</c:v>
                </c:pt>
                <c:pt idx="1070">
                  <c:v>2.4655421295900946E-2</c:v>
                </c:pt>
                <c:pt idx="1071">
                  <c:v>-1.932064184148951E-2</c:v>
                </c:pt>
                <c:pt idx="1072">
                  <c:v>1.7719031032847941E-3</c:v>
                </c:pt>
                <c:pt idx="1073">
                  <c:v>-3.293234912830869E-3</c:v>
                </c:pt>
                <c:pt idx="1074">
                  <c:v>8.5902346237414079E-3</c:v>
                </c:pt>
                <c:pt idx="1075">
                  <c:v>2.3372507713161308E-2</c:v>
                </c:pt>
                <c:pt idx="1076">
                  <c:v>2.2093898043205424E-3</c:v>
                </c:pt>
                <c:pt idx="1077">
                  <c:v>3.182799664882175E-3</c:v>
                </c:pt>
                <c:pt idx="1078">
                  <c:v>9.7301111191230669E-3</c:v>
                </c:pt>
                <c:pt idx="1079">
                  <c:v>2.1762905094719559E-3</c:v>
                </c:pt>
                <c:pt idx="1080">
                  <c:v>2.8943241774622096E-3</c:v>
                </c:pt>
                <c:pt idx="1081">
                  <c:v>9.8263083069577498E-3</c:v>
                </c:pt>
                <c:pt idx="1082">
                  <c:v>-3.1052295889155484E-3</c:v>
                </c:pt>
                <c:pt idx="1083">
                  <c:v>-4.0752347614958747E-3</c:v>
                </c:pt>
                <c:pt idx="1084">
                  <c:v>-7.4744714900656243E-3</c:v>
                </c:pt>
                <c:pt idx="1085">
                  <c:v>6.2727027411379165E-3</c:v>
                </c:pt>
                <c:pt idx="1086">
                  <c:v>-9.6666221226960735E-3</c:v>
                </c:pt>
                <c:pt idx="1087">
                  <c:v>-6.3338013380996828E-3</c:v>
                </c:pt>
                <c:pt idx="1088">
                  <c:v>1.9121984548397662E-2</c:v>
                </c:pt>
                <c:pt idx="1089">
                  <c:v>-1.1332193750931399E-2</c:v>
                </c:pt>
                <c:pt idx="1090">
                  <c:v>-1.7612995766117724E-2</c:v>
                </c:pt>
                <c:pt idx="1091">
                  <c:v>1.0800266075269084E-2</c:v>
                </c:pt>
                <c:pt idx="1092">
                  <c:v>1.1409293249941313E-2</c:v>
                </c:pt>
                <c:pt idx="1093">
                  <c:v>-2.4165830774485219E-3</c:v>
                </c:pt>
                <c:pt idx="1094">
                  <c:v>1.6080942942676247E-2</c:v>
                </c:pt>
                <c:pt idx="1095">
                  <c:v>1.089281449962088E-2</c:v>
                </c:pt>
                <c:pt idx="1096">
                  <c:v>6.3388023926732474E-3</c:v>
                </c:pt>
                <c:pt idx="1097">
                  <c:v>-2.5776441629583036E-3</c:v>
                </c:pt>
                <c:pt idx="1098">
                  <c:v>7.4801651963070613E-3</c:v>
                </c:pt>
                <c:pt idx="1099">
                  <c:v>3.3660911873609957E-2</c:v>
                </c:pt>
                <c:pt idx="1100">
                  <c:v>-2.0286372974364403E-3</c:v>
                </c:pt>
                <c:pt idx="1101">
                  <c:v>5.4006035282165247E-3</c:v>
                </c:pt>
                <c:pt idx="1102">
                  <c:v>7.3784048252429207E-3</c:v>
                </c:pt>
                <c:pt idx="1103">
                  <c:v>-7.1540651149000038E-3</c:v>
                </c:pt>
                <c:pt idx="1104">
                  <c:v>1.0267925335795356E-2</c:v>
                </c:pt>
                <c:pt idx="1105">
                  <c:v>8.6236023787179782E-3</c:v>
                </c:pt>
                <c:pt idx="1106">
                  <c:v>1.9795334277170834E-3</c:v>
                </c:pt>
                <c:pt idx="1107">
                  <c:v>6.7886227299302233E-3</c:v>
                </c:pt>
                <c:pt idx="1108">
                  <c:v>1.5265519231207213E-3</c:v>
                </c:pt>
                <c:pt idx="1109">
                  <c:v>1.3066490635510238E-3</c:v>
                </c:pt>
                <c:pt idx="1110">
                  <c:v>-1.0887007165781245E-3</c:v>
                </c:pt>
                <c:pt idx="1111">
                  <c:v>-3.9292981992709612E-3</c:v>
                </c:pt>
                <c:pt idx="1112">
                  <c:v>3.0574394646848252E-3</c:v>
                </c:pt>
                <c:pt idx="1113">
                  <c:v>-2.4015053491422693E-3</c:v>
                </c:pt>
                <c:pt idx="1114">
                  <c:v>8.7052064432948818E-3</c:v>
                </c:pt>
                <c:pt idx="1115">
                  <c:v>-1.3009827222401748E-3</c:v>
                </c:pt>
                <c:pt idx="1116">
                  <c:v>-1.5965355717066421E-2</c:v>
                </c:pt>
                <c:pt idx="1117">
                  <c:v>-9.7475648725640993E-3</c:v>
                </c:pt>
                <c:pt idx="1118">
                  <c:v>-2.2261399394469961E-4</c:v>
                </c:pt>
                <c:pt idx="1119">
                  <c:v>6.6776065811584501E-4</c:v>
                </c:pt>
                <c:pt idx="1120">
                  <c:v>9.5228239720947603E-3</c:v>
                </c:pt>
                <c:pt idx="1121">
                  <c:v>-2.2040576370183074E-4</c:v>
                </c:pt>
                <c:pt idx="1122">
                  <c:v>1.7049570871910086E-2</c:v>
                </c:pt>
                <c:pt idx="1123">
                  <c:v>4.3337896748063862E-4</c:v>
                </c:pt>
                <c:pt idx="1124">
                  <c:v>-2.8202716057025598E-3</c:v>
                </c:pt>
                <c:pt idx="1125">
                  <c:v>1.4022463766671159E-2</c:v>
                </c:pt>
                <c:pt idx="1126">
                  <c:v>-5.640262945904425E-2</c:v>
                </c:pt>
                <c:pt idx="1127">
                  <c:v>-4.3072194448372493E-2</c:v>
                </c:pt>
                <c:pt idx="1128">
                  <c:v>1.9914023912328983E-2</c:v>
                </c:pt>
                <c:pt idx="1129">
                  <c:v>1.4965114883693204E-2</c:v>
                </c:pt>
                <c:pt idx="1130">
                  <c:v>1.624943216318156E-2</c:v>
                </c:pt>
                <c:pt idx="1131">
                  <c:v>5.3956491826524832E-3</c:v>
                </c:pt>
                <c:pt idx="1132">
                  <c:v>-1.9242206367599747E-2</c:v>
                </c:pt>
                <c:pt idx="1133">
                  <c:v>1.6323207598983303E-2</c:v>
                </c:pt>
                <c:pt idx="1134">
                  <c:v>-1.1250515855036761E-3</c:v>
                </c:pt>
                <c:pt idx="1135">
                  <c:v>2.3582882415697962E-2</c:v>
                </c:pt>
                <c:pt idx="1136">
                  <c:v>-1.7605114620088422E-3</c:v>
                </c:pt>
                <c:pt idx="1137">
                  <c:v>2.4585104858771845E-2</c:v>
                </c:pt>
                <c:pt idx="1138">
                  <c:v>-2.5822899207160691E-3</c:v>
                </c:pt>
                <c:pt idx="1139">
                  <c:v>8.3682408247304566E-3</c:v>
                </c:pt>
                <c:pt idx="1140">
                  <c:v>-2.7816759338151727E-3</c:v>
                </c:pt>
                <c:pt idx="1141">
                  <c:v>2.7816759338152087E-3</c:v>
                </c:pt>
                <c:pt idx="1142">
                  <c:v>3.838764043139084E-3</c:v>
                </c:pt>
                <c:pt idx="1143">
                  <c:v>6.3833881929710793E-4</c:v>
                </c:pt>
                <c:pt idx="1144">
                  <c:v>-7.2587787962514055E-3</c:v>
                </c:pt>
                <c:pt idx="1145">
                  <c:v>-1.930213840260027E-3</c:v>
                </c:pt>
                <c:pt idx="1146">
                  <c:v>-9.4910654602964432E-3</c:v>
                </c:pt>
                <c:pt idx="1147">
                  <c:v>1.7402972721477259E-2</c:v>
                </c:pt>
                <c:pt idx="1148">
                  <c:v>6.5810225560661434E-3</c:v>
                </c:pt>
                <c:pt idx="1149">
                  <c:v>5.2759326264364944E-3</c:v>
                </c:pt>
                <c:pt idx="1150">
                  <c:v>1.2549898609016728E-2</c:v>
                </c:pt>
                <c:pt idx="1151">
                  <c:v>-5.0010921727272652E-3</c:v>
                </c:pt>
                <c:pt idx="1152">
                  <c:v>-1.4518886476279472E-2</c:v>
                </c:pt>
                <c:pt idx="1153">
                  <c:v>-1.9094142403064008E-3</c:v>
                </c:pt>
                <c:pt idx="1154">
                  <c:v>-5.5366208084348103E-3</c:v>
                </c:pt>
                <c:pt idx="1155">
                  <c:v>1.3995143759711951E-2</c:v>
                </c:pt>
                <c:pt idx="1156">
                  <c:v>-5.4899222983788376E-3</c:v>
                </c:pt>
                <c:pt idx="1157">
                  <c:v>4.6472569214040214E-3</c:v>
                </c:pt>
                <c:pt idx="1158">
                  <c:v>1.2636367059940846E-3</c:v>
                </c:pt>
                <c:pt idx="1159">
                  <c:v>1.2965529516874453E-2</c:v>
                </c:pt>
                <c:pt idx="1160">
                  <c:v>2.0771936401271294E-4</c:v>
                </c:pt>
                <c:pt idx="1161">
                  <c:v>6.2124734732333133E-3</c:v>
                </c:pt>
                <c:pt idx="1162">
                  <c:v>-3.3085281129710876E-3</c:v>
                </c:pt>
                <c:pt idx="1163">
                  <c:v>3.1020953326305984E-3</c:v>
                </c:pt>
                <c:pt idx="1164">
                  <c:v>-3.5947097255551626E-2</c:v>
                </c:pt>
                <c:pt idx="1165">
                  <c:v>1.9080462599951564E-2</c:v>
                </c:pt>
                <c:pt idx="1166">
                  <c:v>-8.4027950176367465E-4</c:v>
                </c:pt>
                <c:pt idx="1167">
                  <c:v>5.0314128264953633E-3</c:v>
                </c:pt>
                <c:pt idx="1168">
                  <c:v>-2.369977317051469E-2</c:v>
                </c:pt>
                <c:pt idx="1169">
                  <c:v>1.1920052301166667E-2</c:v>
                </c:pt>
                <c:pt idx="1170">
                  <c:v>1.2687987402139151E-3</c:v>
                </c:pt>
                <c:pt idx="1171">
                  <c:v>6.3197888044022234E-3</c:v>
                </c:pt>
                <c:pt idx="1172">
                  <c:v>-1.0130939501965993E-2</c:v>
                </c:pt>
                <c:pt idx="1173">
                  <c:v>-3.3999240426829469E-3</c:v>
                </c:pt>
                <c:pt idx="1174">
                  <c:v>2.128890720850424E-4</c:v>
                </c:pt>
                <c:pt idx="1175">
                  <c:v>2.127581951460424E-4</c:v>
                </c:pt>
                <c:pt idx="1176">
                  <c:v>-1.0643938232646134E-3</c:v>
                </c:pt>
                <c:pt idx="1177">
                  <c:v>3.4020927350439985E-3</c:v>
                </c:pt>
                <c:pt idx="1178">
                  <c:v>-1.9122541251722954E-3</c:v>
                </c:pt>
                <c:pt idx="1179">
                  <c:v>-4.6580757942659951E-2</c:v>
                </c:pt>
                <c:pt idx="1180">
                  <c:v>1.9199494517527609E-2</c:v>
                </c:pt>
                <c:pt idx="1181">
                  <c:v>-1.8753957451381597E-2</c:v>
                </c:pt>
                <c:pt idx="1182">
                  <c:v>-8.9129513570607285E-4</c:v>
                </c:pt>
                <c:pt idx="1183">
                  <c:v>1.2846214120102393E-2</c:v>
                </c:pt>
                <c:pt idx="1184">
                  <c:v>-1.4407821757176417E-2</c:v>
                </c:pt>
                <c:pt idx="1185">
                  <c:v>3.5658442092246379E-3</c:v>
                </c:pt>
                <c:pt idx="1186">
                  <c:v>1.67663096659991E-2</c:v>
                </c:pt>
                <c:pt idx="1187">
                  <c:v>7.1935159031541228E-3</c:v>
                </c:pt>
                <c:pt idx="1188">
                  <c:v>1.3590921840123527E-2</c:v>
                </c:pt>
                <c:pt idx="1189">
                  <c:v>-1.2863951686031346E-3</c:v>
                </c:pt>
                <c:pt idx="1190">
                  <c:v>-8.5858180632786773E-4</c:v>
                </c:pt>
                <c:pt idx="1191">
                  <c:v>2.7876406507509888E-3</c:v>
                </c:pt>
                <c:pt idx="1192">
                  <c:v>1.0225904887613244E-2</c:v>
                </c:pt>
                <c:pt idx="1193">
                  <c:v>-1.6455133454348445E-2</c:v>
                </c:pt>
                <c:pt idx="1194">
                  <c:v>1.7026727849573115E-2</c:v>
                </c:pt>
                <c:pt idx="1195">
                  <c:v>1.0612195632596112E-3</c:v>
                </c:pt>
                <c:pt idx="1196">
                  <c:v>-6.5978103835568538E-3</c:v>
                </c:pt>
                <c:pt idx="1197">
                  <c:v>6.8099617613052651E-3</c:v>
                </c:pt>
                <c:pt idx="1198">
                  <c:v>3.1762454067297474E-3</c:v>
                </c:pt>
                <c:pt idx="1199">
                  <c:v>1.68994496722091E-3</c:v>
                </c:pt>
                <c:pt idx="1200">
                  <c:v>6.5214705399023135E-3</c:v>
                </c:pt>
                <c:pt idx="1201">
                  <c:v>-4.2842262121563966E-2</c:v>
                </c:pt>
                <c:pt idx="1202">
                  <c:v>-4.8266474539529862E-3</c:v>
                </c:pt>
                <c:pt idx="1203">
                  <c:v>-6.8410508705120691E-3</c:v>
                </c:pt>
                <c:pt idx="1204">
                  <c:v>-1.7730049655871436E-3</c:v>
                </c:pt>
                <c:pt idx="1205">
                  <c:v>1.551592829891647E-3</c:v>
                </c:pt>
                <c:pt idx="1206">
                  <c:v>6.4024119030807033E-3</c:v>
                </c:pt>
                <c:pt idx="1207">
                  <c:v>1.2683365951537871E-2</c:v>
                </c:pt>
                <c:pt idx="1208">
                  <c:v>6.5164789679170805E-4</c:v>
                </c:pt>
                <c:pt idx="1209">
                  <c:v>-1.0478153669144079E-2</c:v>
                </c:pt>
                <c:pt idx="1210">
                  <c:v>6.1255802892011433E-3</c:v>
                </c:pt>
                <c:pt idx="1211">
                  <c:v>-5.2384423632145009E-2</c:v>
                </c:pt>
                <c:pt idx="1212">
                  <c:v>-3.222820491203547E-3</c:v>
                </c:pt>
                <c:pt idx="1213">
                  <c:v>2.3059081999495613E-4</c:v>
                </c:pt>
                <c:pt idx="1214">
                  <c:v>-3.6951528864274381E-3</c:v>
                </c:pt>
                <c:pt idx="1215">
                  <c:v>8.0654542785824467E-3</c:v>
                </c:pt>
                <c:pt idx="1216">
                  <c:v>-1.8377667480597151E-3</c:v>
                </c:pt>
                <c:pt idx="1217">
                  <c:v>-5.3026764011720332E-3</c:v>
                </c:pt>
                <c:pt idx="1218">
                  <c:v>9.2039735114079584E-3</c:v>
                </c:pt>
                <c:pt idx="1219">
                  <c:v>1.5003680101451155E-2</c:v>
                </c:pt>
                <c:pt idx="1220">
                  <c:v>3.0881030667174479E-2</c:v>
                </c:pt>
                <c:pt idx="1221">
                  <c:v>-1.970872063131829E-3</c:v>
                </c:pt>
                <c:pt idx="1222">
                  <c:v>6.9899779929176366E-3</c:v>
                </c:pt>
                <c:pt idx="1223">
                  <c:v>2.3449498723855475E-2</c:v>
                </c:pt>
                <c:pt idx="1224">
                  <c:v>-1.4132987252296733E-2</c:v>
                </c:pt>
                <c:pt idx="1225">
                  <c:v>-2.2683581076517533E-2</c:v>
                </c:pt>
                <c:pt idx="1226">
                  <c:v>1.5430422290051927E-3</c:v>
                </c:pt>
                <c:pt idx="1227">
                  <c:v>1.7034675688633209E-2</c:v>
                </c:pt>
                <c:pt idx="1228">
                  <c:v>-5.2106483126796704E-3</c:v>
                </c:pt>
                <c:pt idx="1229">
                  <c:v>-1.9785156458760146E-2</c:v>
                </c:pt>
                <c:pt idx="1230">
                  <c:v>-1.5553852126124657E-3</c:v>
                </c:pt>
                <c:pt idx="1231">
                  <c:v>-1.1405746886583804E-2</c:v>
                </c:pt>
                <c:pt idx="1232">
                  <c:v>4.2644562834565749E-3</c:v>
                </c:pt>
                <c:pt idx="1233">
                  <c:v>5.3606986424221976E-3</c:v>
                </c:pt>
                <c:pt idx="1234">
                  <c:v>-2.9157912072204428E-2</c:v>
                </c:pt>
                <c:pt idx="1235">
                  <c:v>1.9982515308259972E-2</c:v>
                </c:pt>
                <c:pt idx="1236">
                  <c:v>-1.1304655013511718E-2</c:v>
                </c:pt>
                <c:pt idx="1237">
                  <c:v>-1.7663060492961083E-2</c:v>
                </c:pt>
                <c:pt idx="1238">
                  <c:v>1.8799257699690968E-2</c:v>
                </c:pt>
                <c:pt idx="1239">
                  <c:v>1.12919127168762E-2</c:v>
                </c:pt>
                <c:pt idx="1240">
                  <c:v>6.9375016382549953E-3</c:v>
                </c:pt>
                <c:pt idx="1241">
                  <c:v>3.3396907881926099E-3</c:v>
                </c:pt>
                <c:pt idx="1242">
                  <c:v>1.7843794392640916E-2</c:v>
                </c:pt>
                <c:pt idx="1243">
                  <c:v>1.0857860655063263E-2</c:v>
                </c:pt>
                <c:pt idx="1244">
                  <c:v>-3.4617071259888852E-3</c:v>
                </c:pt>
                <c:pt idx="1245">
                  <c:v>5.4036614122216602E-3</c:v>
                </c:pt>
                <c:pt idx="1246">
                  <c:v>-5.4036614122216411E-3</c:v>
                </c:pt>
                <c:pt idx="1247">
                  <c:v>9.0616067260044959E-3</c:v>
                </c:pt>
                <c:pt idx="1248">
                  <c:v>-1.4058880326761815E-2</c:v>
                </c:pt>
                <c:pt idx="1249">
                  <c:v>-1.0510274537267788E-2</c:v>
                </c:pt>
                <c:pt idx="1250">
                  <c:v>1.7023522452418224E-2</c:v>
                </c:pt>
                <c:pt idx="1251">
                  <c:v>-3.6856152102231932E-3</c:v>
                </c:pt>
                <c:pt idx="1252">
                  <c:v>-1.5215543658068944E-3</c:v>
                </c:pt>
                <c:pt idx="1253">
                  <c:v>4.9907672796281992E-3</c:v>
                </c:pt>
                <c:pt idx="1254">
                  <c:v>6.6875021856527064E-3</c:v>
                </c:pt>
                <c:pt idx="1255">
                  <c:v>-1.7131435422849062E-2</c:v>
                </c:pt>
                <c:pt idx="1256">
                  <c:v>1.1399352185878983E-3</c:v>
                </c:pt>
                <c:pt idx="1257">
                  <c:v>-1.7543425552106774E-3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AA-413A-BE9A-C8C4A1C1F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3345384"/>
        <c:axId val="713340792"/>
      </c:lineChart>
      <c:dateAx>
        <c:axId val="7133414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343088"/>
        <c:crosses val="autoZero"/>
        <c:auto val="1"/>
        <c:lblOffset val="100"/>
        <c:baseTimeUnit val="days"/>
      </c:dateAx>
      <c:valAx>
        <c:axId val="71334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341448"/>
        <c:crosses val="autoZero"/>
        <c:crossBetween val="between"/>
      </c:valAx>
      <c:valAx>
        <c:axId val="7133407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345384"/>
        <c:crosses val="max"/>
        <c:crossBetween val="between"/>
      </c:valAx>
      <c:dateAx>
        <c:axId val="71334538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1334079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ABTCorrected!$B$1</c:f>
              <c:strCache>
                <c:ptCount val="1"/>
                <c:pt idx="0">
                  <c:v>ABT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ABTCorrected!$A$2:$A$1259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ABTCorrected!$B$2:$B$1259</c:f>
              <c:numCache>
                <c:formatCode>General</c:formatCode>
                <c:ptCount val="1258"/>
                <c:pt idx="0">
                  <c:v>24.069265999999999</c:v>
                </c:pt>
                <c:pt idx="1">
                  <c:v>23.975908</c:v>
                </c:pt>
                <c:pt idx="2">
                  <c:v>23.920743000000002</c:v>
                </c:pt>
                <c:pt idx="3">
                  <c:v>23.704322999999999</c:v>
                </c:pt>
                <c:pt idx="4">
                  <c:v>23.700078999999999</c:v>
                </c:pt>
                <c:pt idx="5">
                  <c:v>23.810410999999998</c:v>
                </c:pt>
                <c:pt idx="6">
                  <c:v>23.720523</c:v>
                </c:pt>
                <c:pt idx="7">
                  <c:v>23.609241000000001</c:v>
                </c:pt>
                <c:pt idx="8">
                  <c:v>23.724803999999999</c:v>
                </c:pt>
                <c:pt idx="9">
                  <c:v>23.844647999999999</c:v>
                </c:pt>
                <c:pt idx="10">
                  <c:v>23.694842000000001</c:v>
                </c:pt>
                <c:pt idx="11">
                  <c:v>23.724803999999999</c:v>
                </c:pt>
                <c:pt idx="12">
                  <c:v>23.866049</c:v>
                </c:pt>
                <c:pt idx="13">
                  <c:v>23.848927</c:v>
                </c:pt>
                <c:pt idx="14">
                  <c:v>23.960211000000001</c:v>
                </c:pt>
                <c:pt idx="15">
                  <c:v>23.639199999999999</c:v>
                </c:pt>
                <c:pt idx="16">
                  <c:v>23.485116000000001</c:v>
                </c:pt>
                <c:pt idx="17">
                  <c:v>23.549318</c:v>
                </c:pt>
                <c:pt idx="18">
                  <c:v>23.313911000000001</c:v>
                </c:pt>
                <c:pt idx="19">
                  <c:v>23.176946999999998</c:v>
                </c:pt>
                <c:pt idx="20">
                  <c:v>23.224028000000001</c:v>
                </c:pt>
                <c:pt idx="21">
                  <c:v>23.305351000000002</c:v>
                </c:pt>
                <c:pt idx="22">
                  <c:v>23.540758</c:v>
                </c:pt>
                <c:pt idx="23">
                  <c:v>23.707682999999999</c:v>
                </c:pt>
                <c:pt idx="24">
                  <c:v>23.844647999999999</c:v>
                </c:pt>
                <c:pt idx="25">
                  <c:v>23.784725000000002</c:v>
                </c:pt>
                <c:pt idx="26">
                  <c:v>23.652041000000001</c:v>
                </c:pt>
                <c:pt idx="27">
                  <c:v>23.587838999999999</c:v>
                </c:pt>
                <c:pt idx="28">
                  <c:v>23.609241000000001</c:v>
                </c:pt>
                <c:pt idx="29">
                  <c:v>23.574998000000001</c:v>
                </c:pt>
                <c:pt idx="30">
                  <c:v>23.737645000000001</c:v>
                </c:pt>
                <c:pt idx="31">
                  <c:v>23.904568999999999</c:v>
                </c:pt>
                <c:pt idx="32">
                  <c:v>24.122857</c:v>
                </c:pt>
                <c:pt idx="33">
                  <c:v>24.037254000000001</c:v>
                </c:pt>
                <c:pt idx="34">
                  <c:v>24.067215000000001</c:v>
                </c:pt>
                <c:pt idx="35">
                  <c:v>24.092896</c:v>
                </c:pt>
                <c:pt idx="36">
                  <c:v>24.268381000000002</c:v>
                </c:pt>
                <c:pt idx="37">
                  <c:v>24.225579</c:v>
                </c:pt>
                <c:pt idx="38">
                  <c:v>24.413906000000001</c:v>
                </c:pt>
                <c:pt idx="39">
                  <c:v>24.229859999999999</c:v>
                </c:pt>
                <c:pt idx="40">
                  <c:v>24.533750000000001</c:v>
                </c:pt>
                <c:pt idx="41">
                  <c:v>24.563711000000001</c:v>
                </c:pt>
                <c:pt idx="42">
                  <c:v>24.516628999999998</c:v>
                </c:pt>
                <c:pt idx="43">
                  <c:v>24.118576000000001</c:v>
                </c:pt>
                <c:pt idx="44">
                  <c:v>24.080054000000001</c:v>
                </c:pt>
                <c:pt idx="45">
                  <c:v>24.606511999999999</c:v>
                </c:pt>
                <c:pt idx="46">
                  <c:v>24.803398999999999</c:v>
                </c:pt>
                <c:pt idx="47">
                  <c:v>24.923241000000001</c:v>
                </c:pt>
                <c:pt idx="48">
                  <c:v>25.222852</c:v>
                </c:pt>
                <c:pt idx="49">
                  <c:v>25.248532999999998</c:v>
                </c:pt>
                <c:pt idx="50">
                  <c:v>25.299893999999998</c:v>
                </c:pt>
                <c:pt idx="51">
                  <c:v>25.432579</c:v>
                </c:pt>
                <c:pt idx="52">
                  <c:v>25.774989999999999</c:v>
                </c:pt>
                <c:pt idx="53">
                  <c:v>25.852032000000001</c:v>
                </c:pt>
                <c:pt idx="54">
                  <c:v>25.847752</c:v>
                </c:pt>
                <c:pt idx="55">
                  <c:v>25.727907999999999</c:v>
                </c:pt>
                <c:pt idx="56">
                  <c:v>25.852032000000001</c:v>
                </c:pt>
                <c:pt idx="57">
                  <c:v>26.104561</c:v>
                </c:pt>
                <c:pt idx="58">
                  <c:v>26.250084999999999</c:v>
                </c:pt>
                <c:pt idx="59">
                  <c:v>26.160202000000002</c:v>
                </c:pt>
                <c:pt idx="60">
                  <c:v>26.100280000000001</c:v>
                </c:pt>
                <c:pt idx="61">
                  <c:v>26.232965</c:v>
                </c:pt>
                <c:pt idx="62">
                  <c:v>26.211563000000002</c:v>
                </c:pt>
                <c:pt idx="63">
                  <c:v>26.168762999999998</c:v>
                </c:pt>
                <c:pt idx="64">
                  <c:v>26.305727000000001</c:v>
                </c:pt>
                <c:pt idx="65">
                  <c:v>26.237244</c:v>
                </c:pt>
                <c:pt idx="66">
                  <c:v>26.096</c:v>
                </c:pt>
                <c:pt idx="67">
                  <c:v>25.740748</c:v>
                </c:pt>
                <c:pt idx="68">
                  <c:v>25.753701</c:v>
                </c:pt>
                <c:pt idx="69">
                  <c:v>25.779601</c:v>
                </c:pt>
                <c:pt idx="70">
                  <c:v>25.723483000000002</c:v>
                </c:pt>
                <c:pt idx="71">
                  <c:v>25.835719000000001</c:v>
                </c:pt>
                <c:pt idx="72">
                  <c:v>26.086089999999999</c:v>
                </c:pt>
                <c:pt idx="73">
                  <c:v>26.099039000000001</c:v>
                </c:pt>
                <c:pt idx="74">
                  <c:v>25.688949999999998</c:v>
                </c:pt>
                <c:pt idx="75">
                  <c:v>25.848669999999998</c:v>
                </c:pt>
                <c:pt idx="76">
                  <c:v>25.844352000000001</c:v>
                </c:pt>
                <c:pt idx="77">
                  <c:v>26.215592000000001</c:v>
                </c:pt>
                <c:pt idx="78">
                  <c:v>26.591148</c:v>
                </c:pt>
                <c:pt idx="79">
                  <c:v>26.703384</c:v>
                </c:pt>
                <c:pt idx="80">
                  <c:v>26.759502000000001</c:v>
                </c:pt>
                <c:pt idx="81">
                  <c:v>26.789719999999999</c:v>
                </c:pt>
                <c:pt idx="82">
                  <c:v>26.863104</c:v>
                </c:pt>
                <c:pt idx="83">
                  <c:v>27.044407</c:v>
                </c:pt>
                <c:pt idx="84">
                  <c:v>27.217078000000001</c:v>
                </c:pt>
                <c:pt idx="85">
                  <c:v>26.940805999999998</c:v>
                </c:pt>
                <c:pt idx="86">
                  <c:v>26.983972999999999</c:v>
                </c:pt>
                <c:pt idx="87">
                  <c:v>27.022824</c:v>
                </c:pt>
                <c:pt idx="88">
                  <c:v>26.431429999999999</c:v>
                </c:pt>
                <c:pt idx="89">
                  <c:v>26.858787</c:v>
                </c:pt>
                <c:pt idx="90">
                  <c:v>26.781085999999998</c:v>
                </c:pt>
                <c:pt idx="91">
                  <c:v>26.625684</c:v>
                </c:pt>
                <c:pt idx="92">
                  <c:v>26.716335000000001</c:v>
                </c:pt>
                <c:pt idx="93">
                  <c:v>27.001239999999999</c:v>
                </c:pt>
                <c:pt idx="94">
                  <c:v>26.863104</c:v>
                </c:pt>
                <c:pt idx="95">
                  <c:v>26.578199000000001</c:v>
                </c:pt>
                <c:pt idx="96">
                  <c:v>26.681801</c:v>
                </c:pt>
                <c:pt idx="97">
                  <c:v>26.759502000000001</c:v>
                </c:pt>
                <c:pt idx="98">
                  <c:v>26.491864</c:v>
                </c:pt>
                <c:pt idx="99">
                  <c:v>26.945122000000001</c:v>
                </c:pt>
                <c:pt idx="100">
                  <c:v>26.871737</c:v>
                </c:pt>
                <c:pt idx="101">
                  <c:v>26.824252999999999</c:v>
                </c:pt>
                <c:pt idx="102">
                  <c:v>26.673165999999998</c:v>
                </c:pt>
                <c:pt idx="103">
                  <c:v>26.673165999999998</c:v>
                </c:pt>
                <c:pt idx="104">
                  <c:v>26.124941</c:v>
                </c:pt>
                <c:pt idx="105">
                  <c:v>25.995439000000001</c:v>
                </c:pt>
                <c:pt idx="106">
                  <c:v>26.029972000000001</c:v>
                </c:pt>
                <c:pt idx="107">
                  <c:v>26.349411</c:v>
                </c:pt>
                <c:pt idx="108">
                  <c:v>26.418479000000001</c:v>
                </c:pt>
                <c:pt idx="109">
                  <c:v>26.712016999999999</c:v>
                </c:pt>
                <c:pt idx="110">
                  <c:v>26.552299000000001</c:v>
                </c:pt>
                <c:pt idx="111">
                  <c:v>26.746552999999999</c:v>
                </c:pt>
                <c:pt idx="112">
                  <c:v>26.552299000000001</c:v>
                </c:pt>
                <c:pt idx="113">
                  <c:v>26.824252999999999</c:v>
                </c:pt>
                <c:pt idx="114">
                  <c:v>26.979655000000001</c:v>
                </c:pt>
                <c:pt idx="115">
                  <c:v>27.065991</c:v>
                </c:pt>
                <c:pt idx="116">
                  <c:v>27.139375000000001</c:v>
                </c:pt>
                <c:pt idx="117">
                  <c:v>27.117791</c:v>
                </c:pt>
                <c:pt idx="118">
                  <c:v>26.867422000000001</c:v>
                </c:pt>
                <c:pt idx="119">
                  <c:v>26.901955000000001</c:v>
                </c:pt>
                <c:pt idx="120">
                  <c:v>26.815619999999999</c:v>
                </c:pt>
                <c:pt idx="121">
                  <c:v>26.914904</c:v>
                </c:pt>
                <c:pt idx="122">
                  <c:v>27.139375000000001</c:v>
                </c:pt>
                <c:pt idx="123">
                  <c:v>27.156642000000002</c:v>
                </c:pt>
                <c:pt idx="124">
                  <c:v>27.830055999999999</c:v>
                </c:pt>
                <c:pt idx="125">
                  <c:v>27.899122999999999</c:v>
                </c:pt>
                <c:pt idx="126">
                  <c:v>27.985458000000001</c:v>
                </c:pt>
                <c:pt idx="127">
                  <c:v>27.950925000000002</c:v>
                </c:pt>
                <c:pt idx="128">
                  <c:v>27.950925000000002</c:v>
                </c:pt>
                <c:pt idx="129">
                  <c:v>28.322163</c:v>
                </c:pt>
                <c:pt idx="130">
                  <c:v>28.348064999999998</c:v>
                </c:pt>
                <c:pt idx="131">
                  <c:v>28.356767999999999</c:v>
                </c:pt>
                <c:pt idx="132">
                  <c:v>28.335016</c:v>
                </c:pt>
                <c:pt idx="133">
                  <c:v>28.474233000000002</c:v>
                </c:pt>
                <c:pt idx="134">
                  <c:v>28.487283999999999</c:v>
                </c:pt>
                <c:pt idx="135">
                  <c:v>28.913637000000001</c:v>
                </c:pt>
                <c:pt idx="136">
                  <c:v>28.683059</c:v>
                </c:pt>
                <c:pt idx="137">
                  <c:v>28.626501999999999</c:v>
                </c:pt>
                <c:pt idx="138">
                  <c:v>28.304562000000001</c:v>
                </c:pt>
                <c:pt idx="139">
                  <c:v>28.121839999999999</c:v>
                </c:pt>
                <c:pt idx="140">
                  <c:v>27.817302000000002</c:v>
                </c:pt>
                <c:pt idx="141">
                  <c:v>27.895612</c:v>
                </c:pt>
                <c:pt idx="142">
                  <c:v>28.126190000000001</c:v>
                </c:pt>
                <c:pt idx="143">
                  <c:v>28.883182999999999</c:v>
                </c:pt>
                <c:pt idx="144">
                  <c:v>28.974544000000002</c:v>
                </c:pt>
                <c:pt idx="145">
                  <c:v>28.848379000000001</c:v>
                </c:pt>
                <c:pt idx="146">
                  <c:v>28.757017999999999</c:v>
                </c:pt>
                <c:pt idx="147">
                  <c:v>28.861429999999999</c:v>
                </c:pt>
                <c:pt idx="148">
                  <c:v>28.970193999999999</c:v>
                </c:pt>
                <c:pt idx="149">
                  <c:v>28.874482</c:v>
                </c:pt>
                <c:pt idx="150">
                  <c:v>28.726564</c:v>
                </c:pt>
                <c:pt idx="151">
                  <c:v>28.670006999999998</c:v>
                </c:pt>
                <c:pt idx="152">
                  <c:v>28.591697</c:v>
                </c:pt>
                <c:pt idx="153">
                  <c:v>28.761368000000001</c:v>
                </c:pt>
                <c:pt idx="154">
                  <c:v>28.709161999999999</c:v>
                </c:pt>
                <c:pt idx="155">
                  <c:v>28.787471</c:v>
                </c:pt>
                <c:pt idx="156">
                  <c:v>28.896235000000001</c:v>
                </c:pt>
                <c:pt idx="157">
                  <c:v>28.900585</c:v>
                </c:pt>
                <c:pt idx="158">
                  <c:v>28.678708</c:v>
                </c:pt>
                <c:pt idx="159">
                  <c:v>28.596048</c:v>
                </c:pt>
                <c:pt idx="160">
                  <c:v>28.408975000000002</c:v>
                </c:pt>
                <c:pt idx="161">
                  <c:v>28.513387999999999</c:v>
                </c:pt>
                <c:pt idx="162">
                  <c:v>28.422025999999999</c:v>
                </c:pt>
                <c:pt idx="163">
                  <c:v>28.643903999999999</c:v>
                </c:pt>
                <c:pt idx="164">
                  <c:v>28.591697</c:v>
                </c:pt>
                <c:pt idx="165">
                  <c:v>28.596048</c:v>
                </c:pt>
                <c:pt idx="166">
                  <c:v>28.543841</c:v>
                </c:pt>
                <c:pt idx="167">
                  <c:v>28.452480000000001</c:v>
                </c:pt>
                <c:pt idx="168">
                  <c:v>28.513387999999999</c:v>
                </c:pt>
                <c:pt idx="169">
                  <c:v>28.478583</c:v>
                </c:pt>
                <c:pt idx="170">
                  <c:v>28.604749000000002</c:v>
                </c:pt>
                <c:pt idx="171">
                  <c:v>29.113759999999999</c:v>
                </c:pt>
                <c:pt idx="172">
                  <c:v>29.013698999999999</c:v>
                </c:pt>
                <c:pt idx="173">
                  <c:v>29.231225999999999</c:v>
                </c:pt>
                <c:pt idx="174">
                  <c:v>29.292134000000001</c:v>
                </c:pt>
                <c:pt idx="175">
                  <c:v>29.514011</c:v>
                </c:pt>
                <c:pt idx="176">
                  <c:v>30.136134999999999</c:v>
                </c:pt>
                <c:pt idx="177">
                  <c:v>29.701084000000002</c:v>
                </c:pt>
                <c:pt idx="178">
                  <c:v>30.070879000000001</c:v>
                </c:pt>
                <c:pt idx="179">
                  <c:v>29.979517999999999</c:v>
                </c:pt>
                <c:pt idx="180">
                  <c:v>30.170942</c:v>
                </c:pt>
                <c:pt idx="181">
                  <c:v>30.392818999999999</c:v>
                </c:pt>
                <c:pt idx="182">
                  <c:v>30.288404</c:v>
                </c:pt>
                <c:pt idx="183">
                  <c:v>30.284053</c:v>
                </c:pt>
                <c:pt idx="184">
                  <c:v>30.266651</c:v>
                </c:pt>
                <c:pt idx="185">
                  <c:v>30.101330999999998</c:v>
                </c:pt>
                <c:pt idx="186">
                  <c:v>30.157888</c:v>
                </c:pt>
                <c:pt idx="187">
                  <c:v>29.827248999999998</c:v>
                </c:pt>
                <c:pt idx="188">
                  <c:v>30.053477000000001</c:v>
                </c:pt>
                <c:pt idx="189">
                  <c:v>29.818546000000001</c:v>
                </c:pt>
                <c:pt idx="190">
                  <c:v>30.379764999999999</c:v>
                </c:pt>
                <c:pt idx="191">
                  <c:v>30.793066</c:v>
                </c:pt>
                <c:pt idx="192">
                  <c:v>31.154160999999998</c:v>
                </c:pt>
                <c:pt idx="193">
                  <c:v>31.027996999999999</c:v>
                </c:pt>
                <c:pt idx="194">
                  <c:v>30.845271</c:v>
                </c:pt>
                <c:pt idx="195">
                  <c:v>30.614695999999999</c:v>
                </c:pt>
                <c:pt idx="196">
                  <c:v>30.421875</c:v>
                </c:pt>
                <c:pt idx="197">
                  <c:v>30.360522</c:v>
                </c:pt>
                <c:pt idx="198">
                  <c:v>31.574418999999999</c:v>
                </c:pt>
                <c:pt idx="199">
                  <c:v>31.609476999999998</c:v>
                </c:pt>
                <c:pt idx="200">
                  <c:v>30.255348999999999</c:v>
                </c:pt>
                <c:pt idx="201">
                  <c:v>29.203596999999998</c:v>
                </c:pt>
                <c:pt idx="202">
                  <c:v>28.988865000000001</c:v>
                </c:pt>
                <c:pt idx="203">
                  <c:v>28.839867000000002</c:v>
                </c:pt>
                <c:pt idx="204">
                  <c:v>28.642664</c:v>
                </c:pt>
                <c:pt idx="205">
                  <c:v>28.730309999999999</c:v>
                </c:pt>
                <c:pt idx="206">
                  <c:v>28.826719000000001</c:v>
                </c:pt>
                <c:pt idx="207">
                  <c:v>28.695250999999999</c:v>
                </c:pt>
                <c:pt idx="208">
                  <c:v>28.704017</c:v>
                </c:pt>
                <c:pt idx="209">
                  <c:v>28.682105</c:v>
                </c:pt>
                <c:pt idx="210">
                  <c:v>28.467372999999998</c:v>
                </c:pt>
                <c:pt idx="211">
                  <c:v>28.502431000000001</c:v>
                </c:pt>
                <c:pt idx="212">
                  <c:v>28.406020000000002</c:v>
                </c:pt>
                <c:pt idx="213">
                  <c:v>28.274550999999999</c:v>
                </c:pt>
                <c:pt idx="214">
                  <c:v>27.818794</c:v>
                </c:pt>
                <c:pt idx="215">
                  <c:v>28.414784000000001</c:v>
                </c:pt>
                <c:pt idx="216">
                  <c:v>28.427931999999998</c:v>
                </c:pt>
                <c:pt idx="217">
                  <c:v>28.344669</c:v>
                </c:pt>
                <c:pt idx="218">
                  <c:v>27.932732999999999</c:v>
                </c:pt>
                <c:pt idx="219">
                  <c:v>27.696089000000001</c:v>
                </c:pt>
                <c:pt idx="220">
                  <c:v>27.555855999999999</c:v>
                </c:pt>
                <c:pt idx="221">
                  <c:v>27.573384999999998</c:v>
                </c:pt>
                <c:pt idx="222">
                  <c:v>27.643501000000001</c:v>
                </c:pt>
                <c:pt idx="223">
                  <c:v>27.753059</c:v>
                </c:pt>
                <c:pt idx="224">
                  <c:v>28.252641000000001</c:v>
                </c:pt>
                <c:pt idx="225">
                  <c:v>28.204435</c:v>
                </c:pt>
                <c:pt idx="226">
                  <c:v>28.072966999999998</c:v>
                </c:pt>
                <c:pt idx="227">
                  <c:v>28.296462999999999</c:v>
                </c:pt>
                <c:pt idx="228">
                  <c:v>28.519960000000001</c:v>
                </c:pt>
                <c:pt idx="229">
                  <c:v>28.484902000000002</c:v>
                </c:pt>
                <c:pt idx="230">
                  <c:v>28.173759</c:v>
                </c:pt>
                <c:pt idx="231">
                  <c:v>28.217580999999999</c:v>
                </c:pt>
                <c:pt idx="232">
                  <c:v>28.283315999999999</c:v>
                </c:pt>
                <c:pt idx="233">
                  <c:v>28.300844000000001</c:v>
                </c:pt>
                <c:pt idx="234">
                  <c:v>28.717162999999999</c:v>
                </c:pt>
                <c:pt idx="235">
                  <c:v>28.629515999999999</c:v>
                </c:pt>
                <c:pt idx="236">
                  <c:v>28.997629</c:v>
                </c:pt>
                <c:pt idx="237">
                  <c:v>28.927513000000001</c:v>
                </c:pt>
                <c:pt idx="238">
                  <c:v>28.625135</c:v>
                </c:pt>
                <c:pt idx="239">
                  <c:v>28.638283000000001</c:v>
                </c:pt>
                <c:pt idx="240">
                  <c:v>28.572548000000001</c:v>
                </c:pt>
                <c:pt idx="241">
                  <c:v>28.892455999999999</c:v>
                </c:pt>
                <c:pt idx="242">
                  <c:v>28.633899</c:v>
                </c:pt>
                <c:pt idx="243">
                  <c:v>28.725926999999999</c:v>
                </c:pt>
                <c:pt idx="244">
                  <c:v>28.945042000000001</c:v>
                </c:pt>
                <c:pt idx="245">
                  <c:v>28.690868999999999</c:v>
                </c:pt>
                <c:pt idx="246">
                  <c:v>28.511195000000001</c:v>
                </c:pt>
                <c:pt idx="247">
                  <c:v>28.506813999999999</c:v>
                </c:pt>
                <c:pt idx="248">
                  <c:v>28.230729</c:v>
                </c:pt>
                <c:pt idx="249">
                  <c:v>28.704017</c:v>
                </c:pt>
                <c:pt idx="250">
                  <c:v>29.273154999999999</c:v>
                </c:pt>
                <c:pt idx="251">
                  <c:v>30.387454000000002</c:v>
                </c:pt>
                <c:pt idx="252">
                  <c:v>30.204781000000001</c:v>
                </c:pt>
                <c:pt idx="253">
                  <c:v>30.451388999999999</c:v>
                </c:pt>
                <c:pt idx="254">
                  <c:v>30.460521</c:v>
                </c:pt>
                <c:pt idx="255">
                  <c:v>30.661460999999999</c:v>
                </c:pt>
                <c:pt idx="256">
                  <c:v>30.917200000000001</c:v>
                </c:pt>
                <c:pt idx="257">
                  <c:v>30.605369</c:v>
                </c:pt>
                <c:pt idx="258">
                  <c:v>30.596198999999999</c:v>
                </c:pt>
                <c:pt idx="259">
                  <c:v>30.284367</c:v>
                </c:pt>
                <c:pt idx="260">
                  <c:v>29.990877999999999</c:v>
                </c:pt>
                <c:pt idx="261">
                  <c:v>30.064249</c:v>
                </c:pt>
                <c:pt idx="262">
                  <c:v>30.027564999999999</c:v>
                </c:pt>
                <c:pt idx="263">
                  <c:v>30.174309999999998</c:v>
                </c:pt>
                <c:pt idx="264">
                  <c:v>30.091766</c:v>
                </c:pt>
                <c:pt idx="265">
                  <c:v>30.082592000000002</c:v>
                </c:pt>
                <c:pt idx="266">
                  <c:v>30.073422000000001</c:v>
                </c:pt>
                <c:pt idx="267">
                  <c:v>30.266023000000001</c:v>
                </c:pt>
                <c:pt idx="268">
                  <c:v>30.568684999999999</c:v>
                </c:pt>
                <c:pt idx="269">
                  <c:v>30.467797999999998</c:v>
                </c:pt>
                <c:pt idx="270">
                  <c:v>31.073118000000001</c:v>
                </c:pt>
                <c:pt idx="271">
                  <c:v>31.063945</c:v>
                </c:pt>
                <c:pt idx="272">
                  <c:v>30.724599999999999</c:v>
                </c:pt>
                <c:pt idx="273">
                  <c:v>31.036431</c:v>
                </c:pt>
                <c:pt idx="274">
                  <c:v>31.274889999999999</c:v>
                </c:pt>
                <c:pt idx="275">
                  <c:v>31.540863999999999</c:v>
                </c:pt>
                <c:pt idx="276">
                  <c:v>31.559208000000002</c:v>
                </c:pt>
                <c:pt idx="277">
                  <c:v>31.421634000000001</c:v>
                </c:pt>
                <c:pt idx="278">
                  <c:v>31.458321000000002</c:v>
                </c:pt>
                <c:pt idx="279">
                  <c:v>31.605065</c:v>
                </c:pt>
                <c:pt idx="280">
                  <c:v>31.825182999999999</c:v>
                </c:pt>
                <c:pt idx="281">
                  <c:v>32.173701999999999</c:v>
                </c:pt>
                <c:pt idx="282">
                  <c:v>31.93524</c:v>
                </c:pt>
                <c:pt idx="283">
                  <c:v>31.660094999999998</c:v>
                </c:pt>
                <c:pt idx="284">
                  <c:v>31.421634000000001</c:v>
                </c:pt>
                <c:pt idx="285">
                  <c:v>31.687608999999998</c:v>
                </c:pt>
                <c:pt idx="286">
                  <c:v>31.430807000000001</c:v>
                </c:pt>
                <c:pt idx="287">
                  <c:v>31.238206000000002</c:v>
                </c:pt>
                <c:pt idx="288">
                  <c:v>31.421634000000001</c:v>
                </c:pt>
                <c:pt idx="289">
                  <c:v>30.990575</c:v>
                </c:pt>
                <c:pt idx="290">
                  <c:v>30.816313000000001</c:v>
                </c:pt>
                <c:pt idx="291">
                  <c:v>31.467493999999999</c:v>
                </c:pt>
                <c:pt idx="292">
                  <c:v>31.797666</c:v>
                </c:pt>
                <c:pt idx="293">
                  <c:v>31.430807000000001</c:v>
                </c:pt>
                <c:pt idx="294">
                  <c:v>31.577551</c:v>
                </c:pt>
                <c:pt idx="295">
                  <c:v>31.806839</c:v>
                </c:pt>
                <c:pt idx="296">
                  <c:v>32.036127999999998</c:v>
                </c:pt>
                <c:pt idx="297">
                  <c:v>32.081983999999999</c:v>
                </c:pt>
                <c:pt idx="298">
                  <c:v>32.109498000000002</c:v>
                </c:pt>
                <c:pt idx="299">
                  <c:v>32.228729000000001</c:v>
                </c:pt>
                <c:pt idx="300">
                  <c:v>31.311575999999999</c:v>
                </c:pt>
                <c:pt idx="301">
                  <c:v>30.687913000000002</c:v>
                </c:pt>
                <c:pt idx="302">
                  <c:v>30.761285999999998</c:v>
                </c:pt>
                <c:pt idx="303">
                  <c:v>31.008918000000001</c:v>
                </c:pt>
                <c:pt idx="304">
                  <c:v>30.706256</c:v>
                </c:pt>
                <c:pt idx="305">
                  <c:v>30.898857</c:v>
                </c:pt>
                <c:pt idx="306">
                  <c:v>30.999745000000001</c:v>
                </c:pt>
                <c:pt idx="307">
                  <c:v>31.504178</c:v>
                </c:pt>
                <c:pt idx="308">
                  <c:v>31.742639</c:v>
                </c:pt>
                <c:pt idx="309">
                  <c:v>32.393816000000001</c:v>
                </c:pt>
                <c:pt idx="310">
                  <c:v>32.384645999999996</c:v>
                </c:pt>
                <c:pt idx="311">
                  <c:v>33.127536999999997</c:v>
                </c:pt>
                <c:pt idx="312">
                  <c:v>33.310969</c:v>
                </c:pt>
                <c:pt idx="313">
                  <c:v>33.613630000000001</c:v>
                </c:pt>
                <c:pt idx="314">
                  <c:v>33.301799000000003</c:v>
                </c:pt>
                <c:pt idx="315">
                  <c:v>33.521912999999998</c:v>
                </c:pt>
                <c:pt idx="316">
                  <c:v>33.622799999999998</c:v>
                </c:pt>
                <c:pt idx="317">
                  <c:v>34.026345999999997</c:v>
                </c:pt>
                <c:pt idx="318">
                  <c:v>34.311742000000002</c:v>
                </c:pt>
                <c:pt idx="319">
                  <c:v>34.182855000000004</c:v>
                </c:pt>
                <c:pt idx="320">
                  <c:v>33.262228999999998</c:v>
                </c:pt>
                <c:pt idx="321">
                  <c:v>33.510798000000001</c:v>
                </c:pt>
                <c:pt idx="322">
                  <c:v>34.320946999999997</c:v>
                </c:pt>
                <c:pt idx="323">
                  <c:v>33.952697999999998</c:v>
                </c:pt>
                <c:pt idx="324">
                  <c:v>34.247298000000001</c:v>
                </c:pt>
                <c:pt idx="325">
                  <c:v>33.961903</c:v>
                </c:pt>
                <c:pt idx="326">
                  <c:v>34.256503000000002</c:v>
                </c:pt>
                <c:pt idx="327">
                  <c:v>33.621271999999998</c:v>
                </c:pt>
                <c:pt idx="328">
                  <c:v>33.593654999999998</c:v>
                </c:pt>
                <c:pt idx="329">
                  <c:v>33.566032999999997</c:v>
                </c:pt>
                <c:pt idx="330">
                  <c:v>33.814602999999998</c:v>
                </c:pt>
                <c:pt idx="331">
                  <c:v>33.989521000000003</c:v>
                </c:pt>
                <c:pt idx="332">
                  <c:v>33.961903</c:v>
                </c:pt>
                <c:pt idx="333">
                  <c:v>34.118411000000002</c:v>
                </c:pt>
                <c:pt idx="334">
                  <c:v>33.879047</c:v>
                </c:pt>
                <c:pt idx="335">
                  <c:v>33.004451000000003</c:v>
                </c:pt>
                <c:pt idx="336">
                  <c:v>33.197785000000003</c:v>
                </c:pt>
                <c:pt idx="337">
                  <c:v>33.409528999999999</c:v>
                </c:pt>
                <c:pt idx="338">
                  <c:v>33.308259</c:v>
                </c:pt>
                <c:pt idx="339">
                  <c:v>33.299050999999999</c:v>
                </c:pt>
                <c:pt idx="340">
                  <c:v>33.464764000000002</c:v>
                </c:pt>
                <c:pt idx="341">
                  <c:v>34.109203000000001</c:v>
                </c:pt>
                <c:pt idx="342">
                  <c:v>34.670786</c:v>
                </c:pt>
                <c:pt idx="343">
                  <c:v>33.906668000000003</c:v>
                </c:pt>
                <c:pt idx="344">
                  <c:v>33.685715999999999</c:v>
                </c:pt>
                <c:pt idx="345">
                  <c:v>34.808881</c:v>
                </c:pt>
                <c:pt idx="346">
                  <c:v>34.726025</c:v>
                </c:pt>
                <c:pt idx="347">
                  <c:v>34.726025</c:v>
                </c:pt>
                <c:pt idx="348">
                  <c:v>34.505073000000003</c:v>
                </c:pt>
                <c:pt idx="349">
                  <c:v>34.762847000000001</c:v>
                </c:pt>
                <c:pt idx="350">
                  <c:v>35.499350999999997</c:v>
                </c:pt>
                <c:pt idx="351">
                  <c:v>34.726025</c:v>
                </c:pt>
                <c:pt idx="352">
                  <c:v>34.689199000000002</c:v>
                </c:pt>
                <c:pt idx="353">
                  <c:v>33.759363999999998</c:v>
                </c:pt>
                <c:pt idx="354">
                  <c:v>34.210473</c:v>
                </c:pt>
                <c:pt idx="355">
                  <c:v>33.879047</c:v>
                </c:pt>
                <c:pt idx="356">
                  <c:v>33.418733000000003</c:v>
                </c:pt>
                <c:pt idx="357">
                  <c:v>33.731746000000001</c:v>
                </c:pt>
                <c:pt idx="358">
                  <c:v>34.532690000000002</c:v>
                </c:pt>
                <c:pt idx="359">
                  <c:v>34.514280999999997</c:v>
                </c:pt>
                <c:pt idx="360">
                  <c:v>33.906668000000003</c:v>
                </c:pt>
                <c:pt idx="361">
                  <c:v>33.547620000000002</c:v>
                </c:pt>
                <c:pt idx="362">
                  <c:v>33.786985000000001</c:v>
                </c:pt>
                <c:pt idx="363">
                  <c:v>33.888255000000001</c:v>
                </c:pt>
                <c:pt idx="364">
                  <c:v>33.961903</c:v>
                </c:pt>
                <c:pt idx="365">
                  <c:v>34.532690000000002</c:v>
                </c:pt>
                <c:pt idx="366">
                  <c:v>33.335877000000004</c:v>
                </c:pt>
                <c:pt idx="367">
                  <c:v>32.378425</c:v>
                </c:pt>
                <c:pt idx="368">
                  <c:v>32.755884999999999</c:v>
                </c:pt>
                <c:pt idx="369">
                  <c:v>32.194302</c:v>
                </c:pt>
                <c:pt idx="370">
                  <c:v>32.323188999999999</c:v>
                </c:pt>
                <c:pt idx="371">
                  <c:v>32.774293999999998</c:v>
                </c:pt>
                <c:pt idx="372">
                  <c:v>32.553345999999998</c:v>
                </c:pt>
                <c:pt idx="373">
                  <c:v>32.111446000000001</c:v>
                </c:pt>
                <c:pt idx="374">
                  <c:v>32.249538000000001</c:v>
                </c:pt>
                <c:pt idx="375">
                  <c:v>32.093032999999998</c:v>
                </c:pt>
                <c:pt idx="376">
                  <c:v>31.53145</c:v>
                </c:pt>
                <c:pt idx="377">
                  <c:v>32.148268000000002</c:v>
                </c:pt>
                <c:pt idx="378">
                  <c:v>32.599376999999997</c:v>
                </c:pt>
                <c:pt idx="379">
                  <c:v>31.982558999999998</c:v>
                </c:pt>
                <c:pt idx="380">
                  <c:v>31.982558999999998</c:v>
                </c:pt>
                <c:pt idx="381">
                  <c:v>32.694307999999999</c:v>
                </c:pt>
                <c:pt idx="382">
                  <c:v>32.648091000000001</c:v>
                </c:pt>
                <c:pt idx="383">
                  <c:v>32.795986999999997</c:v>
                </c:pt>
                <c:pt idx="384">
                  <c:v>32.999344999999998</c:v>
                </c:pt>
                <c:pt idx="385">
                  <c:v>33.110267</c:v>
                </c:pt>
                <c:pt idx="386">
                  <c:v>32.999344999999998</c:v>
                </c:pt>
                <c:pt idx="387">
                  <c:v>33.156483999999999</c:v>
                </c:pt>
                <c:pt idx="388">
                  <c:v>33.091779000000002</c:v>
                </c:pt>
                <c:pt idx="389">
                  <c:v>33.905208999999999</c:v>
                </c:pt>
                <c:pt idx="390">
                  <c:v>33.692608999999997</c:v>
                </c:pt>
                <c:pt idx="391">
                  <c:v>33.812775999999999</c:v>
                </c:pt>
                <c:pt idx="392">
                  <c:v>33.997642999999997</c:v>
                </c:pt>
                <c:pt idx="393">
                  <c:v>33.960672000000002</c:v>
                </c:pt>
                <c:pt idx="394">
                  <c:v>34.09008</c:v>
                </c:pt>
                <c:pt idx="395">
                  <c:v>33.858992999999998</c:v>
                </c:pt>
                <c:pt idx="396">
                  <c:v>34.053106</c:v>
                </c:pt>
                <c:pt idx="397">
                  <c:v>33.969914000000003</c:v>
                </c:pt>
                <c:pt idx="398">
                  <c:v>33.692608999999997</c:v>
                </c:pt>
                <c:pt idx="399">
                  <c:v>33.369084000000001</c:v>
                </c:pt>
                <c:pt idx="400">
                  <c:v>33.211945999999998</c:v>
                </c:pt>
                <c:pt idx="401">
                  <c:v>33.2027</c:v>
                </c:pt>
                <c:pt idx="402">
                  <c:v>33.174970999999999</c:v>
                </c:pt>
                <c:pt idx="403">
                  <c:v>33.184215999999999</c:v>
                </c:pt>
                <c:pt idx="404">
                  <c:v>33.221187999999998</c:v>
                </c:pt>
                <c:pt idx="405">
                  <c:v>32.916153999999999</c:v>
                </c:pt>
                <c:pt idx="406">
                  <c:v>32.380028000000003</c:v>
                </c:pt>
                <c:pt idx="407">
                  <c:v>32.324568999999997</c:v>
                </c:pt>
                <c:pt idx="408">
                  <c:v>32.241377999999997</c:v>
                </c:pt>
                <c:pt idx="409">
                  <c:v>32.084235999999997</c:v>
                </c:pt>
                <c:pt idx="410">
                  <c:v>32.019531999999998</c:v>
                </c:pt>
                <c:pt idx="411">
                  <c:v>32.047260999999999</c:v>
                </c:pt>
                <c:pt idx="412">
                  <c:v>32.204402999999999</c:v>
                </c:pt>
                <c:pt idx="413">
                  <c:v>31.908611000000001</c:v>
                </c:pt>
                <c:pt idx="414">
                  <c:v>31.437189</c:v>
                </c:pt>
                <c:pt idx="415">
                  <c:v>31.196860000000001</c:v>
                </c:pt>
                <c:pt idx="416">
                  <c:v>31.178372</c:v>
                </c:pt>
                <c:pt idx="417">
                  <c:v>30.808634000000001</c:v>
                </c:pt>
                <c:pt idx="418">
                  <c:v>30.438891999999999</c:v>
                </c:pt>
                <c:pt idx="419">
                  <c:v>30.928796999999999</c:v>
                </c:pt>
                <c:pt idx="420">
                  <c:v>31.187618000000001</c:v>
                </c:pt>
                <c:pt idx="421">
                  <c:v>30.965772000000001</c:v>
                </c:pt>
                <c:pt idx="422">
                  <c:v>31.243075999999999</c:v>
                </c:pt>
                <c:pt idx="423">
                  <c:v>31.511139</c:v>
                </c:pt>
                <c:pt idx="424">
                  <c:v>32.121211000000002</c:v>
                </c:pt>
                <c:pt idx="425">
                  <c:v>32.130453000000003</c:v>
                </c:pt>
                <c:pt idx="426">
                  <c:v>32.232132</c:v>
                </c:pt>
                <c:pt idx="427">
                  <c:v>32.361541000000003</c:v>
                </c:pt>
                <c:pt idx="428">
                  <c:v>32.324568999999997</c:v>
                </c:pt>
                <c:pt idx="429">
                  <c:v>32.953128999999997</c:v>
                </c:pt>
                <c:pt idx="430">
                  <c:v>32.666578000000001</c:v>
                </c:pt>
                <c:pt idx="431">
                  <c:v>32.620362</c:v>
                </c:pt>
                <c:pt idx="432">
                  <c:v>32.46322</c:v>
                </c:pt>
                <c:pt idx="433">
                  <c:v>31.760714</c:v>
                </c:pt>
                <c:pt idx="434">
                  <c:v>31.122910000000001</c:v>
                </c:pt>
                <c:pt idx="435">
                  <c:v>31.113668000000001</c:v>
                </c:pt>
                <c:pt idx="436">
                  <c:v>30.633005000000001</c:v>
                </c:pt>
                <c:pt idx="437">
                  <c:v>30.679221999999999</c:v>
                </c:pt>
                <c:pt idx="438">
                  <c:v>31.224589000000002</c:v>
                </c:pt>
                <c:pt idx="439">
                  <c:v>31.335514</c:v>
                </c:pt>
                <c:pt idx="440">
                  <c:v>30.771659</c:v>
                </c:pt>
                <c:pt idx="441">
                  <c:v>31.021234</c:v>
                </c:pt>
                <c:pt idx="442">
                  <c:v>30.965772000000001</c:v>
                </c:pt>
                <c:pt idx="443">
                  <c:v>30.512837999999999</c:v>
                </c:pt>
                <c:pt idx="444">
                  <c:v>30.660734000000001</c:v>
                </c:pt>
                <c:pt idx="445">
                  <c:v>31.226980000000001</c:v>
                </c:pt>
                <c:pt idx="446">
                  <c:v>31.338370999999999</c:v>
                </c:pt>
                <c:pt idx="447">
                  <c:v>31.561157000000001</c:v>
                </c:pt>
                <c:pt idx="448">
                  <c:v>31.291958000000001</c:v>
                </c:pt>
                <c:pt idx="449">
                  <c:v>33.324869999999997</c:v>
                </c:pt>
                <c:pt idx="450">
                  <c:v>34.503768999999998</c:v>
                </c:pt>
                <c:pt idx="451">
                  <c:v>34.615164</c:v>
                </c:pt>
                <c:pt idx="452">
                  <c:v>34.216008000000002</c:v>
                </c:pt>
                <c:pt idx="453">
                  <c:v>34.364530999999999</c:v>
                </c:pt>
                <c:pt idx="454">
                  <c:v>34.559466999999998</c:v>
                </c:pt>
                <c:pt idx="455">
                  <c:v>34.540900999999998</c:v>
                </c:pt>
                <c:pt idx="456">
                  <c:v>34.578032</c:v>
                </c:pt>
                <c:pt idx="457">
                  <c:v>34.605879000000002</c:v>
                </c:pt>
                <c:pt idx="458">
                  <c:v>34.605879000000002</c:v>
                </c:pt>
                <c:pt idx="459">
                  <c:v>34.290267999999998</c:v>
                </c:pt>
                <c:pt idx="460">
                  <c:v>33.928243000000002</c:v>
                </c:pt>
                <c:pt idx="461">
                  <c:v>34.308833</c:v>
                </c:pt>
                <c:pt idx="462">
                  <c:v>34.327399</c:v>
                </c:pt>
                <c:pt idx="463">
                  <c:v>34.680143000000001</c:v>
                </c:pt>
                <c:pt idx="464">
                  <c:v>34.865797000000001</c:v>
                </c:pt>
                <c:pt idx="465">
                  <c:v>34.940057000000003</c:v>
                </c:pt>
                <c:pt idx="466">
                  <c:v>35.385626000000002</c:v>
                </c:pt>
                <c:pt idx="467">
                  <c:v>35.181409000000002</c:v>
                </c:pt>
                <c:pt idx="468">
                  <c:v>34.782252999999997</c:v>
                </c:pt>
                <c:pt idx="469">
                  <c:v>35.060732999999999</c:v>
                </c:pt>
                <c:pt idx="470">
                  <c:v>35.051448000000001</c:v>
                </c:pt>
                <c:pt idx="471">
                  <c:v>35.320647000000001</c:v>
                </c:pt>
                <c:pt idx="472">
                  <c:v>35.218536999999998</c:v>
                </c:pt>
                <c:pt idx="473">
                  <c:v>35.933304999999997</c:v>
                </c:pt>
                <c:pt idx="474">
                  <c:v>35.441322999999997</c:v>
                </c:pt>
                <c:pt idx="475">
                  <c:v>35.339213000000001</c:v>
                </c:pt>
                <c:pt idx="476">
                  <c:v>35.506301999999998</c:v>
                </c:pt>
                <c:pt idx="477">
                  <c:v>35.413476000000003</c:v>
                </c:pt>
                <c:pt idx="478">
                  <c:v>35.339213000000001</c:v>
                </c:pt>
                <c:pt idx="479">
                  <c:v>35.571280000000002</c:v>
                </c:pt>
                <c:pt idx="480">
                  <c:v>35.450603999999998</c:v>
                </c:pt>
                <c:pt idx="481">
                  <c:v>35.404192000000002</c:v>
                </c:pt>
                <c:pt idx="482">
                  <c:v>34.902925000000003</c:v>
                </c:pt>
                <c:pt idx="483">
                  <c:v>34.680143000000001</c:v>
                </c:pt>
                <c:pt idx="484">
                  <c:v>34.271701999999998</c:v>
                </c:pt>
                <c:pt idx="485">
                  <c:v>34.837947</c:v>
                </c:pt>
                <c:pt idx="486">
                  <c:v>34.531619999999997</c:v>
                </c:pt>
                <c:pt idx="487">
                  <c:v>34.448075000000003</c:v>
                </c:pt>
                <c:pt idx="488">
                  <c:v>33.956094</c:v>
                </c:pt>
                <c:pt idx="489">
                  <c:v>33.686895</c:v>
                </c:pt>
                <c:pt idx="490">
                  <c:v>33.789005000000003</c:v>
                </c:pt>
                <c:pt idx="491">
                  <c:v>33.909677000000002</c:v>
                </c:pt>
                <c:pt idx="492">
                  <c:v>33.983941000000002</c:v>
                </c:pt>
                <c:pt idx="493">
                  <c:v>35.385626000000002</c:v>
                </c:pt>
                <c:pt idx="494">
                  <c:v>35.302081000000001</c:v>
                </c:pt>
                <c:pt idx="495">
                  <c:v>35.125711000000003</c:v>
                </c:pt>
                <c:pt idx="496">
                  <c:v>35.682671999999997</c:v>
                </c:pt>
                <c:pt idx="497">
                  <c:v>35.450603999999998</c:v>
                </c:pt>
                <c:pt idx="498">
                  <c:v>35.599127000000003</c:v>
                </c:pt>
                <c:pt idx="499">
                  <c:v>35.617693000000003</c:v>
                </c:pt>
                <c:pt idx="500">
                  <c:v>35.654825000000002</c:v>
                </c:pt>
                <c:pt idx="501">
                  <c:v>35.580565</c:v>
                </c:pt>
                <c:pt idx="502">
                  <c:v>35.487735999999998</c:v>
                </c:pt>
                <c:pt idx="503">
                  <c:v>35.868326000000003</c:v>
                </c:pt>
                <c:pt idx="504">
                  <c:v>36.341746000000001</c:v>
                </c:pt>
                <c:pt idx="505">
                  <c:v>36.063262000000002</c:v>
                </c:pt>
                <c:pt idx="506">
                  <c:v>36.388157999999997</c:v>
                </c:pt>
                <c:pt idx="507">
                  <c:v>36.453136999999998</c:v>
                </c:pt>
                <c:pt idx="508">
                  <c:v>36.731617</c:v>
                </c:pt>
                <c:pt idx="509">
                  <c:v>36.507586000000003</c:v>
                </c:pt>
                <c:pt idx="510">
                  <c:v>36.936976000000001</c:v>
                </c:pt>
                <c:pt idx="511">
                  <c:v>36.899636999999998</c:v>
                </c:pt>
                <c:pt idx="512">
                  <c:v>36.908974000000001</c:v>
                </c:pt>
                <c:pt idx="513">
                  <c:v>36.778289999999998</c:v>
                </c:pt>
                <c:pt idx="514">
                  <c:v>36.516919000000001</c:v>
                </c:pt>
                <c:pt idx="515">
                  <c:v>35.536788000000001</c:v>
                </c:pt>
                <c:pt idx="516">
                  <c:v>34.939374999999998</c:v>
                </c:pt>
                <c:pt idx="517">
                  <c:v>34.145935999999999</c:v>
                </c:pt>
                <c:pt idx="518">
                  <c:v>33.884565000000002</c:v>
                </c:pt>
                <c:pt idx="519">
                  <c:v>33.949907000000003</c:v>
                </c:pt>
                <c:pt idx="520">
                  <c:v>33.464506999999998</c:v>
                </c:pt>
                <c:pt idx="521">
                  <c:v>34.099260000000001</c:v>
                </c:pt>
                <c:pt idx="522">
                  <c:v>34.220610999999998</c:v>
                </c:pt>
                <c:pt idx="523">
                  <c:v>33.464506999999998</c:v>
                </c:pt>
                <c:pt idx="524">
                  <c:v>33.837891999999997</c:v>
                </c:pt>
                <c:pt idx="525">
                  <c:v>33.931237000000003</c:v>
                </c:pt>
                <c:pt idx="526">
                  <c:v>34.211278</c:v>
                </c:pt>
                <c:pt idx="527">
                  <c:v>34.706009999999999</c:v>
                </c:pt>
                <c:pt idx="528">
                  <c:v>34.687339999999999</c:v>
                </c:pt>
                <c:pt idx="529">
                  <c:v>35.424773999999999</c:v>
                </c:pt>
                <c:pt idx="530">
                  <c:v>35.714143999999997</c:v>
                </c:pt>
                <c:pt idx="531">
                  <c:v>36.143537999999999</c:v>
                </c:pt>
                <c:pt idx="532">
                  <c:v>36.227549000000003</c:v>
                </c:pt>
                <c:pt idx="533">
                  <c:v>36.339562999999998</c:v>
                </c:pt>
                <c:pt idx="534">
                  <c:v>36.180872999999998</c:v>
                </c:pt>
                <c:pt idx="535">
                  <c:v>36.358232999999998</c:v>
                </c:pt>
                <c:pt idx="536">
                  <c:v>36.236882000000001</c:v>
                </c:pt>
                <c:pt idx="537">
                  <c:v>36.386234999999999</c:v>
                </c:pt>
                <c:pt idx="538">
                  <c:v>36.638269999999999</c:v>
                </c:pt>
                <c:pt idx="539">
                  <c:v>36.768954000000001</c:v>
                </c:pt>
                <c:pt idx="540">
                  <c:v>37.142339</c:v>
                </c:pt>
                <c:pt idx="541">
                  <c:v>37.133001999999998</c:v>
                </c:pt>
                <c:pt idx="542">
                  <c:v>36.712947999999997</c:v>
                </c:pt>
                <c:pt idx="543">
                  <c:v>37.450378000000001</c:v>
                </c:pt>
                <c:pt idx="544">
                  <c:v>37.142339</c:v>
                </c:pt>
                <c:pt idx="545">
                  <c:v>37.086329999999997</c:v>
                </c:pt>
                <c:pt idx="546">
                  <c:v>36.936976000000001</c:v>
                </c:pt>
                <c:pt idx="547">
                  <c:v>37.170341000000001</c:v>
                </c:pt>
                <c:pt idx="548">
                  <c:v>37.067659999999997</c:v>
                </c:pt>
                <c:pt idx="549">
                  <c:v>37.020988000000003</c:v>
                </c:pt>
                <c:pt idx="550">
                  <c:v>36.619599999999998</c:v>
                </c:pt>
                <c:pt idx="551">
                  <c:v>36.376902000000001</c:v>
                </c:pt>
                <c:pt idx="552">
                  <c:v>36.880968000000003</c:v>
                </c:pt>
                <c:pt idx="553">
                  <c:v>37.086329999999997</c:v>
                </c:pt>
                <c:pt idx="554">
                  <c:v>36.824961999999999</c:v>
                </c:pt>
                <c:pt idx="555">
                  <c:v>36.283554000000002</c:v>
                </c:pt>
                <c:pt idx="556">
                  <c:v>35.835493999999997</c:v>
                </c:pt>
                <c:pt idx="557">
                  <c:v>35.872833999999997</c:v>
                </c:pt>
                <c:pt idx="558">
                  <c:v>35.844830999999999</c:v>
                </c:pt>
                <c:pt idx="559">
                  <c:v>35.994183999999997</c:v>
                </c:pt>
                <c:pt idx="560">
                  <c:v>35.891503</c:v>
                </c:pt>
                <c:pt idx="561">
                  <c:v>35.760820000000002</c:v>
                </c:pt>
                <c:pt idx="562">
                  <c:v>35.947507999999999</c:v>
                </c:pt>
                <c:pt idx="563">
                  <c:v>35.910173</c:v>
                </c:pt>
                <c:pt idx="564">
                  <c:v>36.012853999999997</c:v>
                </c:pt>
                <c:pt idx="565">
                  <c:v>36.078195999999998</c:v>
                </c:pt>
                <c:pt idx="566">
                  <c:v>36.059525999999998</c:v>
                </c:pt>
                <c:pt idx="567">
                  <c:v>35.630132000000003</c:v>
                </c:pt>
                <c:pt idx="568">
                  <c:v>35.116729999999997</c:v>
                </c:pt>
                <c:pt idx="569">
                  <c:v>35.126066999999999</c:v>
                </c:pt>
                <c:pt idx="570">
                  <c:v>34.780684999999998</c:v>
                </c:pt>
                <c:pt idx="571">
                  <c:v>34.761907000000001</c:v>
                </c:pt>
                <c:pt idx="572">
                  <c:v>35.437989999999999</c:v>
                </c:pt>
                <c:pt idx="573">
                  <c:v>35.653961000000002</c:v>
                </c:pt>
                <c:pt idx="574">
                  <c:v>36.038952000000002</c:v>
                </c:pt>
                <c:pt idx="575">
                  <c:v>36.555402999999998</c:v>
                </c:pt>
                <c:pt idx="576">
                  <c:v>36.348821000000001</c:v>
                </c:pt>
                <c:pt idx="577">
                  <c:v>36.245530000000002</c:v>
                </c:pt>
                <c:pt idx="578">
                  <c:v>36.245530000000002</c:v>
                </c:pt>
                <c:pt idx="579">
                  <c:v>36.085901</c:v>
                </c:pt>
                <c:pt idx="580">
                  <c:v>35.710298000000002</c:v>
                </c:pt>
                <c:pt idx="581">
                  <c:v>36.029559999999996</c:v>
                </c:pt>
                <c:pt idx="582">
                  <c:v>36.189191999999998</c:v>
                </c:pt>
                <c:pt idx="583">
                  <c:v>36.376994000000003</c:v>
                </c:pt>
                <c:pt idx="584">
                  <c:v>36.311259999999997</c:v>
                </c:pt>
                <c:pt idx="585">
                  <c:v>36.207973000000003</c:v>
                </c:pt>
                <c:pt idx="586">
                  <c:v>36.470892999999997</c:v>
                </c:pt>
                <c:pt idx="587">
                  <c:v>36.226753000000002</c:v>
                </c:pt>
                <c:pt idx="588">
                  <c:v>36.330041000000001</c:v>
                </c:pt>
                <c:pt idx="589">
                  <c:v>36.367601999999998</c:v>
                </c:pt>
                <c:pt idx="590">
                  <c:v>36.611744000000002</c:v>
                </c:pt>
                <c:pt idx="591">
                  <c:v>36.874664000000003</c:v>
                </c:pt>
                <c:pt idx="592">
                  <c:v>37.240875000000003</c:v>
                </c:pt>
                <c:pt idx="593">
                  <c:v>37.494405999999998</c:v>
                </c:pt>
                <c:pt idx="594">
                  <c:v>36.846494999999997</c:v>
                </c:pt>
                <c:pt idx="595">
                  <c:v>36.677473999999997</c:v>
                </c:pt>
                <c:pt idx="596">
                  <c:v>37.212705999999997</c:v>
                </c:pt>
                <c:pt idx="597">
                  <c:v>37.128196000000003</c:v>
                </c:pt>
                <c:pt idx="598">
                  <c:v>37.146976000000002</c:v>
                </c:pt>
                <c:pt idx="599">
                  <c:v>37.231487000000001</c:v>
                </c:pt>
                <c:pt idx="600">
                  <c:v>37.184533999999999</c:v>
                </c:pt>
                <c:pt idx="601">
                  <c:v>37.165756999999999</c:v>
                </c:pt>
                <c:pt idx="602">
                  <c:v>37.250262999999997</c:v>
                </c:pt>
                <c:pt idx="603">
                  <c:v>37.184533999999999</c:v>
                </c:pt>
                <c:pt idx="604">
                  <c:v>37.569524999999999</c:v>
                </c:pt>
                <c:pt idx="605">
                  <c:v>37.372335</c:v>
                </c:pt>
                <c:pt idx="606">
                  <c:v>37.391114999999999</c:v>
                </c:pt>
                <c:pt idx="607">
                  <c:v>37.325384999999997</c:v>
                </c:pt>
                <c:pt idx="608">
                  <c:v>37.700988000000002</c:v>
                </c:pt>
                <c:pt idx="609">
                  <c:v>37.607086000000002</c:v>
                </c:pt>
                <c:pt idx="610">
                  <c:v>37.682208000000003</c:v>
                </c:pt>
                <c:pt idx="611">
                  <c:v>38.057806999999997</c:v>
                </c:pt>
                <c:pt idx="612">
                  <c:v>37.560136</c:v>
                </c:pt>
                <c:pt idx="613">
                  <c:v>37.381726999999998</c:v>
                </c:pt>
                <c:pt idx="614">
                  <c:v>37.362946000000001</c:v>
                </c:pt>
                <c:pt idx="615">
                  <c:v>37.466237</c:v>
                </c:pt>
                <c:pt idx="616">
                  <c:v>37.428676000000003</c:v>
                </c:pt>
                <c:pt idx="617">
                  <c:v>37.907567</c:v>
                </c:pt>
                <c:pt idx="618">
                  <c:v>38.499139999999997</c:v>
                </c:pt>
                <c:pt idx="619">
                  <c:v>38.358288000000002</c:v>
                </c:pt>
                <c:pt idx="620">
                  <c:v>38.245607999999997</c:v>
                </c:pt>
                <c:pt idx="621">
                  <c:v>37.982689000000001</c:v>
                </c:pt>
                <c:pt idx="622">
                  <c:v>38.217438999999999</c:v>
                </c:pt>
                <c:pt idx="623">
                  <c:v>38.142316999999998</c:v>
                </c:pt>
                <c:pt idx="624">
                  <c:v>38.067199000000002</c:v>
                </c:pt>
                <c:pt idx="625">
                  <c:v>38.405240999999997</c:v>
                </c:pt>
                <c:pt idx="626">
                  <c:v>38.668160999999998</c:v>
                </c:pt>
                <c:pt idx="627">
                  <c:v>39.240952999999998</c:v>
                </c:pt>
                <c:pt idx="628">
                  <c:v>39.334851999999998</c:v>
                </c:pt>
                <c:pt idx="629">
                  <c:v>38.978029999999997</c:v>
                </c:pt>
                <c:pt idx="630">
                  <c:v>38.546089000000002</c:v>
                </c:pt>
                <c:pt idx="631">
                  <c:v>38.752670999999999</c:v>
                </c:pt>
                <c:pt idx="632">
                  <c:v>38.724502000000001</c:v>
                </c:pt>
                <c:pt idx="633">
                  <c:v>38.988832000000002</c:v>
                </c:pt>
                <c:pt idx="634">
                  <c:v>39.479733000000003</c:v>
                </c:pt>
                <c:pt idx="635">
                  <c:v>38.866104999999997</c:v>
                </c:pt>
                <c:pt idx="636">
                  <c:v>38.752822000000002</c:v>
                </c:pt>
                <c:pt idx="637">
                  <c:v>39.555256999999997</c:v>
                </c:pt>
                <c:pt idx="638">
                  <c:v>40.338808</c:v>
                </c:pt>
                <c:pt idx="639">
                  <c:v>40.555937</c:v>
                </c:pt>
                <c:pt idx="640">
                  <c:v>40.678663</c:v>
                </c:pt>
                <c:pt idx="641">
                  <c:v>40.565379</c:v>
                </c:pt>
                <c:pt idx="642">
                  <c:v>40.489854999999999</c:v>
                </c:pt>
                <c:pt idx="643">
                  <c:v>40.631461999999999</c:v>
                </c:pt>
                <c:pt idx="644">
                  <c:v>40.527616999999999</c:v>
                </c:pt>
                <c:pt idx="645">
                  <c:v>40.357689999999998</c:v>
                </c:pt>
                <c:pt idx="646">
                  <c:v>40.461534999999998</c:v>
                </c:pt>
                <c:pt idx="647">
                  <c:v>39.762943999999997</c:v>
                </c:pt>
                <c:pt idx="648">
                  <c:v>39.677979999999998</c:v>
                </c:pt>
                <c:pt idx="649">
                  <c:v>40.017834999999998</c:v>
                </c:pt>
                <c:pt idx="650">
                  <c:v>39.441969999999998</c:v>
                </c:pt>
                <c:pt idx="651">
                  <c:v>39.432530999999997</c:v>
                </c:pt>
                <c:pt idx="652">
                  <c:v>39.205959999999997</c:v>
                </c:pt>
                <c:pt idx="653">
                  <c:v>39.357005999999998</c:v>
                </c:pt>
                <c:pt idx="654">
                  <c:v>39.696860999999998</c:v>
                </c:pt>
                <c:pt idx="655">
                  <c:v>39.243723000000003</c:v>
                </c:pt>
                <c:pt idx="656">
                  <c:v>39.800705999999998</c:v>
                </c:pt>
                <c:pt idx="657">
                  <c:v>39.961194999999996</c:v>
                </c:pt>
                <c:pt idx="658">
                  <c:v>39.706304000000003</c:v>
                </c:pt>
                <c:pt idx="659">
                  <c:v>39.866788999999997</c:v>
                </c:pt>
                <c:pt idx="660">
                  <c:v>40.159441999999999</c:v>
                </c:pt>
                <c:pt idx="661">
                  <c:v>39.781824999999998</c:v>
                </c:pt>
                <c:pt idx="662">
                  <c:v>39.951751999999999</c:v>
                </c:pt>
                <c:pt idx="663">
                  <c:v>39.753504999999997</c:v>
                </c:pt>
                <c:pt idx="664">
                  <c:v>40.112240999999997</c:v>
                </c:pt>
                <c:pt idx="665">
                  <c:v>40.404890999999999</c:v>
                </c:pt>
                <c:pt idx="666">
                  <c:v>40.216082</c:v>
                </c:pt>
                <c:pt idx="667">
                  <c:v>39.980072</c:v>
                </c:pt>
                <c:pt idx="668">
                  <c:v>39.876230999999997</c:v>
                </c:pt>
                <c:pt idx="669">
                  <c:v>39.866788999999997</c:v>
                </c:pt>
                <c:pt idx="670">
                  <c:v>40.367128000000001</c:v>
                </c:pt>
                <c:pt idx="671">
                  <c:v>40.499296999999999</c:v>
                </c:pt>
                <c:pt idx="672">
                  <c:v>40.546498</c:v>
                </c:pt>
                <c:pt idx="673">
                  <c:v>40.414332999999999</c:v>
                </c:pt>
                <c:pt idx="674">
                  <c:v>40.433214999999997</c:v>
                </c:pt>
                <c:pt idx="675">
                  <c:v>40.499296999999999</c:v>
                </c:pt>
                <c:pt idx="676">
                  <c:v>40.178322999999999</c:v>
                </c:pt>
                <c:pt idx="677">
                  <c:v>40.168880999999999</c:v>
                </c:pt>
                <c:pt idx="678">
                  <c:v>40.329369999999997</c:v>
                </c:pt>
                <c:pt idx="679">
                  <c:v>40.499296999999999</c:v>
                </c:pt>
                <c:pt idx="680">
                  <c:v>40.952435999999999</c:v>
                </c:pt>
                <c:pt idx="681">
                  <c:v>41.245085000000003</c:v>
                </c:pt>
                <c:pt idx="682">
                  <c:v>41.150683000000001</c:v>
                </c:pt>
                <c:pt idx="683">
                  <c:v>40.971316999999999</c:v>
                </c:pt>
                <c:pt idx="684">
                  <c:v>40.121679999999998</c:v>
                </c:pt>
                <c:pt idx="685">
                  <c:v>40.244405999999998</c:v>
                </c:pt>
                <c:pt idx="686">
                  <c:v>39.649659999999997</c:v>
                </c:pt>
                <c:pt idx="687">
                  <c:v>39.659098999999998</c:v>
                </c:pt>
                <c:pt idx="688">
                  <c:v>39.555256999999997</c:v>
                </c:pt>
                <c:pt idx="689">
                  <c:v>39.262604000000003</c:v>
                </c:pt>
                <c:pt idx="690">
                  <c:v>38.875548000000002</c:v>
                </c:pt>
                <c:pt idx="691">
                  <c:v>38.903868000000003</c:v>
                </c:pt>
                <c:pt idx="692">
                  <c:v>39.451413000000002</c:v>
                </c:pt>
                <c:pt idx="693">
                  <c:v>39.989514999999997</c:v>
                </c:pt>
                <c:pt idx="694">
                  <c:v>39.139878000000003</c:v>
                </c:pt>
                <c:pt idx="695">
                  <c:v>39.781824999999998</c:v>
                </c:pt>
                <c:pt idx="696">
                  <c:v>39.300365999999997</c:v>
                </c:pt>
                <c:pt idx="697">
                  <c:v>39.423743999999999</c:v>
                </c:pt>
                <c:pt idx="698">
                  <c:v>38.835326999999999</c:v>
                </c:pt>
                <c:pt idx="699">
                  <c:v>38.968198000000001</c:v>
                </c:pt>
                <c:pt idx="700">
                  <c:v>37.971687000000003</c:v>
                </c:pt>
                <c:pt idx="701">
                  <c:v>37.952708999999999</c:v>
                </c:pt>
                <c:pt idx="702">
                  <c:v>38.778385999999998</c:v>
                </c:pt>
                <c:pt idx="703">
                  <c:v>39.347817999999997</c:v>
                </c:pt>
                <c:pt idx="704">
                  <c:v>40.230438999999997</c:v>
                </c:pt>
                <c:pt idx="705">
                  <c:v>39.471195999999999</c:v>
                </c:pt>
                <c:pt idx="706">
                  <c:v>40.268402000000002</c:v>
                </c:pt>
                <c:pt idx="707">
                  <c:v>40.296872999999998</c:v>
                </c:pt>
                <c:pt idx="708">
                  <c:v>40.088082999999997</c:v>
                </c:pt>
                <c:pt idx="709">
                  <c:v>40.334836000000003</c:v>
                </c:pt>
                <c:pt idx="710">
                  <c:v>40.562609999999999</c:v>
                </c:pt>
                <c:pt idx="711">
                  <c:v>41.274402000000002</c:v>
                </c:pt>
                <c:pt idx="712">
                  <c:v>41.369306000000002</c:v>
                </c:pt>
                <c:pt idx="713">
                  <c:v>41.084589999999999</c:v>
                </c:pt>
                <c:pt idx="714">
                  <c:v>41.388286999999998</c:v>
                </c:pt>
                <c:pt idx="715">
                  <c:v>41.435738999999998</c:v>
                </c:pt>
                <c:pt idx="716">
                  <c:v>41.464210000000001</c:v>
                </c:pt>
                <c:pt idx="717">
                  <c:v>41.160511999999997</c:v>
                </c:pt>
                <c:pt idx="718">
                  <c:v>41.843832999999997</c:v>
                </c:pt>
                <c:pt idx="719">
                  <c:v>41.995682000000002</c:v>
                </c:pt>
                <c:pt idx="720">
                  <c:v>41.976700000000001</c:v>
                </c:pt>
                <c:pt idx="721">
                  <c:v>42.318361000000003</c:v>
                </c:pt>
                <c:pt idx="722">
                  <c:v>41.578099000000002</c:v>
                </c:pt>
                <c:pt idx="723">
                  <c:v>41.483190999999998</c:v>
                </c:pt>
                <c:pt idx="724">
                  <c:v>41.473702000000003</c:v>
                </c:pt>
                <c:pt idx="725">
                  <c:v>41.217457000000003</c:v>
                </c:pt>
                <c:pt idx="726">
                  <c:v>41.549624999999999</c:v>
                </c:pt>
                <c:pt idx="727">
                  <c:v>41.578099000000002</c:v>
                </c:pt>
                <c:pt idx="728">
                  <c:v>42.062114999999999</c:v>
                </c:pt>
                <c:pt idx="729">
                  <c:v>41.910266999999997</c:v>
                </c:pt>
                <c:pt idx="730">
                  <c:v>41.995682000000002</c:v>
                </c:pt>
                <c:pt idx="731">
                  <c:v>42.242435</c:v>
                </c:pt>
                <c:pt idx="732">
                  <c:v>42.062114999999999</c:v>
                </c:pt>
                <c:pt idx="733">
                  <c:v>42.916266</c:v>
                </c:pt>
                <c:pt idx="734">
                  <c:v>43.352831000000002</c:v>
                </c:pt>
                <c:pt idx="735">
                  <c:v>43.172511999999998</c:v>
                </c:pt>
                <c:pt idx="736">
                  <c:v>42.992189000000003</c:v>
                </c:pt>
                <c:pt idx="737">
                  <c:v>43.381301000000001</c:v>
                </c:pt>
                <c:pt idx="738">
                  <c:v>43.125056000000001</c:v>
                </c:pt>
                <c:pt idx="739">
                  <c:v>42.109566999999998</c:v>
                </c:pt>
                <c:pt idx="740">
                  <c:v>42.194982000000003</c:v>
                </c:pt>
                <c:pt idx="741">
                  <c:v>41.464210000000001</c:v>
                </c:pt>
                <c:pt idx="742">
                  <c:v>41.245927999999999</c:v>
                </c:pt>
                <c:pt idx="743">
                  <c:v>41.188986999999997</c:v>
                </c:pt>
                <c:pt idx="744">
                  <c:v>42.005170999999997</c:v>
                </c:pt>
                <c:pt idx="745">
                  <c:v>43.438245999999999</c:v>
                </c:pt>
                <c:pt idx="746">
                  <c:v>43.703980000000001</c:v>
                </c:pt>
                <c:pt idx="747">
                  <c:v>44.007677000000001</c:v>
                </c:pt>
                <c:pt idx="748">
                  <c:v>43.390794</c:v>
                </c:pt>
                <c:pt idx="749">
                  <c:v>43.371811999999998</c:v>
                </c:pt>
                <c:pt idx="750">
                  <c:v>43.514167999999998</c:v>
                </c:pt>
                <c:pt idx="751">
                  <c:v>43.276904999999999</c:v>
                </c:pt>
                <c:pt idx="752">
                  <c:v>43.362319999999997</c:v>
                </c:pt>
                <c:pt idx="753">
                  <c:v>42.726455000000001</c:v>
                </c:pt>
                <c:pt idx="754">
                  <c:v>42.612569000000001</c:v>
                </c:pt>
                <c:pt idx="755">
                  <c:v>42.622058000000003</c:v>
                </c:pt>
                <c:pt idx="756">
                  <c:v>42.138041999999999</c:v>
                </c:pt>
                <c:pt idx="757">
                  <c:v>42.479697999999999</c:v>
                </c:pt>
                <c:pt idx="758">
                  <c:v>43.352831000000002</c:v>
                </c:pt>
                <c:pt idx="759">
                  <c:v>42.897284999999997</c:v>
                </c:pt>
                <c:pt idx="760">
                  <c:v>43.257927000000002</c:v>
                </c:pt>
                <c:pt idx="761">
                  <c:v>42.561447999999999</c:v>
                </c:pt>
                <c:pt idx="762">
                  <c:v>42.246600000000001</c:v>
                </c:pt>
                <c:pt idx="763">
                  <c:v>41.931756</c:v>
                </c:pt>
                <c:pt idx="764">
                  <c:v>42.446959</c:v>
                </c:pt>
                <c:pt idx="765">
                  <c:v>42.189357999999999</c:v>
                </c:pt>
                <c:pt idx="766">
                  <c:v>42.036704999999998</c:v>
                </c:pt>
                <c:pt idx="767">
                  <c:v>42.446959</c:v>
                </c:pt>
                <c:pt idx="768">
                  <c:v>41.845889</c:v>
                </c:pt>
                <c:pt idx="769">
                  <c:v>42.122571999999998</c:v>
                </c:pt>
                <c:pt idx="770">
                  <c:v>41.674154000000001</c:v>
                </c:pt>
                <c:pt idx="771">
                  <c:v>41.416553</c:v>
                </c:pt>
                <c:pt idx="772">
                  <c:v>43.181596999999996</c:v>
                </c:pt>
                <c:pt idx="773">
                  <c:v>42.704557000000001</c:v>
                </c:pt>
                <c:pt idx="774">
                  <c:v>43.152974999999998</c:v>
                </c:pt>
                <c:pt idx="775">
                  <c:v>43.725425000000001</c:v>
                </c:pt>
                <c:pt idx="776">
                  <c:v>43.095728999999999</c:v>
                </c:pt>
                <c:pt idx="777">
                  <c:v>43.553690000000003</c:v>
                </c:pt>
                <c:pt idx="778">
                  <c:v>43.410577000000004</c:v>
                </c:pt>
                <c:pt idx="779">
                  <c:v>42.475580000000001</c:v>
                </c:pt>
                <c:pt idx="780">
                  <c:v>42.857210000000002</c:v>
                </c:pt>
                <c:pt idx="781">
                  <c:v>42.866751999999998</c:v>
                </c:pt>
                <c:pt idx="782">
                  <c:v>43.143436000000001</c:v>
                </c:pt>
                <c:pt idx="783">
                  <c:v>43.973483000000002</c:v>
                </c:pt>
                <c:pt idx="784">
                  <c:v>44.278787999999999</c:v>
                </c:pt>
                <c:pt idx="785">
                  <c:v>44.278787999999999</c:v>
                </c:pt>
                <c:pt idx="786">
                  <c:v>44.469605000000001</c:v>
                </c:pt>
                <c:pt idx="787">
                  <c:v>45.299652000000002</c:v>
                </c:pt>
                <c:pt idx="788">
                  <c:v>45.146999999999998</c:v>
                </c:pt>
                <c:pt idx="789">
                  <c:v>45.290112999999998</c:v>
                </c:pt>
                <c:pt idx="790">
                  <c:v>45.223328000000002</c:v>
                </c:pt>
                <c:pt idx="791">
                  <c:v>45.423682999999997</c:v>
                </c:pt>
                <c:pt idx="792">
                  <c:v>45.194702999999997</c:v>
                </c:pt>
                <c:pt idx="793">
                  <c:v>45.051592999999997</c:v>
                </c:pt>
                <c:pt idx="794">
                  <c:v>44.927562000000002</c:v>
                </c:pt>
                <c:pt idx="795">
                  <c:v>44.851233999999998</c:v>
                </c:pt>
                <c:pt idx="796">
                  <c:v>45.261488</c:v>
                </c:pt>
                <c:pt idx="797">
                  <c:v>44.364655999999997</c:v>
                </c:pt>
                <c:pt idx="798">
                  <c:v>44.679502999999997</c:v>
                </c:pt>
                <c:pt idx="799">
                  <c:v>44.049807999999999</c:v>
                </c:pt>
                <c:pt idx="800">
                  <c:v>44.173839000000001</c:v>
                </c:pt>
                <c:pt idx="801">
                  <c:v>45.080215000000003</c:v>
                </c:pt>
                <c:pt idx="802">
                  <c:v>44.727206000000002</c:v>
                </c:pt>
                <c:pt idx="803">
                  <c:v>45.633581999999997</c:v>
                </c:pt>
                <c:pt idx="804">
                  <c:v>44.927562000000002</c:v>
                </c:pt>
                <c:pt idx="805">
                  <c:v>45.213785000000001</c:v>
                </c:pt>
                <c:pt idx="806">
                  <c:v>45.261488</c:v>
                </c:pt>
                <c:pt idx="807">
                  <c:v>45.290112999999998</c:v>
                </c:pt>
                <c:pt idx="808">
                  <c:v>45.290112999999998</c:v>
                </c:pt>
                <c:pt idx="809">
                  <c:v>44.841695000000001</c:v>
                </c:pt>
                <c:pt idx="810">
                  <c:v>44.393276999999998</c:v>
                </c:pt>
                <c:pt idx="811">
                  <c:v>44.364655999999997</c:v>
                </c:pt>
                <c:pt idx="812">
                  <c:v>44.631796000000001</c:v>
                </c:pt>
                <c:pt idx="813">
                  <c:v>44.918022999999998</c:v>
                </c:pt>
                <c:pt idx="814">
                  <c:v>44.202463999999999</c:v>
                </c:pt>
                <c:pt idx="815">
                  <c:v>43.782667000000004</c:v>
                </c:pt>
                <c:pt idx="816">
                  <c:v>44.011648000000001</c:v>
                </c:pt>
                <c:pt idx="817">
                  <c:v>44.173839000000001</c:v>
                </c:pt>
                <c:pt idx="818">
                  <c:v>44.068890000000003</c:v>
                </c:pt>
                <c:pt idx="819">
                  <c:v>44.469605000000001</c:v>
                </c:pt>
                <c:pt idx="820">
                  <c:v>44.841695000000001</c:v>
                </c:pt>
                <c:pt idx="821">
                  <c:v>44.984808000000001</c:v>
                </c:pt>
                <c:pt idx="822">
                  <c:v>44.620401999999999</c:v>
                </c:pt>
                <c:pt idx="823">
                  <c:v>44.783427000000003</c:v>
                </c:pt>
                <c:pt idx="824">
                  <c:v>44.908093000000001</c:v>
                </c:pt>
                <c:pt idx="825">
                  <c:v>44.610813999999998</c:v>
                </c:pt>
                <c:pt idx="826">
                  <c:v>44.351894000000001</c:v>
                </c:pt>
                <c:pt idx="827">
                  <c:v>44.716299999999997</c:v>
                </c:pt>
                <c:pt idx="828">
                  <c:v>45.186188000000001</c:v>
                </c:pt>
                <c:pt idx="829">
                  <c:v>46.365709000000003</c:v>
                </c:pt>
                <c:pt idx="830">
                  <c:v>46.471195000000002</c:v>
                </c:pt>
                <c:pt idx="831">
                  <c:v>46.336941000000003</c:v>
                </c:pt>
                <c:pt idx="832">
                  <c:v>45.541006000000003</c:v>
                </c:pt>
                <c:pt idx="833">
                  <c:v>45.636901000000002</c:v>
                </c:pt>
                <c:pt idx="834">
                  <c:v>45.234135999999999</c:v>
                </c:pt>
                <c:pt idx="835">
                  <c:v>44.514915999999999</c:v>
                </c:pt>
                <c:pt idx="836">
                  <c:v>44.773834999999998</c:v>
                </c:pt>
                <c:pt idx="837">
                  <c:v>45.071114000000001</c:v>
                </c:pt>
                <c:pt idx="838">
                  <c:v>44.927269000000003</c:v>
                </c:pt>
                <c:pt idx="839">
                  <c:v>44.629994000000003</c:v>
                </c:pt>
                <c:pt idx="840">
                  <c:v>44.591633999999999</c:v>
                </c:pt>
                <c:pt idx="841">
                  <c:v>45.617721000000003</c:v>
                </c:pt>
                <c:pt idx="842">
                  <c:v>45.387573000000003</c:v>
                </c:pt>
                <c:pt idx="843">
                  <c:v>45.195779999999999</c:v>
                </c:pt>
                <c:pt idx="844">
                  <c:v>45.099882000000001</c:v>
                </c:pt>
                <c:pt idx="845">
                  <c:v>46.672575000000002</c:v>
                </c:pt>
                <c:pt idx="846">
                  <c:v>46.710934999999999</c:v>
                </c:pt>
                <c:pt idx="847">
                  <c:v>46.835600999999997</c:v>
                </c:pt>
                <c:pt idx="848">
                  <c:v>46.998621999999997</c:v>
                </c:pt>
                <c:pt idx="849">
                  <c:v>47.123288000000002</c:v>
                </c:pt>
                <c:pt idx="850">
                  <c:v>47.315080999999999</c:v>
                </c:pt>
                <c:pt idx="851">
                  <c:v>47.017802000000003</c:v>
                </c:pt>
                <c:pt idx="852">
                  <c:v>46.605449</c:v>
                </c:pt>
                <c:pt idx="853">
                  <c:v>46.998621999999997</c:v>
                </c:pt>
                <c:pt idx="854">
                  <c:v>47.238362000000002</c:v>
                </c:pt>
                <c:pt idx="855">
                  <c:v>46.605449</c:v>
                </c:pt>
                <c:pt idx="856">
                  <c:v>46.931494999999998</c:v>
                </c:pt>
                <c:pt idx="857">
                  <c:v>46.931494999999998</c:v>
                </c:pt>
                <c:pt idx="858">
                  <c:v>46.854779999999998</c:v>
                </c:pt>
                <c:pt idx="859">
                  <c:v>46.682167</c:v>
                </c:pt>
                <c:pt idx="860">
                  <c:v>46.461607000000001</c:v>
                </c:pt>
                <c:pt idx="861">
                  <c:v>46.452015000000003</c:v>
                </c:pt>
                <c:pt idx="862">
                  <c:v>46.202686999999997</c:v>
                </c:pt>
                <c:pt idx="863">
                  <c:v>46.509554000000001</c:v>
                </c:pt>
                <c:pt idx="864">
                  <c:v>47.046573000000002</c:v>
                </c:pt>
                <c:pt idx="865">
                  <c:v>46.672575000000002</c:v>
                </c:pt>
                <c:pt idx="866">
                  <c:v>46.097200999999998</c:v>
                </c:pt>
                <c:pt idx="867">
                  <c:v>46.490374000000003</c:v>
                </c:pt>
                <c:pt idx="868">
                  <c:v>46.576681000000001</c:v>
                </c:pt>
                <c:pt idx="869">
                  <c:v>47.890455000000003</c:v>
                </c:pt>
                <c:pt idx="870">
                  <c:v>47.842508000000002</c:v>
                </c:pt>
                <c:pt idx="871">
                  <c:v>47.976762000000001</c:v>
                </c:pt>
                <c:pt idx="872">
                  <c:v>47.832920000000001</c:v>
                </c:pt>
                <c:pt idx="873">
                  <c:v>47.468513999999999</c:v>
                </c:pt>
                <c:pt idx="874">
                  <c:v>47.305492999999998</c:v>
                </c:pt>
                <c:pt idx="875">
                  <c:v>47.919226000000002</c:v>
                </c:pt>
                <c:pt idx="876">
                  <c:v>46.998621999999997</c:v>
                </c:pt>
                <c:pt idx="877">
                  <c:v>47.065753000000001</c:v>
                </c:pt>
                <c:pt idx="878">
                  <c:v>47.487693999999998</c:v>
                </c:pt>
                <c:pt idx="879">
                  <c:v>47.382207000000001</c:v>
                </c:pt>
                <c:pt idx="880">
                  <c:v>47.698666000000003</c:v>
                </c:pt>
                <c:pt idx="881">
                  <c:v>48.149374999999999</c:v>
                </c:pt>
                <c:pt idx="882">
                  <c:v>47.228774000000001</c:v>
                </c:pt>
                <c:pt idx="883">
                  <c:v>47.171235000000003</c:v>
                </c:pt>
                <c:pt idx="884">
                  <c:v>47.880867000000002</c:v>
                </c:pt>
                <c:pt idx="885">
                  <c:v>47.909773999999999</c:v>
                </c:pt>
                <c:pt idx="886">
                  <c:v>48.372298000000001</c:v>
                </c:pt>
                <c:pt idx="887">
                  <c:v>47.514702</c:v>
                </c:pt>
                <c:pt idx="888">
                  <c:v>47.957953000000003</c:v>
                </c:pt>
                <c:pt idx="889">
                  <c:v>48.083221000000002</c:v>
                </c:pt>
                <c:pt idx="890">
                  <c:v>48.237395999999997</c:v>
                </c:pt>
                <c:pt idx="891">
                  <c:v>47.948315000000001</c:v>
                </c:pt>
                <c:pt idx="892">
                  <c:v>49.123897999999997</c:v>
                </c:pt>
                <c:pt idx="893">
                  <c:v>49.335889000000002</c:v>
                </c:pt>
                <c:pt idx="894">
                  <c:v>49.191349000000002</c:v>
                </c:pt>
                <c:pt idx="895">
                  <c:v>48.844456000000001</c:v>
                </c:pt>
                <c:pt idx="896">
                  <c:v>49.085354000000002</c:v>
                </c:pt>
                <c:pt idx="897">
                  <c:v>49.200986999999998</c:v>
                </c:pt>
                <c:pt idx="898">
                  <c:v>48.921545000000002</c:v>
                </c:pt>
                <c:pt idx="899">
                  <c:v>48.844456000000001</c:v>
                </c:pt>
                <c:pt idx="900">
                  <c:v>48.661375</c:v>
                </c:pt>
                <c:pt idx="901">
                  <c:v>48.671008999999998</c:v>
                </c:pt>
                <c:pt idx="902">
                  <c:v>48.642102000000001</c:v>
                </c:pt>
                <c:pt idx="903">
                  <c:v>48.487927999999997</c:v>
                </c:pt>
                <c:pt idx="904">
                  <c:v>48.285573999999997</c:v>
                </c:pt>
                <c:pt idx="905">
                  <c:v>48.815548999999997</c:v>
                </c:pt>
                <c:pt idx="906">
                  <c:v>48.555379000000002</c:v>
                </c:pt>
                <c:pt idx="907">
                  <c:v>48.266302000000003</c:v>
                </c:pt>
                <c:pt idx="908">
                  <c:v>48.025404000000002</c:v>
                </c:pt>
                <c:pt idx="909">
                  <c:v>48.401204</c:v>
                </c:pt>
                <c:pt idx="910">
                  <c:v>48.545744999999997</c:v>
                </c:pt>
                <c:pt idx="911">
                  <c:v>48.603558</c:v>
                </c:pt>
                <c:pt idx="912">
                  <c:v>48.025404000000002</c:v>
                </c:pt>
                <c:pt idx="913">
                  <c:v>46.763097999999999</c:v>
                </c:pt>
                <c:pt idx="914">
                  <c:v>45.414071999999997</c:v>
                </c:pt>
                <c:pt idx="915">
                  <c:v>42.108953</c:v>
                </c:pt>
                <c:pt idx="916">
                  <c:v>41.338079999999998</c:v>
                </c:pt>
                <c:pt idx="917">
                  <c:v>42.378757</c:v>
                </c:pt>
                <c:pt idx="918">
                  <c:v>43.978318999999999</c:v>
                </c:pt>
                <c:pt idx="919">
                  <c:v>44.344484999999999</c:v>
                </c:pt>
                <c:pt idx="920">
                  <c:v>43.641063000000003</c:v>
                </c:pt>
                <c:pt idx="921">
                  <c:v>41.983685000000001</c:v>
                </c:pt>
                <c:pt idx="922">
                  <c:v>42.629292999999997</c:v>
                </c:pt>
                <c:pt idx="923">
                  <c:v>42.532932000000002</c:v>
                </c:pt>
                <c:pt idx="924">
                  <c:v>41.501888999999998</c:v>
                </c:pt>
                <c:pt idx="925">
                  <c:v>42.436574</c:v>
                </c:pt>
                <c:pt idx="926">
                  <c:v>41.656063000000003</c:v>
                </c:pt>
                <c:pt idx="927">
                  <c:v>41.550068000000003</c:v>
                </c:pt>
                <c:pt idx="928">
                  <c:v>41.829509999999999</c:v>
                </c:pt>
                <c:pt idx="929">
                  <c:v>41.598247000000001</c:v>
                </c:pt>
                <c:pt idx="930">
                  <c:v>42.214948</c:v>
                </c:pt>
                <c:pt idx="931">
                  <c:v>42.263126999999997</c:v>
                </c:pt>
                <c:pt idx="932">
                  <c:v>42.629292999999997</c:v>
                </c:pt>
                <c:pt idx="933">
                  <c:v>41.752425000000002</c:v>
                </c:pt>
                <c:pt idx="934">
                  <c:v>41.723514000000002</c:v>
                </c:pt>
                <c:pt idx="935">
                  <c:v>40.933369999999996</c:v>
                </c:pt>
                <c:pt idx="936">
                  <c:v>40.663564999999998</c:v>
                </c:pt>
                <c:pt idx="937">
                  <c:v>40.413029000000002</c:v>
                </c:pt>
                <c:pt idx="938">
                  <c:v>39.372351999999999</c:v>
                </c:pt>
                <c:pt idx="939">
                  <c:v>37.637887999999997</c:v>
                </c:pt>
                <c:pt idx="940">
                  <c:v>38.061866999999999</c:v>
                </c:pt>
                <c:pt idx="941">
                  <c:v>38.755654</c:v>
                </c:pt>
                <c:pt idx="942">
                  <c:v>39.275990999999998</c:v>
                </c:pt>
                <c:pt idx="943">
                  <c:v>39.873420000000003</c:v>
                </c:pt>
                <c:pt idx="944">
                  <c:v>39.883054999999999</c:v>
                </c:pt>
                <c:pt idx="945">
                  <c:v>38.437666999999998</c:v>
                </c:pt>
                <c:pt idx="946">
                  <c:v>39.150727000000003</c:v>
                </c:pt>
                <c:pt idx="947">
                  <c:v>39.661428999999998</c:v>
                </c:pt>
                <c:pt idx="948">
                  <c:v>40.364851000000002</c:v>
                </c:pt>
                <c:pt idx="949">
                  <c:v>40.056502000000002</c:v>
                </c:pt>
                <c:pt idx="950">
                  <c:v>39.659134000000002</c:v>
                </c:pt>
                <c:pt idx="951">
                  <c:v>39.465299000000002</c:v>
                </c:pt>
                <c:pt idx="952">
                  <c:v>40.579861999999999</c:v>
                </c:pt>
                <c:pt idx="953">
                  <c:v>40.919080000000001</c:v>
                </c:pt>
                <c:pt idx="954">
                  <c:v>40.851236999999998</c:v>
                </c:pt>
                <c:pt idx="955">
                  <c:v>40.453870000000002</c:v>
                </c:pt>
                <c:pt idx="956">
                  <c:v>40.899695999999999</c:v>
                </c:pt>
                <c:pt idx="957">
                  <c:v>42.159638000000001</c:v>
                </c:pt>
                <c:pt idx="958">
                  <c:v>42.256554999999999</c:v>
                </c:pt>
                <c:pt idx="959">
                  <c:v>42.266249000000002</c:v>
                </c:pt>
                <c:pt idx="960">
                  <c:v>42.527929999999998</c:v>
                </c:pt>
                <c:pt idx="961">
                  <c:v>43.380811999999999</c:v>
                </c:pt>
                <c:pt idx="962">
                  <c:v>43.846024999999997</c:v>
                </c:pt>
                <c:pt idx="963">
                  <c:v>43.419580000000003</c:v>
                </c:pt>
                <c:pt idx="964">
                  <c:v>44.030169000000001</c:v>
                </c:pt>
                <c:pt idx="965">
                  <c:v>44.107702000000003</c:v>
                </c:pt>
                <c:pt idx="966">
                  <c:v>43.787872999999998</c:v>
                </c:pt>
                <c:pt idx="967">
                  <c:v>43.787872999999998</c:v>
                </c:pt>
                <c:pt idx="968">
                  <c:v>44.224007999999998</c:v>
                </c:pt>
                <c:pt idx="969">
                  <c:v>43.661876999999997</c:v>
                </c:pt>
                <c:pt idx="970">
                  <c:v>44.349998999999997</c:v>
                </c:pt>
                <c:pt idx="971">
                  <c:v>43.681260999999999</c:v>
                </c:pt>
                <c:pt idx="972">
                  <c:v>42.828375999999999</c:v>
                </c:pt>
                <c:pt idx="973">
                  <c:v>42.605463</c:v>
                </c:pt>
                <c:pt idx="974">
                  <c:v>43.497117000000003</c:v>
                </c:pt>
                <c:pt idx="975">
                  <c:v>43.390506000000002</c:v>
                </c:pt>
                <c:pt idx="976">
                  <c:v>44.388767999999999</c:v>
                </c:pt>
                <c:pt idx="977">
                  <c:v>44.320925000000003</c:v>
                </c:pt>
                <c:pt idx="978">
                  <c:v>44.592295999999997</c:v>
                </c:pt>
                <c:pt idx="979">
                  <c:v>44.039859999999997</c:v>
                </c:pt>
                <c:pt idx="980">
                  <c:v>44.049554000000001</c:v>
                </c:pt>
                <c:pt idx="981">
                  <c:v>44.010784999999998</c:v>
                </c:pt>
                <c:pt idx="982">
                  <c:v>44.020474999999998</c:v>
                </c:pt>
                <c:pt idx="983">
                  <c:v>43.535882000000001</c:v>
                </c:pt>
                <c:pt idx="984">
                  <c:v>44.059244</c:v>
                </c:pt>
                <c:pt idx="985">
                  <c:v>43.826641000000002</c:v>
                </c:pt>
                <c:pt idx="986">
                  <c:v>42.789611000000001</c:v>
                </c:pt>
                <c:pt idx="987">
                  <c:v>43.904173999999998</c:v>
                </c:pt>
                <c:pt idx="988">
                  <c:v>44.156165000000001</c:v>
                </c:pt>
                <c:pt idx="989">
                  <c:v>44.146470999999998</c:v>
                </c:pt>
                <c:pt idx="990">
                  <c:v>43.574649999999998</c:v>
                </c:pt>
                <c:pt idx="991">
                  <c:v>43.913868000000001</c:v>
                </c:pt>
                <c:pt idx="992">
                  <c:v>42.993138999999999</c:v>
                </c:pt>
                <c:pt idx="993">
                  <c:v>43.429273999999999</c:v>
                </c:pt>
                <c:pt idx="994">
                  <c:v>44.185239000000003</c:v>
                </c:pt>
                <c:pt idx="995">
                  <c:v>44.631064000000002</c:v>
                </c:pt>
                <c:pt idx="996">
                  <c:v>43.865406</c:v>
                </c:pt>
                <c:pt idx="997">
                  <c:v>42.353476000000001</c:v>
                </c:pt>
                <c:pt idx="998">
                  <c:v>42.683</c:v>
                </c:pt>
                <c:pt idx="999">
                  <c:v>43.109440999999997</c:v>
                </c:pt>
                <c:pt idx="1000">
                  <c:v>43.710335999999998</c:v>
                </c:pt>
                <c:pt idx="1001">
                  <c:v>43.710335999999998</c:v>
                </c:pt>
                <c:pt idx="1002">
                  <c:v>43.642493000000002</c:v>
                </c:pt>
                <c:pt idx="1003">
                  <c:v>44.408152000000001</c:v>
                </c:pt>
                <c:pt idx="1004">
                  <c:v>43.875100000000003</c:v>
                </c:pt>
                <c:pt idx="1005">
                  <c:v>43.526192000000002</c:v>
                </c:pt>
                <c:pt idx="1006">
                  <c:v>41.607202000000001</c:v>
                </c:pt>
                <c:pt idx="1007">
                  <c:v>41.597507999999998</c:v>
                </c:pt>
                <c:pt idx="1008">
                  <c:v>41.248603000000003</c:v>
                </c:pt>
                <c:pt idx="1009">
                  <c:v>40.260032000000002</c:v>
                </c:pt>
                <c:pt idx="1010">
                  <c:v>39.416837000000001</c:v>
                </c:pt>
                <c:pt idx="1011">
                  <c:v>39.474989000000001</c:v>
                </c:pt>
                <c:pt idx="1012">
                  <c:v>40.182495000000003</c:v>
                </c:pt>
                <c:pt idx="1013">
                  <c:v>39.285215000000001</c:v>
                </c:pt>
                <c:pt idx="1014">
                  <c:v>40.084963999999999</c:v>
                </c:pt>
                <c:pt idx="1015">
                  <c:v>39.538795999999998</c:v>
                </c:pt>
                <c:pt idx="1016">
                  <c:v>39.431511999999998</c:v>
                </c:pt>
                <c:pt idx="1017">
                  <c:v>38.973118999999997</c:v>
                </c:pt>
                <c:pt idx="1018">
                  <c:v>38.504973999999997</c:v>
                </c:pt>
                <c:pt idx="1019">
                  <c:v>39.04139</c:v>
                </c:pt>
                <c:pt idx="1020">
                  <c:v>38.680528000000002</c:v>
                </c:pt>
                <c:pt idx="1021">
                  <c:v>39.16818</c:v>
                </c:pt>
                <c:pt idx="1022">
                  <c:v>39.470525000000002</c:v>
                </c:pt>
                <c:pt idx="1023">
                  <c:v>35.803382999999997</c:v>
                </c:pt>
                <c:pt idx="1024">
                  <c:v>36.915227999999999</c:v>
                </c:pt>
                <c:pt idx="1025">
                  <c:v>37.500411999999997</c:v>
                </c:pt>
                <c:pt idx="1026">
                  <c:v>36.944490000000002</c:v>
                </c:pt>
                <c:pt idx="1027">
                  <c:v>37.081032</c:v>
                </c:pt>
                <c:pt idx="1028">
                  <c:v>37.071277000000002</c:v>
                </c:pt>
                <c:pt idx="1029">
                  <c:v>36.486096000000003</c:v>
                </c:pt>
                <c:pt idx="1030">
                  <c:v>36.534860000000002</c:v>
                </c:pt>
                <c:pt idx="1031">
                  <c:v>36.086221999999999</c:v>
                </c:pt>
                <c:pt idx="1032">
                  <c:v>36.291035000000001</c:v>
                </c:pt>
                <c:pt idx="1033">
                  <c:v>35.442521999999997</c:v>
                </c:pt>
                <c:pt idx="1034">
                  <c:v>36.213011999999999</c:v>
                </c:pt>
                <c:pt idx="1035">
                  <c:v>37.051774000000002</c:v>
                </c:pt>
                <c:pt idx="1036">
                  <c:v>37.500411999999997</c:v>
                </c:pt>
                <c:pt idx="1037">
                  <c:v>37.363869999999999</c:v>
                </c:pt>
                <c:pt idx="1038">
                  <c:v>37.578434999999999</c:v>
                </c:pt>
                <c:pt idx="1039">
                  <c:v>38.192877000000003</c:v>
                </c:pt>
                <c:pt idx="1040">
                  <c:v>37.441893</c:v>
                </c:pt>
                <c:pt idx="1041">
                  <c:v>38.23189</c:v>
                </c:pt>
                <c:pt idx="1042">
                  <c:v>38.651271000000001</c:v>
                </c:pt>
                <c:pt idx="1043">
                  <c:v>38.543987000000001</c:v>
                </c:pt>
                <c:pt idx="1044">
                  <c:v>37.783251</c:v>
                </c:pt>
                <c:pt idx="1045">
                  <c:v>38.35868</c:v>
                </c:pt>
                <c:pt idx="1046">
                  <c:v>38.368431999999999</c:v>
                </c:pt>
                <c:pt idx="1047">
                  <c:v>37.861274000000002</c:v>
                </c:pt>
                <c:pt idx="1048">
                  <c:v>38.212383000000003</c:v>
                </c:pt>
                <c:pt idx="1049">
                  <c:v>38.212383000000003</c:v>
                </c:pt>
                <c:pt idx="1050">
                  <c:v>38.202627999999997</c:v>
                </c:pt>
                <c:pt idx="1051">
                  <c:v>38.309911999999997</c:v>
                </c:pt>
                <c:pt idx="1052">
                  <c:v>38.066085999999999</c:v>
                </c:pt>
                <c:pt idx="1053">
                  <c:v>39.372993000000001</c:v>
                </c:pt>
                <c:pt idx="1054">
                  <c:v>39.499783000000001</c:v>
                </c:pt>
                <c:pt idx="1055">
                  <c:v>38.914603</c:v>
                </c:pt>
                <c:pt idx="1056">
                  <c:v>39.187686999999997</c:v>
                </c:pt>
                <c:pt idx="1057">
                  <c:v>39.294970999999997</c:v>
                </c:pt>
                <c:pt idx="1058">
                  <c:v>39.782622000000003</c:v>
                </c:pt>
                <c:pt idx="1059">
                  <c:v>39.753360999999998</c:v>
                </c:pt>
                <c:pt idx="1060">
                  <c:v>40.016692999999997</c:v>
                </c:pt>
                <c:pt idx="1061">
                  <c:v>39.772866999999998</c:v>
                </c:pt>
                <c:pt idx="1062">
                  <c:v>39.743608999999999</c:v>
                </c:pt>
                <c:pt idx="1063">
                  <c:v>39.870399999999997</c:v>
                </c:pt>
                <c:pt idx="1064">
                  <c:v>40.445829000000003</c:v>
                </c:pt>
                <c:pt idx="1065">
                  <c:v>40.621383999999999</c:v>
                </c:pt>
                <c:pt idx="1066">
                  <c:v>40.796939000000002</c:v>
                </c:pt>
                <c:pt idx="1067">
                  <c:v>41.148045000000003</c:v>
                </c:pt>
                <c:pt idx="1068">
                  <c:v>41.274835000000003</c:v>
                </c:pt>
                <c:pt idx="1069">
                  <c:v>41.001750999999999</c:v>
                </c:pt>
                <c:pt idx="1070">
                  <c:v>41.986806000000001</c:v>
                </c:pt>
                <c:pt idx="1071">
                  <c:v>41.557673999999999</c:v>
                </c:pt>
                <c:pt idx="1072">
                  <c:v>41.323599000000002</c:v>
                </c:pt>
                <c:pt idx="1073">
                  <c:v>41.430883000000001</c:v>
                </c:pt>
                <c:pt idx="1074">
                  <c:v>41.762487</c:v>
                </c:pt>
                <c:pt idx="1075">
                  <c:v>42.537681999999997</c:v>
                </c:pt>
                <c:pt idx="1076">
                  <c:v>42.694682999999998</c:v>
                </c:pt>
                <c:pt idx="1077">
                  <c:v>42.596558999999999</c:v>
                </c:pt>
                <c:pt idx="1078">
                  <c:v>43.126441</c:v>
                </c:pt>
                <c:pt idx="1079">
                  <c:v>43.028312</c:v>
                </c:pt>
                <c:pt idx="1080">
                  <c:v>43.146065999999998</c:v>
                </c:pt>
                <c:pt idx="1081">
                  <c:v>43.057752999999998</c:v>
                </c:pt>
                <c:pt idx="1082">
                  <c:v>43.254005999999997</c:v>
                </c:pt>
                <c:pt idx="1083">
                  <c:v>43.185313999999998</c:v>
                </c:pt>
                <c:pt idx="1084">
                  <c:v>43.057752999999998</c:v>
                </c:pt>
                <c:pt idx="1085">
                  <c:v>43.008690000000001</c:v>
                </c:pt>
                <c:pt idx="1086">
                  <c:v>39.662585</c:v>
                </c:pt>
                <c:pt idx="1087">
                  <c:v>38.171070999999998</c:v>
                </c:pt>
                <c:pt idx="1088">
                  <c:v>38.122005000000001</c:v>
                </c:pt>
                <c:pt idx="1089">
                  <c:v>37.827627</c:v>
                </c:pt>
                <c:pt idx="1090">
                  <c:v>37.386059000000003</c:v>
                </c:pt>
                <c:pt idx="1091">
                  <c:v>37.778565</c:v>
                </c:pt>
                <c:pt idx="1092">
                  <c:v>37.258498000000003</c:v>
                </c:pt>
                <c:pt idx="1093">
                  <c:v>37.268309000000002</c:v>
                </c:pt>
                <c:pt idx="1094">
                  <c:v>37.386059000000003</c:v>
                </c:pt>
                <c:pt idx="1095">
                  <c:v>37.297744999999999</c:v>
                </c:pt>
                <c:pt idx="1096">
                  <c:v>37.287934</c:v>
                </c:pt>
                <c:pt idx="1097">
                  <c:v>36.895428000000003</c:v>
                </c:pt>
                <c:pt idx="1098">
                  <c:v>37.533250000000002</c:v>
                </c:pt>
                <c:pt idx="1099">
                  <c:v>37.003368000000002</c:v>
                </c:pt>
                <c:pt idx="1100">
                  <c:v>37.042619000000002</c:v>
                </c:pt>
                <c:pt idx="1101">
                  <c:v>36.542177000000002</c:v>
                </c:pt>
                <c:pt idx="1102">
                  <c:v>36.895428000000003</c:v>
                </c:pt>
                <c:pt idx="1103">
                  <c:v>36.669739</c:v>
                </c:pt>
                <c:pt idx="1104">
                  <c:v>37.268309000000002</c:v>
                </c:pt>
                <c:pt idx="1105">
                  <c:v>37.955191999999997</c:v>
                </c:pt>
                <c:pt idx="1106">
                  <c:v>38.161256000000002</c:v>
                </c:pt>
                <c:pt idx="1107">
                  <c:v>38.563574000000003</c:v>
                </c:pt>
                <c:pt idx="1108">
                  <c:v>38.887391999999998</c:v>
                </c:pt>
                <c:pt idx="1109">
                  <c:v>38.759827000000001</c:v>
                </c:pt>
                <c:pt idx="1110">
                  <c:v>38.789262999999998</c:v>
                </c:pt>
                <c:pt idx="1111">
                  <c:v>38.445822999999997</c:v>
                </c:pt>
                <c:pt idx="1112">
                  <c:v>38.436008999999999</c:v>
                </c:pt>
                <c:pt idx="1113">
                  <c:v>38.200507999999999</c:v>
                </c:pt>
                <c:pt idx="1114">
                  <c:v>38.180881999999997</c:v>
                </c:pt>
                <c:pt idx="1115">
                  <c:v>38.141630999999997</c:v>
                </c:pt>
                <c:pt idx="1116">
                  <c:v>37.680439999999997</c:v>
                </c:pt>
                <c:pt idx="1117">
                  <c:v>37.150557999999997</c:v>
                </c:pt>
                <c:pt idx="1118">
                  <c:v>36.954304999999998</c:v>
                </c:pt>
                <c:pt idx="1119">
                  <c:v>36.728616000000002</c:v>
                </c:pt>
                <c:pt idx="1120">
                  <c:v>36.797303999999997</c:v>
                </c:pt>
                <c:pt idx="1121">
                  <c:v>36.689363999999998</c:v>
                </c:pt>
                <c:pt idx="1122">
                  <c:v>37.042619000000002</c:v>
                </c:pt>
                <c:pt idx="1123">
                  <c:v>37.022993</c:v>
                </c:pt>
                <c:pt idx="1124">
                  <c:v>38.014069999999997</c:v>
                </c:pt>
                <c:pt idx="1125">
                  <c:v>38.887391999999998</c:v>
                </c:pt>
                <c:pt idx="1126">
                  <c:v>37.199621</c:v>
                </c:pt>
                <c:pt idx="1127">
                  <c:v>36.257610999999997</c:v>
                </c:pt>
                <c:pt idx="1128">
                  <c:v>36.856180999999999</c:v>
                </c:pt>
                <c:pt idx="1129">
                  <c:v>37.847253000000002</c:v>
                </c:pt>
                <c:pt idx="1130">
                  <c:v>38.573388000000001</c:v>
                </c:pt>
                <c:pt idx="1131">
                  <c:v>38.799078000000002</c:v>
                </c:pt>
                <c:pt idx="1132">
                  <c:v>38.700949999999999</c:v>
                </c:pt>
                <c:pt idx="1133">
                  <c:v>40.064906000000001</c:v>
                </c:pt>
                <c:pt idx="1134">
                  <c:v>40.584972999999998</c:v>
                </c:pt>
                <c:pt idx="1135">
                  <c:v>41.105041</c:v>
                </c:pt>
                <c:pt idx="1136">
                  <c:v>41.330730000000003</c:v>
                </c:pt>
                <c:pt idx="1137">
                  <c:v>41.674174000000001</c:v>
                </c:pt>
                <c:pt idx="1138">
                  <c:v>41.437221000000001</c:v>
                </c:pt>
                <c:pt idx="1139">
                  <c:v>41.743284000000003</c:v>
                </c:pt>
                <c:pt idx="1140">
                  <c:v>41.565567999999999</c:v>
                </c:pt>
                <c:pt idx="1141">
                  <c:v>41.555697000000002</c:v>
                </c:pt>
                <c:pt idx="1142">
                  <c:v>41.269378000000003</c:v>
                </c:pt>
                <c:pt idx="1143">
                  <c:v>42.10859</c:v>
                </c:pt>
                <c:pt idx="1144">
                  <c:v>42.493637999999997</c:v>
                </c:pt>
                <c:pt idx="1145">
                  <c:v>42.621985000000002</c:v>
                </c:pt>
                <c:pt idx="1146">
                  <c:v>42.858939999999997</c:v>
                </c:pt>
                <c:pt idx="1147">
                  <c:v>43.046526999999998</c:v>
                </c:pt>
                <c:pt idx="1148">
                  <c:v>43.115637999999997</c:v>
                </c:pt>
                <c:pt idx="1149">
                  <c:v>43.885739000000001</c:v>
                </c:pt>
                <c:pt idx="1150">
                  <c:v>44.181930000000001</c:v>
                </c:pt>
                <c:pt idx="1151">
                  <c:v>44.715076000000003</c:v>
                </c:pt>
                <c:pt idx="1152">
                  <c:v>44.497867999999997</c:v>
                </c:pt>
                <c:pt idx="1153">
                  <c:v>44.379392000000003</c:v>
                </c:pt>
                <c:pt idx="1154">
                  <c:v>44.241169999999997</c:v>
                </c:pt>
                <c:pt idx="1155">
                  <c:v>44.685454</c:v>
                </c:pt>
                <c:pt idx="1156">
                  <c:v>44.448503000000002</c:v>
                </c:pt>
                <c:pt idx="1157">
                  <c:v>44.507742999999998</c:v>
                </c:pt>
                <c:pt idx="1158">
                  <c:v>44.241169999999997</c:v>
                </c:pt>
                <c:pt idx="1159">
                  <c:v>44.478121000000002</c:v>
                </c:pt>
                <c:pt idx="1160">
                  <c:v>44.468249999999998</c:v>
                </c:pt>
                <c:pt idx="1161">
                  <c:v>44.576853999999997</c:v>
                </c:pt>
                <c:pt idx="1162">
                  <c:v>44.349769999999999</c:v>
                </c:pt>
                <c:pt idx="1163">
                  <c:v>44.112819000000002</c:v>
                </c:pt>
                <c:pt idx="1164">
                  <c:v>43.796880999999999</c:v>
                </c:pt>
                <c:pt idx="1165">
                  <c:v>43.678406000000003</c:v>
                </c:pt>
                <c:pt idx="1166">
                  <c:v>43.609290999999999</c:v>
                </c:pt>
                <c:pt idx="1167">
                  <c:v>43.342722000000002</c:v>
                </c:pt>
                <c:pt idx="1168">
                  <c:v>42.621985000000002</c:v>
                </c:pt>
                <c:pt idx="1169">
                  <c:v>42.296176000000003</c:v>
                </c:pt>
                <c:pt idx="1170">
                  <c:v>42.434398999999999</c:v>
                </c:pt>
                <c:pt idx="1171">
                  <c:v>42.700972</c:v>
                </c:pt>
                <c:pt idx="1172">
                  <c:v>42.286304999999999</c:v>
                </c:pt>
                <c:pt idx="1173">
                  <c:v>41.486586000000003</c:v>
                </c:pt>
                <c:pt idx="1174">
                  <c:v>41.763030000000001</c:v>
                </c:pt>
                <c:pt idx="1175">
                  <c:v>41.555697000000002</c:v>
                </c:pt>
                <c:pt idx="1176">
                  <c:v>41.624808000000002</c:v>
                </c:pt>
                <c:pt idx="1177">
                  <c:v>41.368110000000001</c:v>
                </c:pt>
                <c:pt idx="1178">
                  <c:v>41.318742</c:v>
                </c:pt>
                <c:pt idx="1179">
                  <c:v>40.489404999999998</c:v>
                </c:pt>
                <c:pt idx="1180">
                  <c:v>40.894199999999998</c:v>
                </c:pt>
                <c:pt idx="1181">
                  <c:v>40.124102999999998</c:v>
                </c:pt>
                <c:pt idx="1182">
                  <c:v>40.291947</c:v>
                </c:pt>
                <c:pt idx="1183">
                  <c:v>40.598008999999998</c:v>
                </c:pt>
                <c:pt idx="1184">
                  <c:v>41.338489000000003</c:v>
                </c:pt>
                <c:pt idx="1185">
                  <c:v>41.150902000000002</c:v>
                </c:pt>
                <c:pt idx="1186">
                  <c:v>41.052173000000003</c:v>
                </c:pt>
                <c:pt idx="1187">
                  <c:v>41.387853</c:v>
                </c:pt>
                <c:pt idx="1188">
                  <c:v>41.684047999999997</c:v>
                </c:pt>
                <c:pt idx="1189">
                  <c:v>41.654426000000001</c:v>
                </c:pt>
                <c:pt idx="1190">
                  <c:v>41.150902000000002</c:v>
                </c:pt>
                <c:pt idx="1191">
                  <c:v>41.792651999999997</c:v>
                </c:pt>
                <c:pt idx="1192">
                  <c:v>41.753158999999997</c:v>
                </c:pt>
                <c:pt idx="1193">
                  <c:v>40.913947</c:v>
                </c:pt>
                <c:pt idx="1194">
                  <c:v>41.753158999999997</c:v>
                </c:pt>
                <c:pt idx="1195">
                  <c:v>42.009856999999997</c:v>
                </c:pt>
                <c:pt idx="1196">
                  <c:v>41.565567999999999</c:v>
                </c:pt>
                <c:pt idx="1197">
                  <c:v>42.197446999999997</c:v>
                </c:pt>
                <c:pt idx="1198">
                  <c:v>42.424526999999998</c:v>
                </c:pt>
                <c:pt idx="1199">
                  <c:v>42.424526999999998</c:v>
                </c:pt>
                <c:pt idx="1200">
                  <c:v>42.947797999999999</c:v>
                </c:pt>
                <c:pt idx="1201">
                  <c:v>40.637501999999998</c:v>
                </c:pt>
                <c:pt idx="1202">
                  <c:v>40.716990000000003</c:v>
                </c:pt>
                <c:pt idx="1203">
                  <c:v>40.716990000000003</c:v>
                </c:pt>
                <c:pt idx="1204">
                  <c:v>40.528210999999999</c:v>
                </c:pt>
                <c:pt idx="1205">
                  <c:v>40.329493999999997</c:v>
                </c:pt>
                <c:pt idx="1206">
                  <c:v>40.905769999999997</c:v>
                </c:pt>
                <c:pt idx="1207">
                  <c:v>39.753214999999997</c:v>
                </c:pt>
                <c:pt idx="1208">
                  <c:v>40.478532999999999</c:v>
                </c:pt>
                <c:pt idx="1209">
                  <c:v>40.240071</c:v>
                </c:pt>
                <c:pt idx="1210">
                  <c:v>40.150649000000001</c:v>
                </c:pt>
                <c:pt idx="1211">
                  <c:v>39.93206</c:v>
                </c:pt>
                <c:pt idx="1212">
                  <c:v>39.703536</c:v>
                </c:pt>
                <c:pt idx="1213">
                  <c:v>40.031419999999997</c:v>
                </c:pt>
                <c:pt idx="1214">
                  <c:v>39.286234</c:v>
                </c:pt>
                <c:pt idx="1215">
                  <c:v>38.988160000000001</c:v>
                </c:pt>
                <c:pt idx="1216">
                  <c:v>38.799377</c:v>
                </c:pt>
                <c:pt idx="1217">
                  <c:v>38.451625</c:v>
                </c:pt>
                <c:pt idx="1218">
                  <c:v>38.133679000000001</c:v>
                </c:pt>
                <c:pt idx="1219">
                  <c:v>38.839120999999999</c:v>
                </c:pt>
                <c:pt idx="1220">
                  <c:v>39.604179999999999</c:v>
                </c:pt>
                <c:pt idx="1221">
                  <c:v>39.574373000000001</c:v>
                </c:pt>
                <c:pt idx="1222">
                  <c:v>39.812831000000003</c:v>
                </c:pt>
                <c:pt idx="1223">
                  <c:v>40.349366000000003</c:v>
                </c:pt>
                <c:pt idx="1224">
                  <c:v>39.882381000000002</c:v>
                </c:pt>
                <c:pt idx="1225">
                  <c:v>38.948416000000002</c:v>
                </c:pt>
                <c:pt idx="1226">
                  <c:v>39.554501000000002</c:v>
                </c:pt>
                <c:pt idx="1227">
                  <c:v>39.693601999999998</c:v>
                </c:pt>
                <c:pt idx="1228">
                  <c:v>40.130777000000002</c:v>
                </c:pt>
                <c:pt idx="1229">
                  <c:v>39.584307000000003</c:v>
                </c:pt>
                <c:pt idx="1230">
                  <c:v>39.504818999999998</c:v>
                </c:pt>
                <c:pt idx="1231">
                  <c:v>37.855473000000003</c:v>
                </c:pt>
                <c:pt idx="1232">
                  <c:v>38.729826000000003</c:v>
                </c:pt>
                <c:pt idx="1233">
                  <c:v>38.908670999999998</c:v>
                </c:pt>
                <c:pt idx="1234">
                  <c:v>38.491368999999999</c:v>
                </c:pt>
                <c:pt idx="1235">
                  <c:v>38.481431000000001</c:v>
                </c:pt>
                <c:pt idx="1236">
                  <c:v>37.825667000000003</c:v>
                </c:pt>
                <c:pt idx="1237">
                  <c:v>37.358682000000002</c:v>
                </c:pt>
                <c:pt idx="1238">
                  <c:v>37.656759999999998</c:v>
                </c:pt>
                <c:pt idx="1239">
                  <c:v>38.183357000000001</c:v>
                </c:pt>
                <c:pt idx="1240">
                  <c:v>38.173419000000003</c:v>
                </c:pt>
                <c:pt idx="1241">
                  <c:v>38.233035000000001</c:v>
                </c:pt>
                <c:pt idx="1242">
                  <c:v>38.431752000000003</c:v>
                </c:pt>
                <c:pt idx="1243">
                  <c:v>38.948416000000002</c:v>
                </c:pt>
                <c:pt idx="1244">
                  <c:v>38.948416000000002</c:v>
                </c:pt>
                <c:pt idx="1245">
                  <c:v>39.186872999999999</c:v>
                </c:pt>
                <c:pt idx="1246">
                  <c:v>38.570853</c:v>
                </c:pt>
                <c:pt idx="1247">
                  <c:v>38.680148000000003</c:v>
                </c:pt>
                <c:pt idx="1248">
                  <c:v>37.855473000000003</c:v>
                </c:pt>
                <c:pt idx="1249">
                  <c:v>38.093933999999997</c:v>
                </c:pt>
                <c:pt idx="1250">
                  <c:v>37.944896</c:v>
                </c:pt>
                <c:pt idx="1251">
                  <c:v>37.994577999999997</c:v>
                </c:pt>
                <c:pt idx="1252">
                  <c:v>38.044255999999997</c:v>
                </c:pt>
                <c:pt idx="1253">
                  <c:v>38.173419000000003</c:v>
                </c:pt>
                <c:pt idx="1254">
                  <c:v>38.352263999999998</c:v>
                </c:pt>
                <c:pt idx="1255">
                  <c:v>37.974705999999998</c:v>
                </c:pt>
                <c:pt idx="1256">
                  <c:v>38.064127999999997</c:v>
                </c:pt>
                <c:pt idx="1257">
                  <c:v>38.163485000000001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16-4317-85EA-6977CD8FD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048208"/>
        <c:axId val="920048864"/>
      </c:lineChart>
      <c:lineChart>
        <c:grouping val="standard"/>
        <c:varyColors val="0"/>
        <c:ser>
          <c:idx val="1"/>
          <c:order val="1"/>
          <c:tx>
            <c:strRef>
              <c:f>ABTCorrected!$C$1</c:f>
              <c:strCache>
                <c:ptCount val="1"/>
                <c:pt idx="0">
                  <c:v>Daily Change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ABTCorrected!$A$2:$A$1259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ABTCorrected!$C$2:$C$1259</c:f>
              <c:numCache>
                <c:formatCode>General</c:formatCode>
                <c:ptCount val="1258"/>
                <c:pt idx="1">
                  <c:v>-3.8862641021622647E-3</c:v>
                </c:pt>
                <c:pt idx="2">
                  <c:v>-2.3035023635655325E-3</c:v>
                </c:pt>
                <c:pt idx="3">
                  <c:v>-9.0885539023350531E-3</c:v>
                </c:pt>
                <c:pt idx="4">
                  <c:v>-1.7905510173252538E-4</c:v>
                </c:pt>
                <c:pt idx="5">
                  <c:v>4.6445405356944714E-3</c:v>
                </c:pt>
                <c:pt idx="6">
                  <c:v>-3.7822992142278419E-3</c:v>
                </c:pt>
                <c:pt idx="7">
                  <c:v>-4.7024196048183371E-3</c:v>
                </c:pt>
                <c:pt idx="8">
                  <c:v>4.882879948641808E-3</c:v>
                </c:pt>
                <c:pt idx="9">
                  <c:v>5.038706502461859E-3</c:v>
                </c:pt>
                <c:pt idx="10">
                  <c:v>-6.3024023127283071E-3</c:v>
                </c:pt>
                <c:pt idx="11">
                  <c:v>1.2636958102664939E-3</c:v>
                </c:pt>
                <c:pt idx="12">
                  <c:v>5.9358219411787426E-3</c:v>
                </c:pt>
                <c:pt idx="13">
                  <c:v>-7.1767827086015876E-4</c:v>
                </c:pt>
                <c:pt idx="14">
                  <c:v>4.6553527479076323E-3</c:v>
                </c:pt>
                <c:pt idx="15">
                  <c:v>-1.3488228534646476E-2</c:v>
                </c:pt>
                <c:pt idx="16">
                  <c:v>-6.5394922280008951E-3</c:v>
                </c:pt>
                <c:pt idx="17">
                  <c:v>2.7300015930583088E-3</c:v>
                </c:pt>
                <c:pt idx="18">
                  <c:v>-1.0046639341179487E-2</c:v>
                </c:pt>
                <c:pt idx="19">
                  <c:v>-5.8921001735981905E-3</c:v>
                </c:pt>
                <c:pt idx="20">
                  <c:v>2.0293115029175941E-3</c:v>
                </c:pt>
                <c:pt idx="21">
                  <c:v>3.4955584860331141E-3</c:v>
                </c:pt>
                <c:pt idx="22">
                  <c:v>1.0050310966512646E-2</c:v>
                </c:pt>
                <c:pt idx="23">
                  <c:v>7.0658709987192567E-3</c:v>
                </c:pt>
                <c:pt idx="24">
                  <c:v>5.7606168144198194E-3</c:v>
                </c:pt>
                <c:pt idx="25">
                  <c:v>-2.516221727975635E-3</c:v>
                </c:pt>
                <c:pt idx="26">
                  <c:v>-5.5941564829300391E-3</c:v>
                </c:pt>
                <c:pt idx="27">
                  <c:v>-2.7181288152395072E-3</c:v>
                </c:pt>
                <c:pt idx="28">
                  <c:v>9.069205750415301E-4</c:v>
                </c:pt>
                <c:pt idx="29">
                  <c:v>-1.4514595016248155E-3</c:v>
                </c:pt>
                <c:pt idx="30">
                  <c:v>6.8754409140073898E-3</c:v>
                </c:pt>
                <c:pt idx="31">
                  <c:v>7.0074276167361839E-3</c:v>
                </c:pt>
                <c:pt idx="32">
                  <c:v>9.0902020493446502E-3</c:v>
                </c:pt>
                <c:pt idx="33">
                  <c:v>-3.5549374108050273E-3</c:v>
                </c:pt>
                <c:pt idx="34">
                  <c:v>1.2456640514690832E-3</c:v>
                </c:pt>
                <c:pt idx="35">
                  <c:v>1.0664843539960002E-3</c:v>
                </c:pt>
                <c:pt idx="36">
                  <c:v>7.2572843850081184E-3</c:v>
                </c:pt>
                <c:pt idx="37">
                  <c:v>-1.7652512236431812E-3</c:v>
                </c:pt>
                <c:pt idx="38">
                  <c:v>7.7438295703391403E-3</c:v>
                </c:pt>
                <c:pt idx="39">
                  <c:v>-7.567131139802368E-3</c:v>
                </c:pt>
                <c:pt idx="40">
                  <c:v>1.2463963767615069E-2</c:v>
                </c:pt>
                <c:pt idx="41">
                  <c:v>1.2204705949674214E-3</c:v>
                </c:pt>
                <c:pt idx="42">
                  <c:v>-1.9185692047790869E-3</c:v>
                </c:pt>
                <c:pt idx="43">
                  <c:v>-1.6369290034795366E-2</c:v>
                </c:pt>
                <c:pt idx="44">
                  <c:v>-1.5984690105220127E-3</c:v>
                </c:pt>
                <c:pt idx="45">
                  <c:v>2.1627260391496816E-2</c:v>
                </c:pt>
                <c:pt idx="46">
                  <c:v>7.9695768766523244E-3</c:v>
                </c:pt>
                <c:pt idx="47">
                  <c:v>4.8200414112839199E-3</c:v>
                </c:pt>
                <c:pt idx="48">
                  <c:v>1.1949667353998496E-2</c:v>
                </c:pt>
                <c:pt idx="49">
                  <c:v>1.0176460272003131E-3</c:v>
                </c:pt>
                <c:pt idx="50">
                  <c:v>2.0321509777225075E-3</c:v>
                </c:pt>
                <c:pt idx="51">
                  <c:v>5.2307839412375195E-3</c:v>
                </c:pt>
                <c:pt idx="52">
                  <c:v>1.3373651987491471E-2</c:v>
                </c:pt>
                <c:pt idx="53">
                  <c:v>2.9845632850327144E-3</c:v>
                </c:pt>
                <c:pt idx="54">
                  <c:v>-1.6557129173999516E-4</c:v>
                </c:pt>
                <c:pt idx="55">
                  <c:v>-4.6473168038834905E-3</c:v>
                </c:pt>
                <c:pt idx="56">
                  <c:v>4.8128880956233213E-3</c:v>
                </c:pt>
                <c:pt idx="57">
                  <c:v>9.7208448041931281E-3</c:v>
                </c:pt>
                <c:pt idx="58">
                  <c:v>5.5591771082959826E-3</c:v>
                </c:pt>
                <c:pt idx="59">
                  <c:v>-3.4299788559041971E-3</c:v>
                </c:pt>
                <c:pt idx="60">
                  <c:v>-2.2932060312718366E-3</c:v>
                </c:pt>
                <c:pt idx="61">
                  <c:v>5.0707837554877623E-3</c:v>
                </c:pt>
                <c:pt idx="62">
                  <c:v>-8.1617671106005128E-4</c:v>
                </c:pt>
                <c:pt idx="63">
                  <c:v>-1.6342017239525063E-3</c:v>
                </c:pt>
                <c:pt idx="64">
                  <c:v>5.2202245712451387E-3</c:v>
                </c:pt>
                <c:pt idx="65">
                  <c:v>-2.6067440601768728E-3</c:v>
                </c:pt>
                <c:pt idx="66">
                  <c:v>-5.3978821933374672E-3</c:v>
                </c:pt>
                <c:pt idx="67">
                  <c:v>-1.3706784303846271E-2</c:v>
                </c:pt>
                <c:pt idx="68">
                  <c:v>5.0308336237139437E-4</c:v>
                </c:pt>
                <c:pt idx="69">
                  <c:v>1.0051753400445171E-3</c:v>
                </c:pt>
                <c:pt idx="70">
                  <c:v>-2.1792101695694024E-3</c:v>
                </c:pt>
                <c:pt idx="71">
                  <c:v>4.3536817067804118E-3</c:v>
                </c:pt>
                <c:pt idx="72">
                  <c:v>9.6442302542057139E-3</c:v>
                </c:pt>
                <c:pt idx="73">
                  <c:v>4.9627165876183973E-4</c:v>
                </c:pt>
                <c:pt idx="74">
                  <c:v>-1.5837555375499159E-2</c:v>
                </c:pt>
                <c:pt idx="75">
                  <c:v>6.1982106019169529E-3</c:v>
                </c:pt>
                <c:pt idx="76">
                  <c:v>-1.6706316802451011E-4</c:v>
                </c:pt>
                <c:pt idx="77">
                  <c:v>1.4262262474656281E-2</c:v>
                </c:pt>
                <c:pt idx="78">
                  <c:v>1.422403018810805E-2</c:v>
                </c:pt>
                <c:pt idx="79">
                  <c:v>4.2119204996391903E-3</c:v>
                </c:pt>
                <c:pt idx="80">
                  <c:v>2.0993262731882519E-3</c:v>
                </c:pt>
                <c:pt idx="81">
                  <c:v>1.1286066194396785E-3</c:v>
                </c:pt>
                <c:pt idx="82">
                  <c:v>2.7355147517038421E-3</c:v>
                </c:pt>
                <c:pt idx="83">
                  <c:v>6.7264720715367486E-3</c:v>
                </c:pt>
                <c:pt idx="84">
                  <c:v>6.3644252585147434E-3</c:v>
                </c:pt>
                <c:pt idx="85">
                  <c:v>-1.0202555050867449E-2</c:v>
                </c:pt>
                <c:pt idx="86">
                  <c:v>1.6010082941858874E-3</c:v>
                </c:pt>
                <c:pt idx="87">
                  <c:v>1.4387450787632814E-3</c:v>
                </c:pt>
                <c:pt idx="88">
                  <c:v>-2.2128009908598988E-2</c:v>
                </c:pt>
                <c:pt idx="89">
                  <c:v>1.6039197649923113E-2</c:v>
                </c:pt>
                <c:pt idx="90">
                  <c:v>-2.8971378939696983E-3</c:v>
                </c:pt>
                <c:pt idx="91">
                  <c:v>-5.8195782515739099E-3</c:v>
                </c:pt>
                <c:pt idx="92">
                  <c:v>3.3988622466157334E-3</c:v>
                </c:pt>
                <c:pt idx="93">
                  <c:v>1.0607614788627883E-2</c:v>
                </c:pt>
                <c:pt idx="94">
                  <c:v>-5.1290442831572504E-3</c:v>
                </c:pt>
                <c:pt idx="95">
                  <c:v>-1.0662453315658666E-2</c:v>
                </c:pt>
                <c:pt idx="96">
                  <c:v>3.8904292403974081E-3</c:v>
                </c:pt>
                <c:pt idx="97">
                  <c:v>2.9079027041178057E-3</c:v>
                </c:pt>
                <c:pt idx="98">
                  <c:v>-1.0051958237080615E-2</c:v>
                </c:pt>
                <c:pt idx="99">
                  <c:v>1.6964612132595373E-2</c:v>
                </c:pt>
                <c:pt idx="100">
                  <c:v>-2.7272139938381789E-3</c:v>
                </c:pt>
                <c:pt idx="101">
                  <c:v>-1.7686241515473093E-3</c:v>
                </c:pt>
                <c:pt idx="102">
                  <c:v>-5.6483996618614564E-3</c:v>
                </c:pt>
                <c:pt idx="103">
                  <c:v>0</c:v>
                </c:pt>
                <c:pt idx="104">
                  <c:v>-2.0767589400439899E-2</c:v>
                </c:pt>
                <c:pt idx="105">
                  <c:v>-4.9693523530878799E-3</c:v>
                </c:pt>
                <c:pt idx="106">
                  <c:v>1.3275437678586708E-3</c:v>
                </c:pt>
                <c:pt idx="107">
                  <c:v>1.2197278472374057E-2</c:v>
                </c:pt>
                <c:pt idx="108">
                  <c:v>2.6178056178878467E-3</c:v>
                </c:pt>
                <c:pt idx="109">
                  <c:v>1.1049811644988188E-2</c:v>
                </c:pt>
                <c:pt idx="110">
                  <c:v>-5.9972037830057796E-3</c:v>
                </c:pt>
                <c:pt idx="111">
                  <c:v>7.2892699495581241E-3</c:v>
                </c:pt>
                <c:pt idx="112">
                  <c:v>-7.2892699495580426E-3</c:v>
                </c:pt>
                <c:pt idx="113">
                  <c:v>1.0190105695286224E-2</c:v>
                </c:pt>
                <c:pt idx="114">
                  <c:v>5.776622476517025E-3</c:v>
                </c:pt>
                <c:pt idx="115">
                  <c:v>3.1949316857155254E-3</c:v>
                </c:pt>
                <c:pt idx="116">
                  <c:v>2.707630267937106E-3</c:v>
                </c:pt>
                <c:pt idx="117">
                  <c:v>-7.9561844931502214E-4</c:v>
                </c:pt>
                <c:pt idx="118">
                  <c:v>-9.2755323591769238E-3</c:v>
                </c:pt>
                <c:pt idx="119">
                  <c:v>1.2844859537059212E-3</c:v>
                </c:pt>
                <c:pt idx="120">
                  <c:v>-3.2144069920278209E-3</c:v>
                </c:pt>
                <c:pt idx="121">
                  <c:v>3.6956316673620974E-3</c:v>
                </c:pt>
                <c:pt idx="122">
                  <c:v>8.3054401794515932E-3</c:v>
                </c:pt>
                <c:pt idx="123">
                  <c:v>6.3603194253067364E-4</c:v>
                </c:pt>
                <c:pt idx="124">
                  <c:v>2.4494930408585986E-2</c:v>
                </c:pt>
                <c:pt idx="125">
                  <c:v>2.4786668887078782E-3</c:v>
                </c:pt>
                <c:pt idx="126">
                  <c:v>3.0897634781971387E-3</c:v>
                </c:pt>
                <c:pt idx="127">
                  <c:v>-1.2347242540604129E-3</c:v>
                </c:pt>
                <c:pt idx="128">
                  <c:v>0</c:v>
                </c:pt>
                <c:pt idx="129">
                  <c:v>1.319434916192779E-2</c:v>
                </c:pt>
                <c:pt idx="130">
                  <c:v>9.1413084851955722E-4</c:v>
                </c:pt>
                <c:pt idx="131">
                  <c:v>3.0695796488231761E-4</c:v>
                </c:pt>
                <c:pt idx="132">
                  <c:v>-7.6737754689188201E-4</c:v>
                </c:pt>
                <c:pt idx="133">
                  <c:v>4.9012187676864272E-3</c:v>
                </c:pt>
                <c:pt idx="134">
                  <c:v>4.5823920835438386E-4</c:v>
                </c:pt>
                <c:pt idx="135">
                  <c:v>1.4855540065430299E-2</c:v>
                </c:pt>
                <c:pt idx="136">
                  <c:v>-8.006682598715625E-3</c:v>
                </c:pt>
                <c:pt idx="137">
                  <c:v>-1.9737376233078387E-3</c:v>
                </c:pt>
                <c:pt idx="138">
                  <c:v>-1.1309939042469273E-2</c:v>
                </c:pt>
                <c:pt idx="139">
                  <c:v>-6.476494414397441E-3</c:v>
                </c:pt>
                <c:pt idx="140">
                  <c:v>-1.0888297453798835E-2</c:v>
                </c:pt>
                <c:pt idx="141">
                  <c:v>2.811199269620594E-3</c:v>
                </c:pt>
                <c:pt idx="142">
                  <c:v>8.2317702681135255E-3</c:v>
                </c:pt>
                <c:pt idx="143">
                  <c:v>2.6558351892268638E-2</c:v>
                </c:pt>
                <c:pt idx="144">
                  <c:v>3.1581287641843443E-3</c:v>
                </c:pt>
                <c:pt idx="145">
                  <c:v>-4.3638471965516635E-3</c:v>
                </c:pt>
                <c:pt idx="146">
                  <c:v>-3.1719623979401257E-3</c:v>
                </c:pt>
                <c:pt idx="147">
                  <c:v>3.6242598651690786E-3</c:v>
                </c:pt>
                <c:pt idx="148">
                  <c:v>3.7614066737726879E-3</c:v>
                </c:pt>
                <c:pt idx="149">
                  <c:v>-3.3092790544033807E-3</c:v>
                </c:pt>
                <c:pt idx="150">
                  <c:v>-5.1359596889711204E-3</c:v>
                </c:pt>
                <c:pt idx="151">
                  <c:v>-1.9707455452295857E-3</c:v>
                </c:pt>
                <c:pt idx="152">
                  <c:v>-2.7351630618787123E-3</c:v>
                </c:pt>
                <c:pt idx="153">
                  <c:v>5.9167367945684116E-3</c:v>
                </c:pt>
                <c:pt idx="154">
                  <c:v>-1.81679251469754E-3</c:v>
                </c:pt>
                <c:pt idx="155">
                  <c:v>2.7239524937231565E-3</c:v>
                </c:pt>
                <c:pt idx="156">
                  <c:v>3.7710520503958498E-3</c:v>
                </c:pt>
                <c:pt idx="157">
                  <c:v>1.5052731303263577E-4</c:v>
                </c:pt>
                <c:pt idx="158">
                  <c:v>-7.7068712258620518E-3</c:v>
                </c:pt>
                <c:pt idx="159">
                  <c:v>-2.8864394425484113E-3</c:v>
                </c:pt>
                <c:pt idx="160">
                  <c:v>-6.5634100898755683E-3</c:v>
                </c:pt>
                <c:pt idx="161">
                  <c:v>3.6686149907569428E-3</c:v>
                </c:pt>
                <c:pt idx="162">
                  <c:v>-3.209323406946166E-3</c:v>
                </c:pt>
                <c:pt idx="163">
                  <c:v>7.7762376982812723E-3</c:v>
                </c:pt>
                <c:pt idx="164">
                  <c:v>-1.8242846608285846E-3</c:v>
                </c:pt>
                <c:pt idx="165">
                  <c:v>1.5216546861200963E-4</c:v>
                </c:pt>
                <c:pt idx="166">
                  <c:v>-1.8273404250872241E-3</c:v>
                </c:pt>
                <c:pt idx="167">
                  <c:v>-3.2058587868191383E-3</c:v>
                </c:pt>
                <c:pt idx="168">
                  <c:v>2.1384041127877652E-3</c:v>
                </c:pt>
                <c:pt idx="169">
                  <c:v>-1.2214002680094856E-3</c:v>
                </c:pt>
                <c:pt idx="170">
                  <c:v>4.4204218997448176E-3</c:v>
                </c:pt>
                <c:pt idx="171">
                  <c:v>1.7638161659480699E-2</c:v>
                </c:pt>
                <c:pt idx="172">
                  <c:v>-3.44281689089951E-3</c:v>
                </c:pt>
                <c:pt idx="173">
                  <c:v>7.4694236917587078E-3</c:v>
                </c:pt>
                <c:pt idx="174">
                  <c:v>2.0814943636499167E-3</c:v>
                </c:pt>
                <c:pt idx="175">
                  <c:v>7.5460839294230067E-3</c:v>
                </c:pt>
                <c:pt idx="176">
                  <c:v>2.0859850326101291E-2</c:v>
                </c:pt>
                <c:pt idx="177">
                  <c:v>-1.4541406612663772E-2</c:v>
                </c:pt>
                <c:pt idx="178">
                  <c:v>1.2373684906576558E-2</c:v>
                </c:pt>
                <c:pt idx="179">
                  <c:v>-3.0428132053956143E-3</c:v>
                </c:pt>
                <c:pt idx="180">
                  <c:v>6.3648605925282348E-3</c:v>
                </c:pt>
                <c:pt idx="181">
                  <c:v>7.3270876504440991E-3</c:v>
                </c:pt>
                <c:pt idx="182">
                  <c:v>-3.441430409296121E-3</c:v>
                </c:pt>
                <c:pt idx="183">
                  <c:v>-1.4366265537103052E-4</c:v>
                </c:pt>
                <c:pt idx="184">
                  <c:v>-5.7479102073238321E-4</c:v>
                </c:pt>
                <c:pt idx="185">
                  <c:v>-5.4770892715686617E-3</c:v>
                </c:pt>
                <c:pt idx="186">
                  <c:v>1.8771241162949363E-3</c:v>
                </c:pt>
                <c:pt idx="187">
                  <c:v>-1.1024142483395919E-2</c:v>
                </c:pt>
                <c:pt idx="188">
                  <c:v>7.5559897632132798E-3</c:v>
                </c:pt>
                <c:pt idx="189">
                  <c:v>-7.8478125165779879E-3</c:v>
                </c:pt>
                <c:pt idx="190">
                  <c:v>1.8646212859679139E-2</c:v>
                </c:pt>
                <c:pt idx="191">
                  <c:v>1.351277297836216E-2</c:v>
                </c:pt>
                <c:pt idx="192">
                  <c:v>1.1658281002909316E-2</c:v>
                </c:pt>
                <c:pt idx="193">
                  <c:v>-4.0578898250178963E-3</c:v>
                </c:pt>
                <c:pt idx="194">
                  <c:v>-5.9064774539425869E-3</c:v>
                </c:pt>
                <c:pt idx="195">
                  <c:v>-7.503293380184281E-3</c:v>
                </c:pt>
                <c:pt idx="196">
                  <c:v>-6.318233095102337E-3</c:v>
                </c:pt>
                <c:pt idx="197">
                  <c:v>-2.0187759570188517E-3</c:v>
                </c:pt>
                <c:pt idx="198">
                  <c:v>3.9204121378339493E-2</c:v>
                </c:pt>
                <c:pt idx="199">
                  <c:v>1.1097132597749349E-3</c:v>
                </c:pt>
                <c:pt idx="200">
                  <c:v>-4.3783985402445311E-2</c:v>
                </c:pt>
                <c:pt idx="201">
                  <c:v>-3.5381108672075938E-2</c:v>
                </c:pt>
                <c:pt idx="202">
                  <c:v>-7.3800958835034671E-3</c:v>
                </c:pt>
                <c:pt idx="203">
                  <c:v>-5.1530899799694524E-3</c:v>
                </c:pt>
                <c:pt idx="204">
                  <c:v>-6.8613462291984197E-3</c:v>
                </c:pt>
                <c:pt idx="205">
                  <c:v>3.0553085214168681E-3</c:v>
                </c:pt>
                <c:pt idx="206">
                  <c:v>3.3500370620061057E-3</c:v>
                </c:pt>
                <c:pt idx="207">
                  <c:v>-4.5710614192880665E-3</c:v>
                </c:pt>
                <c:pt idx="208">
                  <c:v>3.0543943759534241E-4</c:v>
                </c:pt>
                <c:pt idx="209">
                  <c:v>-7.6366899526359312E-4</c:v>
                </c:pt>
                <c:pt idx="210">
                  <c:v>-7.5147846679418156E-3</c:v>
                </c:pt>
                <c:pt idx="211">
                  <c:v>1.2307574175745111E-3</c:v>
                </c:pt>
                <c:pt idx="212">
                  <c:v>-3.3882873472383746E-3</c:v>
                </c:pt>
                <c:pt idx="213">
                  <c:v>-4.63895241162403E-3</c:v>
                </c:pt>
                <c:pt idx="214">
                  <c:v>-1.6250306675850357E-2</c:v>
                </c:pt>
                <c:pt idx="215">
                  <c:v>2.119773765351143E-2</c:v>
                </c:pt>
                <c:pt idx="216">
                  <c:v>4.6260985257923437E-4</c:v>
                </c:pt>
                <c:pt idx="217">
                  <c:v>-2.9332127903647499E-3</c:v>
                </c:pt>
                <c:pt idx="218">
                  <c:v>-1.4639743221342684E-2</c:v>
                </c:pt>
                <c:pt idx="219">
                  <c:v>-8.5080150530829849E-3</c:v>
                </c:pt>
                <c:pt idx="220">
                  <c:v>-5.0761398939883169E-3</c:v>
                </c:pt>
                <c:pt idx="221">
                  <c:v>6.3592388622681572E-4</c:v>
                </c:pt>
                <c:pt idx="222">
                  <c:v>2.5396592515768606E-3</c:v>
                </c:pt>
                <c:pt idx="223">
                  <c:v>3.9554132183980198E-3</c:v>
                </c:pt>
                <c:pt idx="224">
                  <c:v>1.7840871597171033E-2</c:v>
                </c:pt>
                <c:pt idx="225">
                  <c:v>-1.70770486644001E-3</c:v>
                </c:pt>
                <c:pt idx="226">
                  <c:v>-4.6721502585009428E-3</c:v>
                </c:pt>
                <c:pt idx="227">
                  <c:v>7.9297296825328219E-3</c:v>
                </c:pt>
                <c:pt idx="228">
                  <c:v>7.8673785144735171E-3</c:v>
                </c:pt>
                <c:pt idx="229">
                  <c:v>-1.2300005013586642E-3</c:v>
                </c:pt>
                <c:pt idx="230">
                  <c:v>-1.0983179703623733E-2</c:v>
                </c:pt>
                <c:pt idx="231">
                  <c:v>1.5542105869894255E-3</c:v>
                </c:pt>
                <c:pt idx="232">
                  <c:v>2.3268667631641655E-3</c:v>
                </c:pt>
                <c:pt idx="233">
                  <c:v>6.1953736030161317E-4</c:v>
                </c:pt>
                <c:pt idx="234">
                  <c:v>1.4603330437738128E-2</c:v>
                </c:pt>
                <c:pt idx="235">
                  <c:v>-3.0567443406964755E-3</c:v>
                </c:pt>
                <c:pt idx="236">
                  <c:v>1.2775854400284213E-2</c:v>
                </c:pt>
                <c:pt idx="237">
                  <c:v>-2.4209188557511143E-3</c:v>
                </c:pt>
                <c:pt idx="238">
                  <c:v>-1.0507971147127046E-2</c:v>
                </c:pt>
                <c:pt idx="239">
                  <c:v>4.592111574985492E-4</c:v>
                </c:pt>
                <c:pt idx="240">
                  <c:v>-2.2979924527791362E-3</c:v>
                </c:pt>
                <c:pt idx="241">
                  <c:v>1.1134126254530278E-2</c:v>
                </c:pt>
                <c:pt idx="242">
                  <c:v>-8.9892273230896477E-3</c:v>
                </c:pt>
                <c:pt idx="243">
                  <c:v>3.2087990979265514E-3</c:v>
                </c:pt>
                <c:pt idx="244">
                  <c:v>7.5988338031522029E-3</c:v>
                </c:pt>
                <c:pt idx="245">
                  <c:v>-8.8200097237573077E-3</c:v>
                </c:pt>
                <c:pt idx="246">
                  <c:v>-6.2821016703000334E-3</c:v>
                </c:pt>
                <c:pt idx="247">
                  <c:v>-1.5367074668019796E-4</c:v>
                </c:pt>
                <c:pt idx="248">
                  <c:v>-9.732080893090916E-3</c:v>
                </c:pt>
                <c:pt idx="249">
                  <c:v>1.6626012604263014E-2</c:v>
                </c:pt>
                <c:pt idx="250">
                  <c:v>1.9633806312367497E-2</c:v>
                </c:pt>
                <c:pt idx="251">
                  <c:v>3.7358941420230184E-2</c:v>
                </c:pt>
                <c:pt idx="252">
                  <c:v>-6.0296027515614357E-3</c:v>
                </c:pt>
                <c:pt idx="253">
                  <c:v>8.1313857698882188E-3</c:v>
                </c:pt>
                <c:pt idx="254">
                  <c:v>2.9984284086377713E-4</c:v>
                </c:pt>
                <c:pt idx="255">
                  <c:v>6.5750722518194251E-3</c:v>
                </c:pt>
                <c:pt idx="256">
                  <c:v>8.3061393727295093E-3</c:v>
                </c:pt>
                <c:pt idx="257">
                  <c:v>-1.0137212260692943E-2</c:v>
                </c:pt>
                <c:pt idx="258">
                  <c:v>-2.9966552715191133E-4</c:v>
                </c:pt>
                <c:pt idx="259">
                  <c:v>-1.0244146778535506E-2</c:v>
                </c:pt>
                <c:pt idx="260">
                  <c:v>-9.7383700202712045E-3</c:v>
                </c:pt>
                <c:pt idx="261">
                  <c:v>2.4434562099916409E-3</c:v>
                </c:pt>
                <c:pt idx="262">
                  <c:v>-1.2209318412984332E-3</c:v>
                </c:pt>
                <c:pt idx="263">
                  <c:v>4.8751069841770104E-3</c:v>
                </c:pt>
                <c:pt idx="264">
                  <c:v>-2.7393205961065525E-3</c:v>
                </c:pt>
                <c:pt idx="265">
                  <c:v>-3.0491393264466064E-4</c:v>
                </c:pt>
                <c:pt idx="266">
                  <c:v>-3.0487392569024846E-4</c:v>
                </c:pt>
                <c:pt idx="267">
                  <c:v>6.3839385369032671E-3</c:v>
                </c:pt>
                <c:pt idx="268">
                  <c:v>9.9503887555623845E-3</c:v>
                </c:pt>
                <c:pt idx="269">
                  <c:v>-3.3057963669645392E-3</c:v>
                </c:pt>
                <c:pt idx="270">
                  <c:v>1.9672749827316319E-2</c:v>
                </c:pt>
                <c:pt idx="271">
                  <c:v>-2.9525051953736619E-4</c:v>
                </c:pt>
                <c:pt idx="272">
                  <c:v>-1.0984185236602835E-2</c:v>
                </c:pt>
                <c:pt idx="273">
                  <c:v>1.0098071381178636E-2</c:v>
                </c:pt>
                <c:pt idx="274">
                  <c:v>7.6538311264075223E-3</c:v>
                </c:pt>
                <c:pt idx="275">
                  <c:v>8.4684357848198236E-3</c:v>
                </c:pt>
                <c:pt idx="276">
                  <c:v>5.8142566039480091E-4</c:v>
                </c:pt>
                <c:pt idx="277">
                  <c:v>-4.3687640381980348E-3</c:v>
                </c:pt>
                <c:pt idx="278">
                  <c:v>1.166890280467142E-3</c:v>
                </c:pt>
                <c:pt idx="279">
                  <c:v>4.653865710733094E-3</c:v>
                </c:pt>
                <c:pt idx="280">
                  <c:v>6.9405020645691221E-3</c:v>
                </c:pt>
                <c:pt idx="281">
                  <c:v>1.0891516164768482E-2</c:v>
                </c:pt>
                <c:pt idx="282">
                  <c:v>-7.4393085373970665E-3</c:v>
                </c:pt>
                <c:pt idx="283">
                  <c:v>-8.6530471706197133E-3</c:v>
                </c:pt>
                <c:pt idx="284">
                  <c:v>-7.560418512520979E-3</c:v>
                </c:pt>
                <c:pt idx="285">
                  <c:v>8.4290846201395472E-3</c:v>
                </c:pt>
                <c:pt idx="286">
                  <c:v>-8.1371946022123776E-3</c:v>
                </c:pt>
                <c:pt idx="287">
                  <c:v>-6.14662963939495E-3</c:v>
                </c:pt>
                <c:pt idx="288">
                  <c:v>5.8547396214676728E-3</c:v>
                </c:pt>
                <c:pt idx="289">
                  <c:v>-1.3813510567650291E-2</c:v>
                </c:pt>
                <c:pt idx="290">
                  <c:v>-5.6389333745054358E-3</c:v>
                </c:pt>
                <c:pt idx="291">
                  <c:v>2.0910883885188986E-2</c:v>
                </c:pt>
                <c:pt idx="292">
                  <c:v>1.0437814355492988E-2</c:v>
                </c:pt>
                <c:pt idx="293">
                  <c:v>-1.1604364280598916E-2</c:v>
                </c:pt>
                <c:pt idx="294">
                  <c:v>4.6579301532310227E-3</c:v>
                </c:pt>
                <c:pt idx="295">
                  <c:v>7.2348728177908895E-3</c:v>
                </c:pt>
                <c:pt idx="296">
                  <c:v>7.1829364020065452E-3</c:v>
                </c:pt>
                <c:pt idx="297">
                  <c:v>1.4303605139896595E-3</c:v>
                </c:pt>
                <c:pt idx="298">
                  <c:v>8.5724774776019242E-4</c:v>
                </c:pt>
                <c:pt idx="299">
                  <c:v>3.7063855207751439E-3</c:v>
                </c:pt>
                <c:pt idx="300">
                  <c:v>-2.8870390313386684E-2</c:v>
                </c:pt>
                <c:pt idx="301">
                  <c:v>-2.0119005714998577E-2</c:v>
                </c:pt>
                <c:pt idx="302">
                  <c:v>2.3880875931444009E-3</c:v>
                </c:pt>
                <c:pt idx="303">
                  <c:v>8.0178892274916751E-3</c:v>
                </c:pt>
                <c:pt idx="304">
                  <c:v>-9.808428198525003E-3</c:v>
                </c:pt>
                <c:pt idx="305">
                  <c:v>6.2527805935183225E-3</c:v>
                </c:pt>
                <c:pt idx="306">
                  <c:v>3.259785716582528E-3</c:v>
                </c:pt>
                <c:pt idx="307">
                  <c:v>1.6141193312126274E-2</c:v>
                </c:pt>
                <c:pt idx="308">
                  <c:v>7.540683982395077E-3</c:v>
                </c:pt>
                <c:pt idx="309">
                  <c:v>2.0306684444479979E-2</c:v>
                </c:pt>
                <c:pt idx="310">
                  <c:v>-2.8311879529522644E-4</c:v>
                </c:pt>
                <c:pt idx="311">
                  <c:v>2.2680448464299681E-2</c:v>
                </c:pt>
                <c:pt idx="312">
                  <c:v>5.5218720928577412E-3</c:v>
                </c:pt>
                <c:pt idx="313">
                  <c:v>9.0448973296884394E-3</c:v>
                </c:pt>
                <c:pt idx="314">
                  <c:v>-9.3202199242373458E-3</c:v>
                </c:pt>
                <c:pt idx="315">
                  <c:v>6.5879248399793857E-3</c:v>
                </c:pt>
                <c:pt idx="316">
                  <c:v>3.0050638810799803E-3</c:v>
                </c:pt>
                <c:pt idx="317">
                  <c:v>1.1930698630536191E-2</c:v>
                </c:pt>
                <c:pt idx="318">
                  <c:v>8.3525210482841197E-3</c:v>
                </c:pt>
                <c:pt idx="319">
                  <c:v>-3.7634253727435833E-3</c:v>
                </c:pt>
                <c:pt idx="320">
                  <c:v>-2.7301713620735465E-2</c:v>
                </c:pt>
                <c:pt idx="321">
                  <c:v>7.4452262950269448E-3</c:v>
                </c:pt>
                <c:pt idx="322">
                  <c:v>2.3888152226563601E-2</c:v>
                </c:pt>
                <c:pt idx="323">
                  <c:v>-1.0787546823479151E-2</c:v>
                </c:pt>
                <c:pt idx="324">
                  <c:v>8.6393504295763368E-3</c:v>
                </c:pt>
                <c:pt idx="325">
                  <c:v>-8.3682746985602827E-3</c:v>
                </c:pt>
                <c:pt idx="326">
                  <c:v>8.6370189119041284E-3</c:v>
                </c:pt>
                <c:pt idx="327">
                  <c:v>-1.8717453411602306E-2</c:v>
                </c:pt>
                <c:pt idx="328">
                  <c:v>-8.2175203594555505E-4</c:v>
                </c:pt>
                <c:pt idx="329">
                  <c:v>-8.2257682785831434E-4</c:v>
                </c:pt>
                <c:pt idx="330">
                  <c:v>7.3781175828668208E-3</c:v>
                </c:pt>
                <c:pt idx="331">
                  <c:v>5.1595206225445202E-3</c:v>
                </c:pt>
                <c:pt idx="332">
                  <c:v>-8.12874841909308E-4</c:v>
                </c:pt>
                <c:pt idx="333">
                  <c:v>4.597754226171093E-3</c:v>
                </c:pt>
                <c:pt idx="334">
                  <c:v>-7.0404099141337922E-3</c:v>
                </c:pt>
                <c:pt idx="335">
                  <c:v>-2.6154309539709101E-2</c:v>
                </c:pt>
                <c:pt idx="336">
                  <c:v>5.8407256702705706E-3</c:v>
                </c:pt>
                <c:pt idx="337">
                  <c:v>6.3580018644134075E-3</c:v>
                </c:pt>
                <c:pt idx="338">
                  <c:v>-3.0357744406851461E-3</c:v>
                </c:pt>
                <c:pt idx="339">
                  <c:v>-2.7648617122234001E-4</c:v>
                </c:pt>
                <c:pt idx="340">
                  <c:v>4.9641663018982745E-3</c:v>
                </c:pt>
                <c:pt idx="341">
                  <c:v>1.9074166191926027E-2</c:v>
                </c:pt>
                <c:pt idx="342">
                  <c:v>1.6330199761346111E-2</c:v>
                </c:pt>
                <c:pt idx="343">
                  <c:v>-2.228573912753825E-2</c:v>
                </c:pt>
                <c:pt idx="344">
                  <c:v>-6.5378012709008792E-3</c:v>
                </c:pt>
                <c:pt idx="345">
                  <c:v>3.2798665433038644E-2</c:v>
                </c:pt>
                <c:pt idx="346">
                  <c:v>-2.3831495282203344E-3</c:v>
                </c:pt>
                <c:pt idx="347">
                  <c:v>0</c:v>
                </c:pt>
                <c:pt idx="348">
                  <c:v>-6.3830491376169682E-3</c:v>
                </c:pt>
                <c:pt idx="349">
                  <c:v>7.4428448253766565E-3</c:v>
                </c:pt>
                <c:pt idx="350">
                  <c:v>2.0965213092998078E-2</c:v>
                </c:pt>
                <c:pt idx="351">
                  <c:v>-2.2025008780757655E-2</c:v>
                </c:pt>
                <c:pt idx="352">
                  <c:v>-1.06103535601583E-3</c:v>
                </c:pt>
                <c:pt idx="353">
                  <c:v>-2.7170539799600175E-2</c:v>
                </c:pt>
                <c:pt idx="354">
                  <c:v>1.3273994572745966E-2</c:v>
                </c:pt>
                <c:pt idx="355">
                  <c:v>-9.7350845617471572E-3</c:v>
                </c:pt>
                <c:pt idx="356">
                  <c:v>-1.3680129680432303E-2</c:v>
                </c:pt>
                <c:pt idx="357">
                  <c:v>9.3228007238401345E-3</c:v>
                </c:pt>
                <c:pt idx="358">
                  <c:v>2.3466999897965215E-2</c:v>
                </c:pt>
                <c:pt idx="359">
                  <c:v>-5.3323122418219744E-4</c:v>
                </c:pt>
                <c:pt idx="360">
                  <c:v>-1.7761489206491128E-2</c:v>
                </c:pt>
                <c:pt idx="361">
                  <c:v>-1.0645769205202105E-2</c:v>
                </c:pt>
                <c:pt idx="362">
                  <c:v>7.1097471588162237E-3</c:v>
                </c:pt>
                <c:pt idx="363">
                  <c:v>2.9928250151641652E-3</c:v>
                </c:pt>
                <c:pt idx="364">
                  <c:v>2.1709022084848051E-3</c:v>
                </c:pt>
                <c:pt idx="365">
                  <c:v>1.6667015253410182E-2</c:v>
                </c:pt>
                <c:pt idx="366">
                  <c:v>-3.5272207231593536E-2</c:v>
                </c:pt>
                <c:pt idx="367">
                  <c:v>-2.9141898478555247E-2</c:v>
                </c:pt>
                <c:pt idx="368">
                  <c:v>1.1590334664632008E-2</c:v>
                </c:pt>
                <c:pt idx="369">
                  <c:v>-1.7293160224627572E-2</c:v>
                </c:pt>
                <c:pt idx="370">
                  <c:v>3.9954179698588107E-3</c:v>
                </c:pt>
                <c:pt idx="371">
                  <c:v>1.3859590269384174E-2</c:v>
                </c:pt>
                <c:pt idx="372">
                  <c:v>-6.7643295388267067E-3</c:v>
                </c:pt>
                <c:pt idx="373">
                  <c:v>-1.3667619282812698E-2</c:v>
                </c:pt>
                <c:pt idx="374">
                  <c:v>4.2911777701996169E-3</c:v>
                </c:pt>
                <c:pt idx="375">
                  <c:v>-4.8647514769438634E-3</c:v>
                </c:pt>
                <c:pt idx="376">
                  <c:v>-1.7653505633288005E-2</c:v>
                </c:pt>
                <c:pt idx="377">
                  <c:v>1.9373116312128721E-2</c:v>
                </c:pt>
                <c:pt idx="378">
                  <c:v>1.3934601000936613E-2</c:v>
                </c:pt>
                <c:pt idx="379">
                  <c:v>-1.910245479440361E-2</c:v>
                </c:pt>
                <c:pt idx="380">
                  <c:v>0</c:v>
                </c:pt>
                <c:pt idx="381">
                  <c:v>2.2010272507249313E-2</c:v>
                </c:pt>
                <c:pt idx="382">
                  <c:v>-1.4146100668006331E-3</c:v>
                </c:pt>
                <c:pt idx="383">
                  <c:v>4.5197749373964277E-3</c:v>
                </c:pt>
                <c:pt idx="384">
                  <c:v>6.1815524405988689E-3</c:v>
                </c:pt>
                <c:pt idx="385">
                  <c:v>3.35570277098712E-3</c:v>
                </c:pt>
                <c:pt idx="386">
                  <c:v>-3.355702770987107E-3</c:v>
                </c:pt>
                <c:pt idx="387">
                  <c:v>4.7505804976358508E-3</c:v>
                </c:pt>
                <c:pt idx="388">
                  <c:v>-1.9534103279106817E-3</c:v>
                </c:pt>
                <c:pt idx="389">
                  <c:v>2.42837774449873E-2</c:v>
                </c:pt>
                <c:pt idx="390">
                  <c:v>-6.2901646020644053E-3</c:v>
                </c:pt>
                <c:pt idx="391">
                  <c:v>3.5602234378274032E-3</c:v>
                </c:pt>
                <c:pt idx="392">
                  <c:v>5.4524794486391489E-3</c:v>
                </c:pt>
                <c:pt idx="393">
                  <c:v>-1.088049450529863E-3</c:v>
                </c:pt>
                <c:pt idx="394">
                  <c:v>3.8032836430714327E-3</c:v>
                </c:pt>
                <c:pt idx="395">
                  <c:v>-6.8017967198809358E-3</c:v>
                </c:pt>
                <c:pt idx="396">
                  <c:v>5.716611074804998E-3</c:v>
                </c:pt>
                <c:pt idx="397">
                  <c:v>-2.4459967075100438E-3</c:v>
                </c:pt>
                <c:pt idx="398">
                  <c:v>-8.1967547264223846E-3</c:v>
                </c:pt>
                <c:pt idx="399">
                  <c:v>-9.6486532159804454E-3</c:v>
                </c:pt>
                <c:pt idx="400">
                  <c:v>-4.7202121011960989E-3</c:v>
                </c:pt>
                <c:pt idx="401">
                  <c:v>-2.7843256319486082E-4</c:v>
                </c:pt>
                <c:pt idx="402">
                  <c:v>-8.3549185125855784E-4</c:v>
                </c:pt>
                <c:pt idx="403">
                  <c:v>2.7863512130777627E-4</c:v>
                </c:pt>
                <c:pt idx="404">
                  <c:v>1.1135239481484807E-3</c:v>
                </c:pt>
                <c:pt idx="405">
                  <c:v>-9.2243248268317948E-3</c:v>
                </c:pt>
                <c:pt idx="406">
                  <c:v>-1.6421727327859671E-2</c:v>
                </c:pt>
                <c:pt idx="407">
                  <c:v>-1.714221744732891E-3</c:v>
                </c:pt>
                <c:pt idx="408">
                  <c:v>-2.5769325751972302E-3</c:v>
                </c:pt>
                <c:pt idx="409">
                  <c:v>-4.8858394915655187E-3</c:v>
                </c:pt>
                <c:pt idx="410">
                  <c:v>-2.0187275722639781E-3</c:v>
                </c:pt>
                <c:pt idx="411">
                  <c:v>8.6562789966632473E-4</c:v>
                </c:pt>
                <c:pt idx="412">
                  <c:v>4.891462836516914E-3</c:v>
                </c:pt>
                <c:pt idx="413">
                  <c:v>-9.2272716644994073E-3</c:v>
                </c:pt>
                <c:pt idx="414">
                  <c:v>-1.4884355501464944E-2</c:v>
                </c:pt>
                <c:pt idx="415">
                  <c:v>-7.674106441742436E-3</c:v>
                </c:pt>
                <c:pt idx="416">
                  <c:v>-5.9279941568498033E-4</c:v>
                </c:pt>
                <c:pt idx="417">
                  <c:v>-1.1929673938229798E-2</c:v>
                </c:pt>
                <c:pt idx="418">
                  <c:v>-1.2073842514600716E-2</c:v>
                </c:pt>
                <c:pt idx="419">
                  <c:v>1.5966558806543241E-2</c:v>
                </c:pt>
                <c:pt idx="420">
                  <c:v>8.3334654085384947E-3</c:v>
                </c:pt>
                <c:pt idx="421">
                  <c:v>-7.1386916183391923E-3</c:v>
                </c:pt>
                <c:pt idx="422">
                  <c:v>8.9153181792198527E-3</c:v>
                </c:pt>
                <c:pt idx="423">
                  <c:v>8.5433187381320323E-3</c:v>
                </c:pt>
                <c:pt idx="424">
                  <c:v>1.9175488363245067E-2</c:v>
                </c:pt>
                <c:pt idx="425">
                  <c:v>2.8768126732834503E-4</c:v>
                </c:pt>
                <c:pt idx="426">
                  <c:v>3.1595711883700261E-3</c:v>
                </c:pt>
                <c:pt idx="427">
                  <c:v>4.0068683859593975E-3</c:v>
                </c:pt>
                <c:pt idx="428">
                  <c:v>-1.1431203399314624E-3</c:v>
                </c:pt>
                <c:pt idx="429">
                  <c:v>1.9258627267939577E-2</c:v>
                </c:pt>
                <c:pt idx="430">
                  <c:v>-8.7337427905733647E-3</c:v>
                </c:pt>
                <c:pt idx="431">
                  <c:v>-1.4157810955683801E-3</c:v>
                </c:pt>
                <c:pt idx="432">
                  <c:v>-4.8289384367763873E-3</c:v>
                </c:pt>
                <c:pt idx="433">
                  <c:v>-2.1877638946168568E-2</c:v>
                </c:pt>
                <c:pt idx="434">
                  <c:v>-2.0285913298624562E-2</c:v>
                </c:pt>
                <c:pt idx="435">
                  <c:v>-2.9699576567124351E-4</c:v>
                </c:pt>
                <c:pt idx="436">
                  <c:v>-1.5569185706089469E-2</c:v>
                </c:pt>
                <c:pt idx="437">
                  <c:v>1.5075951735912278E-3</c:v>
                </c:pt>
                <c:pt idx="438">
                  <c:v>1.7620275757233669E-2</c:v>
                </c:pt>
                <c:pt idx="439">
                  <c:v>3.5461935299129304E-3</c:v>
                </c:pt>
                <c:pt idx="440">
                  <c:v>-1.8157982892280433E-2</c:v>
                </c:pt>
                <c:pt idx="441">
                  <c:v>8.0778337111243499E-3</c:v>
                </c:pt>
                <c:pt idx="442">
                  <c:v>-1.7894722903727517E-3</c:v>
                </c:pt>
                <c:pt idx="443">
                  <c:v>-1.4734952368366727E-2</c:v>
                </c:pt>
                <c:pt idx="444">
                  <c:v>4.8353000590569259E-3</c:v>
                </c:pt>
                <c:pt idx="445">
                  <c:v>1.8299651585784046E-2</c:v>
                </c:pt>
                <c:pt idx="446">
                  <c:v>3.5607925446181988E-3</c:v>
                </c:pt>
                <c:pt idx="447">
                  <c:v>7.0838983607640522E-3</c:v>
                </c:pt>
                <c:pt idx="448">
                  <c:v>-8.5660240093861258E-3</c:v>
                </c:pt>
                <c:pt idx="449">
                  <c:v>6.2942833456074598E-2</c:v>
                </c:pt>
                <c:pt idx="450">
                  <c:v>3.476459936525509E-2</c:v>
                </c:pt>
                <c:pt idx="451">
                  <c:v>3.2232875020109064E-3</c:v>
                </c:pt>
                <c:pt idx="452">
                  <c:v>-1.1598247215860955E-2</c:v>
                </c:pt>
                <c:pt idx="453">
                  <c:v>4.3313521405380067E-3</c:v>
                </c:pt>
                <c:pt idx="454">
                  <c:v>5.6565644893611907E-3</c:v>
                </c:pt>
                <c:pt idx="455">
                  <c:v>-5.3736328717555646E-4</c:v>
                </c:pt>
                <c:pt idx="456">
                  <c:v>1.0744090500316504E-3</c:v>
                </c:pt>
                <c:pt idx="457">
                  <c:v>8.0501379876746779E-4</c:v>
                </c:pt>
                <c:pt idx="458">
                  <c:v>0</c:v>
                </c:pt>
                <c:pt idx="459">
                  <c:v>-9.1619987908553233E-3</c:v>
                </c:pt>
                <c:pt idx="460">
                  <c:v>-1.0613787761460845E-2</c:v>
                </c:pt>
                <c:pt idx="461">
                  <c:v>1.1155048512188218E-2</c:v>
                </c:pt>
                <c:pt idx="462">
                  <c:v>5.4099707725282977E-4</c:v>
                </c:pt>
                <c:pt idx="463">
                  <c:v>1.0223435355939191E-2</c:v>
                </c:pt>
                <c:pt idx="464">
                  <c:v>5.3390446951053659E-3</c:v>
                </c:pt>
                <c:pt idx="465">
                  <c:v>2.1276160596226342E-3</c:v>
                </c:pt>
                <c:pt idx="466">
                  <c:v>1.2671756410675923E-2</c:v>
                </c:pt>
                <c:pt idx="467">
                  <c:v>-5.7879028104948008E-3</c:v>
                </c:pt>
                <c:pt idx="468">
                  <c:v>-1.1410504236331524E-2</c:v>
                </c:pt>
                <c:pt idx="469">
                  <c:v>7.9745008545937801E-3</c:v>
                </c:pt>
                <c:pt idx="470">
                  <c:v>-2.6486125297621335E-4</c:v>
                </c:pt>
                <c:pt idx="471">
                  <c:v>7.6507687631714259E-3</c:v>
                </c:pt>
                <c:pt idx="472">
                  <c:v>-2.8951304943352122E-3</c:v>
                </c:pt>
                <c:pt idx="473">
                  <c:v>2.0092018002316202E-2</c:v>
                </c:pt>
                <c:pt idx="474">
                  <c:v>-1.3786125569377951E-2</c:v>
                </c:pt>
                <c:pt idx="475">
                  <c:v>-2.8852584794324442E-3</c:v>
                </c:pt>
                <c:pt idx="476">
                  <c:v>4.7170045926713299E-3</c:v>
                </c:pt>
                <c:pt idx="477">
                  <c:v>-2.6177761867628921E-3</c:v>
                </c:pt>
                <c:pt idx="478">
                  <c:v>-2.0992284059084014E-3</c:v>
                </c:pt>
                <c:pt idx="479">
                  <c:v>6.5453734333959616E-3</c:v>
                </c:pt>
                <c:pt idx="480">
                  <c:v>-3.3982797790492792E-3</c:v>
                </c:pt>
                <c:pt idx="481">
                  <c:v>-1.3100597068377369E-3</c:v>
                </c:pt>
                <c:pt idx="482">
                  <c:v>-1.4259594623260189E-2</c:v>
                </c:pt>
                <c:pt idx="483">
                  <c:v>-6.4033612667860375E-3</c:v>
                </c:pt>
                <c:pt idx="484">
                  <c:v>-1.1847276235100762E-2</c:v>
                </c:pt>
                <c:pt idx="485">
                  <c:v>1.6387224644015857E-2</c:v>
                </c:pt>
                <c:pt idx="486">
                  <c:v>-8.831797699977665E-3</c:v>
                </c:pt>
                <c:pt idx="487">
                  <c:v>-2.422308212599407E-3</c:v>
                </c:pt>
                <c:pt idx="488">
                  <c:v>-1.4384780653986566E-2</c:v>
                </c:pt>
                <c:pt idx="489">
                  <c:v>-7.9594478359884969E-3</c:v>
                </c:pt>
                <c:pt idx="490">
                  <c:v>3.0265643865362807E-3</c:v>
                </c:pt>
                <c:pt idx="491">
                  <c:v>3.5649771675703079E-3</c:v>
                </c:pt>
                <c:pt idx="492">
                  <c:v>2.1876586284745674E-3</c:v>
                </c:pt>
                <c:pt idx="493">
                  <c:v>4.0417602976459854E-2</c:v>
                </c:pt>
                <c:pt idx="494">
                  <c:v>-2.3637784402959564E-3</c:v>
                </c:pt>
                <c:pt idx="495">
                  <c:v>-5.0085446010933021E-3</c:v>
                </c:pt>
                <c:pt idx="496">
                  <c:v>1.5731823358300874E-2</c:v>
                </c:pt>
                <c:pt idx="497">
                  <c:v>-6.524901885431666E-3</c:v>
                </c:pt>
                <c:pt idx="498">
                  <c:v>4.1808241705987466E-3</c:v>
                </c:pt>
                <c:pt idx="499">
                  <c:v>5.2139369381003036E-4</c:v>
                </c:pt>
                <c:pt idx="500">
                  <c:v>1.0419725414931643E-3</c:v>
                </c:pt>
                <c:pt idx="501">
                  <c:v>-2.0849195013883551E-3</c:v>
                </c:pt>
                <c:pt idx="502">
                  <c:v>-2.6123898133780859E-3</c:v>
                </c:pt>
                <c:pt idx="503">
                  <c:v>1.0667449924021025E-2</c:v>
                </c:pt>
                <c:pt idx="504">
                  <c:v>1.3112486113939743E-2</c:v>
                </c:pt>
                <c:pt idx="505">
                  <c:v>-7.6924340161391123E-3</c:v>
                </c:pt>
                <c:pt idx="506">
                  <c:v>8.9687180134352291E-3</c:v>
                </c:pt>
                <c:pt idx="507">
                  <c:v>1.7841258104005363E-3</c:v>
                </c:pt>
                <c:pt idx="508">
                  <c:v>7.6103649695785985E-3</c:v>
                </c:pt>
                <c:pt idx="509">
                  <c:v>-6.1178082111122958E-3</c:v>
                </c:pt>
                <c:pt idx="510">
                  <c:v>1.1693034330426837E-2</c:v>
                </c:pt>
                <c:pt idx="511">
                  <c:v>-1.011395340761482E-3</c:v>
                </c:pt>
                <c:pt idx="512">
                  <c:v>2.5300571094100766E-4</c:v>
                </c:pt>
                <c:pt idx="513">
                  <c:v>-3.5469938743568747E-3</c:v>
                </c:pt>
                <c:pt idx="514">
                  <c:v>-7.1320380000942296E-3</c:v>
                </c:pt>
                <c:pt idx="515">
                  <c:v>-2.7207245833910213E-2</c:v>
                </c:pt>
                <c:pt idx="516">
                  <c:v>-1.6954024864048154E-2</c:v>
                </c:pt>
                <c:pt idx="517">
                  <c:v>-2.2970842195423457E-2</c:v>
                </c:pt>
                <c:pt idx="518">
                  <c:v>-7.6839735758875167E-3</c:v>
                </c:pt>
                <c:pt idx="519">
                  <c:v>1.9265137114796375E-3</c:v>
                </c:pt>
                <c:pt idx="520">
                  <c:v>-1.4400730043681935E-2</c:v>
                </c:pt>
                <c:pt idx="521">
                  <c:v>1.8790298539500101E-2</c:v>
                </c:pt>
                <c:pt idx="522">
                  <c:v>3.5524401859325684E-3</c:v>
                </c:pt>
                <c:pt idx="523">
                  <c:v>-2.2342738725432645E-2</c:v>
                </c:pt>
                <c:pt idx="524">
                  <c:v>1.1095855018777705E-2</c:v>
                </c:pt>
                <c:pt idx="525">
                  <c:v>2.7547958903871776E-3</c:v>
                </c:pt>
                <c:pt idx="526">
                  <c:v>8.2193202456438911E-3</c:v>
                </c:pt>
                <c:pt idx="527">
                  <c:v>1.4357515013340066E-2</c:v>
                </c:pt>
                <c:pt idx="528">
                  <c:v>-5.3809191948453212E-4</c:v>
                </c:pt>
                <c:pt idx="529">
                  <c:v>2.1036626997620825E-2</c:v>
                </c:pt>
                <c:pt idx="530">
                  <c:v>8.1353949180372268E-3</c:v>
                </c:pt>
                <c:pt idx="531">
                  <c:v>1.1951376640378665E-2</c:v>
                </c:pt>
                <c:pt idx="532">
                  <c:v>2.3216740612486144E-3</c:v>
                </c:pt>
                <c:pt idx="533">
                  <c:v>3.0871860785769904E-3</c:v>
                </c:pt>
                <c:pt idx="534">
                  <c:v>-4.3764285499900153E-3</c:v>
                </c:pt>
                <c:pt idx="535">
                  <c:v>4.8900617393775126E-3</c:v>
                </c:pt>
                <c:pt idx="536">
                  <c:v>-3.343230822907663E-3</c:v>
                </c:pt>
                <c:pt idx="537">
                  <c:v>4.1131038360164365E-3</c:v>
                </c:pt>
                <c:pt idx="538">
                  <c:v>6.9027787522455549E-3</c:v>
                </c:pt>
                <c:pt idx="539">
                  <c:v>3.5605252709305897E-3</c:v>
                </c:pt>
                <c:pt idx="540">
                  <c:v>1.0103684057975208E-2</c:v>
                </c:pt>
                <c:pt idx="541">
                  <c:v>-2.5141587836488262E-4</c:v>
                </c:pt>
                <c:pt idx="542">
                  <c:v>-1.1376616606106142E-2</c:v>
                </c:pt>
                <c:pt idx="543">
                  <c:v>1.988730399179264E-2</c:v>
                </c:pt>
                <c:pt idx="544">
                  <c:v>-8.2592715073216069E-3</c:v>
                </c:pt>
                <c:pt idx="545">
                  <c:v>-1.5090937607788941E-3</c:v>
                </c:pt>
                <c:pt idx="546">
                  <c:v>-4.0353291616519538E-3</c:v>
                </c:pt>
                <c:pt idx="547">
                  <c:v>6.2980493917041275E-3</c:v>
                </c:pt>
                <c:pt idx="548">
                  <c:v>-2.7662669817373523E-3</c:v>
                </c:pt>
                <c:pt idx="549">
                  <c:v>-1.2598962846152321E-3</c:v>
                </c:pt>
                <c:pt idx="550">
                  <c:v>-1.0901378872024811E-2</c:v>
                </c:pt>
                <c:pt idx="551">
                  <c:v>-6.6496034093621644E-3</c:v>
                </c:pt>
                <c:pt idx="552">
                  <c:v>1.376163284799614E-2</c:v>
                </c:pt>
                <c:pt idx="553">
                  <c:v>5.5527924696910256E-3</c:v>
                </c:pt>
                <c:pt idx="554">
                  <c:v>-7.072507661643343E-3</c:v>
                </c:pt>
                <c:pt idx="555">
                  <c:v>-1.4811349682641915E-2</c:v>
                </c:pt>
                <c:pt idx="556">
                  <c:v>-1.242572600165358E-2</c:v>
                </c:pt>
                <c:pt idx="557">
                  <c:v>1.0414411942477576E-3</c:v>
                </c:pt>
                <c:pt idx="558">
                  <c:v>-7.8092340075808469E-4</c:v>
                </c:pt>
                <c:pt idx="559">
                  <c:v>4.1579972993655376E-3</c:v>
                </c:pt>
                <c:pt idx="560">
                  <c:v>-2.8567876059566368E-3</c:v>
                </c:pt>
                <c:pt idx="561">
                  <c:v>-3.6477015519134869E-3</c:v>
                </c:pt>
                <c:pt idx="562">
                  <c:v>5.2068825753241151E-3</c:v>
                </c:pt>
                <c:pt idx="563">
                  <c:v>-1.0391374405625097E-3</c:v>
                </c:pt>
                <c:pt idx="564">
                  <c:v>2.8553044565587647E-3</c:v>
                </c:pt>
                <c:pt idx="565">
                  <c:v>1.8127636618812178E-3</c:v>
                </c:pt>
                <c:pt idx="566">
                  <c:v>-5.1762101433859326E-4</c:v>
                </c:pt>
                <c:pt idx="567">
                  <c:v>-1.1979388575966442E-2</c:v>
                </c:pt>
                <c:pt idx="568">
                  <c:v>-1.451402926151176E-2</c:v>
                </c:pt>
                <c:pt idx="569">
                  <c:v>2.6584932416616691E-4</c:v>
                </c:pt>
                <c:pt idx="570">
                  <c:v>-9.8813004574000527E-3</c:v>
                </c:pt>
                <c:pt idx="571">
                  <c:v>-5.4004315675711362E-4</c:v>
                </c:pt>
                <c:pt idx="572">
                  <c:v>1.9262247750297001E-2</c:v>
                </c:pt>
                <c:pt idx="573">
                  <c:v>6.0758401297885765E-3</c:v>
                </c:pt>
                <c:pt idx="574">
                  <c:v>1.0740104833349903E-2</c:v>
                </c:pt>
                <c:pt idx="575">
                  <c:v>1.4228646652156025E-2</c:v>
                </c:pt>
                <c:pt idx="576">
                  <c:v>-5.6672313776500805E-3</c:v>
                </c:pt>
                <c:pt idx="577">
                  <c:v>-2.8457054380040432E-3</c:v>
                </c:pt>
                <c:pt idx="578">
                  <c:v>0</c:v>
                </c:pt>
                <c:pt idx="579">
                  <c:v>-4.4138283163790547E-3</c:v>
                </c:pt>
                <c:pt idx="580">
                  <c:v>-1.0463128463193626E-2</c:v>
                </c:pt>
                <c:pt idx="581">
                  <c:v>8.9006060669786294E-3</c:v>
                </c:pt>
                <c:pt idx="582">
                  <c:v>4.4207980769314257E-3</c:v>
                </c:pt>
                <c:pt idx="583">
                  <c:v>5.1760311417801633E-3</c:v>
                </c:pt>
                <c:pt idx="584">
                  <c:v>-1.8086558502090819E-3</c:v>
                </c:pt>
                <c:pt idx="585">
                  <c:v>-2.848542809075236E-3</c:v>
                </c:pt>
                <c:pt idx="586">
                  <c:v>7.2351472002752035E-3</c:v>
                </c:pt>
                <c:pt idx="587">
                  <c:v>-6.7166113692487097E-3</c:v>
                </c:pt>
                <c:pt idx="588">
                  <c:v>2.8470957460067E-3</c:v>
                </c:pt>
                <c:pt idx="589">
                  <c:v>1.033348587170285E-3</c:v>
                </c:pt>
                <c:pt idx="590">
                  <c:v>6.6907398915595625E-3</c:v>
                </c:pt>
                <c:pt idx="591">
                  <c:v>7.1556394989573521E-3</c:v>
                </c:pt>
                <c:pt idx="592">
                  <c:v>9.8822456193717358E-3</c:v>
                </c:pt>
                <c:pt idx="593">
                  <c:v>6.7848001421478886E-3</c:v>
                </c:pt>
                <c:pt idx="594">
                  <c:v>-1.7431249736416739E-2</c:v>
                </c:pt>
                <c:pt idx="595">
                  <c:v>-4.597719629222805E-3</c:v>
                </c:pt>
                <c:pt idx="596">
                  <c:v>1.4487482950897941E-2</c:v>
                </c:pt>
                <c:pt idx="597">
                  <c:v>-2.2735811412102798E-3</c:v>
                </c:pt>
                <c:pt idx="598">
                  <c:v>5.0568716017789287E-4</c:v>
                </c:pt>
                <c:pt idx="599">
                  <c:v>2.2724598750693569E-3</c:v>
                </c:pt>
                <c:pt idx="600">
                  <c:v>-1.2619058530605703E-3</c:v>
                </c:pt>
                <c:pt idx="601">
                  <c:v>-5.050955456031756E-4</c:v>
                </c:pt>
                <c:pt idx="602">
                  <c:v>2.2711786071134606E-3</c:v>
                </c:pt>
                <c:pt idx="603">
                  <c:v>-1.7660830615102796E-3</c:v>
                </c:pt>
                <c:pt idx="604">
                  <c:v>1.0300294297858809E-2</c:v>
                </c:pt>
                <c:pt idx="605">
                  <c:v>-5.2624916189284287E-3</c:v>
                </c:pt>
                <c:pt idx="606">
                  <c:v>5.0238453134496795E-4</c:v>
                </c:pt>
                <c:pt idx="607">
                  <c:v>-1.7594511776253931E-3</c:v>
                </c:pt>
                <c:pt idx="608">
                  <c:v>1.0012642832654029E-2</c:v>
                </c:pt>
                <c:pt idx="609">
                  <c:v>-2.4938109203385414E-3</c:v>
                </c:pt>
                <c:pt idx="610">
                  <c:v>1.9955566306552692E-3</c:v>
                </c:pt>
                <c:pt idx="611">
                  <c:v>9.9181939424126363E-3</c:v>
                </c:pt>
                <c:pt idx="612">
                  <c:v>-1.3162965453075243E-2</c:v>
                </c:pt>
                <c:pt idx="613">
                  <c:v>-4.7612730695009552E-3</c:v>
                </c:pt>
                <c:pt idx="614">
                  <c:v>-5.025374957557283E-4</c:v>
                </c:pt>
                <c:pt idx="615">
                  <c:v>2.7607161126734707E-3</c:v>
                </c:pt>
                <c:pt idx="616">
                  <c:v>-1.0030321591825361E-3</c:v>
                </c:pt>
                <c:pt idx="617">
                  <c:v>1.2713600556649898E-2</c:v>
                </c:pt>
                <c:pt idx="618">
                  <c:v>1.5485154230251147E-2</c:v>
                </c:pt>
                <c:pt idx="619">
                  <c:v>-3.6652841853461481E-3</c:v>
                </c:pt>
                <c:pt idx="620">
                  <c:v>-2.9418890461584955E-3</c:v>
                </c:pt>
                <c:pt idx="621">
                  <c:v>-6.8982268512242104E-3</c:v>
                </c:pt>
                <c:pt idx="622">
                  <c:v>6.161426465167018E-3</c:v>
                </c:pt>
                <c:pt idx="623">
                  <c:v>-1.9675815683713408E-3</c:v>
                </c:pt>
                <c:pt idx="624">
                  <c:v>-1.9713555017781569E-3</c:v>
                </c:pt>
                <c:pt idx="625">
                  <c:v>8.840941961335844E-3</c:v>
                </c:pt>
                <c:pt idx="626">
                  <c:v>6.8226135876841244E-3</c:v>
                </c:pt>
                <c:pt idx="627">
                  <c:v>1.4704372601436876E-2</c:v>
                </c:pt>
                <c:pt idx="628">
                  <c:v>2.3900243770361095E-3</c:v>
                </c:pt>
                <c:pt idx="629">
                  <c:v>-9.1127911572177877E-3</c:v>
                </c:pt>
                <c:pt idx="630">
                  <c:v>-1.1143511860690507E-2</c:v>
                </c:pt>
                <c:pt idx="631">
                  <c:v>5.345040252332566E-3</c:v>
                </c:pt>
                <c:pt idx="632">
                  <c:v>-7.2715614549353634E-4</c:v>
                </c:pt>
                <c:pt idx="633">
                  <c:v>6.8027198361035428E-3</c:v>
                </c:pt>
                <c:pt idx="634">
                  <c:v>1.2512205477751595E-2</c:v>
                </c:pt>
                <c:pt idx="635">
                  <c:v>-1.5664917595538088E-2</c:v>
                </c:pt>
                <c:pt idx="636">
                  <c:v>-2.91895507480375E-3</c:v>
                </c:pt>
                <c:pt idx="637">
                  <c:v>2.0495026780380319E-2</c:v>
                </c:pt>
                <c:pt idx="638">
                  <c:v>1.9615377520069355E-2</c:v>
                </c:pt>
                <c:pt idx="639">
                  <c:v>5.3681984269060264E-3</c:v>
                </c:pt>
                <c:pt idx="640">
                  <c:v>3.0215226854054815E-3</c:v>
                </c:pt>
                <c:pt idx="641">
                  <c:v>-2.7887355338104478E-3</c:v>
                </c:pt>
                <c:pt idx="642">
                  <c:v>-1.8635199265740121E-3</c:v>
                </c:pt>
                <c:pt idx="643">
                  <c:v>3.4912437093377242E-3</c:v>
                </c:pt>
                <c:pt idx="644">
                  <c:v>-2.5590496577988699E-3</c:v>
                </c:pt>
                <c:pt idx="645">
                  <c:v>-4.2016839966488792E-3</c:v>
                </c:pt>
                <c:pt idx="646">
                  <c:v>2.5698107634347287E-3</c:v>
                </c:pt>
                <c:pt idx="647">
                  <c:v>-1.7416346412013166E-2</c:v>
                </c:pt>
                <c:pt idx="648">
                  <c:v>-2.1390494500364544E-3</c:v>
                </c:pt>
                <c:pt idx="649">
                  <c:v>8.5288558784268852E-3</c:v>
                </c:pt>
                <c:pt idx="650">
                  <c:v>-1.4494751964144714E-2</c:v>
                </c:pt>
                <c:pt idx="651">
                  <c:v>-2.3934224433464689E-4</c:v>
                </c:pt>
                <c:pt idx="652">
                  <c:v>-5.7623594770267201E-3</c:v>
                </c:pt>
                <c:pt idx="653">
                  <c:v>3.8452261619255426E-3</c:v>
                </c:pt>
                <c:pt idx="654">
                  <c:v>8.5981143393939492E-3</c:v>
                </c:pt>
                <c:pt idx="655">
                  <c:v>-1.1480608684627903E-2</c:v>
                </c:pt>
                <c:pt idx="656">
                  <c:v>1.4093142954129275E-2</c:v>
                </c:pt>
                <c:pt idx="657">
                  <c:v>4.0242074115842963E-3</c:v>
                </c:pt>
                <c:pt idx="658">
                  <c:v>-6.3988922189256708E-3</c:v>
                </c:pt>
                <c:pt idx="659">
                  <c:v>4.0336553863972672E-3</c:v>
                </c:pt>
                <c:pt idx="660">
                  <c:v>7.3139594590480202E-3</c:v>
                </c:pt>
                <c:pt idx="661">
                  <c:v>-9.4474311658517152E-3</c:v>
                </c:pt>
                <c:pt idx="662">
                  <c:v>4.2623763704295829E-3</c:v>
                </c:pt>
                <c:pt idx="663">
                  <c:v>-4.9745127555265046E-3</c:v>
                </c:pt>
                <c:pt idx="664">
                  <c:v>8.9835362613066173E-3</c:v>
                </c:pt>
                <c:pt idx="665">
                  <c:v>7.2692924208497319E-3</c:v>
                </c:pt>
                <c:pt idx="666">
                  <c:v>-4.6838766181898734E-3</c:v>
                </c:pt>
                <c:pt idx="667">
                  <c:v>-5.8858354065696927E-3</c:v>
                </c:pt>
                <c:pt idx="668">
                  <c:v>-2.6006978692339061E-3</c:v>
                </c:pt>
                <c:pt idx="669">
                  <c:v>-2.3681069626224291E-4</c:v>
                </c:pt>
                <c:pt idx="670">
                  <c:v>1.2472168991473286E-2</c:v>
                </c:pt>
                <c:pt idx="671">
                  <c:v>3.2688255400900269E-3</c:v>
                </c:pt>
                <c:pt idx="672">
                  <c:v>1.1647983794021905E-3</c:v>
                </c:pt>
                <c:pt idx="673">
                  <c:v>-3.2649150402846196E-3</c:v>
                </c:pt>
                <c:pt idx="674">
                  <c:v>4.6710137315002605E-4</c:v>
                </c:pt>
                <c:pt idx="675">
                  <c:v>1.6330152877323508E-3</c:v>
                </c:pt>
                <c:pt idx="676">
                  <c:v>-7.9569946040599134E-3</c:v>
                </c:pt>
                <c:pt idx="677">
                  <c:v>-2.3502995931172805E-4</c:v>
                </c:pt>
                <c:pt idx="678">
                  <c:v>3.9873962637745975E-3</c:v>
                </c:pt>
                <c:pt idx="679">
                  <c:v>4.2046282995969473E-3</c:v>
                </c:pt>
                <c:pt idx="680">
                  <c:v>1.1126679772123589E-2</c:v>
                </c:pt>
                <c:pt idx="681">
                  <c:v>7.1206584571592967E-3</c:v>
                </c:pt>
                <c:pt idx="682">
                  <c:v>-2.2914293682165122E-3</c:v>
                </c:pt>
                <c:pt idx="683">
                  <c:v>-4.3682882837945535E-3</c:v>
                </c:pt>
                <c:pt idx="684">
                  <c:v>-2.0955399920525013E-2</c:v>
                </c:pt>
                <c:pt idx="685">
                  <c:v>3.0541762454106844E-3</c:v>
                </c:pt>
                <c:pt idx="686">
                  <c:v>-1.4888639826742385E-2</c:v>
                </c:pt>
                <c:pt idx="687">
                  <c:v>2.3803171714157731E-4</c:v>
                </c:pt>
                <c:pt idx="688">
                  <c:v>-2.6217989951892798E-3</c:v>
                </c:pt>
                <c:pt idx="689">
                  <c:v>-7.4260920353110384E-3</c:v>
                </c:pt>
                <c:pt idx="690">
                  <c:v>-9.9070468361399516E-3</c:v>
                </c:pt>
                <c:pt idx="691">
                  <c:v>7.2821326535784509E-4</c:v>
                </c:pt>
                <c:pt idx="692">
                  <c:v>1.3976184012522203E-2</c:v>
                </c:pt>
                <c:pt idx="693">
                  <c:v>1.3547430612227145E-2</c:v>
                </c:pt>
                <c:pt idx="694">
                  <c:v>-2.1475449805942015E-2</c:v>
                </c:pt>
                <c:pt idx="695">
                  <c:v>1.6268304751551155E-2</c:v>
                </c:pt>
                <c:pt idx="696">
                  <c:v>-1.2176317889833673E-2</c:v>
                </c:pt>
                <c:pt idx="697">
                  <c:v>3.1344425745289273E-3</c:v>
                </c:pt>
                <c:pt idx="698">
                  <c:v>-1.5037952307842838E-2</c:v>
                </c:pt>
                <c:pt idx="699">
                  <c:v>3.41555550787572E-3</c:v>
                </c:pt>
                <c:pt idx="700">
                  <c:v>-2.5905074513764694E-2</c:v>
                </c:pt>
                <c:pt idx="701">
                  <c:v>-4.9991837657158914E-4</c:v>
                </c:pt>
                <c:pt idx="702">
                  <c:v>2.1522144863781165E-2</c:v>
                </c:pt>
                <c:pt idx="703">
                  <c:v>1.4577492688937528E-2</c:v>
                </c:pt>
                <c:pt idx="704">
                  <c:v>2.2183375910801724E-2</c:v>
                </c:pt>
                <c:pt idx="705">
                  <c:v>-1.9052707446214033E-2</c:v>
                </c:pt>
                <c:pt idx="706">
                  <c:v>1.9995901220007065E-2</c:v>
                </c:pt>
                <c:pt idx="707">
                  <c:v>7.0678095954362571E-4</c:v>
                </c:pt>
                <c:pt idx="708">
                  <c:v>-5.194764789730421E-3</c:v>
                </c:pt>
                <c:pt idx="709">
                  <c:v>6.1364043326825246E-3</c:v>
                </c:pt>
                <c:pt idx="710">
                  <c:v>5.6311938920546945E-3</c:v>
                </c:pt>
                <c:pt idx="711">
                  <c:v>1.7395795187222049E-2</c:v>
                </c:pt>
                <c:pt idx="712">
                  <c:v>2.2967033792094457E-3</c:v>
                </c:pt>
                <c:pt idx="713">
                  <c:v>-6.9060928692965809E-3</c:v>
                </c:pt>
                <c:pt idx="714">
                  <c:v>7.3648060736022742E-3</c:v>
                </c:pt>
                <c:pt idx="715">
                  <c:v>1.1458512096946336E-3</c:v>
                </c:pt>
                <c:pt idx="716">
                  <c:v>6.8687620349161288E-4</c:v>
                </c:pt>
                <c:pt idx="717">
                  <c:v>-7.3512953590611912E-3</c:v>
                </c:pt>
                <c:pt idx="718">
                  <c:v>1.6465076309406069E-2</c:v>
                </c:pt>
                <c:pt idx="719">
                  <c:v>3.6223770149907491E-3</c:v>
                </c:pt>
                <c:pt idx="720">
                  <c:v>-4.5210103301152955E-4</c:v>
                </c:pt>
                <c:pt idx="721">
                  <c:v>8.1063556253218854E-3</c:v>
                </c:pt>
                <c:pt idx="722">
                  <c:v>-1.7647495777609781E-2</c:v>
                </c:pt>
                <c:pt idx="723">
                  <c:v>-2.2852532462191246E-3</c:v>
                </c:pt>
                <c:pt idx="724">
                  <c:v>-2.2876941742213744E-4</c:v>
                </c:pt>
                <c:pt idx="725">
                  <c:v>-6.1976594188983816E-3</c:v>
                </c:pt>
                <c:pt idx="726">
                  <c:v>8.026615783512504E-3</c:v>
                </c:pt>
                <c:pt idx="727">
                  <c:v>6.8506629902714334E-4</c:v>
                </c:pt>
                <c:pt idx="728">
                  <c:v>1.1573892027996706E-2</c:v>
                </c:pt>
                <c:pt idx="729">
                  <c:v>-3.6166216057483469E-3</c:v>
                </c:pt>
                <c:pt idx="730">
                  <c:v>2.0359707630510072E-3</c:v>
                </c:pt>
                <c:pt idx="731">
                  <c:v>5.8584810424997351E-3</c:v>
                </c:pt>
                <c:pt idx="732">
                  <c:v>-4.2778301998025224E-3</c:v>
                </c:pt>
                <c:pt idx="733">
                  <c:v>2.0103460592830948E-2</c:v>
                </c:pt>
                <c:pt idx="734">
                  <c:v>1.0121091836076446E-2</c:v>
                </c:pt>
                <c:pt idx="735">
                  <c:v>-4.1680103145362432E-3</c:v>
                </c:pt>
                <c:pt idx="736">
                  <c:v>-4.1855484011647549E-3</c:v>
                </c:pt>
                <c:pt idx="737">
                  <c:v>9.0100476979737051E-3</c:v>
                </c:pt>
                <c:pt idx="738">
                  <c:v>-5.9243218267694721E-3</c:v>
                </c:pt>
                <c:pt idx="739">
                  <c:v>-2.3829214373643437E-2</c:v>
                </c:pt>
                <c:pt idx="740">
                  <c:v>2.0263444912488799E-3</c:v>
                </c:pt>
                <c:pt idx="741">
                  <c:v>-1.7470658510048781E-2</c:v>
                </c:pt>
                <c:pt idx="742">
                  <c:v>-5.2782527524483083E-3</c:v>
                </c:pt>
                <c:pt idx="743">
                  <c:v>-1.3814779588455664E-3</c:v>
                </c:pt>
                <c:pt idx="744">
                  <c:v>1.9621814954791358E-2</c:v>
                </c:pt>
                <c:pt idx="745">
                  <c:v>3.3547567525797836E-2</c:v>
                </c:pt>
                <c:pt idx="746">
                  <c:v>6.0988761910385223E-3</c:v>
                </c:pt>
                <c:pt idx="747">
                  <c:v>6.9249225023035417E-3</c:v>
                </c:pt>
                <c:pt idx="748">
                  <c:v>-1.4116797181498487E-2</c:v>
                </c:pt>
                <c:pt idx="749">
                  <c:v>-4.3756178330693857E-4</c:v>
                </c:pt>
                <c:pt idx="750">
                  <c:v>3.2768492081644146E-3</c:v>
                </c:pt>
                <c:pt idx="751">
                  <c:v>-5.4674653243452472E-3</c:v>
                </c:pt>
                <c:pt idx="752">
                  <c:v>1.9717403444629461E-3</c:v>
                </c:pt>
                <c:pt idx="753">
                  <c:v>-1.4772577810354121E-2</c:v>
                </c:pt>
                <c:pt idx="754">
                  <c:v>-2.6690267188315599E-3</c:v>
                </c:pt>
                <c:pt idx="755">
                  <c:v>2.2265598790505883E-4</c:v>
                </c:pt>
                <c:pt idx="756">
                  <c:v>-1.1420969564307474E-2</c:v>
                </c:pt>
                <c:pt idx="757">
                  <c:v>8.0753245510528059E-3</c:v>
                </c:pt>
                <c:pt idx="758">
                  <c:v>2.0345739065361447E-2</c:v>
                </c:pt>
                <c:pt idx="759">
                  <c:v>-1.0563469527906145E-2</c:v>
                </c:pt>
                <c:pt idx="760">
                  <c:v>8.371962602566228E-3</c:v>
                </c:pt>
                <c:pt idx="761">
                  <c:v>-1.6231632809536302E-2</c:v>
                </c:pt>
                <c:pt idx="762">
                  <c:v>-7.4249898187796056E-3</c:v>
                </c:pt>
                <c:pt idx="763">
                  <c:v>-7.4804375638086815E-3</c:v>
                </c:pt>
                <c:pt idx="764">
                  <c:v>1.2211833342591282E-2</c:v>
                </c:pt>
                <c:pt idx="765">
                  <c:v>-6.0872638265965168E-3</c:v>
                </c:pt>
                <c:pt idx="766">
                  <c:v>-3.6248439428673862E-3</c:v>
                </c:pt>
                <c:pt idx="767">
                  <c:v>9.712107769463775E-3</c:v>
                </c:pt>
                <c:pt idx="768">
                  <c:v>-1.426171264076918E-2</c:v>
                </c:pt>
                <c:pt idx="769">
                  <c:v>6.590188698937822E-3</c:v>
                </c:pt>
                <c:pt idx="770">
                  <c:v>-1.0702620538398381E-2</c:v>
                </c:pt>
                <c:pt idx="771">
                  <c:v>-6.2004966527375617E-3</c:v>
                </c:pt>
                <c:pt idx="772">
                  <c:v>4.1733777279827834E-2</c:v>
                </c:pt>
                <c:pt idx="773">
                  <c:v>-1.110877326614907E-2</c:v>
                </c:pt>
                <c:pt idx="774">
                  <c:v>1.0445724839880198E-2</c:v>
                </c:pt>
                <c:pt idx="775">
                  <c:v>1.3178380005716485E-2</c:v>
                </c:pt>
                <c:pt idx="776">
                  <c:v>-1.4505843625491628E-2</c:v>
                </c:pt>
                <c:pt idx="777">
                  <c:v>1.0570532832444237E-2</c:v>
                </c:pt>
                <c:pt idx="778">
                  <c:v>-3.2913088128903299E-3</c:v>
                </c:pt>
                <c:pt idx="779">
                  <c:v>-2.1773798535403333E-2</c:v>
                </c:pt>
                <c:pt idx="780">
                  <c:v>8.9445697103313366E-3</c:v>
                </c:pt>
                <c:pt idx="781">
                  <c:v>2.2262153584099015E-4</c:v>
                </c:pt>
                <c:pt idx="782">
                  <c:v>6.4337716459211E-3</c:v>
                </c:pt>
                <c:pt idx="783">
                  <c:v>1.9056507707278278E-2</c:v>
                </c:pt>
                <c:pt idx="784">
                  <c:v>6.9189430367556414E-3</c:v>
                </c:pt>
                <c:pt idx="785">
                  <c:v>0</c:v>
                </c:pt>
                <c:pt idx="786">
                  <c:v>4.3001858984090327E-3</c:v>
                </c:pt>
                <c:pt idx="787">
                  <c:v>1.8493428249743264E-2</c:v>
                </c:pt>
                <c:pt idx="788">
                  <c:v>-3.3755178675842212E-3</c:v>
                </c:pt>
                <c:pt idx="789">
                  <c:v>3.164920124334569E-3</c:v>
                </c:pt>
                <c:pt idx="790">
                  <c:v>-1.4756927011454265E-3</c:v>
                </c:pt>
                <c:pt idx="791">
                  <c:v>4.4205611207044377E-3</c:v>
                </c:pt>
                <c:pt idx="792">
                  <c:v>-5.0537313112016292E-3</c:v>
                </c:pt>
                <c:pt idx="793">
                  <c:v>-3.1715455658894356E-3</c:v>
                </c:pt>
                <c:pt idx="794">
                  <c:v>-2.7568847152926049E-3</c:v>
                </c:pt>
                <c:pt idx="795">
                  <c:v>-1.7003573625571325E-3</c:v>
                </c:pt>
                <c:pt idx="796">
                  <c:v>9.1054143156490321E-3</c:v>
                </c:pt>
                <c:pt idx="797">
                  <c:v>-2.0013399980077933E-2</c:v>
                </c:pt>
                <c:pt idx="798">
                  <c:v>7.0717341967076117E-3</c:v>
                </c:pt>
                <c:pt idx="799">
                  <c:v>-1.4193856904547379E-2</c:v>
                </c:pt>
                <c:pt idx="800">
                  <c:v>2.8117423373954526E-3</c:v>
                </c:pt>
                <c:pt idx="801">
                  <c:v>2.0310722432456067E-2</c:v>
                </c:pt>
                <c:pt idx="802">
                  <c:v>-7.8615066363204276E-3</c:v>
                </c:pt>
                <c:pt idx="803">
                  <c:v>2.0061941021557225E-2</c:v>
                </c:pt>
                <c:pt idx="804">
                  <c:v>-1.5592433420262314E-2</c:v>
                </c:pt>
                <c:pt idx="805">
                  <c:v>6.3505587937917407E-3</c:v>
                </c:pt>
                <c:pt idx="806">
                  <c:v>1.054498159300228E-3</c:v>
                </c:pt>
                <c:pt idx="807">
                  <c:v>6.3223621973291957E-4</c:v>
                </c:pt>
                <c:pt idx="808">
                  <c:v>0</c:v>
                </c:pt>
                <c:pt idx="809">
                  <c:v>-9.9503540370362697E-3</c:v>
                </c:pt>
                <c:pt idx="810">
                  <c:v>-1.0050359505731287E-2</c:v>
                </c:pt>
                <c:pt idx="811">
                  <c:v>-6.4492265704336332E-4</c:v>
                </c:pt>
                <c:pt idx="812">
                  <c:v>6.0034034239695375E-3</c:v>
                </c:pt>
                <c:pt idx="813">
                  <c:v>6.3925975043848072E-3</c:v>
                </c:pt>
                <c:pt idx="814">
                  <c:v>-1.6058583189366298E-2</c:v>
                </c:pt>
                <c:pt idx="815">
                  <c:v>-9.5425256694247028E-3</c:v>
                </c:pt>
                <c:pt idx="816">
                  <c:v>5.2163176901285401E-3</c:v>
                </c:pt>
                <c:pt idx="817">
                  <c:v>3.6784098698635272E-3</c:v>
                </c:pt>
                <c:pt idx="818">
                  <c:v>-2.3786446922558924E-3</c:v>
                </c:pt>
                <c:pt idx="819">
                  <c:v>9.0518307560178129E-3</c:v>
                </c:pt>
                <c:pt idx="820">
                  <c:v>8.3324764694574054E-3</c:v>
                </c:pt>
                <c:pt idx="821">
                  <c:v>3.1864342106211448E-3</c:v>
                </c:pt>
                <c:pt idx="822">
                  <c:v>-8.133634393989439E-3</c:v>
                </c:pt>
                <c:pt idx="823">
                  <c:v>3.6469395664985968E-3</c:v>
                </c:pt>
                <c:pt idx="824">
                  <c:v>2.779885551776573E-3</c:v>
                </c:pt>
                <c:pt idx="825">
                  <c:v>-6.6417274913842259E-3</c:v>
                </c:pt>
                <c:pt idx="826">
                  <c:v>-5.8208824100701908E-3</c:v>
                </c:pt>
                <c:pt idx="827">
                  <c:v>8.1826748000932408E-3</c:v>
                </c:pt>
                <c:pt idx="828">
                  <c:v>1.0453376525789995E-2</c:v>
                </c:pt>
                <c:pt idx="829">
                  <c:v>2.5768690923053669E-2</c:v>
                </c:pt>
                <c:pt idx="830">
                  <c:v>2.2725024392559936E-3</c:v>
                </c:pt>
                <c:pt idx="831">
                  <c:v>-2.8931535408905015E-3</c:v>
                </c:pt>
                <c:pt idx="832">
                  <c:v>-1.7326353879225213E-2</c:v>
                </c:pt>
                <c:pt idx="833">
                  <c:v>2.1034708629140788E-3</c:v>
                </c:pt>
                <c:pt idx="834">
                  <c:v>-8.8645986833686217E-3</c:v>
                </c:pt>
                <c:pt idx="835">
                  <c:v>-1.6027699021591315E-2</c:v>
                </c:pt>
                <c:pt idx="836">
                  <c:v>5.7996046049943739E-3</c:v>
                </c:pt>
                <c:pt idx="837">
                  <c:v>6.617624879349345E-3</c:v>
                </c:pt>
                <c:pt idx="838">
                  <c:v>-3.1966157100448479E-3</c:v>
                </c:pt>
                <c:pt idx="839">
                  <c:v>-6.6387935913210889E-3</c:v>
                </c:pt>
                <c:pt idx="840">
                  <c:v>-8.5988124681173842E-4</c:v>
                </c:pt>
                <c:pt idx="841">
                  <c:v>2.2749996493172987E-2</c:v>
                </c:pt>
                <c:pt idx="842">
                  <c:v>-5.0579143373024162E-3</c:v>
                </c:pt>
                <c:pt idx="843">
                  <c:v>-4.2346254637634162E-3</c:v>
                </c:pt>
                <c:pt idx="844">
                  <c:v>-2.1240895505190362E-3</c:v>
                </c:pt>
                <c:pt idx="845">
                  <c:v>3.4277102972816206E-2</c:v>
                </c:pt>
                <c:pt idx="846">
                  <c:v>8.2155837058620019E-4</c:v>
                </c:pt>
                <c:pt idx="847">
                  <c:v>2.665327421679198E-3</c:v>
                </c:pt>
                <c:pt idx="848">
                  <c:v>3.4746632689983048E-3</c:v>
                </c:pt>
                <c:pt idx="849">
                  <c:v>2.6490340644894903E-3</c:v>
                </c:pt>
                <c:pt idx="850">
                  <c:v>4.0617656936108972E-3</c:v>
                </c:pt>
                <c:pt idx="851">
                  <c:v>-6.3027859356199426E-3</c:v>
                </c:pt>
                <c:pt idx="852">
                  <c:v>-8.8088303276509326E-3</c:v>
                </c:pt>
                <c:pt idx="853">
                  <c:v>8.4008165051704456E-3</c:v>
                </c:pt>
                <c:pt idx="854">
                  <c:v>5.0880345916161692E-3</c:v>
                </c:pt>
                <c:pt idx="855">
                  <c:v>-1.3488851096786787E-2</c:v>
                </c:pt>
                <c:pt idx="856">
                  <c:v>6.9715196284775875E-3</c:v>
                </c:pt>
                <c:pt idx="857">
                  <c:v>0</c:v>
                </c:pt>
                <c:pt idx="858">
                  <c:v>-1.6359540265279676E-3</c:v>
                </c:pt>
                <c:pt idx="859">
                  <c:v>-3.6908024364918262E-3</c:v>
                </c:pt>
                <c:pt idx="860">
                  <c:v>-4.735913153841852E-3</c:v>
                </c:pt>
                <c:pt idx="861">
                  <c:v>-2.0647134031808915E-4</c:v>
                </c:pt>
                <c:pt idx="862">
                  <c:v>-5.3818877278189728E-3</c:v>
                </c:pt>
                <c:pt idx="863">
                  <c:v>6.6197972847850421E-3</c:v>
                </c:pt>
                <c:pt idx="864">
                  <c:v>1.148027211720125E-2</c:v>
                </c:pt>
                <c:pt idx="865">
                  <c:v>-7.9812929015582353E-3</c:v>
                </c:pt>
                <c:pt idx="866">
                  <c:v>-1.2404500745863063E-2</c:v>
                </c:pt>
                <c:pt idx="867">
                  <c:v>8.4930480867583882E-3</c:v>
                </c:pt>
                <c:pt idx="868">
                  <c:v>1.8547277496089437E-3</c:v>
                </c:pt>
                <c:pt idx="869">
                  <c:v>2.7816207088489621E-2</c:v>
                </c:pt>
                <c:pt idx="870">
                  <c:v>-1.0016822316267335E-3</c:v>
                </c:pt>
                <c:pt idx="871">
                  <c:v>2.8022356641357535E-3</c:v>
                </c:pt>
                <c:pt idx="872">
                  <c:v>-3.0026633022979406E-3</c:v>
                </c:pt>
                <c:pt idx="873">
                  <c:v>-7.6474772874641312E-3</c:v>
                </c:pt>
                <c:pt idx="874">
                  <c:v>-3.4402082583651237E-3</c:v>
                </c:pt>
                <c:pt idx="875">
                  <c:v>1.2890381923464077E-2</c:v>
                </c:pt>
                <c:pt idx="876">
                  <c:v>-1.9398519625576087E-2</c:v>
                </c:pt>
                <c:pt idx="877">
                  <c:v>1.4273418900022786E-3</c:v>
                </c:pt>
                <c:pt idx="878">
                  <c:v>8.9249797696905678E-3</c:v>
                </c:pt>
                <c:pt idx="879">
                  <c:v>-2.2238253094189813E-3</c:v>
                </c:pt>
                <c:pt idx="880">
                  <c:v>6.6566525646222056E-3</c:v>
                </c:pt>
                <c:pt idx="881">
                  <c:v>9.4047268436965609E-3</c:v>
                </c:pt>
                <c:pt idx="882">
                  <c:v>-1.930483239628461E-2</c:v>
                </c:pt>
                <c:pt idx="883">
                  <c:v>-1.2190466449129799E-3</c:v>
                </c:pt>
                <c:pt idx="884">
                  <c:v>1.4931709446549368E-2</c:v>
                </c:pt>
                <c:pt idx="885">
                  <c:v>6.0354541061026577E-4</c:v>
                </c:pt>
                <c:pt idx="886">
                  <c:v>9.6077607869603128E-3</c:v>
                </c:pt>
                <c:pt idx="887">
                  <c:v>-1.7888115552884283E-2</c:v>
                </c:pt>
                <c:pt idx="888">
                  <c:v>9.2854689073301432E-3</c:v>
                </c:pt>
                <c:pt idx="889">
                  <c:v>2.6086326482642765E-3</c:v>
                </c:pt>
                <c:pt idx="890">
                  <c:v>3.2012903669162806E-3</c:v>
                </c:pt>
                <c:pt idx="891">
                  <c:v>-6.0109109220906629E-3</c:v>
                </c:pt>
                <c:pt idx="892">
                  <c:v>2.4221977427478007E-2</c:v>
                </c:pt>
                <c:pt idx="893">
                  <c:v>4.3061504404389777E-3</c:v>
                </c:pt>
                <c:pt idx="894">
                  <c:v>-2.9340131038395408E-3</c:v>
                </c:pt>
                <c:pt idx="895">
                  <c:v>-7.0768929325094373E-3</c:v>
                </c:pt>
                <c:pt idx="896">
                  <c:v>4.919819325771355E-3</c:v>
                </c:pt>
                <c:pt idx="897">
                  <c:v>2.3529831749550677E-3</c:v>
                </c:pt>
                <c:pt idx="898">
                  <c:v>-5.6957917774086856E-3</c:v>
                </c:pt>
                <c:pt idx="899">
                  <c:v>-1.5770107233179589E-3</c:v>
                </c:pt>
                <c:pt idx="900">
                  <c:v>-3.7552875202602597E-3</c:v>
                </c:pt>
                <c:pt idx="901">
                  <c:v>1.9796083555219211E-4</c:v>
                </c:pt>
                <c:pt idx="902">
                  <c:v>-5.941029025419934E-4</c:v>
                </c:pt>
                <c:pt idx="903">
                  <c:v>-3.174592440276661E-3</c:v>
                </c:pt>
                <c:pt idx="904">
                  <c:v>-4.1820186463589308E-3</c:v>
                </c:pt>
                <c:pt idx="905">
                  <c:v>1.0916048059422381E-2</c:v>
                </c:pt>
                <c:pt idx="906">
                  <c:v>-5.3439075603101023E-3</c:v>
                </c:pt>
                <c:pt idx="907">
                  <c:v>-5.9713455908069913E-3</c:v>
                </c:pt>
                <c:pt idx="908">
                  <c:v>-5.0035151018410972E-3</c:v>
                </c:pt>
                <c:pt idx="909">
                  <c:v>7.7945685417350145E-3</c:v>
                </c:pt>
                <c:pt idx="910">
                  <c:v>2.981859843752206E-3</c:v>
                </c:pt>
                <c:pt idx="911">
                  <c:v>1.1901888132862686E-3</c:v>
                </c:pt>
                <c:pt idx="912">
                  <c:v>-1.1966617198773627E-2</c:v>
                </c:pt>
                <c:pt idx="913">
                  <c:v>-2.6635733287414639E-2</c:v>
                </c:pt>
                <c:pt idx="914">
                  <c:v>-2.927237464907273E-2</c:v>
                </c:pt>
                <c:pt idx="915">
                  <c:v>-7.5561634556143953E-2</c:v>
                </c:pt>
                <c:pt idx="916">
                  <c:v>-1.8476269358729366E-2</c:v>
                </c:pt>
                <c:pt idx="917">
                  <c:v>2.4863113484297737E-2</c:v>
                </c:pt>
                <c:pt idx="918">
                  <c:v>3.7049539939642356E-2</c:v>
                </c:pt>
                <c:pt idx="919">
                  <c:v>8.2915867987207702E-3</c:v>
                </c:pt>
                <c:pt idx="920">
                  <c:v>-1.5989830220794997E-2</c:v>
                </c:pt>
                <c:pt idx="921">
                  <c:v>-3.8717428619764988E-2</c:v>
                </c:pt>
                <c:pt idx="922">
                  <c:v>1.5260555639487455E-2</c:v>
                </c:pt>
                <c:pt idx="923">
                  <c:v>-2.2629996133471143E-3</c:v>
                </c:pt>
                <c:pt idx="924">
                  <c:v>-2.4539702188360237E-2</c:v>
                </c:pt>
                <c:pt idx="925">
                  <c:v>2.2271640483816611E-2</c:v>
                </c:pt>
                <c:pt idx="926">
                  <c:v>-1.8563656510216835E-2</c:v>
                </c:pt>
                <c:pt idx="927">
                  <c:v>-2.5477703640766508E-3</c:v>
                </c:pt>
                <c:pt idx="928">
                  <c:v>6.7029134221444475E-3</c:v>
                </c:pt>
                <c:pt idx="929">
                  <c:v>-5.5440443484431811E-3</c:v>
                </c:pt>
                <c:pt idx="930">
                  <c:v>1.4716349374806047E-2</c:v>
                </c:pt>
                <c:pt idx="931">
                  <c:v>1.1406274402802157E-3</c:v>
                </c:pt>
                <c:pt idx="932">
                  <c:v>8.6266423033963223E-3</c:v>
                </c:pt>
                <c:pt idx="933">
                  <c:v>-2.0784112632333689E-2</c:v>
                </c:pt>
                <c:pt idx="934">
                  <c:v>-6.926786689028956E-4</c:v>
                </c:pt>
                <c:pt idx="935">
                  <c:v>-1.9119231963493129E-2</c:v>
                </c:pt>
                <c:pt idx="936">
                  <c:v>-6.6131401454016941E-3</c:v>
                </c:pt>
                <c:pt idx="937">
                  <c:v>-6.1802496894442687E-3</c:v>
                </c:pt>
                <c:pt idx="938">
                  <c:v>-2.6088388884447079E-2</c:v>
                </c:pt>
                <c:pt idx="939">
                  <c:v>-4.5052641468508355E-2</c:v>
                </c:pt>
                <c:pt idx="940">
                  <c:v>1.1201712167752868E-2</c:v>
                </c:pt>
                <c:pt idx="941">
                  <c:v>1.8063740043038796E-2</c:v>
                </c:pt>
                <c:pt idx="942">
                  <c:v>1.3336761326452687E-2</c:v>
                </c:pt>
                <c:pt idx="943">
                  <c:v>1.5096520336066416E-2</c:v>
                </c:pt>
                <c:pt idx="944">
                  <c:v>2.4161047856918391E-4</c:v>
                </c:pt>
                <c:pt idx="945">
                  <c:v>-3.6913656701336457E-2</c:v>
                </c:pt>
                <c:pt idx="946">
                  <c:v>1.8381101595740679E-2</c:v>
                </c:pt>
                <c:pt idx="947">
                  <c:v>1.2960161839812226E-2</c:v>
                </c:pt>
                <c:pt idx="948">
                  <c:v>1.7580227815132864E-2</c:v>
                </c:pt>
                <c:pt idx="949">
                  <c:v>-7.6683741197544116E-3</c:v>
                </c:pt>
                <c:pt idx="950">
                  <c:v>-9.9697201530493124E-3</c:v>
                </c:pt>
                <c:pt idx="951">
                  <c:v>-4.8995077855018554E-3</c:v>
                </c:pt>
                <c:pt idx="952">
                  <c:v>2.7850154236765675E-2</c:v>
                </c:pt>
                <c:pt idx="953">
                  <c:v>8.3245242353399748E-3</c:v>
                </c:pt>
                <c:pt idx="954">
                  <c:v>-1.659355571947308E-3</c:v>
                </c:pt>
                <c:pt idx="955">
                  <c:v>-9.774789766017835E-3</c:v>
                </c:pt>
                <c:pt idx="956">
                  <c:v>1.0960317659030704E-2</c:v>
                </c:pt>
                <c:pt idx="957">
                  <c:v>3.0340687600186485E-2</c:v>
                </c:pt>
                <c:pt idx="958">
                  <c:v>2.296171839498499E-3</c:v>
                </c:pt>
                <c:pt idx="959">
                  <c:v>2.293818847398483E-4</c:v>
                </c:pt>
                <c:pt idx="960">
                  <c:v>6.1721649723418459E-3</c:v>
                </c:pt>
                <c:pt idx="961">
                  <c:v>1.9856186971845297E-2</c:v>
                </c:pt>
                <c:pt idx="962">
                  <c:v>1.0666841239341585E-2</c:v>
                </c:pt>
                <c:pt idx="963">
                  <c:v>-9.7735733246564222E-3</c:v>
                </c:pt>
                <c:pt idx="964">
                  <c:v>1.3964566610776163E-2</c:v>
                </c:pt>
                <c:pt idx="965">
                  <c:v>1.7593576772292753E-3</c:v>
                </c:pt>
                <c:pt idx="966">
                  <c:v>-7.2775088294864017E-3</c:v>
                </c:pt>
                <c:pt idx="967">
                  <c:v>0</c:v>
                </c:pt>
                <c:pt idx="968">
                  <c:v>9.9109021423259679E-3</c:v>
                </c:pt>
                <c:pt idx="969">
                  <c:v>-1.2792467548359065E-2</c:v>
                </c:pt>
                <c:pt idx="970">
                  <c:v>1.5637344713594275E-2</c:v>
                </c:pt>
                <c:pt idx="971">
                  <c:v>-1.519348614010811E-2</c:v>
                </c:pt>
                <c:pt idx="972">
                  <c:v>-1.9718326506820393E-2</c:v>
                </c:pt>
                <c:pt idx="973">
                  <c:v>-5.2183890707744335E-3</c:v>
                </c:pt>
                <c:pt idx="974">
                  <c:v>2.0712175546256685E-2</c:v>
                </c:pt>
                <c:pt idx="975">
                  <c:v>-2.4539986207683059E-3</c:v>
                </c:pt>
                <c:pt idx="976">
                  <c:v>2.2745803046687042E-2</c:v>
                </c:pt>
                <c:pt idx="977">
                  <c:v>-1.5295513022846176E-3</c:v>
                </c:pt>
                <c:pt idx="978">
                  <c:v>6.1041955196658977E-3</c:v>
                </c:pt>
                <c:pt idx="979">
                  <c:v>-1.2465975758348173E-2</c:v>
                </c:pt>
                <c:pt idx="980">
                  <c:v>2.2009455163679605E-4</c:v>
                </c:pt>
                <c:pt idx="981">
                  <c:v>-8.8050995363069527E-4</c:v>
                </c:pt>
                <c:pt idx="982">
                  <c:v>2.2014907066278587E-4</c:v>
                </c:pt>
                <c:pt idx="983">
                  <c:v>-1.1069394953218738E-2</c:v>
                </c:pt>
                <c:pt idx="984">
                  <c:v>1.1949711170024328E-2</c:v>
                </c:pt>
                <c:pt idx="985">
                  <c:v>-5.2933083193178057E-3</c:v>
                </c:pt>
                <c:pt idx="986">
                  <c:v>-2.3946535009023936E-2</c:v>
                </c:pt>
                <c:pt idx="987">
                  <c:v>2.5714055809674327E-2</c:v>
                </c:pt>
                <c:pt idx="988">
                  <c:v>5.72315961265462E-3</c:v>
                </c:pt>
                <c:pt idx="989">
                  <c:v>-2.195630952386691E-4</c:v>
                </c:pt>
                <c:pt idx="990">
                  <c:v>-1.3037432560089515E-2</c:v>
                </c:pt>
                <c:pt idx="991">
                  <c:v>7.7546107221951061E-3</c:v>
                </c:pt>
                <c:pt idx="992">
                  <c:v>-2.1189625144234552E-2</c:v>
                </c:pt>
                <c:pt idx="993">
                  <c:v>1.0093185028357533E-2</c:v>
                </c:pt>
                <c:pt idx="994">
                  <c:v>1.7257044179186016E-2</c:v>
                </c:pt>
                <c:pt idx="995">
                  <c:v>1.0039344792236516E-2</c:v>
                </c:pt>
                <c:pt idx="996">
                  <c:v>-1.7304127614731473E-2</c:v>
                </c:pt>
                <c:pt idx="997">
                  <c:v>-3.5075495556388926E-2</c:v>
                </c:pt>
                <c:pt idx="998">
                  <c:v>7.7502188455637741E-3</c:v>
                </c:pt>
                <c:pt idx="999">
                  <c:v>9.9413073484342068E-3</c:v>
                </c:pt>
                <c:pt idx="1000">
                  <c:v>1.3842574027886891E-2</c:v>
                </c:pt>
                <c:pt idx="1001">
                  <c:v>0</c:v>
                </c:pt>
                <c:pt idx="1002">
                  <c:v>-1.5533100511445031E-3</c:v>
                </c:pt>
                <c:pt idx="1003">
                  <c:v>1.7391770366030335E-2</c:v>
                </c:pt>
                <c:pt idx="1004">
                  <c:v>-1.2076095202992082E-2</c:v>
                </c:pt>
                <c:pt idx="1005">
                  <c:v>-7.984089147015332E-3</c:v>
                </c:pt>
                <c:pt idx="1006">
                  <c:v>-4.508959455588217E-2</c:v>
                </c:pt>
                <c:pt idx="1007">
                  <c:v>-2.330156560575318E-4</c:v>
                </c:pt>
                <c:pt idx="1008">
                  <c:v>-8.423016086221707E-3</c:v>
                </c:pt>
                <c:pt idx="1009">
                  <c:v>-2.4258030495623539E-2</c:v>
                </c:pt>
                <c:pt idx="1010">
                  <c:v>-2.1166154997250077E-2</c:v>
                </c:pt>
                <c:pt idx="1011">
                  <c:v>1.4742214366276244E-3</c:v>
                </c:pt>
                <c:pt idx="1012">
                  <c:v>1.776417154458481E-2</c:v>
                </c:pt>
                <c:pt idx="1013">
                  <c:v>-2.2583213589285941E-2</c:v>
                </c:pt>
                <c:pt idx="1014">
                  <c:v>2.0153061963368399E-2</c:v>
                </c:pt>
                <c:pt idx="1015">
                  <c:v>-1.3718934301137419E-2</c:v>
                </c:pt>
                <c:pt idx="1016">
                  <c:v>-2.7170735107655522E-3</c:v>
                </c:pt>
                <c:pt idx="1017">
                  <c:v>-1.1693141518068715E-2</c:v>
                </c:pt>
                <c:pt idx="1018">
                  <c:v>-1.2084724318981374E-2</c:v>
                </c:pt>
                <c:pt idx="1019">
                  <c:v>1.3834937665259939E-2</c:v>
                </c:pt>
                <c:pt idx="1020">
                  <c:v>-9.2860444619793162E-3</c:v>
                </c:pt>
                <c:pt idx="1021">
                  <c:v>1.2528361510252757E-2</c:v>
                </c:pt>
                <c:pt idx="1022">
                  <c:v>7.6895083602077788E-3</c:v>
                </c:pt>
                <c:pt idx="1023">
                  <c:v>-9.7511804678965627E-2</c:v>
                </c:pt>
                <c:pt idx="1024">
                  <c:v>3.0581762694353438E-2</c:v>
                </c:pt>
                <c:pt idx="1025">
                  <c:v>1.5727770739546676E-2</c:v>
                </c:pt>
                <c:pt idx="1026">
                  <c:v>-1.493540374104268E-2</c:v>
                </c:pt>
                <c:pt idx="1027">
                  <c:v>3.6890561839338048E-3</c:v>
                </c:pt>
                <c:pt idx="1028">
                  <c:v>-2.6310711528281292E-4</c:v>
                </c:pt>
                <c:pt idx="1029">
                  <c:v>-1.5911208401527616E-2</c:v>
                </c:pt>
                <c:pt idx="1030">
                  <c:v>1.3356167851064078E-3</c:v>
                </c:pt>
                <c:pt idx="1031">
                  <c:v>-1.2355742856389325E-2</c:v>
                </c:pt>
                <c:pt idx="1032">
                  <c:v>5.6596106343211753E-3</c:v>
                </c:pt>
                <c:pt idx="1033">
                  <c:v>-2.3658455338633453E-2</c:v>
                </c:pt>
                <c:pt idx="1034">
                  <c:v>2.1506216026592032E-2</c:v>
                </c:pt>
                <c:pt idx="1035">
                  <c:v>2.2897730077635053E-2</c:v>
                </c:pt>
                <c:pt idx="1036">
                  <c:v>1.2035687745287406E-2</c:v>
                </c:pt>
                <c:pt idx="1037">
                  <c:v>-3.6477248630023759E-3</c:v>
                </c:pt>
                <c:pt idx="1038">
                  <c:v>5.7261539067360277E-3</c:v>
                </c:pt>
                <c:pt idx="1039">
                  <c:v>1.6218683630590706E-2</c:v>
                </c:pt>
                <c:pt idx="1040">
                  <c:v>-1.9858821028334906E-2</c:v>
                </c:pt>
                <c:pt idx="1041">
                  <c:v>2.0879772872093617E-2</c:v>
                </c:pt>
                <c:pt idx="1042">
                  <c:v>1.0909675256139461E-2</c:v>
                </c:pt>
                <c:pt idx="1043">
                  <c:v>-2.7795507613209212E-3</c:v>
                </c:pt>
                <c:pt idx="1044">
                  <c:v>-1.9934199403836322E-2</c:v>
                </c:pt>
                <c:pt idx="1045">
                  <c:v>1.5114929386796977E-2</c:v>
                </c:pt>
                <c:pt idx="1046">
                  <c:v>2.541995859953327E-4</c:v>
                </c:pt>
                <c:pt idx="1047">
                  <c:v>-1.3306242658973689E-2</c:v>
                </c:pt>
                <c:pt idx="1048">
                  <c:v>9.2308298813839392E-3</c:v>
                </c:pt>
                <c:pt idx="1049">
                  <c:v>0</c:v>
                </c:pt>
                <c:pt idx="1050">
                  <c:v>-2.5531632922222046E-4</c:v>
                </c:pt>
                <c:pt idx="1051">
                  <c:v>2.8043526018163042E-3</c:v>
                </c:pt>
                <c:pt idx="1052">
                  <c:v>-6.3849071625386097E-3</c:v>
                </c:pt>
                <c:pt idx="1053">
                  <c:v>3.3756369921136016E-2</c:v>
                </c:pt>
                <c:pt idx="1054">
                  <c:v>3.2150538029615283E-3</c:v>
                </c:pt>
                <c:pt idx="1055">
                  <c:v>-1.4925599583487428E-2</c:v>
                </c:pt>
                <c:pt idx="1056">
                  <c:v>6.9930116739658548E-3</c:v>
                </c:pt>
                <c:pt idx="1057">
                  <c:v>2.7339559989073862E-3</c:v>
                </c:pt>
                <c:pt idx="1058">
                  <c:v>1.2333637462059569E-2</c:v>
                </c:pt>
                <c:pt idx="1059">
                  <c:v>-7.3579278752715057E-4</c:v>
                </c:pt>
                <c:pt idx="1060">
                  <c:v>6.6023010730598018E-3</c:v>
                </c:pt>
                <c:pt idx="1061">
                  <c:v>-6.11174592209336E-3</c:v>
                </c:pt>
                <c:pt idx="1062">
                  <c:v>-7.3589783632707574E-4</c:v>
                </c:pt>
                <c:pt idx="1063">
                  <c:v>3.1851456492491578E-3</c:v>
                </c:pt>
                <c:pt idx="1064">
                  <c:v>1.4329329282144716E-2</c:v>
                </c:pt>
                <c:pt idx="1065">
                  <c:v>4.3311042265241594E-3</c:v>
                </c:pt>
                <c:pt idx="1066">
                  <c:v>4.3124266282571749E-3</c:v>
                </c:pt>
                <c:pt idx="1067">
                  <c:v>8.5693627956512277E-3</c:v>
                </c:pt>
                <c:pt idx="1068">
                  <c:v>3.0765753394914903E-3</c:v>
                </c:pt>
                <c:pt idx="1069">
                  <c:v>-6.6382191115261302E-3</c:v>
                </c:pt>
                <c:pt idx="1070">
                  <c:v>2.3740652963572546E-2</c:v>
                </c:pt>
                <c:pt idx="1071">
                  <c:v>-1.0273228684448873E-2</c:v>
                </c:pt>
                <c:pt idx="1072">
                  <c:v>-5.6484562525409999E-3</c:v>
                </c:pt>
                <c:pt idx="1073">
                  <c:v>2.5928277843289345E-3</c:v>
                </c:pt>
                <c:pt idx="1074">
                  <c:v>7.9719274784189453E-3</c:v>
                </c:pt>
                <c:pt idx="1075">
                  <c:v>1.8391821996816757E-2</c:v>
                </c:pt>
                <c:pt idx="1076">
                  <c:v>3.6840741794118888E-3</c:v>
                </c:pt>
                <c:pt idx="1077">
                  <c:v>-2.3009172100186231E-3</c:v>
                </c:pt>
                <c:pt idx="1078">
                  <c:v>1.2362813921035906E-2</c:v>
                </c:pt>
                <c:pt idx="1079">
                  <c:v>-2.2779716502438017E-3</c:v>
                </c:pt>
                <c:pt idx="1080">
                  <c:v>2.7329254013502449E-3</c:v>
                </c:pt>
                <c:pt idx="1081">
                  <c:v>-2.0489354629597938E-3</c:v>
                </c:pt>
                <c:pt idx="1082">
                  <c:v>4.5475457918090715E-3</c:v>
                </c:pt>
                <c:pt idx="1083">
                  <c:v>-1.5893696169801521E-3</c:v>
                </c:pt>
                <c:pt idx="1084">
                  <c:v>-2.9581761748289082E-3</c:v>
                </c:pt>
                <c:pt idx="1085">
                  <c:v>-1.1401192753981925E-3</c:v>
                </c:pt>
                <c:pt idx="1086">
                  <c:v>-8.0993888309500009E-2</c:v>
                </c:pt>
                <c:pt idx="1087">
                  <c:v>-3.8330374940942269E-2</c:v>
                </c:pt>
                <c:pt idx="1088">
                  <c:v>-1.2862505835976124E-3</c:v>
                </c:pt>
                <c:pt idx="1089">
                  <c:v>-7.7519657809350506E-3</c:v>
                </c:pt>
                <c:pt idx="1090">
                  <c:v>-1.1741827764053241E-2</c:v>
                </c:pt>
                <c:pt idx="1091">
                  <c:v>1.0443997372422848E-2</c:v>
                </c:pt>
                <c:pt idx="1092">
                  <c:v>-1.3861825257068257E-2</c:v>
                </c:pt>
                <c:pt idx="1093">
                  <c:v>2.6328781418667735E-4</c:v>
                </c:pt>
                <c:pt idx="1094">
                  <c:v>3.1545400704585465E-3</c:v>
                </c:pt>
                <c:pt idx="1095">
                  <c:v>-2.365011861574476E-3</c:v>
                </c:pt>
                <c:pt idx="1096">
                  <c:v>-2.630799957344594E-4</c:v>
                </c:pt>
                <c:pt idx="1097">
                  <c:v>-1.0582148131521044E-2</c:v>
                </c:pt>
                <c:pt idx="1098">
                  <c:v>1.7139565855431992E-2</c:v>
                </c:pt>
                <c:pt idx="1099">
                  <c:v>-1.4218271257804678E-2</c:v>
                </c:pt>
                <c:pt idx="1100">
                  <c:v>1.0601790932017391E-3</c:v>
                </c:pt>
                <c:pt idx="1101">
                  <c:v>-1.3601986902553752E-2</c:v>
                </c:pt>
                <c:pt idx="1102">
                  <c:v>9.6205132117247703E-3</c:v>
                </c:pt>
                <c:pt idx="1103">
                  <c:v>-6.1357764077805887E-3</c:v>
                </c:pt>
                <c:pt idx="1104">
                  <c:v>1.6191476326152095E-2</c:v>
                </c:pt>
                <c:pt idx="1105">
                  <c:v>1.8262965228701838E-2</c:v>
                </c:pt>
                <c:pt idx="1106">
                  <c:v>5.4144540065629004E-3</c:v>
                </c:pt>
                <c:pt idx="1107">
                  <c:v>1.0487392084635651E-2</c:v>
                </c:pt>
                <c:pt idx="1108">
                  <c:v>8.3619328086667125E-3</c:v>
                </c:pt>
                <c:pt idx="1109">
                  <c:v>-3.2857613295428894E-3</c:v>
                </c:pt>
                <c:pt idx="1110">
                  <c:v>7.591578808650789E-4</c:v>
                </c:pt>
                <c:pt idx="1111">
                  <c:v>-8.8934260690654524E-3</c:v>
                </c:pt>
                <c:pt idx="1112">
                  <c:v>-2.553008896381009E-4</c:v>
                </c:pt>
                <c:pt idx="1113">
                  <c:v>-6.1459406170476776E-3</c:v>
                </c:pt>
                <c:pt idx="1114">
                  <c:v>-5.138948225979317E-4</c:v>
                </c:pt>
                <c:pt idx="1115">
                  <c:v>-1.028556370003063E-3</c:v>
                </c:pt>
                <c:pt idx="1116">
                  <c:v>-1.2165235838463323E-2</c:v>
                </c:pt>
                <c:pt idx="1117">
                  <c:v>-1.4162335682969695E-2</c:v>
                </c:pt>
                <c:pt idx="1118">
                  <c:v>-5.2966418361335352E-3</c:v>
                </c:pt>
                <c:pt idx="1119">
                  <c:v>-6.1259706518745098E-3</c:v>
                </c:pt>
                <c:pt idx="1120">
                  <c:v>1.8684028702278066E-3</c:v>
                </c:pt>
                <c:pt idx="1121">
                  <c:v>-2.937677828212202E-3</c:v>
                </c:pt>
                <c:pt idx="1122">
                  <c:v>9.5822108283457001E-3</c:v>
                </c:pt>
                <c:pt idx="1123">
                  <c:v>-5.2996255426467835E-4</c:v>
                </c:pt>
                <c:pt idx="1124">
                  <c:v>2.6417202286312998E-2</c:v>
                </c:pt>
                <c:pt idx="1125">
                  <c:v>2.2713730624061495E-2</c:v>
                </c:pt>
                <c:pt idx="1126">
                  <c:v>-4.4371511922696422E-2</c:v>
                </c:pt>
                <c:pt idx="1127">
                  <c:v>-2.5649255172011279E-2</c:v>
                </c:pt>
                <c:pt idx="1128">
                  <c:v>1.6374020743402468E-2</c:v>
                </c:pt>
                <c:pt idx="1129">
                  <c:v>2.6535062665418344E-2</c:v>
                </c:pt>
                <c:pt idx="1130">
                  <c:v>1.9004207360817378E-2</c:v>
                </c:pt>
                <c:pt idx="1131">
                  <c:v>5.8338748075028833E-3</c:v>
                </c:pt>
                <c:pt idx="1132">
                  <c:v>-2.532335922226763E-3</c:v>
                </c:pt>
                <c:pt idx="1133">
                  <c:v>3.4636641501774902E-2</c:v>
                </c:pt>
                <c:pt idx="1134">
                  <c:v>1.2897085902661408E-2</c:v>
                </c:pt>
                <c:pt idx="1135">
                  <c:v>1.2732891106668013E-2</c:v>
                </c:pt>
                <c:pt idx="1136">
                  <c:v>5.4755250332267731E-3</c:v>
                </c:pt>
                <c:pt idx="1137">
                  <c:v>8.2753173220530933E-3</c:v>
                </c:pt>
                <c:pt idx="1138">
                  <c:v>-5.7020735127052699E-3</c:v>
                </c:pt>
                <c:pt idx="1139">
                  <c:v>7.3590411899517013E-3</c:v>
                </c:pt>
                <c:pt idx="1140">
                  <c:v>-4.2664438485724909E-3</c:v>
                </c:pt>
                <c:pt idx="1141">
                  <c:v>-2.3750841728402609E-4</c:v>
                </c:pt>
                <c:pt idx="1142">
                  <c:v>-6.913851645415049E-3</c:v>
                </c:pt>
                <c:pt idx="1143">
                  <c:v>2.013098570974331E-2</c:v>
                </c:pt>
                <c:pt idx="1144">
                  <c:v>9.1026127272776699E-3</c:v>
                </c:pt>
                <c:pt idx="1145">
                  <c:v>3.0158293567032072E-3</c:v>
                </c:pt>
                <c:pt idx="1146">
                  <c:v>5.5440580908986473E-3</c:v>
                </c:pt>
                <c:pt idx="1147">
                  <c:v>4.3672959290957675E-3</c:v>
                </c:pt>
                <c:pt idx="1148">
                  <c:v>1.604207944898518E-3</c:v>
                </c:pt>
                <c:pt idx="1149">
                  <c:v>1.7703653440049105E-2</c:v>
                </c:pt>
                <c:pt idx="1150">
                  <c:v>6.7264665940312274E-3</c:v>
                </c:pt>
                <c:pt idx="1151">
                  <c:v>1.1994833486942112E-2</c:v>
                </c:pt>
                <c:pt idx="1152">
                  <c:v>-4.8694375379514715E-3</c:v>
                </c:pt>
                <c:pt idx="1153">
                  <c:v>-2.6660603663088097E-3</c:v>
                </c:pt>
                <c:pt idx="1154">
                  <c:v>-3.1194140268160859E-3</c:v>
                </c:pt>
                <c:pt idx="1155">
                  <c:v>9.9922312717104483E-3</c:v>
                </c:pt>
                <c:pt idx="1156">
                  <c:v>-5.316751688120745E-3</c:v>
                </c:pt>
                <c:pt idx="1157">
                  <c:v>1.3318909333766707E-3</c:v>
                </c:pt>
                <c:pt idx="1158">
                  <c:v>-6.0073705169663887E-3</c:v>
                </c:pt>
                <c:pt idx="1159">
                  <c:v>5.3416018260167451E-3</c:v>
                </c:pt>
                <c:pt idx="1160">
                  <c:v>-2.2195396910637096E-4</c:v>
                </c:pt>
                <c:pt idx="1161">
                  <c:v>2.4393043294403775E-3</c:v>
                </c:pt>
                <c:pt idx="1162">
                  <c:v>-5.1072329834868412E-3</c:v>
                </c:pt>
                <c:pt idx="1163">
                  <c:v>-5.3571022362638382E-3</c:v>
                </c:pt>
                <c:pt idx="1164">
                  <c:v>-7.1878156844015061E-3</c:v>
                </c:pt>
                <c:pt idx="1165">
                  <c:v>-2.7087667043994576E-3</c:v>
                </c:pt>
                <c:pt idx="1166">
                  <c:v>-1.5836141133172465E-3</c:v>
                </c:pt>
                <c:pt idx="1167">
                  <c:v>-6.1314241252530899E-3</c:v>
                </c:pt>
                <c:pt idx="1168">
                  <c:v>-1.6768599894068169E-2</c:v>
                </c:pt>
                <c:pt idx="1169">
                  <c:v>-7.6735198896624654E-3</c:v>
                </c:pt>
                <c:pt idx="1170">
                  <c:v>3.2626504095835326E-3</c:v>
                </c:pt>
                <c:pt idx="1171">
                  <c:v>6.262352957471593E-3</c:v>
                </c:pt>
                <c:pt idx="1172">
                  <c:v>-9.7584086757694956E-3</c:v>
                </c:pt>
                <c:pt idx="1173">
                  <c:v>-1.9093128694503077E-2</c:v>
                </c:pt>
                <c:pt idx="1174">
                  <c:v>6.6413523422170278E-3</c:v>
                </c:pt>
                <c:pt idx="1175">
                  <c:v>-4.9768745976462615E-3</c:v>
                </c:pt>
                <c:pt idx="1176">
                  <c:v>1.6617118615217042E-3</c:v>
                </c:pt>
                <c:pt idx="1177">
                  <c:v>-6.1860415268290472E-3</c:v>
                </c:pt>
                <c:pt idx="1178">
                  <c:v>-1.1940956674951625E-3</c:v>
                </c:pt>
                <c:pt idx="1179">
                  <c:v>-2.0275863533352128E-2</c:v>
                </c:pt>
                <c:pt idx="1180">
                  <c:v>9.9479087522334354E-3</c:v>
                </c:pt>
                <c:pt idx="1181">
                  <c:v>-1.9011017641801128E-2</c:v>
                </c:pt>
                <c:pt idx="1182">
                  <c:v>4.1743966218588833E-3</c:v>
                </c:pt>
                <c:pt idx="1183">
                  <c:v>7.5674033143766804E-3</c:v>
                </c:pt>
                <c:pt idx="1184">
                  <c:v>1.8074977032923795E-2</c:v>
                </c:pt>
                <c:pt idx="1185">
                  <c:v>-4.548156340839782E-3</c:v>
                </c:pt>
                <c:pt idx="1186">
                  <c:v>-2.402076746446824E-3</c:v>
                </c:pt>
                <c:pt idx="1187">
                  <c:v>8.143662040279229E-3</c:v>
                </c:pt>
                <c:pt idx="1188">
                  <c:v>7.1310816682201858E-3</c:v>
                </c:pt>
                <c:pt idx="1189">
                  <c:v>-7.1088417691610856E-4</c:v>
                </c:pt>
                <c:pt idx="1190">
                  <c:v>-1.216178278513636E-2</c:v>
                </c:pt>
                <c:pt idx="1191">
                  <c:v>1.5474687915813107E-2</c:v>
                </c:pt>
                <c:pt idx="1192">
                  <c:v>-9.4542149914950135E-4</c:v>
                </c:pt>
                <c:pt idx="1193">
                  <c:v>-2.0304105739472059E-2</c:v>
                </c:pt>
                <c:pt idx="1194">
                  <c:v>2.0304105739472052E-2</c:v>
                </c:pt>
                <c:pt idx="1195">
                  <c:v>6.1291681189606581E-3</c:v>
                </c:pt>
                <c:pt idx="1196">
                  <c:v>-1.0632148990937593E-2</c:v>
                </c:pt>
                <c:pt idx="1197">
                  <c:v>1.5087589348459354E-2</c:v>
                </c:pt>
                <c:pt idx="1198">
                  <c:v>5.36694038993611E-3</c:v>
                </c:pt>
                <c:pt idx="1199">
                  <c:v>0</c:v>
                </c:pt>
                <c:pt idx="1200">
                  <c:v>1.2258716227107653E-2</c:v>
                </c:pt>
                <c:pt idx="1201">
                  <c:v>-5.5294043352974331E-2</c:v>
                </c:pt>
                <c:pt idx="1202">
                  <c:v>1.9541152145399303E-3</c:v>
                </c:pt>
                <c:pt idx="1203">
                  <c:v>0</c:v>
                </c:pt>
                <c:pt idx="1204">
                  <c:v>-4.6471505372799012E-3</c:v>
                </c:pt>
                <c:pt idx="1205">
                  <c:v>-4.9152372077853066E-3</c:v>
                </c:pt>
                <c:pt idx="1206">
                  <c:v>1.4188066577999755E-2</c:v>
                </c:pt>
                <c:pt idx="1207">
                  <c:v>-2.8580410560288969E-2</c:v>
                </c:pt>
                <c:pt idx="1208">
                  <c:v>1.8081065871110049E-2</c:v>
                </c:pt>
                <c:pt idx="1209">
                  <c:v>-5.9084940004979379E-3</c:v>
                </c:pt>
                <c:pt idx="1210">
                  <c:v>-2.2246855577559613E-3</c:v>
                </c:pt>
                <c:pt idx="1211">
                  <c:v>-5.4590946182977614E-3</c:v>
                </c:pt>
                <c:pt idx="1212">
                  <c:v>-5.7392582904917493E-3</c:v>
                </c:pt>
                <c:pt idx="1213">
                  <c:v>8.2243940333693068E-3</c:v>
                </c:pt>
                <c:pt idx="1214">
                  <c:v>-1.879046815560648E-2</c:v>
                </c:pt>
                <c:pt idx="1215">
                  <c:v>-7.6161673213019703E-3</c:v>
                </c:pt>
                <c:pt idx="1216">
                  <c:v>-4.8538204940748028E-3</c:v>
                </c:pt>
                <c:pt idx="1217">
                  <c:v>-9.003232061871801E-3</c:v>
                </c:pt>
                <c:pt idx="1218">
                  <c:v>-8.3031028155962344E-3</c:v>
                </c:pt>
                <c:pt idx="1219">
                  <c:v>1.8330156937283622E-2</c:v>
                </c:pt>
                <c:pt idx="1220">
                  <c:v>1.9506656386292478E-2</c:v>
                </c:pt>
                <c:pt idx="1221">
                  <c:v>-7.5290593926482879E-4</c:v>
                </c:pt>
                <c:pt idx="1222">
                  <c:v>6.0074849634339043E-3</c:v>
                </c:pt>
                <c:pt idx="1223">
                  <c:v>1.3386434807461744E-2</c:v>
                </c:pt>
                <c:pt idx="1224">
                  <c:v>-1.1641034653270503E-2</c:v>
                </c:pt>
                <c:pt idx="1225">
                  <c:v>-2.3696543456408578E-2</c:v>
                </c:pt>
                <c:pt idx="1226">
                  <c:v>1.5441389080717929E-2</c:v>
                </c:pt>
                <c:pt idx="1227">
                  <c:v>3.5105229674469271E-3</c:v>
                </c:pt>
                <c:pt idx="1228">
                  <c:v>1.095353014913357E-2</c:v>
                </c:pt>
                <c:pt idx="1229">
                  <c:v>-1.3710794325790178E-2</c:v>
                </c:pt>
                <c:pt idx="1230">
                  <c:v>-2.0100873731732443E-3</c:v>
                </c:pt>
                <c:pt idx="1231">
                  <c:v>-4.264709794158434E-2</c:v>
                </c:pt>
                <c:pt idx="1232">
                  <c:v>2.2834434351108702E-2</c:v>
                </c:pt>
                <c:pt idx="1233">
                  <c:v>4.6071297939110824E-3</c:v>
                </c:pt>
                <c:pt idx="1234">
                  <c:v>-1.0783096326060084E-2</c:v>
                </c:pt>
                <c:pt idx="1235">
                  <c:v>-2.58221087324829E-4</c:v>
                </c:pt>
                <c:pt idx="1236">
                  <c:v>-1.7187919896733576E-2</c:v>
                </c:pt>
                <c:pt idx="1237">
                  <c:v>-1.242255899324375E-2</c:v>
                </c:pt>
                <c:pt idx="1238">
                  <c:v>7.9471522360258038E-3</c:v>
                </c:pt>
                <c:pt idx="1239">
                  <c:v>1.38872534460965E-2</c:v>
                </c:pt>
                <c:pt idx="1240">
                  <c:v>-2.603043390966248E-4</c:v>
                </c:pt>
                <c:pt idx="1241">
                  <c:v>1.5604967637374658E-3</c:v>
                </c:pt>
                <c:pt idx="1242">
                  <c:v>5.1840604483650559E-3</c:v>
                </c:pt>
                <c:pt idx="1243">
                  <c:v>1.335411104646397E-2</c:v>
                </c:pt>
                <c:pt idx="1244">
                  <c:v>0</c:v>
                </c:pt>
                <c:pt idx="1245">
                  <c:v>6.103714297791568E-3</c:v>
                </c:pt>
                <c:pt idx="1246">
                  <c:v>-1.5844930655636327E-2</c:v>
                </c:pt>
                <c:pt idx="1247">
                  <c:v>2.8296092350763879E-3</c:v>
                </c:pt>
                <c:pt idx="1248">
                  <c:v>-2.1550930320480964E-2</c:v>
                </c:pt>
                <c:pt idx="1249">
                  <c:v>6.2794903344618102E-3</c:v>
                </c:pt>
                <c:pt idx="1250">
                  <c:v>-3.9200548155044618E-3</c:v>
                </c:pt>
                <c:pt idx="1251">
                  <c:v>1.3084632924446693E-3</c:v>
                </c:pt>
                <c:pt idx="1252">
                  <c:v>1.3066483125731018E-3</c:v>
                </c:pt>
                <c:pt idx="1253">
                  <c:v>3.3893220607081015E-3</c:v>
                </c:pt>
                <c:pt idx="1254">
                  <c:v>4.6741255640621732E-3</c:v>
                </c:pt>
                <c:pt idx="1255">
                  <c:v>-9.8932547564585822E-3</c:v>
                </c:pt>
                <c:pt idx="1256">
                  <c:v>2.3520097960251095E-3</c:v>
                </c:pt>
                <c:pt idx="1257">
                  <c:v>2.6068520935191657E-3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16-4317-85EA-6977CD8FD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041320"/>
        <c:axId val="920046240"/>
      </c:lineChart>
      <c:dateAx>
        <c:axId val="9200482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048864"/>
        <c:crosses val="autoZero"/>
        <c:auto val="1"/>
        <c:lblOffset val="100"/>
        <c:baseTimeUnit val="days"/>
      </c:dateAx>
      <c:valAx>
        <c:axId val="92004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048208"/>
        <c:crosses val="autoZero"/>
        <c:crossBetween val="between"/>
      </c:valAx>
      <c:valAx>
        <c:axId val="9200462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041320"/>
        <c:crosses val="max"/>
        <c:crossBetween val="between"/>
      </c:valAx>
      <c:dateAx>
        <c:axId val="92004132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92004624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BDXCorrected!$B$1</c:f>
              <c:strCache>
                <c:ptCount val="1"/>
                <c:pt idx="0">
                  <c:v>BDX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BDXCorrected!$A$2:$A$1259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BDXCorrected!$B$2:$B$1259</c:f>
              <c:numCache>
                <c:formatCode>General</c:formatCode>
                <c:ptCount val="1258"/>
                <c:pt idx="0">
                  <c:v>67.563068000000001</c:v>
                </c:pt>
                <c:pt idx="1">
                  <c:v>66.410550999999998</c:v>
                </c:pt>
                <c:pt idx="2">
                  <c:v>65.965879999999999</c:v>
                </c:pt>
                <c:pt idx="3">
                  <c:v>66.274426000000005</c:v>
                </c:pt>
                <c:pt idx="4">
                  <c:v>66.564824000000002</c:v>
                </c:pt>
                <c:pt idx="5">
                  <c:v>67.354348000000002</c:v>
                </c:pt>
                <c:pt idx="6">
                  <c:v>67.826243000000005</c:v>
                </c:pt>
                <c:pt idx="7">
                  <c:v>67.780872000000002</c:v>
                </c:pt>
                <c:pt idx="8">
                  <c:v>67.980521999999993</c:v>
                </c:pt>
                <c:pt idx="9">
                  <c:v>68.289068</c:v>
                </c:pt>
                <c:pt idx="10">
                  <c:v>69.405291000000005</c:v>
                </c:pt>
                <c:pt idx="11">
                  <c:v>70.703010000000006</c:v>
                </c:pt>
                <c:pt idx="12">
                  <c:v>70.920806999999996</c:v>
                </c:pt>
                <c:pt idx="13">
                  <c:v>70.412604999999999</c:v>
                </c:pt>
                <c:pt idx="14">
                  <c:v>71.047855999999996</c:v>
                </c:pt>
                <c:pt idx="15">
                  <c:v>71.919050999999996</c:v>
                </c:pt>
                <c:pt idx="16">
                  <c:v>72.027952999999997</c:v>
                </c:pt>
                <c:pt idx="17">
                  <c:v>71.773848999999998</c:v>
                </c:pt>
                <c:pt idx="18">
                  <c:v>71.683099999999996</c:v>
                </c:pt>
                <c:pt idx="19">
                  <c:v>71.156757999999996</c:v>
                </c:pt>
                <c:pt idx="20">
                  <c:v>72.145925000000005</c:v>
                </c:pt>
                <c:pt idx="21">
                  <c:v>72.037023000000005</c:v>
                </c:pt>
                <c:pt idx="22">
                  <c:v>72.518001999999996</c:v>
                </c:pt>
                <c:pt idx="23">
                  <c:v>73.080645000000004</c:v>
                </c:pt>
                <c:pt idx="24">
                  <c:v>70.340010000000007</c:v>
                </c:pt>
                <c:pt idx="25">
                  <c:v>69.704758999999996</c:v>
                </c:pt>
                <c:pt idx="26">
                  <c:v>69.741060000000004</c:v>
                </c:pt>
                <c:pt idx="27">
                  <c:v>69.350836000000001</c:v>
                </c:pt>
                <c:pt idx="28">
                  <c:v>69.750136999999995</c:v>
                </c:pt>
                <c:pt idx="29">
                  <c:v>69.604934</c:v>
                </c:pt>
                <c:pt idx="30">
                  <c:v>70.113135999999997</c:v>
                </c:pt>
                <c:pt idx="31">
                  <c:v>70.430758999999995</c:v>
                </c:pt>
                <c:pt idx="32">
                  <c:v>70.240184999999997</c:v>
                </c:pt>
                <c:pt idx="33">
                  <c:v>69.977011000000005</c:v>
                </c:pt>
                <c:pt idx="34">
                  <c:v>69.722913000000005</c:v>
                </c:pt>
                <c:pt idx="35">
                  <c:v>69.378060000000005</c:v>
                </c:pt>
                <c:pt idx="36">
                  <c:v>70.131282999999996</c:v>
                </c:pt>
                <c:pt idx="37">
                  <c:v>69.986087999999995</c:v>
                </c:pt>
                <c:pt idx="38">
                  <c:v>70.076836</c:v>
                </c:pt>
                <c:pt idx="39">
                  <c:v>69.169340000000005</c:v>
                </c:pt>
                <c:pt idx="40">
                  <c:v>69.314536000000004</c:v>
                </c:pt>
                <c:pt idx="41">
                  <c:v>69.577709999999996</c:v>
                </c:pt>
                <c:pt idx="42">
                  <c:v>68.978767000000005</c:v>
                </c:pt>
                <c:pt idx="43">
                  <c:v>68.461494000000002</c:v>
                </c:pt>
                <c:pt idx="44">
                  <c:v>68.881444000000002</c:v>
                </c:pt>
                <c:pt idx="45">
                  <c:v>69.931327999999993</c:v>
                </c:pt>
                <c:pt idx="46">
                  <c:v>70.132176000000001</c:v>
                </c:pt>
                <c:pt idx="47">
                  <c:v>70.031751999999997</c:v>
                </c:pt>
                <c:pt idx="48">
                  <c:v>71.026861999999994</c:v>
                </c:pt>
                <c:pt idx="49">
                  <c:v>70.844268999999997</c:v>
                </c:pt>
                <c:pt idx="50">
                  <c:v>71.291608999999994</c:v>
                </c:pt>
                <c:pt idx="51">
                  <c:v>71.309871999999999</c:v>
                </c:pt>
                <c:pt idx="52">
                  <c:v>71.072505000000007</c:v>
                </c:pt>
                <c:pt idx="53">
                  <c:v>70.378666999999993</c:v>
                </c:pt>
                <c:pt idx="54">
                  <c:v>70.141306999999998</c:v>
                </c:pt>
                <c:pt idx="55">
                  <c:v>70.186949999999996</c:v>
                </c:pt>
                <c:pt idx="56">
                  <c:v>69.748741999999993</c:v>
                </c:pt>
                <c:pt idx="57">
                  <c:v>70.908175</c:v>
                </c:pt>
                <c:pt idx="58">
                  <c:v>70.990342999999996</c:v>
                </c:pt>
                <c:pt idx="59">
                  <c:v>70.789495000000002</c:v>
                </c:pt>
                <c:pt idx="60">
                  <c:v>70.387799000000001</c:v>
                </c:pt>
                <c:pt idx="61">
                  <c:v>70.889919000000006</c:v>
                </c:pt>
                <c:pt idx="62">
                  <c:v>71.127285999999998</c:v>
                </c:pt>
                <c:pt idx="63">
                  <c:v>71.328126999999995</c:v>
                </c:pt>
                <c:pt idx="64">
                  <c:v>70.990342999999996</c:v>
                </c:pt>
                <c:pt idx="65">
                  <c:v>70.889919000000006</c:v>
                </c:pt>
                <c:pt idx="66">
                  <c:v>70.013496000000004</c:v>
                </c:pt>
                <c:pt idx="67">
                  <c:v>69.392696000000001</c:v>
                </c:pt>
                <c:pt idx="68">
                  <c:v>69.429214000000002</c:v>
                </c:pt>
                <c:pt idx="69">
                  <c:v>69.639187000000007</c:v>
                </c:pt>
                <c:pt idx="70">
                  <c:v>68.278906000000006</c:v>
                </c:pt>
                <c:pt idx="71">
                  <c:v>68.488878</c:v>
                </c:pt>
                <c:pt idx="72">
                  <c:v>69.922196</c:v>
                </c:pt>
                <c:pt idx="73">
                  <c:v>69.630054999999999</c:v>
                </c:pt>
                <c:pt idx="74">
                  <c:v>69.566149999999993</c:v>
                </c:pt>
                <c:pt idx="75">
                  <c:v>69.776128999999997</c:v>
                </c:pt>
                <c:pt idx="76">
                  <c:v>69.064036000000002</c:v>
                </c:pt>
                <c:pt idx="77">
                  <c:v>69.438338999999999</c:v>
                </c:pt>
                <c:pt idx="78">
                  <c:v>70.196082000000004</c:v>
                </c:pt>
                <c:pt idx="79">
                  <c:v>70.588646999999995</c:v>
                </c:pt>
                <c:pt idx="80">
                  <c:v>71.182060000000007</c:v>
                </c:pt>
                <c:pt idx="81">
                  <c:v>71.620267999999996</c:v>
                </c:pt>
                <c:pt idx="82">
                  <c:v>70.743844999999993</c:v>
                </c:pt>
                <c:pt idx="83">
                  <c:v>70.752977000000001</c:v>
                </c:pt>
                <c:pt idx="84">
                  <c:v>70.889919000000006</c:v>
                </c:pt>
                <c:pt idx="85">
                  <c:v>70.013496000000004</c:v>
                </c:pt>
                <c:pt idx="86">
                  <c:v>70.040882999999994</c:v>
                </c:pt>
                <c:pt idx="87">
                  <c:v>70.050015000000002</c:v>
                </c:pt>
                <c:pt idx="88">
                  <c:v>69.401820000000001</c:v>
                </c:pt>
                <c:pt idx="89">
                  <c:v>69.949590999999998</c:v>
                </c:pt>
                <c:pt idx="90">
                  <c:v>70.077402000000006</c:v>
                </c:pt>
                <c:pt idx="91">
                  <c:v>69.821779000000006</c:v>
                </c:pt>
                <c:pt idx="92">
                  <c:v>69.374432999999996</c:v>
                </c:pt>
                <c:pt idx="93">
                  <c:v>69.347046000000006</c:v>
                </c:pt>
                <c:pt idx="94">
                  <c:v>68.278906000000006</c:v>
                </c:pt>
                <c:pt idx="95">
                  <c:v>67.731142000000006</c:v>
                </c:pt>
                <c:pt idx="96">
                  <c:v>68.826668999999995</c:v>
                </c:pt>
                <c:pt idx="97">
                  <c:v>68.269773999999998</c:v>
                </c:pt>
                <c:pt idx="98">
                  <c:v>67.931989999999999</c:v>
                </c:pt>
                <c:pt idx="99">
                  <c:v>68.215000000000003</c:v>
                </c:pt>
                <c:pt idx="100">
                  <c:v>67.941114999999996</c:v>
                </c:pt>
                <c:pt idx="101">
                  <c:v>67.822434999999999</c:v>
                </c:pt>
                <c:pt idx="102">
                  <c:v>67.046436</c:v>
                </c:pt>
                <c:pt idx="103">
                  <c:v>66.763418999999999</c:v>
                </c:pt>
                <c:pt idx="104">
                  <c:v>65.914383000000001</c:v>
                </c:pt>
                <c:pt idx="105">
                  <c:v>65.896127000000007</c:v>
                </c:pt>
                <c:pt idx="106">
                  <c:v>66.270430000000005</c:v>
                </c:pt>
                <c:pt idx="107">
                  <c:v>66.812431000000004</c:v>
                </c:pt>
                <c:pt idx="108">
                  <c:v>66.968598</c:v>
                </c:pt>
                <c:pt idx="109">
                  <c:v>67.299307999999996</c:v>
                </c:pt>
                <c:pt idx="110">
                  <c:v>66.628699999999995</c:v>
                </c:pt>
                <c:pt idx="111">
                  <c:v>66.913475000000005</c:v>
                </c:pt>
                <c:pt idx="112">
                  <c:v>67.051271999999997</c:v>
                </c:pt>
                <c:pt idx="113">
                  <c:v>67.189069000000003</c:v>
                </c:pt>
                <c:pt idx="114">
                  <c:v>67.602452</c:v>
                </c:pt>
                <c:pt idx="115">
                  <c:v>67.455473999999995</c:v>
                </c:pt>
                <c:pt idx="116">
                  <c:v>68.668074000000004</c:v>
                </c:pt>
                <c:pt idx="117">
                  <c:v>68.594581000000005</c:v>
                </c:pt>
                <c:pt idx="118">
                  <c:v>67.731067999999993</c:v>
                </c:pt>
                <c:pt idx="119">
                  <c:v>67.969908000000004</c:v>
                </c:pt>
                <c:pt idx="120">
                  <c:v>67.097206999999997</c:v>
                </c:pt>
                <c:pt idx="121">
                  <c:v>66.849170999999998</c:v>
                </c:pt>
                <c:pt idx="122">
                  <c:v>67.501408999999995</c:v>
                </c:pt>
                <c:pt idx="123">
                  <c:v>67.189069000000003</c:v>
                </c:pt>
                <c:pt idx="124">
                  <c:v>68.668074000000004</c:v>
                </c:pt>
                <c:pt idx="125">
                  <c:v>69.237630999999993</c:v>
                </c:pt>
                <c:pt idx="126">
                  <c:v>69.531593999999998</c:v>
                </c:pt>
                <c:pt idx="127">
                  <c:v>69.210065999999998</c:v>
                </c:pt>
                <c:pt idx="128">
                  <c:v>69.026342</c:v>
                </c:pt>
                <c:pt idx="129">
                  <c:v>68.860986999999994</c:v>
                </c:pt>
                <c:pt idx="130">
                  <c:v>68.723190000000002</c:v>
                </c:pt>
                <c:pt idx="131">
                  <c:v>68.906920999999997</c:v>
                </c:pt>
                <c:pt idx="132">
                  <c:v>68.300618</c:v>
                </c:pt>
                <c:pt idx="133">
                  <c:v>68.364922000000007</c:v>
                </c:pt>
                <c:pt idx="134">
                  <c:v>68.429226999999997</c:v>
                </c:pt>
                <c:pt idx="135">
                  <c:v>69.090646000000007</c:v>
                </c:pt>
                <c:pt idx="136">
                  <c:v>69.283558999999997</c:v>
                </c:pt>
                <c:pt idx="137">
                  <c:v>69.770435000000006</c:v>
                </c:pt>
                <c:pt idx="138">
                  <c:v>68.704819999999998</c:v>
                </c:pt>
                <c:pt idx="139">
                  <c:v>68.006654999999995</c:v>
                </c:pt>
                <c:pt idx="140">
                  <c:v>67.216627000000003</c:v>
                </c:pt>
                <c:pt idx="141">
                  <c:v>67.721879999999999</c:v>
                </c:pt>
                <c:pt idx="142">
                  <c:v>68.429226999999997</c:v>
                </c:pt>
                <c:pt idx="143">
                  <c:v>69.761253999999994</c:v>
                </c:pt>
                <c:pt idx="144">
                  <c:v>70.009281999999999</c:v>
                </c:pt>
                <c:pt idx="145">
                  <c:v>69.549964000000003</c:v>
                </c:pt>
                <c:pt idx="146">
                  <c:v>69.063087999999993</c:v>
                </c:pt>
                <c:pt idx="147">
                  <c:v>68.364922000000007</c:v>
                </c:pt>
                <c:pt idx="148">
                  <c:v>68.300618</c:v>
                </c:pt>
                <c:pt idx="149">
                  <c:v>68.686443999999995</c:v>
                </c:pt>
                <c:pt idx="150">
                  <c:v>69.329492999999999</c:v>
                </c:pt>
                <c:pt idx="151">
                  <c:v>69.402985999999999</c:v>
                </c:pt>
                <c:pt idx="152">
                  <c:v>69.357050999999998</c:v>
                </c:pt>
                <c:pt idx="153">
                  <c:v>69.715318999999994</c:v>
                </c:pt>
                <c:pt idx="154">
                  <c:v>70.009281999999999</c:v>
                </c:pt>
                <c:pt idx="155">
                  <c:v>69.871485000000007</c:v>
                </c:pt>
                <c:pt idx="156">
                  <c:v>69.972536000000005</c:v>
                </c:pt>
                <c:pt idx="157">
                  <c:v>69.715318999999994</c:v>
                </c:pt>
                <c:pt idx="158">
                  <c:v>70.321622000000005</c:v>
                </c:pt>
                <c:pt idx="159">
                  <c:v>70.349180000000004</c:v>
                </c:pt>
                <c:pt idx="160">
                  <c:v>69.963355000000007</c:v>
                </c:pt>
                <c:pt idx="161">
                  <c:v>69.807181</c:v>
                </c:pt>
                <c:pt idx="162">
                  <c:v>69.145762000000005</c:v>
                </c:pt>
                <c:pt idx="163">
                  <c:v>69.752065000000002</c:v>
                </c:pt>
                <c:pt idx="164">
                  <c:v>69.641825999999995</c:v>
                </c:pt>
                <c:pt idx="165">
                  <c:v>69.494848000000005</c:v>
                </c:pt>
                <c:pt idx="166">
                  <c:v>69.375421000000003</c:v>
                </c:pt>
                <c:pt idx="167">
                  <c:v>69.641825999999995</c:v>
                </c:pt>
                <c:pt idx="168">
                  <c:v>69.798000000000002</c:v>
                </c:pt>
                <c:pt idx="169">
                  <c:v>70.349180000000004</c:v>
                </c:pt>
                <c:pt idx="170">
                  <c:v>70.681838999999997</c:v>
                </c:pt>
                <c:pt idx="171">
                  <c:v>71.337924999999998</c:v>
                </c:pt>
                <c:pt idx="172">
                  <c:v>71.966290999999998</c:v>
                </c:pt>
                <c:pt idx="173">
                  <c:v>71.763002</c:v>
                </c:pt>
                <c:pt idx="174">
                  <c:v>72.308198000000004</c:v>
                </c:pt>
                <c:pt idx="175">
                  <c:v>72.086423999999994</c:v>
                </c:pt>
                <c:pt idx="176">
                  <c:v>72.650104999999996</c:v>
                </c:pt>
                <c:pt idx="177">
                  <c:v>73.149101999999999</c:v>
                </c:pt>
                <c:pt idx="178">
                  <c:v>73.380117999999996</c:v>
                </c:pt>
                <c:pt idx="179">
                  <c:v>73.454037999999997</c:v>
                </c:pt>
                <c:pt idx="180">
                  <c:v>73.176822000000001</c:v>
                </c:pt>
                <c:pt idx="181">
                  <c:v>73.204543000000001</c:v>
                </c:pt>
                <c:pt idx="182">
                  <c:v>73.296948</c:v>
                </c:pt>
                <c:pt idx="183">
                  <c:v>73.102895000000004</c:v>
                </c:pt>
                <c:pt idx="184">
                  <c:v>73.001248000000004</c:v>
                </c:pt>
                <c:pt idx="185">
                  <c:v>72.391360000000006</c:v>
                </c:pt>
                <c:pt idx="186">
                  <c:v>72.760987999999998</c:v>
                </c:pt>
                <c:pt idx="187">
                  <c:v>72.594656000000001</c:v>
                </c:pt>
                <c:pt idx="188">
                  <c:v>72.955040999999994</c:v>
                </c:pt>
                <c:pt idx="189">
                  <c:v>73.186058000000003</c:v>
                </c:pt>
                <c:pt idx="190">
                  <c:v>72.788708999999997</c:v>
                </c:pt>
                <c:pt idx="191">
                  <c:v>73.186058000000003</c:v>
                </c:pt>
                <c:pt idx="192">
                  <c:v>73.417074999999997</c:v>
                </c:pt>
                <c:pt idx="193">
                  <c:v>73.426316999999997</c:v>
                </c:pt>
                <c:pt idx="194">
                  <c:v>71.365652999999995</c:v>
                </c:pt>
                <c:pt idx="195">
                  <c:v>70.598675999999998</c:v>
                </c:pt>
                <c:pt idx="196">
                  <c:v>71.180835999999999</c:v>
                </c:pt>
                <c:pt idx="197">
                  <c:v>70.801972000000006</c:v>
                </c:pt>
                <c:pt idx="198">
                  <c:v>70.700323999999995</c:v>
                </c:pt>
                <c:pt idx="199">
                  <c:v>71.393373999999994</c:v>
                </c:pt>
                <c:pt idx="200">
                  <c:v>71.227041999999997</c:v>
                </c:pt>
                <c:pt idx="201">
                  <c:v>71.051467000000002</c:v>
                </c:pt>
                <c:pt idx="202">
                  <c:v>69.905625999999998</c:v>
                </c:pt>
                <c:pt idx="203">
                  <c:v>70.136643000000007</c:v>
                </c:pt>
                <c:pt idx="204">
                  <c:v>69.674610000000001</c:v>
                </c:pt>
                <c:pt idx="205">
                  <c:v>69.545241000000004</c:v>
                </c:pt>
                <c:pt idx="206">
                  <c:v>69.572962000000004</c:v>
                </c:pt>
                <c:pt idx="207">
                  <c:v>69.619161000000005</c:v>
                </c:pt>
                <c:pt idx="208">
                  <c:v>69.933346999999998</c:v>
                </c:pt>
                <c:pt idx="209">
                  <c:v>70.487786</c:v>
                </c:pt>
                <c:pt idx="210">
                  <c:v>69.924104999999997</c:v>
                </c:pt>
                <c:pt idx="211">
                  <c:v>70.774243999999996</c:v>
                </c:pt>
                <c:pt idx="212">
                  <c:v>72.511493000000002</c:v>
                </c:pt>
                <c:pt idx="213">
                  <c:v>69.794736</c:v>
                </c:pt>
                <c:pt idx="214">
                  <c:v>69.378908999999993</c:v>
                </c:pt>
                <c:pt idx="215">
                  <c:v>69.517520000000005</c:v>
                </c:pt>
                <c:pt idx="216">
                  <c:v>68.963075000000003</c:v>
                </c:pt>
                <c:pt idx="217">
                  <c:v>69.194091</c:v>
                </c:pt>
                <c:pt idx="218">
                  <c:v>68.963075000000003</c:v>
                </c:pt>
                <c:pt idx="219">
                  <c:v>69.720809000000003</c:v>
                </c:pt>
                <c:pt idx="220">
                  <c:v>69.850178</c:v>
                </c:pt>
                <c:pt idx="221">
                  <c:v>70.034994999999995</c:v>
                </c:pt>
                <c:pt idx="222">
                  <c:v>70.395380000000003</c:v>
                </c:pt>
                <c:pt idx="223">
                  <c:v>70.986782000000005</c:v>
                </c:pt>
                <c:pt idx="224">
                  <c:v>71.827686</c:v>
                </c:pt>
                <c:pt idx="225">
                  <c:v>71.855407</c:v>
                </c:pt>
                <c:pt idx="226">
                  <c:v>71.291725999999997</c:v>
                </c:pt>
                <c:pt idx="227">
                  <c:v>71.716796000000002</c:v>
                </c:pt>
                <c:pt idx="228">
                  <c:v>71.125394</c:v>
                </c:pt>
                <c:pt idx="229">
                  <c:v>70.848170999999994</c:v>
                </c:pt>
                <c:pt idx="230">
                  <c:v>70.450822000000002</c:v>
                </c:pt>
                <c:pt idx="231">
                  <c:v>71.125394</c:v>
                </c:pt>
                <c:pt idx="232">
                  <c:v>71.513499999999993</c:v>
                </c:pt>
                <c:pt idx="233">
                  <c:v>71.704153000000005</c:v>
                </c:pt>
                <c:pt idx="234">
                  <c:v>72.197058999999996</c:v>
                </c:pt>
                <c:pt idx="235">
                  <c:v>72.057563000000002</c:v>
                </c:pt>
                <c:pt idx="236">
                  <c:v>72.745772000000002</c:v>
                </c:pt>
                <c:pt idx="237">
                  <c:v>73.108476999999993</c:v>
                </c:pt>
                <c:pt idx="238">
                  <c:v>72.978275999999994</c:v>
                </c:pt>
                <c:pt idx="239">
                  <c:v>72.280764000000005</c:v>
                </c:pt>
                <c:pt idx="240">
                  <c:v>73.220082000000005</c:v>
                </c:pt>
                <c:pt idx="241">
                  <c:v>73.322377000000003</c:v>
                </c:pt>
                <c:pt idx="242">
                  <c:v>73.034074000000004</c:v>
                </c:pt>
                <c:pt idx="243">
                  <c:v>73.592082000000005</c:v>
                </c:pt>
                <c:pt idx="244">
                  <c:v>73.340980999999999</c:v>
                </c:pt>
                <c:pt idx="245">
                  <c:v>73.061974000000006</c:v>
                </c:pt>
                <c:pt idx="246">
                  <c:v>72.559764999999999</c:v>
                </c:pt>
                <c:pt idx="247">
                  <c:v>72.801570999999996</c:v>
                </c:pt>
                <c:pt idx="248">
                  <c:v>71.927353999999994</c:v>
                </c:pt>
                <c:pt idx="249">
                  <c:v>72.717872999999997</c:v>
                </c:pt>
                <c:pt idx="250">
                  <c:v>73.889685999999998</c:v>
                </c:pt>
                <c:pt idx="251">
                  <c:v>74.763902999999999</c:v>
                </c:pt>
                <c:pt idx="252">
                  <c:v>74.726701000000006</c:v>
                </c:pt>
                <c:pt idx="253">
                  <c:v>74.977808999999993</c:v>
                </c:pt>
                <c:pt idx="254">
                  <c:v>75.647413999999998</c:v>
                </c:pt>
                <c:pt idx="255">
                  <c:v>75.842723000000007</c:v>
                </c:pt>
                <c:pt idx="256">
                  <c:v>75.963622999999998</c:v>
                </c:pt>
                <c:pt idx="257">
                  <c:v>76.038026000000002</c:v>
                </c:pt>
                <c:pt idx="258">
                  <c:v>76.540234999999996</c:v>
                </c:pt>
                <c:pt idx="259">
                  <c:v>76.912234999999995</c:v>
                </c:pt>
                <c:pt idx="260">
                  <c:v>77.191242000000003</c:v>
                </c:pt>
                <c:pt idx="261">
                  <c:v>77.061041000000003</c:v>
                </c:pt>
                <c:pt idx="262">
                  <c:v>78.065459000000004</c:v>
                </c:pt>
                <c:pt idx="263">
                  <c:v>77.879451000000003</c:v>
                </c:pt>
                <c:pt idx="264">
                  <c:v>77.823652999999993</c:v>
                </c:pt>
                <c:pt idx="265">
                  <c:v>77.953854000000007</c:v>
                </c:pt>
                <c:pt idx="266">
                  <c:v>78.669962999999996</c:v>
                </c:pt>
                <c:pt idx="267">
                  <c:v>78.177055999999993</c:v>
                </c:pt>
                <c:pt idx="268">
                  <c:v>78.381659999999997</c:v>
                </c:pt>
                <c:pt idx="269">
                  <c:v>78.232861999999997</c:v>
                </c:pt>
                <c:pt idx="270">
                  <c:v>78.158458999999993</c:v>
                </c:pt>
                <c:pt idx="271">
                  <c:v>79.190776</c:v>
                </c:pt>
                <c:pt idx="272">
                  <c:v>79.200078000000005</c:v>
                </c:pt>
                <c:pt idx="273">
                  <c:v>81.534411000000006</c:v>
                </c:pt>
                <c:pt idx="274">
                  <c:v>81.729713000000004</c:v>
                </c:pt>
                <c:pt idx="275">
                  <c:v>81.748317</c:v>
                </c:pt>
                <c:pt idx="276">
                  <c:v>82.073820999999995</c:v>
                </c:pt>
                <c:pt idx="277">
                  <c:v>82.129620000000003</c:v>
                </c:pt>
                <c:pt idx="278">
                  <c:v>82.352828000000002</c:v>
                </c:pt>
                <c:pt idx="279">
                  <c:v>82.278424999999999</c:v>
                </c:pt>
                <c:pt idx="280">
                  <c:v>82.204021999999995</c:v>
                </c:pt>
                <c:pt idx="281">
                  <c:v>82.297022999999996</c:v>
                </c:pt>
                <c:pt idx="282">
                  <c:v>82.371425000000002</c:v>
                </c:pt>
                <c:pt idx="283">
                  <c:v>81.301907</c:v>
                </c:pt>
                <c:pt idx="284">
                  <c:v>80.753201000000004</c:v>
                </c:pt>
                <c:pt idx="285">
                  <c:v>81.757619000000005</c:v>
                </c:pt>
                <c:pt idx="286">
                  <c:v>80.771799000000001</c:v>
                </c:pt>
                <c:pt idx="287">
                  <c:v>80.781101000000007</c:v>
                </c:pt>
                <c:pt idx="288">
                  <c:v>81.999418000000006</c:v>
                </c:pt>
                <c:pt idx="289">
                  <c:v>81.897115999999997</c:v>
                </c:pt>
                <c:pt idx="290">
                  <c:v>82.538827999999995</c:v>
                </c:pt>
                <c:pt idx="291">
                  <c:v>82.455129999999997</c:v>
                </c:pt>
                <c:pt idx="292">
                  <c:v>82.948036999999999</c:v>
                </c:pt>
                <c:pt idx="293">
                  <c:v>82.410291999999998</c:v>
                </c:pt>
                <c:pt idx="294">
                  <c:v>82.522512000000006</c:v>
                </c:pt>
                <c:pt idx="295">
                  <c:v>83.083634000000004</c:v>
                </c:pt>
                <c:pt idx="296">
                  <c:v>83.803746000000004</c:v>
                </c:pt>
                <c:pt idx="297">
                  <c:v>84.299402999999998</c:v>
                </c:pt>
                <c:pt idx="298">
                  <c:v>85.169145</c:v>
                </c:pt>
                <c:pt idx="299">
                  <c:v>86.506488000000004</c:v>
                </c:pt>
                <c:pt idx="300">
                  <c:v>86.319450000000003</c:v>
                </c:pt>
                <c:pt idx="301">
                  <c:v>85.898604000000006</c:v>
                </c:pt>
                <c:pt idx="302">
                  <c:v>85.795730000000006</c:v>
                </c:pt>
                <c:pt idx="303">
                  <c:v>86.964737</c:v>
                </c:pt>
                <c:pt idx="304">
                  <c:v>85.973421999999999</c:v>
                </c:pt>
                <c:pt idx="305">
                  <c:v>86.712235000000007</c:v>
                </c:pt>
                <c:pt idx="306">
                  <c:v>86.441023999999999</c:v>
                </c:pt>
                <c:pt idx="307">
                  <c:v>87.825130999999999</c:v>
                </c:pt>
                <c:pt idx="308">
                  <c:v>88.994138000000007</c:v>
                </c:pt>
                <c:pt idx="309">
                  <c:v>89.414976999999993</c:v>
                </c:pt>
                <c:pt idx="310">
                  <c:v>89.508497000000006</c:v>
                </c:pt>
                <c:pt idx="311">
                  <c:v>90.322128000000006</c:v>
                </c:pt>
                <c:pt idx="312">
                  <c:v>90.163145</c:v>
                </c:pt>
                <c:pt idx="313">
                  <c:v>90.303420000000003</c:v>
                </c:pt>
                <c:pt idx="314">
                  <c:v>89.882580000000004</c:v>
                </c:pt>
                <c:pt idx="315">
                  <c:v>89.274694999999994</c:v>
                </c:pt>
                <c:pt idx="316">
                  <c:v>89.817115999999999</c:v>
                </c:pt>
                <c:pt idx="317">
                  <c:v>90.163145</c:v>
                </c:pt>
                <c:pt idx="318">
                  <c:v>90.387591999999998</c:v>
                </c:pt>
                <c:pt idx="319">
                  <c:v>90.116381000000004</c:v>
                </c:pt>
                <c:pt idx="320">
                  <c:v>88.694864999999993</c:v>
                </c:pt>
                <c:pt idx="321">
                  <c:v>89.237285999999997</c:v>
                </c:pt>
                <c:pt idx="322">
                  <c:v>88.423661999999993</c:v>
                </c:pt>
                <c:pt idx="323">
                  <c:v>87.581975999999997</c:v>
                </c:pt>
                <c:pt idx="324">
                  <c:v>88.433008999999998</c:v>
                </c:pt>
                <c:pt idx="325">
                  <c:v>88.994138000000007</c:v>
                </c:pt>
                <c:pt idx="326">
                  <c:v>89.630071000000001</c:v>
                </c:pt>
                <c:pt idx="327">
                  <c:v>88.807092999999995</c:v>
                </c:pt>
                <c:pt idx="328">
                  <c:v>90.144435999999999</c:v>
                </c:pt>
                <c:pt idx="329">
                  <c:v>88.489125999999999</c:v>
                </c:pt>
                <c:pt idx="330">
                  <c:v>88.666809999999998</c:v>
                </c:pt>
                <c:pt idx="331">
                  <c:v>88.189860999999993</c:v>
                </c:pt>
                <c:pt idx="332">
                  <c:v>87.516512000000006</c:v>
                </c:pt>
                <c:pt idx="333">
                  <c:v>89.929343000000003</c:v>
                </c:pt>
                <c:pt idx="334">
                  <c:v>91.117051000000004</c:v>
                </c:pt>
                <c:pt idx="335">
                  <c:v>90.630747</c:v>
                </c:pt>
                <c:pt idx="336">
                  <c:v>91.15446</c:v>
                </c:pt>
                <c:pt idx="337">
                  <c:v>91.257333000000003</c:v>
                </c:pt>
                <c:pt idx="338">
                  <c:v>91.416315999999995</c:v>
                </c:pt>
                <c:pt idx="339">
                  <c:v>93.155799000000002</c:v>
                </c:pt>
                <c:pt idx="340">
                  <c:v>93.829148000000004</c:v>
                </c:pt>
                <c:pt idx="341">
                  <c:v>95.175837999999999</c:v>
                </c:pt>
                <c:pt idx="342">
                  <c:v>94.773700000000005</c:v>
                </c:pt>
                <c:pt idx="343">
                  <c:v>93.988130999999996</c:v>
                </c:pt>
                <c:pt idx="344">
                  <c:v>95.185192000000001</c:v>
                </c:pt>
                <c:pt idx="345">
                  <c:v>94.567960999999997</c:v>
                </c:pt>
                <c:pt idx="346">
                  <c:v>94.465086999999997</c:v>
                </c:pt>
                <c:pt idx="347">
                  <c:v>93.539229000000006</c:v>
                </c:pt>
                <c:pt idx="348">
                  <c:v>93.679511000000005</c:v>
                </c:pt>
                <c:pt idx="349">
                  <c:v>94.296750000000003</c:v>
                </c:pt>
                <c:pt idx="350">
                  <c:v>95.316120999999995</c:v>
                </c:pt>
                <c:pt idx="351">
                  <c:v>94.278041999999999</c:v>
                </c:pt>
                <c:pt idx="352">
                  <c:v>94.287396000000001</c:v>
                </c:pt>
                <c:pt idx="353">
                  <c:v>92.229946999999996</c:v>
                </c:pt>
                <c:pt idx="354">
                  <c:v>92.772361000000004</c:v>
                </c:pt>
                <c:pt idx="355">
                  <c:v>91.996145999999996</c:v>
                </c:pt>
                <c:pt idx="356">
                  <c:v>91.098506999999998</c:v>
                </c:pt>
                <c:pt idx="357">
                  <c:v>91.878654999999995</c:v>
                </c:pt>
                <c:pt idx="358">
                  <c:v>92.762196000000003</c:v>
                </c:pt>
                <c:pt idx="359">
                  <c:v>92.602401999999998</c:v>
                </c:pt>
                <c:pt idx="360">
                  <c:v>92.405016000000003</c:v>
                </c:pt>
                <c:pt idx="361">
                  <c:v>91.803458000000006</c:v>
                </c:pt>
                <c:pt idx="362">
                  <c:v>92.677598000000003</c:v>
                </c:pt>
                <c:pt idx="363">
                  <c:v>92.715197000000003</c:v>
                </c:pt>
                <c:pt idx="364">
                  <c:v>94.153295999999997</c:v>
                </c:pt>
                <c:pt idx="365">
                  <c:v>94.369484</c:v>
                </c:pt>
                <c:pt idx="366">
                  <c:v>92.856188000000003</c:v>
                </c:pt>
                <c:pt idx="367">
                  <c:v>90.468751999999995</c:v>
                </c:pt>
                <c:pt idx="368">
                  <c:v>90.261965000000004</c:v>
                </c:pt>
                <c:pt idx="369">
                  <c:v>91.822260999999997</c:v>
                </c:pt>
                <c:pt idx="370">
                  <c:v>92.113639000000006</c:v>
                </c:pt>
                <c:pt idx="371">
                  <c:v>93.203967000000006</c:v>
                </c:pt>
                <c:pt idx="372">
                  <c:v>92.81859</c:v>
                </c:pt>
                <c:pt idx="373">
                  <c:v>92.893786000000006</c:v>
                </c:pt>
                <c:pt idx="374">
                  <c:v>93.288556999999997</c:v>
                </c:pt>
                <c:pt idx="375">
                  <c:v>91.305294000000004</c:v>
                </c:pt>
                <c:pt idx="376">
                  <c:v>91.925653999999994</c:v>
                </c:pt>
                <c:pt idx="377">
                  <c:v>92.743392999999998</c:v>
                </c:pt>
                <c:pt idx="378">
                  <c:v>93.391951000000006</c:v>
                </c:pt>
                <c:pt idx="379">
                  <c:v>92.827990999999997</c:v>
                </c:pt>
                <c:pt idx="380">
                  <c:v>93.147565999999998</c:v>
                </c:pt>
                <c:pt idx="381">
                  <c:v>94.00291</c:v>
                </c:pt>
                <c:pt idx="382">
                  <c:v>95.882779999999997</c:v>
                </c:pt>
                <c:pt idx="383">
                  <c:v>96.033165999999994</c:v>
                </c:pt>
                <c:pt idx="384">
                  <c:v>95.779387</c:v>
                </c:pt>
                <c:pt idx="385">
                  <c:v>95.835780999999997</c:v>
                </c:pt>
                <c:pt idx="386">
                  <c:v>96.794518999999994</c:v>
                </c:pt>
                <c:pt idx="387">
                  <c:v>97.414872000000003</c:v>
                </c:pt>
                <c:pt idx="388">
                  <c:v>98.223217000000005</c:v>
                </c:pt>
                <c:pt idx="389">
                  <c:v>98.044627000000006</c:v>
                </c:pt>
                <c:pt idx="390">
                  <c:v>97.499470000000002</c:v>
                </c:pt>
                <c:pt idx="391">
                  <c:v>97.302076999999997</c:v>
                </c:pt>
                <c:pt idx="392">
                  <c:v>97.048298000000003</c:v>
                </c:pt>
                <c:pt idx="393">
                  <c:v>96.916708</c:v>
                </c:pt>
                <c:pt idx="394">
                  <c:v>96.803912999999994</c:v>
                </c:pt>
                <c:pt idx="395">
                  <c:v>97.490067999999994</c:v>
                </c:pt>
                <c:pt idx="396">
                  <c:v>96.916708</c:v>
                </c:pt>
                <c:pt idx="397">
                  <c:v>95.412813</c:v>
                </c:pt>
                <c:pt idx="398">
                  <c:v>94.717256000000006</c:v>
                </c:pt>
                <c:pt idx="399">
                  <c:v>94.153295999999997</c:v>
                </c:pt>
                <c:pt idx="400">
                  <c:v>93.993509000000003</c:v>
                </c:pt>
                <c:pt idx="401">
                  <c:v>94.284886</c:v>
                </c:pt>
                <c:pt idx="402">
                  <c:v>93.937115000000006</c:v>
                </c:pt>
                <c:pt idx="403">
                  <c:v>93.993509000000003</c:v>
                </c:pt>
                <c:pt idx="404">
                  <c:v>93.861918000000003</c:v>
                </c:pt>
                <c:pt idx="405">
                  <c:v>93.551738</c:v>
                </c:pt>
                <c:pt idx="406">
                  <c:v>91.953851</c:v>
                </c:pt>
                <c:pt idx="407">
                  <c:v>91.502679000000001</c:v>
                </c:pt>
                <c:pt idx="408">
                  <c:v>91.850458000000003</c:v>
                </c:pt>
                <c:pt idx="409">
                  <c:v>92.282826999999997</c:v>
                </c:pt>
                <c:pt idx="410">
                  <c:v>92.329826999999995</c:v>
                </c:pt>
                <c:pt idx="411">
                  <c:v>92.912582</c:v>
                </c:pt>
                <c:pt idx="412">
                  <c:v>93.072368999999995</c:v>
                </c:pt>
                <c:pt idx="413">
                  <c:v>93.147565999999998</c:v>
                </c:pt>
                <c:pt idx="414">
                  <c:v>91.408687</c:v>
                </c:pt>
                <c:pt idx="415">
                  <c:v>91.728262000000001</c:v>
                </c:pt>
                <c:pt idx="416">
                  <c:v>91.718868000000001</c:v>
                </c:pt>
                <c:pt idx="417">
                  <c:v>91.530876000000006</c:v>
                </c:pt>
                <c:pt idx="418">
                  <c:v>91.465080999999998</c:v>
                </c:pt>
                <c:pt idx="419">
                  <c:v>92.790392999999995</c:v>
                </c:pt>
                <c:pt idx="420">
                  <c:v>93.352468000000002</c:v>
                </c:pt>
                <c:pt idx="421">
                  <c:v>93.881482000000005</c:v>
                </c:pt>
                <c:pt idx="422">
                  <c:v>94.202674000000002</c:v>
                </c:pt>
                <c:pt idx="423">
                  <c:v>94.174334999999999</c:v>
                </c:pt>
                <c:pt idx="424">
                  <c:v>94.807263000000006</c:v>
                </c:pt>
                <c:pt idx="425">
                  <c:v>94.136546999999993</c:v>
                </c:pt>
                <c:pt idx="426">
                  <c:v>94.457731999999993</c:v>
                </c:pt>
                <c:pt idx="427">
                  <c:v>95.156795000000002</c:v>
                </c:pt>
                <c:pt idx="428">
                  <c:v>95.222920999999999</c:v>
                </c:pt>
                <c:pt idx="429">
                  <c:v>96.658818999999994</c:v>
                </c:pt>
                <c:pt idx="430">
                  <c:v>97.178392000000002</c:v>
                </c:pt>
                <c:pt idx="431">
                  <c:v>96.413202999999996</c:v>
                </c:pt>
                <c:pt idx="432">
                  <c:v>96.243161000000001</c:v>
                </c:pt>
                <c:pt idx="433">
                  <c:v>95.496870000000001</c:v>
                </c:pt>
                <c:pt idx="434">
                  <c:v>94.703349000000003</c:v>
                </c:pt>
                <c:pt idx="435">
                  <c:v>95.336276999999995</c:v>
                </c:pt>
                <c:pt idx="436">
                  <c:v>94.363265999999996</c:v>
                </c:pt>
                <c:pt idx="437">
                  <c:v>94.486070999999995</c:v>
                </c:pt>
                <c:pt idx="438">
                  <c:v>95.336276999999995</c:v>
                </c:pt>
                <c:pt idx="439">
                  <c:v>95.081219000000004</c:v>
                </c:pt>
                <c:pt idx="440">
                  <c:v>93.994844999999998</c:v>
                </c:pt>
                <c:pt idx="441">
                  <c:v>94.863940999999997</c:v>
                </c:pt>
                <c:pt idx="442">
                  <c:v>93.928718000000003</c:v>
                </c:pt>
                <c:pt idx="443">
                  <c:v>92.889581000000007</c:v>
                </c:pt>
                <c:pt idx="444">
                  <c:v>93.616974999999996</c:v>
                </c:pt>
                <c:pt idx="445">
                  <c:v>95.563004000000006</c:v>
                </c:pt>
                <c:pt idx="446">
                  <c:v>97.121706000000003</c:v>
                </c:pt>
                <c:pt idx="447">
                  <c:v>97.074477000000002</c:v>
                </c:pt>
                <c:pt idx="448">
                  <c:v>95.468530999999999</c:v>
                </c:pt>
                <c:pt idx="449">
                  <c:v>97.187832999999998</c:v>
                </c:pt>
                <c:pt idx="450">
                  <c:v>98.330884999999995</c:v>
                </c:pt>
                <c:pt idx="451">
                  <c:v>99.011049999999997</c:v>
                </c:pt>
                <c:pt idx="452">
                  <c:v>99.209429999999998</c:v>
                </c:pt>
                <c:pt idx="453">
                  <c:v>99.606198000000006</c:v>
                </c:pt>
                <c:pt idx="454">
                  <c:v>100.67367400000001</c:v>
                </c:pt>
                <c:pt idx="455">
                  <c:v>100.144661</c:v>
                </c:pt>
                <c:pt idx="456">
                  <c:v>99.710111999999995</c:v>
                </c:pt>
                <c:pt idx="457">
                  <c:v>100.465846</c:v>
                </c:pt>
                <c:pt idx="458">
                  <c:v>100.60754799999999</c:v>
                </c:pt>
                <c:pt idx="459">
                  <c:v>99.804578000000006</c:v>
                </c:pt>
                <c:pt idx="460">
                  <c:v>99.313344999999998</c:v>
                </c:pt>
                <c:pt idx="461">
                  <c:v>99.351132000000007</c:v>
                </c:pt>
                <c:pt idx="462">
                  <c:v>100.664226</c:v>
                </c:pt>
                <c:pt idx="463">
                  <c:v>101.089332</c:v>
                </c:pt>
                <c:pt idx="464">
                  <c:v>101.136562</c:v>
                </c:pt>
                <c:pt idx="465">
                  <c:v>100.418616</c:v>
                </c:pt>
                <c:pt idx="466">
                  <c:v>101.75060000000001</c:v>
                </c:pt>
                <c:pt idx="467">
                  <c:v>102.02455500000001</c:v>
                </c:pt>
                <c:pt idx="468">
                  <c:v>102.893652</c:v>
                </c:pt>
                <c:pt idx="469">
                  <c:v>102.05289399999999</c:v>
                </c:pt>
                <c:pt idx="470">
                  <c:v>102.648042</c:v>
                </c:pt>
                <c:pt idx="471">
                  <c:v>103.08259</c:v>
                </c:pt>
                <c:pt idx="472">
                  <c:v>102.137919</c:v>
                </c:pt>
                <c:pt idx="473">
                  <c:v>102.440213</c:v>
                </c:pt>
                <c:pt idx="474">
                  <c:v>102.666933</c:v>
                </c:pt>
                <c:pt idx="475">
                  <c:v>103.120378</c:v>
                </c:pt>
                <c:pt idx="476">
                  <c:v>103.073142</c:v>
                </c:pt>
                <c:pt idx="477">
                  <c:v>103.19594600000001</c:v>
                </c:pt>
                <c:pt idx="478">
                  <c:v>102.865313</c:v>
                </c:pt>
                <c:pt idx="479">
                  <c:v>102.912549</c:v>
                </c:pt>
                <c:pt idx="480">
                  <c:v>102.581908</c:v>
                </c:pt>
                <c:pt idx="481">
                  <c:v>102.137919</c:v>
                </c:pt>
                <c:pt idx="482">
                  <c:v>102.411874</c:v>
                </c:pt>
                <c:pt idx="483">
                  <c:v>101.467203</c:v>
                </c:pt>
                <c:pt idx="484">
                  <c:v>101.07988400000001</c:v>
                </c:pt>
                <c:pt idx="485">
                  <c:v>102.879204</c:v>
                </c:pt>
                <c:pt idx="486">
                  <c:v>103.126079</c:v>
                </c:pt>
                <c:pt idx="487">
                  <c:v>101.901212</c:v>
                </c:pt>
                <c:pt idx="488">
                  <c:v>100.306038</c:v>
                </c:pt>
                <c:pt idx="489">
                  <c:v>99.698353999999995</c:v>
                </c:pt>
                <c:pt idx="490">
                  <c:v>100.125629</c:v>
                </c:pt>
                <c:pt idx="491">
                  <c:v>100.533918</c:v>
                </c:pt>
                <c:pt idx="492">
                  <c:v>100.41048499999999</c:v>
                </c:pt>
                <c:pt idx="493">
                  <c:v>103.06910999999999</c:v>
                </c:pt>
                <c:pt idx="494">
                  <c:v>102.565865</c:v>
                </c:pt>
                <c:pt idx="495">
                  <c:v>103.38244299999999</c:v>
                </c:pt>
                <c:pt idx="496">
                  <c:v>103.904675</c:v>
                </c:pt>
                <c:pt idx="497">
                  <c:v>104.14205200000001</c:v>
                </c:pt>
                <c:pt idx="498">
                  <c:v>104.54084400000001</c:v>
                </c:pt>
                <c:pt idx="499">
                  <c:v>104.778221</c:v>
                </c:pt>
                <c:pt idx="500">
                  <c:v>105.015598</c:v>
                </c:pt>
                <c:pt idx="501">
                  <c:v>104.911151</c:v>
                </c:pt>
                <c:pt idx="502">
                  <c:v>103.629317</c:v>
                </c:pt>
                <c:pt idx="503">
                  <c:v>103.847707</c:v>
                </c:pt>
                <c:pt idx="504">
                  <c:v>103.92366199999999</c:v>
                </c:pt>
                <c:pt idx="505">
                  <c:v>105.42388699999999</c:v>
                </c:pt>
                <c:pt idx="506">
                  <c:v>105.47136500000001</c:v>
                </c:pt>
                <c:pt idx="507">
                  <c:v>106.48733799999999</c:v>
                </c:pt>
                <c:pt idx="508">
                  <c:v>106.857646</c:v>
                </c:pt>
                <c:pt idx="509">
                  <c:v>105.452371</c:v>
                </c:pt>
                <c:pt idx="510">
                  <c:v>106.06005500000001</c:v>
                </c:pt>
                <c:pt idx="511">
                  <c:v>106.17399899999999</c:v>
                </c:pt>
                <c:pt idx="512">
                  <c:v>106.335414</c:v>
                </c:pt>
                <c:pt idx="513">
                  <c:v>105.68974799999999</c:v>
                </c:pt>
                <c:pt idx="514">
                  <c:v>105.822678</c:v>
                </c:pt>
                <c:pt idx="515">
                  <c:v>105.927125</c:v>
                </c:pt>
                <c:pt idx="516">
                  <c:v>104.825699</c:v>
                </c:pt>
                <c:pt idx="517">
                  <c:v>102.309501</c:v>
                </c:pt>
                <c:pt idx="518">
                  <c:v>101.502421</c:v>
                </c:pt>
                <c:pt idx="519">
                  <c:v>102.746274</c:v>
                </c:pt>
                <c:pt idx="520">
                  <c:v>102.300004</c:v>
                </c:pt>
                <c:pt idx="521">
                  <c:v>102.527891</c:v>
                </c:pt>
                <c:pt idx="522">
                  <c:v>102.660822</c:v>
                </c:pt>
                <c:pt idx="523">
                  <c:v>100.078158</c:v>
                </c:pt>
                <c:pt idx="524">
                  <c:v>100.657359</c:v>
                </c:pt>
                <c:pt idx="525">
                  <c:v>101.83474699999999</c:v>
                </c:pt>
                <c:pt idx="526">
                  <c:v>101.758785</c:v>
                </c:pt>
                <c:pt idx="527">
                  <c:v>104.559838</c:v>
                </c:pt>
                <c:pt idx="528">
                  <c:v>105.33843400000001</c:v>
                </c:pt>
                <c:pt idx="529">
                  <c:v>107.28492199999999</c:v>
                </c:pt>
                <c:pt idx="530">
                  <c:v>107.588764</c:v>
                </c:pt>
                <c:pt idx="531">
                  <c:v>108.566756</c:v>
                </c:pt>
                <c:pt idx="532">
                  <c:v>108.623732</c:v>
                </c:pt>
                <c:pt idx="533">
                  <c:v>109.54475600000001</c:v>
                </c:pt>
                <c:pt idx="534">
                  <c:v>108.23443</c:v>
                </c:pt>
                <c:pt idx="535">
                  <c:v>109.68717599999999</c:v>
                </c:pt>
                <c:pt idx="536">
                  <c:v>109.174448</c:v>
                </c:pt>
                <c:pt idx="537">
                  <c:v>109.19343499999999</c:v>
                </c:pt>
                <c:pt idx="538">
                  <c:v>108.747165</c:v>
                </c:pt>
                <c:pt idx="539">
                  <c:v>109.088989</c:v>
                </c:pt>
                <c:pt idx="540">
                  <c:v>109.28838399999999</c:v>
                </c:pt>
                <c:pt idx="541">
                  <c:v>109.402328</c:v>
                </c:pt>
                <c:pt idx="542">
                  <c:v>109.136467</c:v>
                </c:pt>
                <c:pt idx="543">
                  <c:v>110.807596</c:v>
                </c:pt>
                <c:pt idx="544">
                  <c:v>110.408804</c:v>
                </c:pt>
                <c:pt idx="545">
                  <c:v>109.860268</c:v>
                </c:pt>
                <c:pt idx="546">
                  <c:v>110.251396</c:v>
                </c:pt>
                <c:pt idx="547">
                  <c:v>110.289556</c:v>
                </c:pt>
                <c:pt idx="548">
                  <c:v>110.031977</c:v>
                </c:pt>
                <c:pt idx="549">
                  <c:v>110.15599899999999</c:v>
                </c:pt>
                <c:pt idx="550">
                  <c:v>109.888886</c:v>
                </c:pt>
                <c:pt idx="551">
                  <c:v>110.04151899999999</c:v>
                </c:pt>
                <c:pt idx="552">
                  <c:v>110.299098</c:v>
                </c:pt>
                <c:pt idx="553">
                  <c:v>111.43432799999999</c:v>
                </c:pt>
                <c:pt idx="554">
                  <c:v>110.33725800000001</c:v>
                </c:pt>
                <c:pt idx="555">
                  <c:v>110.33725800000001</c:v>
                </c:pt>
                <c:pt idx="556">
                  <c:v>109.297416</c:v>
                </c:pt>
                <c:pt idx="557">
                  <c:v>108.333895</c:v>
                </c:pt>
                <c:pt idx="558">
                  <c:v>109.04938</c:v>
                </c:pt>
                <c:pt idx="559">
                  <c:v>109.25925599999999</c:v>
                </c:pt>
                <c:pt idx="560">
                  <c:v>109.841184</c:v>
                </c:pt>
                <c:pt idx="561">
                  <c:v>110.22277800000001</c:v>
                </c:pt>
                <c:pt idx="562">
                  <c:v>111.691907</c:v>
                </c:pt>
                <c:pt idx="563">
                  <c:v>111.863623</c:v>
                </c:pt>
                <c:pt idx="564">
                  <c:v>111.768227</c:v>
                </c:pt>
                <c:pt idx="565">
                  <c:v>112.006722</c:v>
                </c:pt>
                <c:pt idx="566">
                  <c:v>110.985957</c:v>
                </c:pt>
                <c:pt idx="567">
                  <c:v>110.127381</c:v>
                </c:pt>
                <c:pt idx="568">
                  <c:v>108.515154</c:v>
                </c:pt>
                <c:pt idx="569">
                  <c:v>110.165541</c:v>
                </c:pt>
                <c:pt idx="570">
                  <c:v>107.456236</c:v>
                </c:pt>
                <c:pt idx="571">
                  <c:v>106.063427</c:v>
                </c:pt>
                <c:pt idx="572">
                  <c:v>107.542098</c:v>
                </c:pt>
                <c:pt idx="573">
                  <c:v>108.52469600000001</c:v>
                </c:pt>
                <c:pt idx="574">
                  <c:v>107.732891</c:v>
                </c:pt>
                <c:pt idx="575">
                  <c:v>107.952309</c:v>
                </c:pt>
                <c:pt idx="576">
                  <c:v>108.877663</c:v>
                </c:pt>
                <c:pt idx="577">
                  <c:v>108.934907</c:v>
                </c:pt>
                <c:pt idx="578">
                  <c:v>108.46745199999999</c:v>
                </c:pt>
                <c:pt idx="579">
                  <c:v>108.791809</c:v>
                </c:pt>
                <c:pt idx="580">
                  <c:v>107.37991599999999</c:v>
                </c:pt>
                <c:pt idx="581">
                  <c:v>107.61841099999999</c:v>
                </c:pt>
                <c:pt idx="582">
                  <c:v>107.01740599999999</c:v>
                </c:pt>
                <c:pt idx="583">
                  <c:v>107.828287</c:v>
                </c:pt>
                <c:pt idx="584">
                  <c:v>106.454555</c:v>
                </c:pt>
                <c:pt idx="585">
                  <c:v>107.418076</c:v>
                </c:pt>
                <c:pt idx="586">
                  <c:v>108.267117</c:v>
                </c:pt>
                <c:pt idx="587">
                  <c:v>109.07799799999999</c:v>
                </c:pt>
                <c:pt idx="588">
                  <c:v>110.031977</c:v>
                </c:pt>
                <c:pt idx="589">
                  <c:v>111.138597</c:v>
                </c:pt>
                <c:pt idx="590">
                  <c:v>111.96856200000001</c:v>
                </c:pt>
                <c:pt idx="591">
                  <c:v>112.56956599999999</c:v>
                </c:pt>
                <c:pt idx="592">
                  <c:v>112.187973</c:v>
                </c:pt>
                <c:pt idx="593">
                  <c:v>111.815921</c:v>
                </c:pt>
                <c:pt idx="594">
                  <c:v>110.451731</c:v>
                </c:pt>
                <c:pt idx="595">
                  <c:v>110.995499</c:v>
                </c:pt>
                <c:pt idx="596">
                  <c:v>110.76654600000001</c:v>
                </c:pt>
                <c:pt idx="597">
                  <c:v>110.079679</c:v>
                </c:pt>
                <c:pt idx="598">
                  <c:v>110.661607</c:v>
                </c:pt>
                <c:pt idx="599">
                  <c:v>110.22277800000001</c:v>
                </c:pt>
                <c:pt idx="600">
                  <c:v>110.375411</c:v>
                </c:pt>
                <c:pt idx="601">
                  <c:v>111.19583299999999</c:v>
                </c:pt>
                <c:pt idx="602">
                  <c:v>111.55835</c:v>
                </c:pt>
                <c:pt idx="603">
                  <c:v>111.615587</c:v>
                </c:pt>
                <c:pt idx="604">
                  <c:v>112.28336899999999</c:v>
                </c:pt>
                <c:pt idx="605">
                  <c:v>112.617268</c:v>
                </c:pt>
                <c:pt idx="606">
                  <c:v>112.82713699999999</c:v>
                </c:pt>
                <c:pt idx="607">
                  <c:v>113.733422</c:v>
                </c:pt>
                <c:pt idx="608">
                  <c:v>113.824465</c:v>
                </c:pt>
                <c:pt idx="609">
                  <c:v>114.294067</c:v>
                </c:pt>
                <c:pt idx="610">
                  <c:v>115.319513</c:v>
                </c:pt>
                <c:pt idx="611">
                  <c:v>114.476151</c:v>
                </c:pt>
                <c:pt idx="612">
                  <c:v>114.102391</c:v>
                </c:pt>
                <c:pt idx="613">
                  <c:v>113.2782</c:v>
                </c:pt>
                <c:pt idx="614">
                  <c:v>112.74152100000001</c:v>
                </c:pt>
                <c:pt idx="615">
                  <c:v>113.297372</c:v>
                </c:pt>
                <c:pt idx="616">
                  <c:v>112.827777</c:v>
                </c:pt>
                <c:pt idx="617">
                  <c:v>113.546547</c:v>
                </c:pt>
                <c:pt idx="618">
                  <c:v>113.374042</c:v>
                </c:pt>
                <c:pt idx="619">
                  <c:v>113.527376</c:v>
                </c:pt>
                <c:pt idx="620">
                  <c:v>113.55612600000001</c:v>
                </c:pt>
                <c:pt idx="621">
                  <c:v>112.990697</c:v>
                </c:pt>
                <c:pt idx="622">
                  <c:v>114.274896</c:v>
                </c:pt>
                <c:pt idx="623">
                  <c:v>114.68699100000001</c:v>
                </c:pt>
                <c:pt idx="624">
                  <c:v>114.619906</c:v>
                </c:pt>
                <c:pt idx="625">
                  <c:v>113.374042</c:v>
                </c:pt>
                <c:pt idx="626">
                  <c:v>114.792412</c:v>
                </c:pt>
                <c:pt idx="627">
                  <c:v>114.878668</c:v>
                </c:pt>
                <c:pt idx="628">
                  <c:v>115.118258</c:v>
                </c:pt>
                <c:pt idx="629">
                  <c:v>115.20450700000001</c:v>
                </c:pt>
                <c:pt idx="630">
                  <c:v>114.792412</c:v>
                </c:pt>
                <c:pt idx="631">
                  <c:v>114.495322</c:v>
                </c:pt>
                <c:pt idx="632">
                  <c:v>113.92030699999999</c:v>
                </c:pt>
                <c:pt idx="633">
                  <c:v>114.38990200000001</c:v>
                </c:pt>
                <c:pt idx="634">
                  <c:v>114.504908</c:v>
                </c:pt>
                <c:pt idx="635">
                  <c:v>114.07364099999999</c:v>
                </c:pt>
                <c:pt idx="636">
                  <c:v>114.07364099999999</c:v>
                </c:pt>
                <c:pt idx="637">
                  <c:v>112.703186</c:v>
                </c:pt>
                <c:pt idx="638">
                  <c:v>113.671132</c:v>
                </c:pt>
                <c:pt idx="639">
                  <c:v>112.93319</c:v>
                </c:pt>
                <c:pt idx="640">
                  <c:v>113.316536</c:v>
                </c:pt>
                <c:pt idx="641">
                  <c:v>113.671132</c:v>
                </c:pt>
                <c:pt idx="642">
                  <c:v>113.55612600000001</c:v>
                </c:pt>
                <c:pt idx="643">
                  <c:v>113.44112699999999</c:v>
                </c:pt>
                <c:pt idx="644">
                  <c:v>113.87238600000001</c:v>
                </c:pt>
                <c:pt idx="645">
                  <c:v>113.91072200000001</c:v>
                </c:pt>
                <c:pt idx="646">
                  <c:v>114.409066</c:v>
                </c:pt>
                <c:pt idx="647">
                  <c:v>111.399815</c:v>
                </c:pt>
                <c:pt idx="648">
                  <c:v>111.246481</c:v>
                </c:pt>
                <c:pt idx="649">
                  <c:v>112.013165</c:v>
                </c:pt>
                <c:pt idx="650">
                  <c:v>111.006891</c:v>
                </c:pt>
                <c:pt idx="651">
                  <c:v>110.997305</c:v>
                </c:pt>
                <c:pt idx="652">
                  <c:v>110.000609</c:v>
                </c:pt>
                <c:pt idx="653">
                  <c:v>111.505235</c:v>
                </c:pt>
                <c:pt idx="654">
                  <c:v>111.76399600000001</c:v>
                </c:pt>
                <c:pt idx="655">
                  <c:v>111.90774500000001</c:v>
                </c:pt>
                <c:pt idx="656">
                  <c:v>112.837355</c:v>
                </c:pt>
                <c:pt idx="657">
                  <c:v>113.14403</c:v>
                </c:pt>
                <c:pt idx="658">
                  <c:v>112.38692500000001</c:v>
                </c:pt>
                <c:pt idx="659">
                  <c:v>112.990697</c:v>
                </c:pt>
                <c:pt idx="660">
                  <c:v>113.297372</c:v>
                </c:pt>
                <c:pt idx="661">
                  <c:v>112.74152100000001</c:v>
                </c:pt>
                <c:pt idx="662">
                  <c:v>112.636101</c:v>
                </c:pt>
                <c:pt idx="663">
                  <c:v>112.09942100000001</c:v>
                </c:pt>
                <c:pt idx="664">
                  <c:v>112.569016</c:v>
                </c:pt>
                <c:pt idx="665">
                  <c:v>112.827777</c:v>
                </c:pt>
                <c:pt idx="666">
                  <c:v>111.97483</c:v>
                </c:pt>
                <c:pt idx="667">
                  <c:v>111.62982700000001</c:v>
                </c:pt>
                <c:pt idx="668">
                  <c:v>112.29109</c:v>
                </c:pt>
                <c:pt idx="669">
                  <c:v>111.984415</c:v>
                </c:pt>
                <c:pt idx="670">
                  <c:v>112.195256</c:v>
                </c:pt>
                <c:pt idx="671">
                  <c:v>111.57232</c:v>
                </c:pt>
                <c:pt idx="672">
                  <c:v>111.90451</c:v>
                </c:pt>
                <c:pt idx="673">
                  <c:v>110.864611</c:v>
                </c:pt>
                <c:pt idx="674">
                  <c:v>111.25939099999999</c:v>
                </c:pt>
                <c:pt idx="675">
                  <c:v>110.758695</c:v>
                </c:pt>
                <c:pt idx="676">
                  <c:v>110.912758</c:v>
                </c:pt>
                <c:pt idx="677">
                  <c:v>109.48771000000001</c:v>
                </c:pt>
                <c:pt idx="678">
                  <c:v>109.82471200000001</c:v>
                </c:pt>
                <c:pt idx="679">
                  <c:v>110.04617500000001</c:v>
                </c:pt>
                <c:pt idx="680">
                  <c:v>110.26763</c:v>
                </c:pt>
                <c:pt idx="681">
                  <c:v>110.739441</c:v>
                </c:pt>
                <c:pt idx="682">
                  <c:v>109.47807899999999</c:v>
                </c:pt>
                <c:pt idx="683">
                  <c:v>108.563357</c:v>
                </c:pt>
                <c:pt idx="684">
                  <c:v>108.447811</c:v>
                </c:pt>
                <c:pt idx="685">
                  <c:v>109.49734100000001</c:v>
                </c:pt>
                <c:pt idx="686">
                  <c:v>109.54548</c:v>
                </c:pt>
                <c:pt idx="687">
                  <c:v>109.88248900000001</c:v>
                </c:pt>
                <c:pt idx="688">
                  <c:v>110.103945</c:v>
                </c:pt>
                <c:pt idx="689">
                  <c:v>109.583995</c:v>
                </c:pt>
                <c:pt idx="690">
                  <c:v>109.381794</c:v>
                </c:pt>
                <c:pt idx="691">
                  <c:v>109.88248900000001</c:v>
                </c:pt>
                <c:pt idx="692">
                  <c:v>111.538616</c:v>
                </c:pt>
                <c:pt idx="693">
                  <c:v>120.339235</c:v>
                </c:pt>
                <c:pt idx="694">
                  <c:v>123.24709300000001</c:v>
                </c:pt>
                <c:pt idx="695">
                  <c:v>125.076536</c:v>
                </c:pt>
                <c:pt idx="696">
                  <c:v>123.189323</c:v>
                </c:pt>
                <c:pt idx="697">
                  <c:v>123.121923</c:v>
                </c:pt>
                <c:pt idx="698">
                  <c:v>121.15767200000001</c:v>
                </c:pt>
                <c:pt idx="699">
                  <c:v>120.42589</c:v>
                </c:pt>
                <c:pt idx="700">
                  <c:v>119.90594</c:v>
                </c:pt>
                <c:pt idx="701">
                  <c:v>116.295186</c:v>
                </c:pt>
                <c:pt idx="702">
                  <c:v>117.209915</c:v>
                </c:pt>
                <c:pt idx="703">
                  <c:v>118.10538200000001</c:v>
                </c:pt>
                <c:pt idx="704">
                  <c:v>118.73124</c:v>
                </c:pt>
                <c:pt idx="705">
                  <c:v>119.12602</c:v>
                </c:pt>
                <c:pt idx="706">
                  <c:v>120.35848900000001</c:v>
                </c:pt>
                <c:pt idx="707">
                  <c:v>121.061386</c:v>
                </c:pt>
                <c:pt idx="708">
                  <c:v>121.128787</c:v>
                </c:pt>
                <c:pt idx="709">
                  <c:v>121.822045</c:v>
                </c:pt>
                <c:pt idx="710">
                  <c:v>122.06276200000001</c:v>
                </c:pt>
                <c:pt idx="711">
                  <c:v>122.784913</c:v>
                </c:pt>
                <c:pt idx="712">
                  <c:v>123.921098</c:v>
                </c:pt>
                <c:pt idx="713">
                  <c:v>122.68862799999999</c:v>
                </c:pt>
                <c:pt idx="714">
                  <c:v>121.648729</c:v>
                </c:pt>
                <c:pt idx="715">
                  <c:v>122.49605699999999</c:v>
                </c:pt>
                <c:pt idx="716">
                  <c:v>123.179693</c:v>
                </c:pt>
                <c:pt idx="717">
                  <c:v>120.878439</c:v>
                </c:pt>
                <c:pt idx="718">
                  <c:v>123.535957</c:v>
                </c:pt>
                <c:pt idx="719">
                  <c:v>123.97886800000001</c:v>
                </c:pt>
                <c:pt idx="720">
                  <c:v>124.546971</c:v>
                </c:pt>
                <c:pt idx="721">
                  <c:v>124.508448</c:v>
                </c:pt>
                <c:pt idx="722">
                  <c:v>124.40253199999999</c:v>
                </c:pt>
                <c:pt idx="723">
                  <c:v>124.72990299999999</c:v>
                </c:pt>
                <c:pt idx="724">
                  <c:v>126.077927</c:v>
                </c:pt>
                <c:pt idx="725">
                  <c:v>125.278745</c:v>
                </c:pt>
                <c:pt idx="726">
                  <c:v>125.55797</c:v>
                </c:pt>
                <c:pt idx="727">
                  <c:v>125.538724</c:v>
                </c:pt>
                <c:pt idx="728">
                  <c:v>126.241613</c:v>
                </c:pt>
                <c:pt idx="729">
                  <c:v>129.72719000000001</c:v>
                </c:pt>
                <c:pt idx="730">
                  <c:v>136.01471599999999</c:v>
                </c:pt>
                <c:pt idx="731">
                  <c:v>135.11925600000001</c:v>
                </c:pt>
                <c:pt idx="732">
                  <c:v>135.90880000000001</c:v>
                </c:pt>
                <c:pt idx="733">
                  <c:v>135.783638</c:v>
                </c:pt>
                <c:pt idx="734">
                  <c:v>135.15776500000001</c:v>
                </c:pt>
                <c:pt idx="735">
                  <c:v>135.45625100000001</c:v>
                </c:pt>
                <c:pt idx="736">
                  <c:v>133.98306500000001</c:v>
                </c:pt>
                <c:pt idx="737">
                  <c:v>135.17252500000001</c:v>
                </c:pt>
                <c:pt idx="738">
                  <c:v>134.85340099999999</c:v>
                </c:pt>
                <c:pt idx="739">
                  <c:v>132.14569299999999</c:v>
                </c:pt>
                <c:pt idx="740">
                  <c:v>133.47054399999999</c:v>
                </c:pt>
                <c:pt idx="741">
                  <c:v>132.47449700000001</c:v>
                </c:pt>
                <c:pt idx="742">
                  <c:v>131.27536499999999</c:v>
                </c:pt>
                <c:pt idx="743">
                  <c:v>129.621724</c:v>
                </c:pt>
                <c:pt idx="744">
                  <c:v>132.29075700000001</c:v>
                </c:pt>
                <c:pt idx="745">
                  <c:v>135.80109400000001</c:v>
                </c:pt>
                <c:pt idx="746">
                  <c:v>135.20153500000001</c:v>
                </c:pt>
                <c:pt idx="747">
                  <c:v>135.38527500000001</c:v>
                </c:pt>
                <c:pt idx="748">
                  <c:v>133.89604299999999</c:v>
                </c:pt>
                <c:pt idx="749">
                  <c:v>135.28856500000001</c:v>
                </c:pt>
                <c:pt idx="750">
                  <c:v>134.74702600000001</c:v>
                </c:pt>
                <c:pt idx="751">
                  <c:v>135.00813099999999</c:v>
                </c:pt>
                <c:pt idx="752">
                  <c:v>135.31757500000001</c:v>
                </c:pt>
                <c:pt idx="753">
                  <c:v>134.57296700000001</c:v>
                </c:pt>
                <c:pt idx="754">
                  <c:v>135.24988999999999</c:v>
                </c:pt>
                <c:pt idx="755">
                  <c:v>136.08154300000001</c:v>
                </c:pt>
                <c:pt idx="756">
                  <c:v>135.82043899999999</c:v>
                </c:pt>
                <c:pt idx="757">
                  <c:v>139.00200100000001</c:v>
                </c:pt>
                <c:pt idx="758">
                  <c:v>141.53563500000001</c:v>
                </c:pt>
                <c:pt idx="759">
                  <c:v>139.862664</c:v>
                </c:pt>
                <c:pt idx="760">
                  <c:v>138.82792699999999</c:v>
                </c:pt>
                <c:pt idx="761">
                  <c:v>137.04858100000001</c:v>
                </c:pt>
                <c:pt idx="762">
                  <c:v>136.16857300000001</c:v>
                </c:pt>
                <c:pt idx="763">
                  <c:v>136.033188</c:v>
                </c:pt>
                <c:pt idx="764">
                  <c:v>135.75275400000001</c:v>
                </c:pt>
                <c:pt idx="765">
                  <c:v>135.65604400000001</c:v>
                </c:pt>
                <c:pt idx="766">
                  <c:v>138.14133799999999</c:v>
                </c:pt>
                <c:pt idx="767">
                  <c:v>140.38485800000001</c:v>
                </c:pt>
                <c:pt idx="768">
                  <c:v>138.67319699999999</c:v>
                </c:pt>
                <c:pt idx="769">
                  <c:v>138.76024200000001</c:v>
                </c:pt>
                <c:pt idx="770">
                  <c:v>137.53210000000001</c:v>
                </c:pt>
                <c:pt idx="771">
                  <c:v>136.17825300000001</c:v>
                </c:pt>
                <c:pt idx="772">
                  <c:v>135.68505400000001</c:v>
                </c:pt>
                <c:pt idx="773">
                  <c:v>133.52856399999999</c:v>
                </c:pt>
                <c:pt idx="774">
                  <c:v>134.92110099999999</c:v>
                </c:pt>
                <c:pt idx="775">
                  <c:v>136.574727</c:v>
                </c:pt>
                <c:pt idx="776">
                  <c:v>135.30790999999999</c:v>
                </c:pt>
                <c:pt idx="777">
                  <c:v>140.50089800000001</c:v>
                </c:pt>
                <c:pt idx="778">
                  <c:v>138.59584699999999</c:v>
                </c:pt>
                <c:pt idx="779">
                  <c:v>136.30395799999999</c:v>
                </c:pt>
                <c:pt idx="780">
                  <c:v>137.13561100000001</c:v>
                </c:pt>
                <c:pt idx="781">
                  <c:v>137.154956</c:v>
                </c:pt>
                <c:pt idx="782">
                  <c:v>138.276723</c:v>
                </c:pt>
                <c:pt idx="783">
                  <c:v>138.97299100000001</c:v>
                </c:pt>
                <c:pt idx="784">
                  <c:v>139.07936599999999</c:v>
                </c:pt>
                <c:pt idx="785">
                  <c:v>139.147051</c:v>
                </c:pt>
                <c:pt idx="786">
                  <c:v>138.663532</c:v>
                </c:pt>
                <c:pt idx="787">
                  <c:v>140.71364700000001</c:v>
                </c:pt>
                <c:pt idx="788">
                  <c:v>142.038499</c:v>
                </c:pt>
                <c:pt idx="789">
                  <c:v>143.79849999999999</c:v>
                </c:pt>
                <c:pt idx="790">
                  <c:v>143.22795099999999</c:v>
                </c:pt>
                <c:pt idx="791">
                  <c:v>143.64376999999999</c:v>
                </c:pt>
                <c:pt idx="792">
                  <c:v>141.883769</c:v>
                </c:pt>
                <c:pt idx="793">
                  <c:v>143.16025099999999</c:v>
                </c:pt>
                <c:pt idx="794">
                  <c:v>141.43892500000001</c:v>
                </c:pt>
                <c:pt idx="795">
                  <c:v>143.46970999999999</c:v>
                </c:pt>
                <c:pt idx="796">
                  <c:v>144.57213300000001</c:v>
                </c:pt>
                <c:pt idx="797">
                  <c:v>140.66897900000001</c:v>
                </c:pt>
                <c:pt idx="798">
                  <c:v>140.98938899999999</c:v>
                </c:pt>
                <c:pt idx="799">
                  <c:v>138.25134700000001</c:v>
                </c:pt>
                <c:pt idx="800">
                  <c:v>136.892045</c:v>
                </c:pt>
                <c:pt idx="801">
                  <c:v>138.88244900000001</c:v>
                </c:pt>
                <c:pt idx="802">
                  <c:v>137.72704899999999</c:v>
                </c:pt>
                <c:pt idx="803">
                  <c:v>138.154248</c:v>
                </c:pt>
                <c:pt idx="804">
                  <c:v>137.435766</c:v>
                </c:pt>
                <c:pt idx="805">
                  <c:v>140.30972399999999</c:v>
                </c:pt>
                <c:pt idx="806">
                  <c:v>140.71751399999999</c:v>
                </c:pt>
                <c:pt idx="807">
                  <c:v>140.51362599999999</c:v>
                </c:pt>
                <c:pt idx="808">
                  <c:v>141.27095399999999</c:v>
                </c:pt>
                <c:pt idx="809">
                  <c:v>140.008736</c:v>
                </c:pt>
                <c:pt idx="810">
                  <c:v>138.46495400000001</c:v>
                </c:pt>
                <c:pt idx="811">
                  <c:v>139.04752099999999</c:v>
                </c:pt>
                <c:pt idx="812">
                  <c:v>140.38740000000001</c:v>
                </c:pt>
                <c:pt idx="813">
                  <c:v>141.40688399999999</c:v>
                </c:pt>
                <c:pt idx="814">
                  <c:v>139.41646600000001</c:v>
                </c:pt>
                <c:pt idx="815">
                  <c:v>137.82413399999999</c:v>
                </c:pt>
                <c:pt idx="816">
                  <c:v>137.12505999999999</c:v>
                </c:pt>
                <c:pt idx="817">
                  <c:v>137.34838500000001</c:v>
                </c:pt>
                <c:pt idx="818">
                  <c:v>136.62018499999999</c:v>
                </c:pt>
                <c:pt idx="819">
                  <c:v>137.25128599999999</c:v>
                </c:pt>
                <c:pt idx="820">
                  <c:v>138.36785499999999</c:v>
                </c:pt>
                <c:pt idx="821">
                  <c:v>139.04752099999999</c:v>
                </c:pt>
                <c:pt idx="822">
                  <c:v>138.30960099999999</c:v>
                </c:pt>
                <c:pt idx="823">
                  <c:v>137.20273599999999</c:v>
                </c:pt>
                <c:pt idx="824">
                  <c:v>136.71726899999999</c:v>
                </c:pt>
                <c:pt idx="825">
                  <c:v>138.25134700000001</c:v>
                </c:pt>
                <c:pt idx="826">
                  <c:v>137.41634300000001</c:v>
                </c:pt>
                <c:pt idx="827">
                  <c:v>140.02815899999999</c:v>
                </c:pt>
                <c:pt idx="828">
                  <c:v>141.33892599999999</c:v>
                </c:pt>
                <c:pt idx="829">
                  <c:v>140.134962</c:v>
                </c:pt>
                <c:pt idx="830">
                  <c:v>140.15438499999999</c:v>
                </c:pt>
                <c:pt idx="831">
                  <c:v>140.134962</c:v>
                </c:pt>
                <c:pt idx="832">
                  <c:v>137.91151400000001</c:v>
                </c:pt>
                <c:pt idx="833">
                  <c:v>139.105774</c:v>
                </c:pt>
                <c:pt idx="834">
                  <c:v>138.04744500000001</c:v>
                </c:pt>
                <c:pt idx="835">
                  <c:v>136.77552299999999</c:v>
                </c:pt>
                <c:pt idx="836">
                  <c:v>138.057163</c:v>
                </c:pt>
                <c:pt idx="837">
                  <c:v>139.75629900000001</c:v>
                </c:pt>
                <c:pt idx="838">
                  <c:v>137.87268399999999</c:v>
                </c:pt>
                <c:pt idx="839">
                  <c:v>136.97942599999999</c:v>
                </c:pt>
                <c:pt idx="840">
                  <c:v>138.64943400000001</c:v>
                </c:pt>
                <c:pt idx="841">
                  <c:v>137.88238799999999</c:v>
                </c:pt>
                <c:pt idx="842">
                  <c:v>137.46489299999999</c:v>
                </c:pt>
                <c:pt idx="843">
                  <c:v>135.11523299999999</c:v>
                </c:pt>
                <c:pt idx="844">
                  <c:v>134.82395</c:v>
                </c:pt>
                <c:pt idx="845">
                  <c:v>136.94058000000001</c:v>
                </c:pt>
                <c:pt idx="846">
                  <c:v>137.36779300000001</c:v>
                </c:pt>
                <c:pt idx="847">
                  <c:v>137.49402000000001</c:v>
                </c:pt>
                <c:pt idx="848">
                  <c:v>137.30954</c:v>
                </c:pt>
                <c:pt idx="849">
                  <c:v>137.27070900000001</c:v>
                </c:pt>
                <c:pt idx="850">
                  <c:v>138.27077</c:v>
                </c:pt>
                <c:pt idx="851">
                  <c:v>137.81442999999999</c:v>
                </c:pt>
                <c:pt idx="852">
                  <c:v>136.202675</c:v>
                </c:pt>
                <c:pt idx="853">
                  <c:v>137.435766</c:v>
                </c:pt>
                <c:pt idx="854">
                  <c:v>137.319244</c:v>
                </c:pt>
                <c:pt idx="855">
                  <c:v>136.42598599999999</c:v>
                </c:pt>
                <c:pt idx="856">
                  <c:v>136.72698800000001</c:v>
                </c:pt>
                <c:pt idx="857">
                  <c:v>136.42598599999999</c:v>
                </c:pt>
                <c:pt idx="858">
                  <c:v>136.49395799999999</c:v>
                </c:pt>
                <c:pt idx="859">
                  <c:v>136.115295</c:v>
                </c:pt>
                <c:pt idx="860">
                  <c:v>136.544343</c:v>
                </c:pt>
                <c:pt idx="861">
                  <c:v>136.09580099999999</c:v>
                </c:pt>
                <c:pt idx="862">
                  <c:v>134.49661</c:v>
                </c:pt>
                <c:pt idx="863">
                  <c:v>136.563849</c:v>
                </c:pt>
                <c:pt idx="864">
                  <c:v>137.35368399999999</c:v>
                </c:pt>
                <c:pt idx="865">
                  <c:v>136.12505300000001</c:v>
                </c:pt>
                <c:pt idx="866">
                  <c:v>135.130439</c:v>
                </c:pt>
                <c:pt idx="867">
                  <c:v>135.77401399999999</c:v>
                </c:pt>
                <c:pt idx="868">
                  <c:v>136.281059</c:v>
                </c:pt>
                <c:pt idx="869">
                  <c:v>137.304925</c:v>
                </c:pt>
                <c:pt idx="870">
                  <c:v>138.29954000000001</c:v>
                </c:pt>
                <c:pt idx="871">
                  <c:v>139.41116199999999</c:v>
                </c:pt>
                <c:pt idx="872">
                  <c:v>139.60617999999999</c:v>
                </c:pt>
                <c:pt idx="873">
                  <c:v>138.17277100000001</c:v>
                </c:pt>
                <c:pt idx="874">
                  <c:v>138.37755000000001</c:v>
                </c:pt>
                <c:pt idx="875">
                  <c:v>138.50430399999999</c:v>
                </c:pt>
                <c:pt idx="876">
                  <c:v>138.25078099999999</c:v>
                </c:pt>
                <c:pt idx="877">
                  <c:v>138.12401199999999</c:v>
                </c:pt>
                <c:pt idx="878">
                  <c:v>139.65493900000001</c:v>
                </c:pt>
                <c:pt idx="879">
                  <c:v>139.615926</c:v>
                </c:pt>
                <c:pt idx="880">
                  <c:v>139.09912</c:v>
                </c:pt>
                <c:pt idx="881">
                  <c:v>139.67444499999999</c:v>
                </c:pt>
                <c:pt idx="882">
                  <c:v>137.626713</c:v>
                </c:pt>
                <c:pt idx="883">
                  <c:v>138.29954000000001</c:v>
                </c:pt>
                <c:pt idx="884">
                  <c:v>140.67880500000001</c:v>
                </c:pt>
                <c:pt idx="885">
                  <c:v>142.316979</c:v>
                </c:pt>
                <c:pt idx="886">
                  <c:v>143.56511599999999</c:v>
                </c:pt>
                <c:pt idx="887">
                  <c:v>143.09706800000001</c:v>
                </c:pt>
                <c:pt idx="888">
                  <c:v>144.31595300000001</c:v>
                </c:pt>
                <c:pt idx="889">
                  <c:v>144.364711</c:v>
                </c:pt>
                <c:pt idx="890">
                  <c:v>144.47197399999999</c:v>
                </c:pt>
                <c:pt idx="891">
                  <c:v>143.838145</c:v>
                </c:pt>
                <c:pt idx="892">
                  <c:v>144.32569799999999</c:v>
                </c:pt>
                <c:pt idx="893">
                  <c:v>144.481719</c:v>
                </c:pt>
                <c:pt idx="894">
                  <c:v>143.63337999999999</c:v>
                </c:pt>
                <c:pt idx="895">
                  <c:v>142.68752499999999</c:v>
                </c:pt>
                <c:pt idx="896">
                  <c:v>146.14915999999999</c:v>
                </c:pt>
                <c:pt idx="897">
                  <c:v>148.206638</c:v>
                </c:pt>
                <c:pt idx="898">
                  <c:v>148.21638400000001</c:v>
                </c:pt>
                <c:pt idx="899">
                  <c:v>148.36264399999999</c:v>
                </c:pt>
                <c:pt idx="900">
                  <c:v>148.635673</c:v>
                </c:pt>
                <c:pt idx="901">
                  <c:v>148.55767800000001</c:v>
                </c:pt>
                <c:pt idx="902">
                  <c:v>150.03008500000001</c:v>
                </c:pt>
                <c:pt idx="903">
                  <c:v>146.45144099999999</c:v>
                </c:pt>
                <c:pt idx="904">
                  <c:v>145.21305000000001</c:v>
                </c:pt>
                <c:pt idx="905">
                  <c:v>146.55870400000001</c:v>
                </c:pt>
                <c:pt idx="906">
                  <c:v>144.90102300000001</c:v>
                </c:pt>
                <c:pt idx="907">
                  <c:v>144.24768800000001</c:v>
                </c:pt>
                <c:pt idx="908">
                  <c:v>143.925916</c:v>
                </c:pt>
                <c:pt idx="909">
                  <c:v>144.57923600000001</c:v>
                </c:pt>
                <c:pt idx="910">
                  <c:v>144.90102300000001</c:v>
                </c:pt>
                <c:pt idx="911">
                  <c:v>143.41885500000001</c:v>
                </c:pt>
                <c:pt idx="912">
                  <c:v>142.86303699999999</c:v>
                </c:pt>
                <c:pt idx="913">
                  <c:v>140.005978</c:v>
                </c:pt>
                <c:pt idx="914">
                  <c:v>138.38729599999999</c:v>
                </c:pt>
                <c:pt idx="915">
                  <c:v>134.75989300000001</c:v>
                </c:pt>
                <c:pt idx="916">
                  <c:v>134.19432900000001</c:v>
                </c:pt>
                <c:pt idx="917">
                  <c:v>136.45658599999999</c:v>
                </c:pt>
                <c:pt idx="918">
                  <c:v>139.39165499999999</c:v>
                </c:pt>
                <c:pt idx="919">
                  <c:v>139.27464699999999</c:v>
                </c:pt>
                <c:pt idx="920">
                  <c:v>137.509705</c:v>
                </c:pt>
                <c:pt idx="921">
                  <c:v>131.53228899999999</c:v>
                </c:pt>
                <c:pt idx="922">
                  <c:v>133.31673799999999</c:v>
                </c:pt>
                <c:pt idx="923">
                  <c:v>133.13146499999999</c:v>
                </c:pt>
                <c:pt idx="924">
                  <c:v>131.55462199999999</c:v>
                </c:pt>
                <c:pt idx="925">
                  <c:v>135.17844299999999</c:v>
                </c:pt>
                <c:pt idx="926">
                  <c:v>133.102079</c:v>
                </c:pt>
                <c:pt idx="927">
                  <c:v>132.416494</c:v>
                </c:pt>
                <c:pt idx="928">
                  <c:v>133.18043399999999</c:v>
                </c:pt>
                <c:pt idx="929">
                  <c:v>133.454668</c:v>
                </c:pt>
                <c:pt idx="930">
                  <c:v>134.35572500000001</c:v>
                </c:pt>
                <c:pt idx="931">
                  <c:v>136.01093399999999</c:v>
                </c:pt>
                <c:pt idx="932">
                  <c:v>136.921795</c:v>
                </c:pt>
                <c:pt idx="933">
                  <c:v>135.48205799999999</c:v>
                </c:pt>
                <c:pt idx="934">
                  <c:v>136.24599799999999</c:v>
                </c:pt>
                <c:pt idx="935">
                  <c:v>135.41349199999999</c:v>
                </c:pt>
                <c:pt idx="936">
                  <c:v>136.412497</c:v>
                </c:pt>
                <c:pt idx="937">
                  <c:v>135.98155299999999</c:v>
                </c:pt>
                <c:pt idx="938">
                  <c:v>133.34693200000001</c:v>
                </c:pt>
                <c:pt idx="939">
                  <c:v>127.71531400000001</c:v>
                </c:pt>
                <c:pt idx="940">
                  <c:v>128.19523100000001</c:v>
                </c:pt>
                <c:pt idx="941">
                  <c:v>129.92879400000001</c:v>
                </c:pt>
                <c:pt idx="942">
                  <c:v>129.468469</c:v>
                </c:pt>
                <c:pt idx="943">
                  <c:v>132.58299199999999</c:v>
                </c:pt>
                <c:pt idx="944">
                  <c:v>134.16964999999999</c:v>
                </c:pt>
                <c:pt idx="945">
                  <c:v>131.819052</c:v>
                </c:pt>
                <c:pt idx="946">
                  <c:v>134.414503</c:v>
                </c:pt>
                <c:pt idx="947">
                  <c:v>134.29696300000001</c:v>
                </c:pt>
                <c:pt idx="948">
                  <c:v>134.92378600000001</c:v>
                </c:pt>
                <c:pt idx="949">
                  <c:v>135.609387</c:v>
                </c:pt>
                <c:pt idx="950">
                  <c:v>134.091295</c:v>
                </c:pt>
                <c:pt idx="951">
                  <c:v>132.96496200000001</c:v>
                </c:pt>
                <c:pt idx="952">
                  <c:v>134.24800400000001</c:v>
                </c:pt>
                <c:pt idx="953">
                  <c:v>136.68673100000001</c:v>
                </c:pt>
                <c:pt idx="954">
                  <c:v>137.068701</c:v>
                </c:pt>
                <c:pt idx="955">
                  <c:v>136.88261</c:v>
                </c:pt>
                <c:pt idx="956">
                  <c:v>136.88261</c:v>
                </c:pt>
                <c:pt idx="957">
                  <c:v>135.599583</c:v>
                </c:pt>
                <c:pt idx="958">
                  <c:v>137.333146</c:v>
                </c:pt>
                <c:pt idx="959">
                  <c:v>137.01972699999999</c:v>
                </c:pt>
                <c:pt idx="960">
                  <c:v>137.85223300000001</c:v>
                </c:pt>
                <c:pt idx="961">
                  <c:v>139.04711699999999</c:v>
                </c:pt>
                <c:pt idx="962">
                  <c:v>140.281171</c:v>
                </c:pt>
                <c:pt idx="963">
                  <c:v>139.58579700000001</c:v>
                </c:pt>
                <c:pt idx="964">
                  <c:v>141.828643</c:v>
                </c:pt>
                <c:pt idx="965">
                  <c:v>143.61117999999999</c:v>
                </c:pt>
                <c:pt idx="966">
                  <c:v>147.90099499999999</c:v>
                </c:pt>
                <c:pt idx="967">
                  <c:v>149.105682</c:v>
                </c:pt>
                <c:pt idx="968">
                  <c:v>149.36032399999999</c:v>
                </c:pt>
                <c:pt idx="969">
                  <c:v>149.27217999999999</c:v>
                </c:pt>
                <c:pt idx="970">
                  <c:v>148.978354</c:v>
                </c:pt>
                <c:pt idx="971">
                  <c:v>148.83144799999999</c:v>
                </c:pt>
                <c:pt idx="972">
                  <c:v>145.37411</c:v>
                </c:pt>
                <c:pt idx="973">
                  <c:v>145.61896300000001</c:v>
                </c:pt>
                <c:pt idx="974">
                  <c:v>147.68552299999999</c:v>
                </c:pt>
                <c:pt idx="975">
                  <c:v>147.852036</c:v>
                </c:pt>
                <c:pt idx="976">
                  <c:v>148.42008200000001</c:v>
                </c:pt>
                <c:pt idx="977">
                  <c:v>146.872624</c:v>
                </c:pt>
                <c:pt idx="978">
                  <c:v>148.10667799999999</c:v>
                </c:pt>
                <c:pt idx="979">
                  <c:v>147.81285099999999</c:v>
                </c:pt>
                <c:pt idx="980">
                  <c:v>147.45047400000001</c:v>
                </c:pt>
                <c:pt idx="981">
                  <c:v>147.02931899999999</c:v>
                </c:pt>
                <c:pt idx="982">
                  <c:v>148.175229</c:v>
                </c:pt>
                <c:pt idx="983">
                  <c:v>147.15664699999999</c:v>
                </c:pt>
                <c:pt idx="984">
                  <c:v>149.52682200000001</c:v>
                </c:pt>
                <c:pt idx="985">
                  <c:v>148.655146</c:v>
                </c:pt>
                <c:pt idx="986">
                  <c:v>146.84322800000001</c:v>
                </c:pt>
                <c:pt idx="987">
                  <c:v>151.62276299999999</c:v>
                </c:pt>
                <c:pt idx="988">
                  <c:v>150.45725999999999</c:v>
                </c:pt>
                <c:pt idx="989">
                  <c:v>152.16878500000001</c:v>
                </c:pt>
                <c:pt idx="990">
                  <c:v>150.36872500000001</c:v>
                </c:pt>
                <c:pt idx="991">
                  <c:v>151.82452000000001</c:v>
                </c:pt>
                <c:pt idx="992">
                  <c:v>149.198194</c:v>
                </c:pt>
                <c:pt idx="993">
                  <c:v>150.68349699999999</c:v>
                </c:pt>
                <c:pt idx="994">
                  <c:v>150.78185199999999</c:v>
                </c:pt>
                <c:pt idx="995">
                  <c:v>153.339316</c:v>
                </c:pt>
                <c:pt idx="996">
                  <c:v>153.358993</c:v>
                </c:pt>
                <c:pt idx="997">
                  <c:v>150.61463499999999</c:v>
                </c:pt>
                <c:pt idx="998">
                  <c:v>151.07694599999999</c:v>
                </c:pt>
                <c:pt idx="999">
                  <c:v>151.84418199999999</c:v>
                </c:pt>
                <c:pt idx="1000">
                  <c:v>153.319639</c:v>
                </c:pt>
                <c:pt idx="1001">
                  <c:v>153.358993</c:v>
                </c:pt>
                <c:pt idx="1002">
                  <c:v>152.82782</c:v>
                </c:pt>
                <c:pt idx="1003">
                  <c:v>153.96884399999999</c:v>
                </c:pt>
                <c:pt idx="1004">
                  <c:v>152.88683599999999</c:v>
                </c:pt>
                <c:pt idx="1005">
                  <c:v>151.56876500000001</c:v>
                </c:pt>
                <c:pt idx="1006">
                  <c:v>145.52922899999999</c:v>
                </c:pt>
                <c:pt idx="1007">
                  <c:v>145.99153999999999</c:v>
                </c:pt>
                <c:pt idx="1008">
                  <c:v>144.53576000000001</c:v>
                </c:pt>
                <c:pt idx="1009">
                  <c:v>142.165189</c:v>
                </c:pt>
                <c:pt idx="1010">
                  <c:v>140.03069600000001</c:v>
                </c:pt>
                <c:pt idx="1011">
                  <c:v>138.84048799999999</c:v>
                </c:pt>
                <c:pt idx="1012">
                  <c:v>140.11922000000001</c:v>
                </c:pt>
                <c:pt idx="1013">
                  <c:v>139.06673499999999</c:v>
                </c:pt>
                <c:pt idx="1014">
                  <c:v>143.03079500000001</c:v>
                </c:pt>
                <c:pt idx="1015">
                  <c:v>140.09954300000001</c:v>
                </c:pt>
                <c:pt idx="1016">
                  <c:v>140.16840500000001</c:v>
                </c:pt>
                <c:pt idx="1017">
                  <c:v>138.555239</c:v>
                </c:pt>
                <c:pt idx="1018">
                  <c:v>139.33230699999999</c:v>
                </c:pt>
                <c:pt idx="1019">
                  <c:v>142.39142100000001</c:v>
                </c:pt>
                <c:pt idx="1020">
                  <c:v>142.52913000000001</c:v>
                </c:pt>
                <c:pt idx="1021">
                  <c:v>143.12915000000001</c:v>
                </c:pt>
                <c:pt idx="1022">
                  <c:v>143.650477</c:v>
                </c:pt>
                <c:pt idx="1023">
                  <c:v>139.95200299999999</c:v>
                </c:pt>
                <c:pt idx="1024">
                  <c:v>142.99144100000001</c:v>
                </c:pt>
                <c:pt idx="1025">
                  <c:v>143.63081500000001</c:v>
                </c:pt>
                <c:pt idx="1026">
                  <c:v>142.67668499999999</c:v>
                </c:pt>
                <c:pt idx="1027">
                  <c:v>138.77164099999999</c:v>
                </c:pt>
                <c:pt idx="1028">
                  <c:v>135.65351000000001</c:v>
                </c:pt>
                <c:pt idx="1029">
                  <c:v>133.03702999999999</c:v>
                </c:pt>
                <c:pt idx="1030">
                  <c:v>130.70581300000001</c:v>
                </c:pt>
                <c:pt idx="1031">
                  <c:v>132.14191600000001</c:v>
                </c:pt>
                <c:pt idx="1032">
                  <c:v>133.91246699999999</c:v>
                </c:pt>
                <c:pt idx="1033">
                  <c:v>133.115723</c:v>
                </c:pt>
                <c:pt idx="1034">
                  <c:v>137.52241599999999</c:v>
                </c:pt>
                <c:pt idx="1035">
                  <c:v>139.79461800000001</c:v>
                </c:pt>
                <c:pt idx="1036">
                  <c:v>141.75206299999999</c:v>
                </c:pt>
                <c:pt idx="1037">
                  <c:v>140.83727099999999</c:v>
                </c:pt>
                <c:pt idx="1038">
                  <c:v>142.52913000000001</c:v>
                </c:pt>
                <c:pt idx="1039">
                  <c:v>143.29636600000001</c:v>
                </c:pt>
                <c:pt idx="1040">
                  <c:v>144.06361799999999</c:v>
                </c:pt>
                <c:pt idx="1041">
                  <c:v>145.057087</c:v>
                </c:pt>
                <c:pt idx="1042">
                  <c:v>146.237449</c:v>
                </c:pt>
                <c:pt idx="1043">
                  <c:v>147.19157899999999</c:v>
                </c:pt>
                <c:pt idx="1044">
                  <c:v>145.03740999999999</c:v>
                </c:pt>
                <c:pt idx="1045">
                  <c:v>147.66372100000001</c:v>
                </c:pt>
                <c:pt idx="1046">
                  <c:v>148.25390999999999</c:v>
                </c:pt>
                <c:pt idx="1047">
                  <c:v>147.05386999999999</c:v>
                </c:pt>
                <c:pt idx="1048">
                  <c:v>146.70959099999999</c:v>
                </c:pt>
                <c:pt idx="1049">
                  <c:v>146.24727999999999</c:v>
                </c:pt>
                <c:pt idx="1050">
                  <c:v>145.42723699999999</c:v>
                </c:pt>
                <c:pt idx="1051">
                  <c:v>145.34819300000001</c:v>
                </c:pt>
                <c:pt idx="1052">
                  <c:v>146.73142100000001</c:v>
                </c:pt>
                <c:pt idx="1053">
                  <c:v>147.98621499999999</c:v>
                </c:pt>
                <c:pt idx="1054">
                  <c:v>148.954474</c:v>
                </c:pt>
                <c:pt idx="1055">
                  <c:v>147.50207800000001</c:v>
                </c:pt>
                <c:pt idx="1056">
                  <c:v>147.98621499999999</c:v>
                </c:pt>
                <c:pt idx="1057">
                  <c:v>145.941014</c:v>
                </c:pt>
                <c:pt idx="1058">
                  <c:v>148.44071299999999</c:v>
                </c:pt>
                <c:pt idx="1059">
                  <c:v>147.38352</c:v>
                </c:pt>
                <c:pt idx="1060">
                  <c:v>147.75897399999999</c:v>
                </c:pt>
                <c:pt idx="1061">
                  <c:v>147.45268899999999</c:v>
                </c:pt>
                <c:pt idx="1062">
                  <c:v>147.34400600000001</c:v>
                </c:pt>
                <c:pt idx="1063">
                  <c:v>147.24519699999999</c:v>
                </c:pt>
                <c:pt idx="1064">
                  <c:v>149.70538199999999</c:v>
                </c:pt>
                <c:pt idx="1065">
                  <c:v>150.713156</c:v>
                </c:pt>
                <c:pt idx="1066">
                  <c:v>150.00179199999999</c:v>
                </c:pt>
                <c:pt idx="1067">
                  <c:v>151.65179000000001</c:v>
                </c:pt>
                <c:pt idx="1068">
                  <c:v>153.06465700000001</c:v>
                </c:pt>
                <c:pt idx="1069">
                  <c:v>151.02932999999999</c:v>
                </c:pt>
                <c:pt idx="1070">
                  <c:v>153.55866900000001</c:v>
                </c:pt>
                <c:pt idx="1071">
                  <c:v>153.17334</c:v>
                </c:pt>
                <c:pt idx="1072">
                  <c:v>152.78801200000001</c:v>
                </c:pt>
                <c:pt idx="1073">
                  <c:v>152.06675899999999</c:v>
                </c:pt>
                <c:pt idx="1074">
                  <c:v>155.781723</c:v>
                </c:pt>
                <c:pt idx="1075">
                  <c:v>157.076032</c:v>
                </c:pt>
                <c:pt idx="1076">
                  <c:v>156.2955</c:v>
                </c:pt>
                <c:pt idx="1077">
                  <c:v>157.24399399999999</c:v>
                </c:pt>
                <c:pt idx="1078">
                  <c:v>157.570044</c:v>
                </c:pt>
                <c:pt idx="1079">
                  <c:v>156.09789799999999</c:v>
                </c:pt>
                <c:pt idx="1080">
                  <c:v>156.81915100000001</c:v>
                </c:pt>
                <c:pt idx="1081">
                  <c:v>156.829026</c:v>
                </c:pt>
                <c:pt idx="1082">
                  <c:v>157.965262</c:v>
                </c:pt>
                <c:pt idx="1083">
                  <c:v>158.340701</c:v>
                </c:pt>
                <c:pt idx="1084">
                  <c:v>157.63921300000001</c:v>
                </c:pt>
                <c:pt idx="1085">
                  <c:v>159.51645199999999</c:v>
                </c:pt>
                <c:pt idx="1086">
                  <c:v>159.99069900000001</c:v>
                </c:pt>
                <c:pt idx="1087">
                  <c:v>159.32872499999999</c:v>
                </c:pt>
                <c:pt idx="1088">
                  <c:v>158.97303600000001</c:v>
                </c:pt>
                <c:pt idx="1089">
                  <c:v>158.50866300000001</c:v>
                </c:pt>
                <c:pt idx="1090">
                  <c:v>159.66466500000001</c:v>
                </c:pt>
                <c:pt idx="1091">
                  <c:v>163.23143099999999</c:v>
                </c:pt>
                <c:pt idx="1092">
                  <c:v>162.86585199999999</c:v>
                </c:pt>
                <c:pt idx="1093">
                  <c:v>163.992199</c:v>
                </c:pt>
                <c:pt idx="1094">
                  <c:v>165.63232199999999</c:v>
                </c:pt>
                <c:pt idx="1095">
                  <c:v>165.04939200000001</c:v>
                </c:pt>
                <c:pt idx="1096">
                  <c:v>165.14818500000001</c:v>
                </c:pt>
                <c:pt idx="1097">
                  <c:v>164.298484</c:v>
                </c:pt>
                <c:pt idx="1098">
                  <c:v>166.55119199999999</c:v>
                </c:pt>
                <c:pt idx="1099">
                  <c:v>163.44878299999999</c:v>
                </c:pt>
                <c:pt idx="1100">
                  <c:v>163.468547</c:v>
                </c:pt>
                <c:pt idx="1101">
                  <c:v>161.97663700000001</c:v>
                </c:pt>
                <c:pt idx="1102">
                  <c:v>163.02394000000001</c:v>
                </c:pt>
                <c:pt idx="1103">
                  <c:v>162.184113</c:v>
                </c:pt>
                <c:pt idx="1104">
                  <c:v>164.08113299999999</c:v>
                </c:pt>
                <c:pt idx="1105">
                  <c:v>164.999987</c:v>
                </c:pt>
                <c:pt idx="1106">
                  <c:v>165.187714</c:v>
                </c:pt>
                <c:pt idx="1107">
                  <c:v>164.99011300000001</c:v>
                </c:pt>
                <c:pt idx="1108">
                  <c:v>164.456571</c:v>
                </c:pt>
                <c:pt idx="1109">
                  <c:v>165.039502</c:v>
                </c:pt>
                <c:pt idx="1110">
                  <c:v>166.729029</c:v>
                </c:pt>
                <c:pt idx="1111">
                  <c:v>167.20327700000001</c:v>
                </c:pt>
                <c:pt idx="1112">
                  <c:v>167.94429400000001</c:v>
                </c:pt>
                <c:pt idx="1113">
                  <c:v>167.249977</c:v>
                </c:pt>
                <c:pt idx="1114">
                  <c:v>168.757631</c:v>
                </c:pt>
                <c:pt idx="1115">
                  <c:v>168.84689599999999</c:v>
                </c:pt>
                <c:pt idx="1116">
                  <c:v>167.91453100000001</c:v>
                </c:pt>
                <c:pt idx="1117">
                  <c:v>166.982181</c:v>
                </c:pt>
                <c:pt idx="1118">
                  <c:v>167.636807</c:v>
                </c:pt>
                <c:pt idx="1119">
                  <c:v>165.40508800000001</c:v>
                </c:pt>
                <c:pt idx="1120">
                  <c:v>165.940709</c:v>
                </c:pt>
                <c:pt idx="1121">
                  <c:v>164.44296800000001</c:v>
                </c:pt>
                <c:pt idx="1122">
                  <c:v>166.66477399999999</c:v>
                </c:pt>
                <c:pt idx="1123">
                  <c:v>168.638611</c:v>
                </c:pt>
                <c:pt idx="1124">
                  <c:v>168.58901399999999</c:v>
                </c:pt>
                <c:pt idx="1125">
                  <c:v>170.790978</c:v>
                </c:pt>
                <c:pt idx="1126">
                  <c:v>165.35550699999999</c:v>
                </c:pt>
                <c:pt idx="1127">
                  <c:v>161.68555699999999</c:v>
                </c:pt>
                <c:pt idx="1128">
                  <c:v>162.74687</c:v>
                </c:pt>
                <c:pt idx="1129">
                  <c:v>166.80363600000001</c:v>
                </c:pt>
                <c:pt idx="1130">
                  <c:v>168.212097</c:v>
                </c:pt>
                <c:pt idx="1131">
                  <c:v>168.26169300000001</c:v>
                </c:pt>
                <c:pt idx="1132">
                  <c:v>169.81894500000001</c:v>
                </c:pt>
                <c:pt idx="1133">
                  <c:v>170.67195799999999</c:v>
                </c:pt>
                <c:pt idx="1134">
                  <c:v>171.76301100000001</c:v>
                </c:pt>
                <c:pt idx="1135">
                  <c:v>174.21294399999999</c:v>
                </c:pt>
                <c:pt idx="1136">
                  <c:v>174.917182</c:v>
                </c:pt>
                <c:pt idx="1137">
                  <c:v>174.27245400000001</c:v>
                </c:pt>
                <c:pt idx="1138">
                  <c:v>174.51051000000001</c:v>
                </c:pt>
                <c:pt idx="1139">
                  <c:v>175.09571199999999</c:v>
                </c:pt>
                <c:pt idx="1140">
                  <c:v>173.65749600000001</c:v>
                </c:pt>
                <c:pt idx="1141">
                  <c:v>172.983013</c:v>
                </c:pt>
                <c:pt idx="1142">
                  <c:v>173.10204899999999</c:v>
                </c:pt>
                <c:pt idx="1143">
                  <c:v>174.35180600000001</c:v>
                </c:pt>
                <c:pt idx="1144">
                  <c:v>173.43928299999999</c:v>
                </c:pt>
                <c:pt idx="1145">
                  <c:v>172.258949</c:v>
                </c:pt>
                <c:pt idx="1146">
                  <c:v>171.376181</c:v>
                </c:pt>
                <c:pt idx="1147">
                  <c:v>173.6079</c:v>
                </c:pt>
                <c:pt idx="1148">
                  <c:v>173.11196200000001</c:v>
                </c:pt>
                <c:pt idx="1149">
                  <c:v>174.530351</c:v>
                </c:pt>
                <c:pt idx="1150">
                  <c:v>174.57002</c:v>
                </c:pt>
                <c:pt idx="1151">
                  <c:v>175.343681</c:v>
                </c:pt>
                <c:pt idx="1152">
                  <c:v>174.99651900000001</c:v>
                </c:pt>
                <c:pt idx="1153">
                  <c:v>174.35180600000001</c:v>
                </c:pt>
                <c:pt idx="1154">
                  <c:v>170.136337</c:v>
                </c:pt>
                <c:pt idx="1155">
                  <c:v>172.31845899999999</c:v>
                </c:pt>
                <c:pt idx="1156">
                  <c:v>172.110174</c:v>
                </c:pt>
                <c:pt idx="1157">
                  <c:v>172.73504500000001</c:v>
                </c:pt>
                <c:pt idx="1158">
                  <c:v>173.54839000000001</c:v>
                </c:pt>
                <c:pt idx="1159">
                  <c:v>175.274258</c:v>
                </c:pt>
                <c:pt idx="1160">
                  <c:v>172.566428</c:v>
                </c:pt>
                <c:pt idx="1161">
                  <c:v>172.79456999999999</c:v>
                </c:pt>
                <c:pt idx="1162">
                  <c:v>171.376181</c:v>
                </c:pt>
                <c:pt idx="1163">
                  <c:v>171.70350099999999</c:v>
                </c:pt>
                <c:pt idx="1164">
                  <c:v>172.288704</c:v>
                </c:pt>
                <c:pt idx="1165">
                  <c:v>172.43749399999999</c:v>
                </c:pt>
                <c:pt idx="1166">
                  <c:v>173.042539</c:v>
                </c:pt>
                <c:pt idx="1167">
                  <c:v>173.488879</c:v>
                </c:pt>
                <c:pt idx="1168">
                  <c:v>171.84236300000001</c:v>
                </c:pt>
                <c:pt idx="1169">
                  <c:v>172.725131</c:v>
                </c:pt>
                <c:pt idx="1170">
                  <c:v>174.04432700000001</c:v>
                </c:pt>
                <c:pt idx="1171">
                  <c:v>175.809864</c:v>
                </c:pt>
                <c:pt idx="1172">
                  <c:v>176.28595899999999</c:v>
                </c:pt>
                <c:pt idx="1173">
                  <c:v>175.770195</c:v>
                </c:pt>
                <c:pt idx="1174">
                  <c:v>175.581737</c:v>
                </c:pt>
                <c:pt idx="1175">
                  <c:v>175.879302</c:v>
                </c:pt>
                <c:pt idx="1176">
                  <c:v>176.43475000000001</c:v>
                </c:pt>
                <c:pt idx="1177">
                  <c:v>176.97234900000001</c:v>
                </c:pt>
                <c:pt idx="1178">
                  <c:v>175.867267</c:v>
                </c:pt>
                <c:pt idx="1179">
                  <c:v>170.24230800000001</c:v>
                </c:pt>
                <c:pt idx="1180">
                  <c:v>172.522154</c:v>
                </c:pt>
                <c:pt idx="1181">
                  <c:v>170.341871</c:v>
                </c:pt>
                <c:pt idx="1182">
                  <c:v>172.034335</c:v>
                </c:pt>
                <c:pt idx="1183">
                  <c:v>175.24006800000001</c:v>
                </c:pt>
                <c:pt idx="1184">
                  <c:v>174.42369500000001</c:v>
                </c:pt>
                <c:pt idx="1185">
                  <c:v>174.881663</c:v>
                </c:pt>
                <c:pt idx="1186">
                  <c:v>175.11063999999999</c:v>
                </c:pt>
                <c:pt idx="1187">
                  <c:v>178.58518100000001</c:v>
                </c:pt>
                <c:pt idx="1188">
                  <c:v>180.745564</c:v>
                </c:pt>
                <c:pt idx="1189">
                  <c:v>178.704645</c:v>
                </c:pt>
                <c:pt idx="1190">
                  <c:v>176.225672</c:v>
                </c:pt>
                <c:pt idx="1191">
                  <c:v>178.17699400000001</c:v>
                </c:pt>
                <c:pt idx="1192">
                  <c:v>178.376105</c:v>
                </c:pt>
                <c:pt idx="1193">
                  <c:v>175.65820600000001</c:v>
                </c:pt>
                <c:pt idx="1194">
                  <c:v>178.93362099999999</c:v>
                </c:pt>
                <c:pt idx="1195">
                  <c:v>177.61947799999999</c:v>
                </c:pt>
                <c:pt idx="1196">
                  <c:v>175.2998</c:v>
                </c:pt>
                <c:pt idx="1197">
                  <c:v>175.867267</c:v>
                </c:pt>
                <c:pt idx="1198">
                  <c:v>176.32523499999999</c:v>
                </c:pt>
                <c:pt idx="1199">
                  <c:v>176.61394300000001</c:v>
                </c:pt>
                <c:pt idx="1200">
                  <c:v>178.39602099999999</c:v>
                </c:pt>
                <c:pt idx="1201">
                  <c:v>173.19914900000001</c:v>
                </c:pt>
                <c:pt idx="1202">
                  <c:v>172.70136400000001</c:v>
                </c:pt>
                <c:pt idx="1203">
                  <c:v>172.094067</c:v>
                </c:pt>
                <c:pt idx="1204">
                  <c:v>171.16818000000001</c:v>
                </c:pt>
                <c:pt idx="1205">
                  <c:v>170.77990800000001</c:v>
                </c:pt>
                <c:pt idx="1206">
                  <c:v>172.02437</c:v>
                </c:pt>
                <c:pt idx="1207">
                  <c:v>171.45690300000001</c:v>
                </c:pt>
                <c:pt idx="1208">
                  <c:v>172.26331200000001</c:v>
                </c:pt>
                <c:pt idx="1209">
                  <c:v>171.556466</c:v>
                </c:pt>
                <c:pt idx="1210">
                  <c:v>171.39717099999999</c:v>
                </c:pt>
                <c:pt idx="1211">
                  <c:v>170.22239200000001</c:v>
                </c:pt>
                <c:pt idx="1212">
                  <c:v>166.80759699999999</c:v>
                </c:pt>
                <c:pt idx="1213">
                  <c:v>166.50892400000001</c:v>
                </c:pt>
                <c:pt idx="1214">
                  <c:v>167.04652400000001</c:v>
                </c:pt>
                <c:pt idx="1215">
                  <c:v>167.16600299999999</c:v>
                </c:pt>
                <c:pt idx="1216">
                  <c:v>165.63281799999999</c:v>
                </c:pt>
                <c:pt idx="1217">
                  <c:v>166.13060300000001</c:v>
                </c:pt>
                <c:pt idx="1218">
                  <c:v>172.41264100000001</c:v>
                </c:pt>
                <c:pt idx="1219">
                  <c:v>174.21463399999999</c:v>
                </c:pt>
                <c:pt idx="1220">
                  <c:v>177.101778</c:v>
                </c:pt>
                <c:pt idx="1221">
                  <c:v>177.91815199999999</c:v>
                </c:pt>
                <c:pt idx="1222">
                  <c:v>174.03542300000001</c:v>
                </c:pt>
                <c:pt idx="1223">
                  <c:v>174.83188200000001</c:v>
                </c:pt>
                <c:pt idx="1224">
                  <c:v>169.605144</c:v>
                </c:pt>
                <c:pt idx="1225">
                  <c:v>162.078644</c:v>
                </c:pt>
                <c:pt idx="1226">
                  <c:v>166.04100500000001</c:v>
                </c:pt>
                <c:pt idx="1227">
                  <c:v>168.51001199999999</c:v>
                </c:pt>
                <c:pt idx="1228">
                  <c:v>172.65158299999999</c:v>
                </c:pt>
                <c:pt idx="1229">
                  <c:v>171.09849800000001</c:v>
                </c:pt>
                <c:pt idx="1230">
                  <c:v>171.30757399999999</c:v>
                </c:pt>
                <c:pt idx="1231">
                  <c:v>166.92706100000001</c:v>
                </c:pt>
                <c:pt idx="1232">
                  <c:v>167.73346900000001</c:v>
                </c:pt>
                <c:pt idx="1233">
                  <c:v>169.933684</c:v>
                </c:pt>
                <c:pt idx="1234">
                  <c:v>169.555363</c:v>
                </c:pt>
                <c:pt idx="1235">
                  <c:v>171.96463800000001</c:v>
                </c:pt>
                <c:pt idx="1236">
                  <c:v>168.35073199999999</c:v>
                </c:pt>
                <c:pt idx="1237">
                  <c:v>163.89057199999999</c:v>
                </c:pt>
                <c:pt idx="1238">
                  <c:v>164.79654400000001</c:v>
                </c:pt>
                <c:pt idx="1239">
                  <c:v>163.681511</c:v>
                </c:pt>
                <c:pt idx="1240">
                  <c:v>164.02000100000001</c:v>
                </c:pt>
                <c:pt idx="1241">
                  <c:v>163.990005</c:v>
                </c:pt>
                <c:pt idx="1242">
                  <c:v>163.63999899999999</c:v>
                </c:pt>
                <c:pt idx="1243">
                  <c:v>166.509995</c:v>
                </c:pt>
                <c:pt idx="1244">
                  <c:v>169.39999399999999</c:v>
                </c:pt>
                <c:pt idx="1245">
                  <c:v>168.11999499999999</c:v>
                </c:pt>
                <c:pt idx="1246">
                  <c:v>167.75</c:v>
                </c:pt>
                <c:pt idx="1247">
                  <c:v>169.19000199999999</c:v>
                </c:pt>
                <c:pt idx="1248">
                  <c:v>167.75</c:v>
                </c:pt>
                <c:pt idx="1249">
                  <c:v>166.740005</c:v>
                </c:pt>
                <c:pt idx="1250">
                  <c:v>166.14999399999999</c:v>
                </c:pt>
                <c:pt idx="1251">
                  <c:v>165.970001</c:v>
                </c:pt>
                <c:pt idx="1252">
                  <c:v>165.91000399999999</c:v>
                </c:pt>
                <c:pt idx="1253">
                  <c:v>166.479996</c:v>
                </c:pt>
                <c:pt idx="1254">
                  <c:v>167.05999800000001</c:v>
                </c:pt>
                <c:pt idx="1255">
                  <c:v>165.86999499999999</c:v>
                </c:pt>
                <c:pt idx="1256">
                  <c:v>166.14999399999999</c:v>
                </c:pt>
                <c:pt idx="1257">
                  <c:v>165.550003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04-4664-8720-0802052D9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8134560"/>
        <c:axId val="718134888"/>
      </c:lineChart>
      <c:lineChart>
        <c:grouping val="standard"/>
        <c:varyColors val="0"/>
        <c:ser>
          <c:idx val="1"/>
          <c:order val="1"/>
          <c:tx>
            <c:strRef>
              <c:f>BDXCorrected!$C$1</c:f>
              <c:strCache>
                <c:ptCount val="1"/>
                <c:pt idx="0">
                  <c:v>Daily Change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BDXCorrected!$A$2:$A$1259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BDXCorrected!$C$2:$C$1259</c:f>
              <c:numCache>
                <c:formatCode>General</c:formatCode>
                <c:ptCount val="1258"/>
                <c:pt idx="1">
                  <c:v>-1.7205557933181147E-2</c:v>
                </c:pt>
                <c:pt idx="2">
                  <c:v>-6.7183058068848592E-3</c:v>
                </c:pt>
                <c:pt idx="3">
                  <c:v>4.6664526003484998E-3</c:v>
                </c:pt>
                <c:pt idx="4">
                  <c:v>4.3721785933382223E-3</c:v>
                </c:pt>
                <c:pt idx="5">
                  <c:v>1.1791189201995147E-2</c:v>
                </c:pt>
                <c:pt idx="6">
                  <c:v>6.98172590258109E-3</c:v>
                </c:pt>
                <c:pt idx="7">
                  <c:v>-6.6915370470012445E-4</c:v>
                </c:pt>
                <c:pt idx="8">
                  <c:v>2.9411917194143589E-3</c:v>
                </c:pt>
                <c:pt idx="9">
                  <c:v>4.5284722333250975E-3</c:v>
                </c:pt>
                <c:pt idx="10">
                  <c:v>1.6213408598931361E-2</c:v>
                </c:pt>
                <c:pt idx="11">
                  <c:v>1.8525042453912142E-2</c:v>
                </c:pt>
                <c:pt idx="12">
                  <c:v>3.07571390618422E-3</c:v>
                </c:pt>
                <c:pt idx="13">
                  <c:v>-7.1915647276607642E-3</c:v>
                </c:pt>
                <c:pt idx="14">
                  <c:v>8.9813827231468336E-3</c:v>
                </c:pt>
                <c:pt idx="15">
                  <c:v>1.2187516704034404E-2</c:v>
                </c:pt>
                <c:pt idx="16">
                  <c:v>1.5130849236282206E-3</c:v>
                </c:pt>
                <c:pt idx="17">
                  <c:v>-3.534090128793728E-3</c:v>
                </c:pt>
                <c:pt idx="18">
                  <c:v>-1.2651741548595659E-3</c:v>
                </c:pt>
                <c:pt idx="19">
                  <c:v>-7.3697130425758308E-3</c:v>
                </c:pt>
                <c:pt idx="20">
                  <c:v>1.3805501611571543E-2</c:v>
                </c:pt>
                <c:pt idx="21">
                  <c:v>-1.5106088787833927E-3</c:v>
                </c:pt>
                <c:pt idx="22">
                  <c:v>6.6546392971189427E-3</c:v>
                </c:pt>
                <c:pt idx="23">
                  <c:v>7.7287229283227359E-3</c:v>
                </c:pt>
                <c:pt idx="24">
                  <c:v>-3.822278820258275E-2</c:v>
                </c:pt>
                <c:pt idx="25">
                  <c:v>-9.0721754411024584E-3</c:v>
                </c:pt>
                <c:pt idx="26">
                  <c:v>5.2064667238294114E-4</c:v>
                </c:pt>
                <c:pt idx="27">
                  <c:v>-5.6110389610234141E-3</c:v>
                </c:pt>
                <c:pt idx="28">
                  <c:v>5.7411833745493399E-3</c:v>
                </c:pt>
                <c:pt idx="29">
                  <c:v>-2.0839292249147071E-3</c:v>
                </c:pt>
                <c:pt idx="30">
                  <c:v>7.2747102966502783E-3</c:v>
                </c:pt>
                <c:pt idx="31">
                  <c:v>4.5199194279379662E-3</c:v>
                </c:pt>
                <c:pt idx="32">
                  <c:v>-2.7095022066534881E-3</c:v>
                </c:pt>
                <c:pt idx="33">
                  <c:v>-3.753809326408784E-3</c:v>
                </c:pt>
                <c:pt idx="34">
                  <c:v>-3.6377726335020382E-3</c:v>
                </c:pt>
                <c:pt idx="35">
                  <c:v>-4.9583219883883598E-3</c:v>
                </c:pt>
                <c:pt idx="36">
                  <c:v>1.079827777525301E-2</c:v>
                </c:pt>
                <c:pt idx="37">
                  <c:v>-2.0724775369883636E-3</c:v>
                </c:pt>
                <c:pt idx="38">
                  <c:v>1.2958177668523794E-3</c:v>
                </c:pt>
                <c:pt idx="39">
                  <c:v>-1.3034596348951986E-2</c:v>
                </c:pt>
                <c:pt idx="40">
                  <c:v>2.0969380320353748E-3</c:v>
                </c:pt>
                <c:pt idx="41">
                  <c:v>3.789618535767213E-3</c:v>
                </c:pt>
                <c:pt idx="42">
                  <c:v>-8.6455248233038868E-3</c:v>
                </c:pt>
                <c:pt idx="43">
                  <c:v>-7.5272767764007643E-3</c:v>
                </c:pt>
                <c:pt idx="44">
                  <c:v>6.1153680688523677E-3</c:v>
                </c:pt>
                <c:pt idx="45">
                  <c:v>1.5126908059361902E-2</c:v>
                </c:pt>
                <c:pt idx="46">
                  <c:v>2.8679582036965079E-3</c:v>
                </c:pt>
                <c:pt idx="47">
                  <c:v>-1.4329509541684011E-3</c:v>
                </c:pt>
                <c:pt idx="48">
                  <c:v>1.4109404313721062E-2</c:v>
                </c:pt>
                <c:pt idx="49">
                  <c:v>-2.5740698552583242E-3</c:v>
                </c:pt>
                <c:pt idx="50">
                  <c:v>6.2945609977859704E-3</c:v>
                </c:pt>
                <c:pt idx="51">
                  <c:v>2.5614039870820845E-4</c:v>
                </c:pt>
                <c:pt idx="52">
                  <c:v>-3.3342219016529069E-3</c:v>
                </c:pt>
                <c:pt idx="53">
                  <c:v>-9.8103614829919347E-3</c:v>
                </c:pt>
                <c:pt idx="54">
                  <c:v>-3.378312975620963E-3</c:v>
                </c:pt>
                <c:pt idx="55">
                  <c:v>6.5051761612870251E-4</c:v>
                </c:pt>
                <c:pt idx="56">
                  <c:v>-6.2630116182646849E-3</c:v>
                </c:pt>
                <c:pt idx="57">
                  <c:v>1.6486345438646043E-2</c:v>
                </c:pt>
                <c:pt idx="58">
                  <c:v>1.1581235708745647E-3</c:v>
                </c:pt>
                <c:pt idx="59">
                  <c:v>-2.8332397213584916E-3</c:v>
                </c:pt>
                <c:pt idx="60">
                  <c:v>-5.6906754996439071E-3</c:v>
                </c:pt>
                <c:pt idx="61">
                  <c:v>7.1082987659025062E-3</c:v>
                </c:pt>
                <c:pt idx="62">
                  <c:v>3.3427952765826005E-3</c:v>
                </c:pt>
                <c:pt idx="63">
                  <c:v>2.819705181290369E-3</c:v>
                </c:pt>
                <c:pt idx="64">
                  <c:v>-4.7468840027730689E-3</c:v>
                </c:pt>
                <c:pt idx="65">
                  <c:v>-1.4156164550999622E-3</c:v>
                </c:pt>
                <c:pt idx="66">
                  <c:v>-1.2440213785126348E-2</c:v>
                </c:pt>
                <c:pt idx="67">
                  <c:v>-8.9064064484801302E-3</c:v>
                </c:pt>
                <c:pt idx="68">
                  <c:v>5.2611292903735618E-4</c:v>
                </c:pt>
                <c:pt idx="69">
                  <c:v>3.0197105603576848E-3</c:v>
                </c:pt>
                <c:pt idx="70">
                  <c:v>-1.9726564970137306E-2</c:v>
                </c:pt>
                <c:pt idx="71">
                  <c:v>3.0704915854531437E-3</c:v>
                </c:pt>
                <c:pt idx="72">
                  <c:v>2.0711771054676507E-2</c:v>
                </c:pt>
                <c:pt idx="73">
                  <c:v>-4.186839333175982E-3</c:v>
                </c:pt>
                <c:pt idx="74">
                  <c:v>-9.1820038469900365E-4</c:v>
                </c:pt>
                <c:pt idx="75">
                  <c:v>3.0138614130589096E-3</c:v>
                </c:pt>
                <c:pt idx="76">
                  <c:v>-1.0257827683186106E-2</c:v>
                </c:pt>
                <c:pt idx="77">
                  <c:v>5.4050179464004812E-3</c:v>
                </c:pt>
                <c:pt idx="78">
                  <c:v>1.0853347373274851E-2</c:v>
                </c:pt>
                <c:pt idx="79">
                  <c:v>5.5768266944586798E-3</c:v>
                </c:pt>
                <c:pt idx="80">
                  <c:v>8.3714961740894035E-3</c:v>
                </c:pt>
                <c:pt idx="81">
                  <c:v>6.1372861578457448E-3</c:v>
                </c:pt>
                <c:pt idx="82">
                  <c:v>-1.2312570262297999E-2</c:v>
                </c:pt>
                <c:pt idx="83">
                  <c:v>1.2907710411600947E-4</c:v>
                </c:pt>
                <c:pt idx="84">
                  <c:v>1.933623874334264E-3</c:v>
                </c:pt>
                <c:pt idx="85">
                  <c:v>-1.2440213785126348E-2</c:v>
                </c:pt>
                <c:pt idx="86">
                  <c:v>3.9109095402245828E-4</c:v>
                </c:pt>
                <c:pt idx="87">
                  <c:v>1.3037249590540671E-4</c:v>
                </c:pt>
                <c:pt idx="88">
                  <c:v>-9.2963949629985936E-3</c:v>
                </c:pt>
                <c:pt idx="89">
                  <c:v>7.8617621080438304E-3</c:v>
                </c:pt>
                <c:pt idx="90">
                  <c:v>1.8255199623464838E-3</c:v>
                </c:pt>
                <c:pt idx="91">
                  <c:v>-3.6543928656486277E-3</c:v>
                </c:pt>
                <c:pt idx="92">
                  <c:v>-6.4275820972721229E-3</c:v>
                </c:pt>
                <c:pt idx="93">
                  <c:v>-3.9484873652203563E-4</c:v>
                </c:pt>
                <c:pt idx="94">
                  <c:v>-1.5522674787099611E-2</c:v>
                </c:pt>
                <c:pt idx="95">
                  <c:v>-8.0548013859415707E-3</c:v>
                </c:pt>
                <c:pt idx="96">
                  <c:v>1.6045226493173144E-2</c:v>
                </c:pt>
                <c:pt idx="97">
                  <c:v>-8.1241796043621944E-3</c:v>
                </c:pt>
                <c:pt idx="98">
                  <c:v>-4.960063402991763E-3</c:v>
                </c:pt>
                <c:pt idx="99">
                  <c:v>4.1574243783547666E-3</c:v>
                </c:pt>
                <c:pt idx="100">
                  <c:v>-4.0231078774737765E-3</c:v>
                </c:pt>
                <c:pt idx="101">
                  <c:v>-1.7483342212322715E-3</c:v>
                </c:pt>
                <c:pt idx="102">
                  <c:v>-1.1507585963603248E-2</c:v>
                </c:pt>
                <c:pt idx="103">
                  <c:v>-4.2301431688721762E-3</c:v>
                </c:pt>
                <c:pt idx="104">
                  <c:v>-1.2798638157622421E-2</c:v>
                </c:pt>
                <c:pt idx="105">
                  <c:v>-2.7700370959380511E-4</c:v>
                </c:pt>
                <c:pt idx="106">
                  <c:v>5.6641257698578484E-3</c:v>
                </c:pt>
                <c:pt idx="107">
                  <c:v>8.1453613575538757E-3</c:v>
                </c:pt>
                <c:pt idx="108">
                  <c:v>2.3346669120708373E-3</c:v>
                </c:pt>
                <c:pt idx="109">
                  <c:v>4.9261313239171468E-3</c:v>
                </c:pt>
                <c:pt idx="110">
                  <c:v>-1.0014538626632553E-2</c:v>
                </c:pt>
                <c:pt idx="111">
                  <c:v>4.2649512285805914E-3</c:v>
                </c:pt>
                <c:pt idx="112">
                  <c:v>2.0572135831803638E-3</c:v>
                </c:pt>
                <c:pt idx="113">
                  <c:v>2.0529901424869751E-3</c:v>
                </c:pt>
                <c:pt idx="114">
                  <c:v>6.1336839729927792E-3</c:v>
                </c:pt>
                <c:pt idx="115">
                  <c:v>-2.1765188075290919E-3</c:v>
                </c:pt>
                <c:pt idx="116">
                  <c:v>1.7816639284161377E-2</c:v>
                </c:pt>
                <c:pt idx="117">
                  <c:v>-1.0708376145402035E-3</c:v>
                </c:pt>
                <c:pt idx="118">
                  <c:v>-1.2668555847504929E-2</c:v>
                </c:pt>
                <c:pt idx="119">
                  <c:v>3.5200962242704146E-3</c:v>
                </c:pt>
                <c:pt idx="120">
                  <c:v>-1.2922659149122794E-2</c:v>
                </c:pt>
                <c:pt idx="121">
                  <c:v>-3.7035160966537649E-3</c:v>
                </c:pt>
                <c:pt idx="122">
                  <c:v>9.7095691611691608E-3</c:v>
                </c:pt>
                <c:pt idx="123">
                  <c:v>-4.6379011272428741E-3</c:v>
                </c:pt>
                <c:pt idx="124">
                  <c:v>2.1773804449625095E-2</c:v>
                </c:pt>
                <c:pt idx="125">
                  <c:v>8.2601403386265565E-3</c:v>
                </c:pt>
                <c:pt idx="126">
                  <c:v>4.2367238083995248E-3</c:v>
                </c:pt>
                <c:pt idx="127">
                  <c:v>-4.6349247313694992E-3</c:v>
                </c:pt>
                <c:pt idx="128">
                  <c:v>-2.6581146144403459E-3</c:v>
                </c:pt>
                <c:pt idx="129">
                  <c:v>-2.398408620493024E-3</c:v>
                </c:pt>
                <c:pt idx="130">
                  <c:v>-2.0030943830781269E-3</c:v>
                </c:pt>
                <c:pt idx="131">
                  <c:v>2.669926047562689E-3</c:v>
                </c:pt>
                <c:pt idx="132">
                  <c:v>-8.8378080502273058E-3</c:v>
                </c:pt>
                <c:pt idx="133">
                  <c:v>9.4104197364500652E-4</c:v>
                </c:pt>
                <c:pt idx="134">
                  <c:v>9.4017185978784211E-4</c:v>
                </c:pt>
                <c:pt idx="135">
                  <c:v>9.6193238945261467E-3</c:v>
                </c:pt>
                <c:pt idx="136">
                  <c:v>2.7882816018160914E-3</c:v>
                </c:pt>
                <c:pt idx="137">
                  <c:v>7.0027185212654906E-3</c:v>
                </c:pt>
                <c:pt idx="138">
                  <c:v>-1.5390995819454785E-2</c:v>
                </c:pt>
                <c:pt idx="139">
                  <c:v>-1.0213788849206387E-2</c:v>
                </c:pt>
                <c:pt idx="140">
                  <c:v>-1.1684925514762119E-2</c:v>
                </c:pt>
                <c:pt idx="141">
                  <c:v>7.4886757302656901E-3</c:v>
                </c:pt>
                <c:pt idx="142">
                  <c:v>1.0390710435550017E-2</c:v>
                </c:pt>
                <c:pt idx="143">
                  <c:v>1.9278726671097222E-2</c:v>
                </c:pt>
                <c:pt idx="144">
                  <c:v>3.5490779021656663E-3</c:v>
                </c:pt>
                <c:pt idx="145">
                  <c:v>-6.5824325026660043E-3</c:v>
                </c:pt>
                <c:pt idx="146">
                  <c:v>-7.0249950531130669E-3</c:v>
                </c:pt>
                <c:pt idx="147">
                  <c:v>-1.0160548877271679E-2</c:v>
                </c:pt>
                <c:pt idx="148">
                  <c:v>-9.4104197364501638E-4</c:v>
                </c:pt>
                <c:pt idx="149">
                  <c:v>5.6330432172567143E-3</c:v>
                </c:pt>
                <c:pt idx="150">
                  <c:v>9.3185420067635871E-3</c:v>
                </c:pt>
                <c:pt idx="151">
                  <c:v>1.0594924476885308E-3</c:v>
                </c:pt>
                <c:pt idx="152">
                  <c:v>-6.6207825640691152E-4</c:v>
                </c:pt>
                <c:pt idx="153">
                  <c:v>5.1522641419423721E-3</c:v>
                </c:pt>
                <c:pt idx="154">
                  <c:v>4.2077548494515267E-3</c:v>
                </c:pt>
                <c:pt idx="155">
                  <c:v>-1.9702071632772991E-3</c:v>
                </c:pt>
                <c:pt idx="156">
                  <c:v>1.445196110141144E-3</c:v>
                </c:pt>
                <c:pt idx="157">
                  <c:v>-3.6827437963153275E-3</c:v>
                </c:pt>
                <c:pt idx="158">
                  <c:v>8.659240685674011E-3</c:v>
                </c:pt>
                <c:pt idx="159">
                  <c:v>3.9180839180185783E-4</c:v>
                </c:pt>
                <c:pt idx="160">
                  <c:v>-5.4995225113873463E-3</c:v>
                </c:pt>
                <c:pt idx="161">
                  <c:v>-2.234720842654774E-3</c:v>
                </c:pt>
                <c:pt idx="162">
                  <c:v>-9.5201149572216627E-3</c:v>
                </c:pt>
                <c:pt idx="163">
                  <c:v>8.7302568224842305E-3</c:v>
                </c:pt>
                <c:pt idx="164">
                  <c:v>-1.5816908788708122E-3</c:v>
                </c:pt>
                <c:pt idx="165">
                  <c:v>-2.1127147925133786E-3</c:v>
                </c:pt>
                <c:pt idx="166">
                  <c:v>-1.7199798099626958E-3</c:v>
                </c:pt>
                <c:pt idx="167">
                  <c:v>3.8326946024760783E-3</c:v>
                </c:pt>
                <c:pt idx="168">
                  <c:v>2.240020943554188E-3</c:v>
                </c:pt>
                <c:pt idx="169">
                  <c:v>7.8657714240961182E-3</c:v>
                </c:pt>
                <c:pt idx="170">
                  <c:v>4.7175383019567255E-3</c:v>
                </c:pt>
                <c:pt idx="171">
                  <c:v>9.2394276522776552E-3</c:v>
                </c:pt>
                <c:pt idx="172">
                  <c:v>8.7697353887492002E-3</c:v>
                </c:pt>
                <c:pt idx="173">
                  <c:v>-2.8287780634892509E-3</c:v>
                </c:pt>
                <c:pt idx="174">
                  <c:v>7.5684606288041086E-3</c:v>
                </c:pt>
                <c:pt idx="175">
                  <c:v>-3.0717788697843455E-3</c:v>
                </c:pt>
                <c:pt idx="176">
                  <c:v>7.7891027755686831E-3</c:v>
                </c:pt>
                <c:pt idx="177">
                  <c:v>6.8450159450097227E-3</c:v>
                </c:pt>
                <c:pt idx="178">
                  <c:v>3.1531757475631887E-3</c:v>
                </c:pt>
                <c:pt idx="179">
                  <c:v>1.0068502895835775E-3</c:v>
                </c:pt>
                <c:pt idx="180">
                  <c:v>-3.7811458008382244E-3</c:v>
                </c:pt>
                <c:pt idx="181">
                  <c:v>3.7875040079567764E-4</c:v>
                </c:pt>
                <c:pt idx="182">
                  <c:v>1.2614890350035721E-3</c:v>
                </c:pt>
                <c:pt idx="183">
                  <c:v>-2.6510016632638011E-3</c:v>
                </c:pt>
                <c:pt idx="184">
                  <c:v>-1.391432362048172E-3</c:v>
                </c:pt>
                <c:pt idx="185">
                  <c:v>-8.3895816388011909E-3</c:v>
                </c:pt>
                <c:pt idx="186">
                  <c:v>5.0929771933609968E-3</c:v>
                </c:pt>
                <c:pt idx="187">
                  <c:v>-2.2886221411673223E-3</c:v>
                </c:pt>
                <c:pt idx="188">
                  <c:v>4.9520644000340067E-3</c:v>
                </c:pt>
                <c:pt idx="189">
                  <c:v>3.1615636396331117E-3</c:v>
                </c:pt>
                <c:pt idx="190">
                  <c:v>-5.4440913255870268E-3</c:v>
                </c:pt>
                <c:pt idx="191">
                  <c:v>5.4440913255870017E-3</c:v>
                </c:pt>
                <c:pt idx="192">
                  <c:v>3.1515996485042531E-3</c:v>
                </c:pt>
                <c:pt idx="193">
                  <c:v>1.2587559966195934E-4</c:v>
                </c:pt>
                <c:pt idx="194">
                  <c:v>-2.8465710410397853E-2</c:v>
                </c:pt>
                <c:pt idx="195">
                  <c:v>-1.0805312401227275E-2</c:v>
                </c:pt>
                <c:pt idx="196">
                  <c:v>8.2122341029612772E-3</c:v>
                </c:pt>
                <c:pt idx="197">
                  <c:v>-5.3367714661030448E-3</c:v>
                </c:pt>
                <c:pt idx="198">
                  <c:v>-1.436697783113291E-3</c:v>
                </c:pt>
                <c:pt idx="199">
                  <c:v>9.7549082827850433E-3</c:v>
                </c:pt>
                <c:pt idx="200">
                  <c:v>-2.3325142371265852E-3</c:v>
                </c:pt>
                <c:pt idx="201">
                  <c:v>-2.4680479203326453E-3</c:v>
                </c:pt>
                <c:pt idx="202">
                  <c:v>-1.6258369351277495E-2</c:v>
                </c:pt>
                <c:pt idx="203">
                  <c:v>3.2992497365574637E-3</c:v>
                </c:pt>
                <c:pt idx="204">
                  <c:v>-6.6094062108514057E-3</c:v>
                </c:pt>
                <c:pt idx="205">
                  <c:v>-1.8584855005535936E-3</c:v>
                </c:pt>
                <c:pt idx="206">
                  <c:v>3.9852441692169089E-4</c:v>
                </c:pt>
                <c:pt idx="207">
                  <c:v>6.6381632380837986E-4</c:v>
                </c:pt>
                <c:pt idx="208">
                  <c:v>4.5027715423355975E-3</c:v>
                </c:pt>
                <c:pt idx="209">
                  <c:v>7.8968438637834586E-3</c:v>
                </c:pt>
                <c:pt idx="210">
                  <c:v>-8.0290070039134801E-3</c:v>
                </c:pt>
                <c:pt idx="211">
                  <c:v>1.2084709624859852E-2</c:v>
                </c:pt>
                <c:pt idx="212">
                  <c:v>2.4249924231925388E-2</c:v>
                </c:pt>
                <c:pt idx="213">
                  <c:v>-3.818648198327905E-2</c:v>
                </c:pt>
                <c:pt idx="214">
                  <c:v>-5.9756750264864517E-3</c:v>
                </c:pt>
                <c:pt idx="215">
                  <c:v>1.9958907080902502E-3</c:v>
                </c:pt>
                <c:pt idx="216">
                  <c:v>-8.0075907046904191E-3</c:v>
                </c:pt>
                <c:pt idx="217">
                  <c:v>3.3442523756940152E-3</c:v>
                </c:pt>
                <c:pt idx="218">
                  <c:v>-3.3442523756940542E-3</c:v>
                </c:pt>
                <c:pt idx="219">
                  <c:v>1.0927607713013853E-2</c:v>
                </c:pt>
                <c:pt idx="220">
                  <c:v>1.8538098759628733E-3</c:v>
                </c:pt>
                <c:pt idx="221">
                  <c:v>2.642411680584573E-3</c:v>
                </c:pt>
                <c:pt idx="222">
                  <c:v>5.1325903124497798E-3</c:v>
                </c:pt>
                <c:pt idx="223">
                  <c:v>8.3660546850467567E-3</c:v>
                </c:pt>
                <c:pt idx="224">
                  <c:v>1.1776309920198664E-2</c:v>
                </c:pt>
                <c:pt idx="225">
                  <c:v>3.8586307915786853E-4</c:v>
                </c:pt>
                <c:pt idx="226">
                  <c:v>-7.8755878892486884E-3</c:v>
                </c:pt>
                <c:pt idx="227">
                  <c:v>5.9446982021178268E-3</c:v>
                </c:pt>
                <c:pt idx="228">
                  <c:v>-8.2805420336447347E-3</c:v>
                </c:pt>
                <c:pt idx="229">
                  <c:v>-3.9052812730648308E-3</c:v>
                </c:pt>
                <c:pt idx="230">
                  <c:v>-5.6242445749859421E-3</c:v>
                </c:pt>
                <c:pt idx="231">
                  <c:v>9.5295258480506163E-3</c:v>
                </c:pt>
                <c:pt idx="232">
                  <c:v>5.4418110919740737E-3</c:v>
                </c:pt>
                <c:pt idx="233">
                  <c:v>2.6624247587746421E-3</c:v>
                </c:pt>
                <c:pt idx="234">
                  <c:v>6.8506431721449433E-3</c:v>
                </c:pt>
                <c:pt idx="235">
                  <c:v>-1.9340252887220667E-3</c:v>
                </c:pt>
                <c:pt idx="236">
                  <c:v>9.5055018158836328E-3</c:v>
                </c:pt>
                <c:pt idx="237">
                  <c:v>4.9735369403972537E-3</c:v>
                </c:pt>
                <c:pt idx="238">
                  <c:v>-1.7825166457724939E-3</c:v>
                </c:pt>
                <c:pt idx="239">
                  <c:v>-9.6037721451899902E-3</c:v>
                </c:pt>
                <c:pt idx="240">
                  <c:v>1.2911691930355516E-2</c:v>
                </c:pt>
                <c:pt idx="241">
                  <c:v>1.3961143727711602E-3</c:v>
                </c:pt>
                <c:pt idx="242">
                  <c:v>-3.9397426070347562E-3</c:v>
                </c:pt>
                <c:pt idx="243">
                  <c:v>7.6113390559928379E-3</c:v>
                </c:pt>
                <c:pt idx="244">
                  <c:v>-3.4178998153411191E-3</c:v>
                </c:pt>
                <c:pt idx="245">
                  <c:v>-3.811498719725733E-3</c:v>
                </c:pt>
                <c:pt idx="246">
                  <c:v>-6.8974727880888537E-3</c:v>
                </c:pt>
                <c:pt idx="247">
                  <c:v>3.3269675375033414E-3</c:v>
                </c:pt>
                <c:pt idx="248">
                  <c:v>-1.2080897201417345E-2</c:v>
                </c:pt>
                <c:pt idx="249">
                  <c:v>1.0930562827825601E-2</c:v>
                </c:pt>
                <c:pt idx="250">
                  <c:v>1.5986050964829326E-2</c:v>
                </c:pt>
                <c:pt idx="251">
                  <c:v>1.1761937055851228E-2</c:v>
                </c:pt>
                <c:pt idx="252">
                  <c:v>-4.9771691026108205E-4</c:v>
                </c:pt>
                <c:pt idx="253">
                  <c:v>3.354718378226991E-3</c:v>
                </c:pt>
                <c:pt idx="254">
                  <c:v>8.8910661539883928E-3</c:v>
                </c:pt>
                <c:pt idx="255">
                  <c:v>2.5785059289035431E-3</c:v>
                </c:pt>
                <c:pt idx="256">
                  <c:v>1.5928191244521527E-3</c:v>
                </c:pt>
                <c:pt idx="257">
                  <c:v>9.7897629968863209E-4</c:v>
                </c:pt>
                <c:pt idx="258">
                  <c:v>6.5829930206674821E-3</c:v>
                </c:pt>
                <c:pt idx="259">
                  <c:v>4.8484163040330127E-3</c:v>
                </c:pt>
                <c:pt idx="260">
                  <c:v>3.6210384125168493E-3</c:v>
                </c:pt>
                <c:pt idx="261">
                  <c:v>-1.6881569386090261E-3</c:v>
                </c:pt>
                <c:pt idx="262">
                  <c:v>1.294984463099148E-2</c:v>
                </c:pt>
                <c:pt idx="263">
                  <c:v>-2.3855615192928331E-3</c:v>
                </c:pt>
                <c:pt idx="264">
                  <c:v>-7.1672305760321793E-4</c:v>
                </c:pt>
                <c:pt idx="265">
                  <c:v>1.6716281166169731E-3</c:v>
                </c:pt>
                <c:pt idx="266">
                  <c:v>9.1443817904455164E-3</c:v>
                </c:pt>
                <c:pt idx="267">
                  <c:v>-6.2852150558989671E-3</c:v>
                </c:pt>
                <c:pt idx="268">
                  <c:v>2.6137684532901713E-3</c:v>
                </c:pt>
                <c:pt idx="269">
                  <c:v>-1.9001819610568317E-3</c:v>
                </c:pt>
                <c:pt idx="270">
                  <c:v>-9.5149788540232745E-4</c:v>
                </c:pt>
                <c:pt idx="271">
                  <c:v>1.3121535818463658E-2</c:v>
                </c:pt>
                <c:pt idx="272">
                  <c:v>1.1745627699815614E-4</c:v>
                </c:pt>
                <c:pt idx="273">
                  <c:v>2.9047868327187806E-2</c:v>
                </c:pt>
                <c:pt idx="274">
                  <c:v>2.3924679638432059E-3</c:v>
                </c:pt>
                <c:pt idx="275">
                  <c:v>2.2760245006995869E-4</c:v>
                </c:pt>
                <c:pt idx="276">
                  <c:v>3.9738759648556962E-3</c:v>
                </c:pt>
                <c:pt idx="277">
                  <c:v>6.7963255590734251E-4</c:v>
                </c:pt>
                <c:pt idx="278">
                  <c:v>2.7140663302311656E-3</c:v>
                </c:pt>
                <c:pt idx="279">
                  <c:v>-9.0387461323078694E-4</c:v>
                </c:pt>
                <c:pt idx="280">
                  <c:v>-9.0469234172707027E-4</c:v>
                </c:pt>
                <c:pt idx="281">
                  <c:v>1.1307041837749815E-3</c:v>
                </c:pt>
                <c:pt idx="282">
                  <c:v>9.0365830208168389E-4</c:v>
                </c:pt>
                <c:pt idx="283">
                  <c:v>-1.3069120178141264E-2</c:v>
                </c:pt>
                <c:pt idx="284">
                  <c:v>-6.7718704292720686E-3</c:v>
                </c:pt>
                <c:pt idx="285">
                  <c:v>1.2361402027424374E-2</c:v>
                </c:pt>
                <c:pt idx="286">
                  <c:v>-1.213112188401406E-2</c:v>
                </c:pt>
                <c:pt idx="287">
                  <c:v>1.1515732630339378E-4</c:v>
                </c:pt>
                <c:pt idx="288">
                  <c:v>1.4969110024415202E-2</c:v>
                </c:pt>
                <c:pt idx="289">
                  <c:v>-1.2483731142957791E-3</c:v>
                </c:pt>
                <c:pt idx="290">
                  <c:v>7.805048483675448E-3</c:v>
                </c:pt>
                <c:pt idx="291">
                  <c:v>-1.0145584504300154E-3</c:v>
                </c:pt>
                <c:pt idx="292">
                  <c:v>5.9600849010484668E-3</c:v>
                </c:pt>
                <c:pt idx="293">
                  <c:v>-6.5040194697598471E-3</c:v>
                </c:pt>
                <c:pt idx="294">
                  <c:v>1.3607968165887799E-3</c:v>
                </c:pt>
                <c:pt idx="295">
                  <c:v>6.7766101789430233E-3</c:v>
                </c:pt>
                <c:pt idx="296">
                  <c:v>8.629969135732175E-3</c:v>
                </c:pt>
                <c:pt idx="297">
                  <c:v>5.8970749726077066E-3</c:v>
                </c:pt>
                <c:pt idx="298">
                  <c:v>1.0264437224364001E-2</c:v>
                </c:pt>
                <c:pt idx="299">
                  <c:v>1.5580196548823951E-2</c:v>
                </c:pt>
                <c:pt idx="300">
                  <c:v>-2.1644676162151121E-3</c:v>
                </c:pt>
                <c:pt idx="301">
                  <c:v>-4.8873718861995128E-3</c:v>
                </c:pt>
                <c:pt idx="302">
                  <c:v>-1.19833904723641E-3</c:v>
                </c:pt>
                <c:pt idx="303">
                  <c:v>1.3533476294667264E-2</c:v>
                </c:pt>
                <c:pt idx="304">
                  <c:v>-1.1464512673238355E-2</c:v>
                </c:pt>
                <c:pt idx="305">
                  <c:v>8.5567906534710688E-3</c:v>
                </c:pt>
                <c:pt idx="306">
                  <c:v>-3.1326146946962733E-3</c:v>
                </c:pt>
                <c:pt idx="307">
                  <c:v>1.5885311817457018E-2</c:v>
                </c:pt>
                <c:pt idx="308">
                  <c:v>1.3222812640997934E-2</c:v>
                </c:pt>
                <c:pt idx="309">
                  <c:v>4.7176937180368342E-3</c:v>
                </c:pt>
                <c:pt idx="310">
                  <c:v>1.0453632094852808E-3</c:v>
                </c:pt>
                <c:pt idx="311">
                  <c:v>9.0489209151033423E-3</c:v>
                </c:pt>
                <c:pt idx="312">
                  <c:v>-1.7617286826441033E-3</c:v>
                </c:pt>
                <c:pt idx="313">
                  <c:v>1.5545819055236784E-3</c:v>
                </c:pt>
                <c:pt idx="314">
                  <c:v>-4.6711816148306594E-3</c:v>
                </c:pt>
                <c:pt idx="315">
                  <c:v>-6.7860747803625667E-3</c:v>
                </c:pt>
                <c:pt idx="316">
                  <c:v>6.0574814176228451E-3</c:v>
                </c:pt>
                <c:pt idx="317">
                  <c:v>3.8451930720464771E-3</c:v>
                </c:pt>
                <c:pt idx="318">
                  <c:v>2.4862497860319542E-3</c:v>
                </c:pt>
                <c:pt idx="319">
                  <c:v>-3.0050441503889479E-3</c:v>
                </c:pt>
                <c:pt idx="320">
                  <c:v>-1.5899961320290212E-2</c:v>
                </c:pt>
                <c:pt idx="321">
                  <c:v>6.0969608610029922E-3</c:v>
                </c:pt>
                <c:pt idx="322">
                  <c:v>-9.1593532210149219E-3</c:v>
                </c:pt>
                <c:pt idx="323">
                  <c:v>-9.5643801621688642E-3</c:v>
                </c:pt>
                <c:pt idx="324">
                  <c:v>9.6700815751361857E-3</c:v>
                </c:pt>
                <c:pt idx="325">
                  <c:v>6.3251974717104644E-3</c:v>
                </c:pt>
                <c:pt idx="326">
                  <c:v>7.1203751200483662E-3</c:v>
                </c:pt>
                <c:pt idx="327">
                  <c:v>-9.2243545801209918E-3</c:v>
                </c:pt>
                <c:pt idx="328">
                  <c:v>1.4946705453658095E-2</c:v>
                </c:pt>
                <c:pt idx="329">
                  <c:v>-1.853355397973774E-2</c:v>
                </c:pt>
                <c:pt idx="330">
                  <c:v>2.0059622453933359E-3</c:v>
                </c:pt>
                <c:pt idx="331">
                  <c:v>-5.3936348972087071E-3</c:v>
                </c:pt>
                <c:pt idx="332">
                  <c:v>-7.6645176246528772E-3</c:v>
                </c:pt>
                <c:pt idx="333">
                  <c:v>2.7196800085765537E-2</c:v>
                </c:pt>
                <c:pt idx="334">
                  <c:v>1.3120670481948066E-2</c:v>
                </c:pt>
                <c:pt idx="335">
                  <c:v>-5.3514283628927749E-3</c:v>
                </c:pt>
                <c:pt idx="336">
                  <c:v>5.7619039256399133E-3</c:v>
                </c:pt>
                <c:pt idx="337">
                  <c:v>1.12792061537716E-3</c:v>
                </c:pt>
                <c:pt idx="338">
                  <c:v>1.7406236861251066E-3</c:v>
                </c:pt>
                <c:pt idx="339">
                  <c:v>1.88493749744745E-2</c:v>
                </c:pt>
                <c:pt idx="340">
                  <c:v>7.2022044710015201E-3</c:v>
                </c:pt>
                <c:pt idx="341">
                  <c:v>1.425055305378679E-2</c:v>
                </c:pt>
                <c:pt idx="342">
                  <c:v>-4.2341624521182106E-3</c:v>
                </c:pt>
                <c:pt idx="343">
                  <c:v>-8.3234362705425554E-3</c:v>
                </c:pt>
                <c:pt idx="344">
                  <c:v>1.2655875139924631E-2</c:v>
                </c:pt>
                <c:pt idx="345">
                  <c:v>-6.5056434339319123E-3</c:v>
                </c:pt>
                <c:pt idx="346">
                  <c:v>-1.0884235454526909E-3</c:v>
                </c:pt>
                <c:pt idx="347">
                  <c:v>-9.8494067002265172E-3</c:v>
                </c:pt>
                <c:pt idx="348">
                  <c:v>1.4985895776613077E-3</c:v>
                </c:pt>
                <c:pt idx="349">
                  <c:v>6.5672251921037924E-3</c:v>
                </c:pt>
                <c:pt idx="350">
                  <c:v>1.0752232329351257E-2</c:v>
                </c:pt>
                <c:pt idx="351">
                  <c:v>-1.0950646972824706E-2</c:v>
                </c:pt>
                <c:pt idx="352">
                  <c:v>9.9212242783147683E-5</c:v>
                </c:pt>
                <c:pt idx="353">
                  <c:v>-2.2062639572596646E-2</c:v>
                </c:pt>
                <c:pt idx="354">
                  <c:v>5.8638787819294555E-3</c:v>
                </c:pt>
                <c:pt idx="355">
                  <c:v>-8.4020765118339377E-3</c:v>
                </c:pt>
                <c:pt idx="356">
                  <c:v>-9.8052693195826417E-3</c:v>
                </c:pt>
                <c:pt idx="357">
                  <c:v>8.5273235069858906E-3</c:v>
                </c:pt>
                <c:pt idx="358">
                  <c:v>9.5704470498882456E-3</c:v>
                </c:pt>
                <c:pt idx="359">
                  <c:v>-1.7241052639709108E-3</c:v>
                </c:pt>
                <c:pt idx="360">
                  <c:v>-2.1338179520399027E-3</c:v>
                </c:pt>
                <c:pt idx="361">
                  <c:v>-6.5312971262005996E-3</c:v>
                </c:pt>
                <c:pt idx="362">
                  <c:v>9.4768163317879104E-3</c:v>
                </c:pt>
                <c:pt idx="363">
                  <c:v>4.0561447401983065E-4</c:v>
                </c:pt>
                <c:pt idx="364">
                  <c:v>1.5391865888293289E-2</c:v>
                </c:pt>
                <c:pt idx="365">
                  <c:v>2.293495722528632E-3</c:v>
                </c:pt>
                <c:pt idx="366">
                  <c:v>-1.6165827474361995E-2</c:v>
                </c:pt>
                <c:pt idx="367">
                  <c:v>-2.6047421390125308E-2</c:v>
                </c:pt>
                <c:pt idx="368">
                  <c:v>-2.288344711619034E-3</c:v>
                </c:pt>
                <c:pt idx="369">
                  <c:v>1.7138598179938822E-2</c:v>
                </c:pt>
                <c:pt idx="370">
                  <c:v>3.1682585480520831E-3</c:v>
                </c:pt>
                <c:pt idx="371">
                  <c:v>1.1767263832568795E-2</c:v>
                </c:pt>
                <c:pt idx="372">
                  <c:v>-4.1433421574017994E-3</c:v>
                </c:pt>
                <c:pt idx="373">
                  <c:v>8.0981144853181685E-4</c:v>
                </c:pt>
                <c:pt idx="374">
                  <c:v>4.2406985029110628E-3</c:v>
                </c:pt>
                <c:pt idx="375">
                  <c:v>-2.1488682371618249E-2</c:v>
                </c:pt>
                <c:pt idx="376">
                  <c:v>6.7713710717269447E-3</c:v>
                </c:pt>
                <c:pt idx="377">
                  <c:v>8.8563227913589209E-3</c:v>
                </c:pt>
                <c:pt idx="378">
                  <c:v>6.9686993421912502E-3</c:v>
                </c:pt>
                <c:pt idx="379">
                  <c:v>-6.0569423240883014E-3</c:v>
                </c:pt>
                <c:pt idx="380">
                  <c:v>3.4367453411897008E-3</c:v>
                </c:pt>
                <c:pt idx="381">
                  <c:v>9.1407724294488048E-3</c:v>
                </c:pt>
                <c:pt idx="382">
                  <c:v>1.9800664484762441E-2</c:v>
                </c:pt>
                <c:pt idx="383">
                  <c:v>1.5672072479139462E-3</c:v>
                </c:pt>
                <c:pt idx="384">
                  <c:v>-2.6461161598589828E-3</c:v>
                </c:pt>
                <c:pt idx="385">
                  <c:v>5.8861730224027799E-4</c:v>
                </c:pt>
                <c:pt idx="386">
                  <c:v>9.9542586659263962E-3</c:v>
                </c:pt>
                <c:pt idx="387">
                  <c:v>6.3885181523410592E-3</c:v>
                </c:pt>
                <c:pt idx="388">
                  <c:v>8.263724147226632E-3</c:v>
                </c:pt>
                <c:pt idx="389">
                  <c:v>-1.8198605094906018E-3</c:v>
                </c:pt>
                <c:pt idx="390">
                  <c:v>-5.5758104771105538E-3</c:v>
                </c:pt>
                <c:pt idx="391">
                  <c:v>-2.0266067759716609E-3</c:v>
                </c:pt>
                <c:pt idx="392">
                  <c:v>-2.6115632062618517E-3</c:v>
                </c:pt>
                <c:pt idx="393">
                  <c:v>-1.3568428955514481E-3</c:v>
                </c:pt>
                <c:pt idx="394">
                  <c:v>-1.1645121945657222E-3</c:v>
                </c:pt>
                <c:pt idx="395">
                  <c:v>7.0630891291331042E-3</c:v>
                </c:pt>
                <c:pt idx="396">
                  <c:v>-5.8985769345672812E-3</c:v>
                </c:pt>
                <c:pt idx="397">
                  <c:v>-1.5639051602000284E-2</c:v>
                </c:pt>
                <c:pt idx="398">
                  <c:v>-7.3166764903316835E-3</c:v>
                </c:pt>
                <c:pt idx="399">
                  <c:v>-5.9719386650657312E-3</c:v>
                </c:pt>
                <c:pt idx="400">
                  <c:v>-1.6985357621753343E-3</c:v>
                </c:pt>
                <c:pt idx="401">
                  <c:v>3.0951743838528922E-3</c:v>
                </c:pt>
                <c:pt idx="402">
                  <c:v>-3.6953320430187417E-3</c:v>
                </c:pt>
                <c:pt idx="403">
                  <c:v>6.0015765916589432E-4</c:v>
                </c:pt>
                <c:pt idx="404">
                  <c:v>-1.4009818467832472E-3</c:v>
                </c:pt>
                <c:pt idx="405">
                  <c:v>-3.3101139995516493E-3</c:v>
                </c:pt>
                <c:pt idx="406">
                  <c:v>-1.7227799217258116E-2</c:v>
                </c:pt>
                <c:pt idx="407">
                  <c:v>-4.918581089252346E-3</c:v>
                </c:pt>
                <c:pt idx="408">
                  <c:v>3.7935474981694514E-3</c:v>
                </c:pt>
                <c:pt idx="409">
                  <c:v>4.6962698205933419E-3</c:v>
                </c:pt>
                <c:pt idx="410">
                  <c:v>5.0917420877797813E-4</c:v>
                </c:pt>
                <c:pt idx="411">
                  <c:v>6.2918305328808228E-3</c:v>
                </c:pt>
                <c:pt idx="412">
                  <c:v>1.7182792312485161E-3</c:v>
                </c:pt>
                <c:pt idx="413">
                  <c:v>8.0761497513387231E-4</c:v>
                </c:pt>
                <c:pt idx="414">
                  <c:v>-1.8844449100783634E-2</c:v>
                </c:pt>
                <c:pt idx="415">
                  <c:v>3.4900147252529988E-3</c:v>
                </c:pt>
                <c:pt idx="416">
                  <c:v>-1.0241642928085442E-4</c:v>
                </c:pt>
                <c:pt idx="417">
                  <c:v>-2.0517580199109976E-3</c:v>
                </c:pt>
                <c:pt idx="418">
                  <c:v>-7.1908695595007796E-4</c:v>
                </c:pt>
                <c:pt idx="419">
                  <c:v>1.4385839698790285E-2</c:v>
                </c:pt>
                <c:pt idx="420">
                  <c:v>6.0391970479879015E-3</c:v>
                </c:pt>
                <c:pt idx="421">
                  <c:v>5.6508491938536513E-3</c:v>
                </c:pt>
                <c:pt idx="422">
                  <c:v>3.4154106231693068E-3</c:v>
                </c:pt>
                <c:pt idx="423">
                  <c:v>-3.0087536015379685E-4</c:v>
                </c:pt>
                <c:pt idx="424">
                  <c:v>6.6983280191634581E-3</c:v>
                </c:pt>
                <c:pt idx="425">
                  <c:v>-7.0996643636792442E-3</c:v>
                </c:pt>
                <c:pt idx="426">
                  <c:v>3.4060981300395973E-3</c:v>
                </c:pt>
                <c:pt idx="427">
                  <c:v>7.3735507331820233E-3</c:v>
                </c:pt>
                <c:pt idx="428">
                  <c:v>6.9467487449358253E-4</c:v>
                </c:pt>
                <c:pt idx="429">
                  <c:v>1.4966768633924482E-2</c:v>
                </c:pt>
                <c:pt idx="430">
                  <c:v>5.3609339680397942E-3</c:v>
                </c:pt>
                <c:pt idx="431">
                  <c:v>-7.9052294071617676E-3</c:v>
                </c:pt>
                <c:pt idx="432">
                  <c:v>-1.7652367212233958E-3</c:v>
                </c:pt>
                <c:pt idx="433">
                  <c:v>-7.784444017478449E-3</c:v>
                </c:pt>
                <c:pt idx="434">
                  <c:v>-8.3441082053945341E-3</c:v>
                </c:pt>
                <c:pt idx="435">
                  <c:v>6.6610354223442933E-3</c:v>
                </c:pt>
                <c:pt idx="436">
                  <c:v>-1.0258533233146766E-2</c:v>
                </c:pt>
                <c:pt idx="437">
                  <c:v>1.300560746050887E-3</c:v>
                </c:pt>
                <c:pt idx="438">
                  <c:v>8.9579724870959311E-3</c:v>
                </c:pt>
                <c:pt idx="439">
                  <c:v>-2.6789361051099006E-3</c:v>
                </c:pt>
                <c:pt idx="440">
                  <c:v>-1.1491522851625803E-2</c:v>
                </c:pt>
                <c:pt idx="441">
                  <c:v>9.2037246811454473E-3</c:v>
                </c:pt>
                <c:pt idx="442">
                  <c:v>-9.9074895701637584E-3</c:v>
                </c:pt>
                <c:pt idx="443">
                  <c:v>-1.1124688774000724E-2</c:v>
                </c:pt>
                <c:pt idx="444">
                  <c:v>7.8002372003281072E-3</c:v>
                </c:pt>
                <c:pt idx="445">
                  <c:v>2.0574033832700803E-2</c:v>
                </c:pt>
                <c:pt idx="446">
                  <c:v>1.6179135344077344E-2</c:v>
                </c:pt>
                <c:pt idx="447">
                  <c:v>-4.8640503846731064E-4</c:v>
                </c:pt>
                <c:pt idx="448">
                  <c:v>-1.6681813157316049E-2</c:v>
                </c:pt>
                <c:pt idx="449">
                  <c:v>1.7848853875258239E-2</c:v>
                </c:pt>
                <c:pt idx="450">
                  <c:v>1.169264032241461E-2</c:v>
                </c:pt>
                <c:pt idx="451">
                  <c:v>6.8932910109283894E-3</c:v>
                </c:pt>
                <c:pt idx="452">
                  <c:v>2.0016101891508404E-3</c:v>
                </c:pt>
                <c:pt idx="453">
                  <c:v>3.9913213133400587E-3</c:v>
                </c:pt>
                <c:pt idx="454">
                  <c:v>1.0659943985593593E-2</c:v>
                </c:pt>
                <c:pt idx="455">
                  <c:v>-5.2685848998210326E-3</c:v>
                </c:pt>
                <c:pt idx="456">
                  <c:v>-4.348654558332019E-3</c:v>
                </c:pt>
                <c:pt idx="457">
                  <c:v>7.5507328466237929E-3</c:v>
                </c:pt>
                <c:pt idx="458">
                  <c:v>1.4094557279751695E-3</c:v>
                </c:pt>
                <c:pt idx="459">
                  <c:v>-8.0132306632870291E-3</c:v>
                </c:pt>
                <c:pt idx="460">
                  <c:v>-4.9341012521820528E-3</c:v>
                </c:pt>
                <c:pt idx="461">
                  <c:v>3.8041023766610552E-4</c:v>
                </c:pt>
                <c:pt idx="462">
                  <c:v>1.3130120385418571E-2</c:v>
                </c:pt>
                <c:pt idx="463">
                  <c:v>4.2141177913083217E-3</c:v>
                </c:pt>
                <c:pt idx="464">
                  <c:v>4.6710141737574766E-4</c:v>
                </c:pt>
                <c:pt idx="465">
                  <c:v>-7.1240941919472178E-3</c:v>
                </c:pt>
                <c:pt idx="466">
                  <c:v>1.3177112714746381E-2</c:v>
                </c:pt>
                <c:pt idx="467">
                  <c:v>2.6887984950824399E-3</c:v>
                </c:pt>
                <c:pt idx="468">
                  <c:v>8.4824303686416563E-3</c:v>
                </c:pt>
                <c:pt idx="469">
                  <c:v>-8.2047024734625551E-3</c:v>
                </c:pt>
                <c:pt idx="470">
                  <c:v>5.8148212564596473E-3</c:v>
                </c:pt>
                <c:pt idx="471">
                  <c:v>4.2244428262108386E-3</c:v>
                </c:pt>
                <c:pt idx="472">
                  <c:v>-9.2064645686773978E-3</c:v>
                </c:pt>
                <c:pt idx="473">
                  <c:v>2.9552935796049494E-3</c:v>
                </c:pt>
                <c:pt idx="474">
                  <c:v>2.2107478628695478E-3</c:v>
                </c:pt>
                <c:pt idx="475">
                  <c:v>4.4069357985425045E-3</c:v>
                </c:pt>
                <c:pt idx="476">
                  <c:v>-4.5817153542278516E-4</c:v>
                </c:pt>
                <c:pt idx="477">
                  <c:v>1.1907166090670588E-3</c:v>
                </c:pt>
                <c:pt idx="478">
                  <c:v>-3.2090775854485571E-3</c:v>
                </c:pt>
                <c:pt idx="479">
                  <c:v>4.5909701238579416E-4</c:v>
                </c:pt>
                <c:pt idx="480">
                  <c:v>-3.218006851943774E-3</c:v>
                </c:pt>
                <c:pt idx="481">
                  <c:v>-4.3375348896545112E-3</c:v>
                </c:pt>
                <c:pt idx="482">
                  <c:v>2.6786158986908809E-3</c:v>
                </c:pt>
                <c:pt idx="483">
                  <c:v>-9.2670398005621317E-3</c:v>
                </c:pt>
                <c:pt idx="484">
                  <c:v>-3.8244882001201245E-3</c:v>
                </c:pt>
                <c:pt idx="485">
                  <c:v>1.7644388376381048E-2</c:v>
                </c:pt>
                <c:pt idx="486">
                  <c:v>2.396784340551775E-3</c:v>
                </c:pt>
                <c:pt idx="487">
                  <c:v>-1.1948473458726122E-2</c:v>
                </c:pt>
                <c:pt idx="488">
                  <c:v>-1.577794161391164E-2</c:v>
                </c:pt>
                <c:pt idx="489">
                  <c:v>-6.0767252548500766E-3</c:v>
                </c:pt>
                <c:pt idx="490">
                  <c:v>4.2765202131836008E-3</c:v>
                </c:pt>
                <c:pt idx="491">
                  <c:v>4.0694755825412508E-3</c:v>
                </c:pt>
                <c:pt idx="492">
                  <c:v>-1.2285290227727502E-3</c:v>
                </c:pt>
                <c:pt idx="493">
                  <c:v>2.6133100027230394E-2</c:v>
                </c:pt>
                <c:pt idx="494">
                  <c:v>-4.8945565283632451E-3</c:v>
                </c:pt>
                <c:pt idx="495">
                  <c:v>7.929973177237426E-3</c:v>
                </c:pt>
                <c:pt idx="496">
                  <c:v>5.038741528629276E-3</c:v>
                </c:pt>
                <c:pt idx="497">
                  <c:v>2.2819595043045877E-3</c:v>
                </c:pt>
                <c:pt idx="498">
                  <c:v>3.8219949319745947E-3</c:v>
                </c:pt>
                <c:pt idx="499">
                  <c:v>2.2680886880519927E-3</c:v>
                </c:pt>
                <c:pt idx="500">
                  <c:v>2.2629561007231598E-3</c:v>
                </c:pt>
                <c:pt idx="501">
                  <c:v>-9.9508051371276739E-4</c:v>
                </c:pt>
                <c:pt idx="502">
                  <c:v>-1.2293538573116478E-2</c:v>
                </c:pt>
                <c:pt idx="503">
                  <c:v>2.105197736556211E-3</c:v>
                </c:pt>
                <c:pt idx="504">
                  <c:v>7.3114023119886585E-4</c:v>
                </c:pt>
                <c:pt idx="505">
                  <c:v>1.4332631922105892E-2</c:v>
                </c:pt>
                <c:pt idx="506">
                  <c:v>4.5025196491490214E-4</c:v>
                </c:pt>
                <c:pt idx="507">
                  <c:v>9.58659178887423E-3</c:v>
                </c:pt>
                <c:pt idx="508">
                  <c:v>3.4714514017443925E-3</c:v>
                </c:pt>
                <c:pt idx="509">
                  <c:v>-1.3238146202366503E-2</c:v>
                </c:pt>
                <c:pt idx="510">
                  <c:v>5.7460990213793759E-3</c:v>
                </c:pt>
                <c:pt idx="511">
                  <c:v>1.0737580402406571E-3</c:v>
                </c:pt>
                <c:pt idx="512">
                  <c:v>1.5191329999327805E-3</c:v>
                </c:pt>
                <c:pt idx="513">
                  <c:v>-6.0904846365371764E-3</c:v>
                </c:pt>
                <c:pt idx="514">
                  <c:v>1.2569475941952004E-3</c:v>
                </c:pt>
                <c:pt idx="515">
                  <c:v>9.8651339449639763E-4</c:v>
                </c:pt>
                <c:pt idx="516">
                  <c:v>-1.0452396384357399E-2</c:v>
                </c:pt>
                <c:pt idx="517">
                  <c:v>-2.4296418745851468E-2</c:v>
                </c:pt>
                <c:pt idx="518">
                  <c:v>-7.9198921312291972E-3</c:v>
                </c:pt>
                <c:pt idx="519">
                  <c:v>1.2179939530979894E-2</c:v>
                </c:pt>
                <c:pt idx="520">
                  <c:v>-4.3528778868468241E-3</c:v>
                </c:pt>
                <c:pt idx="521">
                  <c:v>2.2251568227900456E-3</c:v>
                </c:pt>
                <c:pt idx="522">
                  <c:v>1.2956952324890878E-3</c:v>
                </c:pt>
                <c:pt idx="523">
                  <c:v>-2.5479103400046384E-2</c:v>
                </c:pt>
                <c:pt idx="524">
                  <c:v>5.770803453648261E-3</c:v>
                </c:pt>
                <c:pt idx="525">
                  <c:v>1.1629107840431342E-2</c:v>
                </c:pt>
                <c:pt idx="526">
                  <c:v>-7.4621234553596833E-4</c:v>
                </c:pt>
                <c:pt idx="527">
                  <c:v>2.7154360303069665E-2</c:v>
                </c:pt>
                <c:pt idx="528">
                  <c:v>7.4188278319184398E-3</c:v>
                </c:pt>
                <c:pt idx="529">
                  <c:v>1.830977006428482E-2</c:v>
                </c:pt>
                <c:pt idx="530">
                  <c:v>2.8281006220049051E-3</c:v>
                </c:pt>
                <c:pt idx="531">
                  <c:v>9.049027973528077E-3</c:v>
                </c:pt>
                <c:pt idx="532">
                  <c:v>5.2466387300526842E-4</c:v>
                </c:pt>
                <c:pt idx="533">
                  <c:v>8.4432860127156631E-3</c:v>
                </c:pt>
                <c:pt idx="534">
                  <c:v>-1.2033673523274516E-2</c:v>
                </c:pt>
                <c:pt idx="535">
                  <c:v>1.333293699037527E-2</c:v>
                </c:pt>
                <c:pt idx="536">
                  <c:v>-4.6854165534134717E-3</c:v>
                </c:pt>
                <c:pt idx="537">
                  <c:v>1.7389919970828109E-4</c:v>
                </c:pt>
                <c:pt idx="538">
                  <c:v>-4.0953417924883924E-3</c:v>
                </c:pt>
                <c:pt idx="539">
                  <c:v>3.1383613260165828E-3</c:v>
                </c:pt>
                <c:pt idx="540">
                  <c:v>1.8261512415239242E-3</c:v>
                </c:pt>
                <c:pt idx="541">
                  <c:v>1.0420562379514272E-3</c:v>
                </c:pt>
                <c:pt idx="542">
                  <c:v>-2.4330795011049317E-3</c:v>
                </c:pt>
                <c:pt idx="543">
                  <c:v>1.5196237952148316E-2</c:v>
                </c:pt>
                <c:pt idx="544">
                  <c:v>-3.6054508797767042E-3</c:v>
                </c:pt>
                <c:pt idx="545">
                  <c:v>-4.9806096603200074E-3</c:v>
                </c:pt>
                <c:pt idx="546">
                  <c:v>3.5539089983973688E-3</c:v>
                </c:pt>
                <c:pt idx="547">
                  <c:v>3.4605818134692684E-4</c:v>
                </c:pt>
                <c:pt idx="548">
                  <c:v>-2.3382110122994676E-3</c:v>
                </c:pt>
                <c:pt idx="549">
                  <c:v>1.1265103151281613E-3</c:v>
                </c:pt>
                <c:pt idx="550">
                  <c:v>-2.4278058651748115E-3</c:v>
                </c:pt>
                <c:pt idx="551">
                  <c:v>1.3880120350338026E-3</c:v>
                </c:pt>
                <c:pt idx="552">
                  <c:v>2.3380084964845153E-3</c:v>
                </c:pt>
                <c:pt idx="553">
                  <c:v>1.023968230354445E-2</c:v>
                </c:pt>
                <c:pt idx="554">
                  <c:v>-9.893773759075089E-3</c:v>
                </c:pt>
                <c:pt idx="555">
                  <c:v>0</c:v>
                </c:pt>
                <c:pt idx="556">
                  <c:v>-9.4689035243389463E-3</c:v>
                </c:pt>
                <c:pt idx="557">
                  <c:v>-8.8546752853879331E-3</c:v>
                </c:pt>
                <c:pt idx="558">
                  <c:v>6.5827289025206549E-3</c:v>
                </c:pt>
                <c:pt idx="559">
                  <c:v>1.9227463329344837E-3</c:v>
                </c:pt>
                <c:pt idx="560">
                  <c:v>5.3119872179596414E-3</c:v>
                </c:pt>
                <c:pt idx="561">
                  <c:v>3.4680315576636027E-3</c:v>
                </c:pt>
                <c:pt idx="562">
                  <c:v>1.324067817655443E-2</c:v>
                </c:pt>
                <c:pt idx="563">
                  <c:v>1.5362271178952858E-3</c:v>
                </c:pt>
                <c:pt idx="564">
                  <c:v>-8.5315223020623594E-4</c:v>
                </c:pt>
                <c:pt idx="565">
                  <c:v>2.1315620123437172E-3</c:v>
                </c:pt>
                <c:pt idx="566">
                  <c:v>-9.1552075559268656E-3</c:v>
                </c:pt>
                <c:pt idx="567">
                  <c:v>-7.7659748873378899E-3</c:v>
                </c:pt>
                <c:pt idx="568">
                  <c:v>-1.4747873477389284E-2</c:v>
                </c:pt>
                <c:pt idx="569">
                  <c:v>1.5094321289105192E-2</c:v>
                </c:pt>
                <c:pt idx="570">
                  <c:v>-2.490049501925851E-2</c:v>
                </c:pt>
                <c:pt idx="571">
                  <c:v>-1.3046374614539537E-2</c:v>
                </c:pt>
                <c:pt idx="572">
                  <c:v>1.3845097125242262E-2</c:v>
                </c:pt>
                <c:pt idx="573">
                  <c:v>9.0953797727200691E-3</c:v>
                </c:pt>
                <c:pt idx="574">
                  <c:v>-7.3228278302832836E-3</c:v>
                </c:pt>
                <c:pt idx="575">
                  <c:v>2.034614110684313E-3</c:v>
                </c:pt>
                <c:pt idx="576">
                  <c:v>8.5353478515403768E-3</c:v>
                </c:pt>
                <c:pt idx="577">
                  <c:v>5.2562624202953103E-4</c:v>
                </c:pt>
                <c:pt idx="578">
                  <c:v>-4.3003739476010451E-3</c:v>
                </c:pt>
                <c:pt idx="579">
                  <c:v>2.98590025109601E-3</c:v>
                </c:pt>
                <c:pt idx="580">
                  <c:v>-1.306288393578078E-2</c:v>
                </c:pt>
                <c:pt idx="581">
                  <c:v>2.2185763131477368E-3</c:v>
                </c:pt>
                <c:pt idx="582">
                  <c:v>-5.6002449093849466E-3</c:v>
                </c:pt>
                <c:pt idx="583">
                  <c:v>7.5485325214578684E-3</c:v>
                </c:pt>
                <c:pt idx="584">
                  <c:v>-1.2821846184465099E-2</c:v>
                </c:pt>
                <c:pt idx="585">
                  <c:v>9.0102928470777392E-3</c:v>
                </c:pt>
                <c:pt idx="586">
                  <c:v>7.8730057801493832E-3</c:v>
                </c:pt>
                <c:pt idx="587">
                  <c:v>7.4617252134220298E-3</c:v>
                </c:pt>
                <c:pt idx="588">
                  <c:v>8.7078192404148515E-3</c:v>
                </c:pt>
                <c:pt idx="589">
                  <c:v>1.0007020506904048E-2</c:v>
                </c:pt>
                <c:pt idx="590">
                  <c:v>7.4400914096448946E-3</c:v>
                </c:pt>
                <c:pt idx="591">
                  <c:v>5.3532595164981142E-3</c:v>
                </c:pt>
                <c:pt idx="592">
                  <c:v>-3.395600150706315E-3</c:v>
                </c:pt>
                <c:pt idx="593">
                  <c:v>-3.3218381651938466E-3</c:v>
                </c:pt>
                <c:pt idx="594">
                  <c:v>-1.2275354671300531E-2</c:v>
                </c:pt>
                <c:pt idx="595">
                  <c:v>4.9110489474247371E-3</c:v>
                </c:pt>
                <c:pt idx="596">
                  <c:v>-2.064853625852704E-3</c:v>
                </c:pt>
                <c:pt idx="597">
                  <c:v>-6.2203391950413399E-3</c:v>
                </c:pt>
                <c:pt idx="598">
                  <c:v>5.2725012039400374E-3</c:v>
                </c:pt>
                <c:pt idx="599">
                  <c:v>-3.9733870490246811E-3</c:v>
                </c:pt>
                <c:pt idx="600">
                  <c:v>1.3838103118497226E-3</c:v>
                </c:pt>
                <c:pt idx="601">
                  <c:v>7.405525506267629E-3</c:v>
                </c:pt>
                <c:pt idx="602">
                  <c:v>3.2548643097429987E-3</c:v>
                </c:pt>
                <c:pt idx="603">
                  <c:v>5.1293625074989781E-4</c:v>
                </c:pt>
                <c:pt idx="604">
                  <c:v>5.965047734052791E-3</c:v>
                </c:pt>
                <c:pt idx="605">
                  <c:v>2.9693045762769618E-3</c:v>
                </c:pt>
                <c:pt idx="606">
                  <c:v>1.8618254076791553E-3</c:v>
                </c:pt>
                <c:pt idx="607">
                  <c:v>8.0004201792475346E-3</c:v>
                </c:pt>
                <c:pt idx="608">
                  <c:v>8.0017446161060734E-4</c:v>
                </c:pt>
                <c:pt idx="609">
                  <c:v>4.1171811798162471E-3</c:v>
                </c:pt>
                <c:pt idx="610">
                  <c:v>8.93198753777605E-3</c:v>
                </c:pt>
                <c:pt idx="611">
                  <c:v>-7.340136640034441E-3</c:v>
                </c:pt>
                <c:pt idx="612">
                  <c:v>-3.2703011388486429E-3</c:v>
                </c:pt>
                <c:pt idx="613">
                  <c:v>-7.2494719621805101E-3</c:v>
                </c:pt>
                <c:pt idx="614">
                  <c:v>-4.7489662074997963E-3</c:v>
                </c:pt>
                <c:pt idx="615">
                  <c:v>4.9181989264246734E-3</c:v>
                </c:pt>
                <c:pt idx="616">
                  <c:v>-4.1534139581774765E-3</c:v>
                </c:pt>
                <c:pt idx="617">
                  <c:v>6.3502998285565387E-3</c:v>
                </c:pt>
                <c:pt idx="618">
                  <c:v>-1.5204000129794134E-3</c:v>
                </c:pt>
                <c:pt idx="619">
                  <c:v>1.3515475107433621E-3</c:v>
                </c:pt>
                <c:pt idx="620">
                  <c:v>2.5321082245436912E-4</c:v>
                </c:pt>
                <c:pt idx="621">
                  <c:v>-4.991729008555614E-3</c:v>
                </c:pt>
                <c:pt idx="622">
                  <c:v>1.1301426242450271E-2</c:v>
                </c:pt>
                <c:pt idx="623">
                  <c:v>3.5996859598284967E-3</c:v>
                </c:pt>
                <c:pt idx="624">
                  <c:v>-5.8511106985078415E-4</c:v>
                </c:pt>
                <c:pt idx="625">
                  <c:v>-1.0929030457070091E-2</c:v>
                </c:pt>
                <c:pt idx="626">
                  <c:v>1.2432925574969377E-2</c:v>
                </c:pt>
                <c:pt idx="627">
                  <c:v>7.5112638522375162E-4</c:v>
                </c:pt>
                <c:pt idx="628">
                  <c:v>2.0834199033117513E-3</c:v>
                </c:pt>
                <c:pt idx="629">
                  <c:v>7.4894033189916952E-4</c:v>
                </c:pt>
                <c:pt idx="630">
                  <c:v>-3.5834866204345552E-3</c:v>
                </c:pt>
                <c:pt idx="631">
                  <c:v>-2.5914178754773681E-3</c:v>
                </c:pt>
                <c:pt idx="632">
                  <c:v>-5.0348237308431099E-3</c:v>
                </c:pt>
                <c:pt idx="633">
                  <c:v>4.1136632853405386E-3</c:v>
                </c:pt>
                <c:pt idx="634">
                  <c:v>1.0048808854827226E-3</c:v>
                </c:pt>
                <c:pt idx="635">
                  <c:v>-3.7734731769401612E-3</c:v>
                </c:pt>
                <c:pt idx="636">
                  <c:v>0</c:v>
                </c:pt>
                <c:pt idx="637">
                  <c:v>-1.2086523138684505E-2</c:v>
                </c:pt>
                <c:pt idx="638">
                  <c:v>8.5517819124423765E-3</c:v>
                </c:pt>
                <c:pt idx="639">
                  <c:v>-6.5130673776469293E-3</c:v>
                </c:pt>
                <c:pt idx="640">
                  <c:v>3.3887012693183389E-3</c:v>
                </c:pt>
                <c:pt idx="641">
                  <c:v>3.1243661083284096E-3</c:v>
                </c:pt>
                <c:pt idx="642">
                  <c:v>-1.0122554030922615E-3</c:v>
                </c:pt>
                <c:pt idx="643">
                  <c:v>-1.013219396432989E-3</c:v>
                </c:pt>
                <c:pt idx="644">
                  <c:v>3.7944028203952922E-3</c:v>
                </c:pt>
                <c:pt idx="645">
                  <c:v>3.3660090687640779E-4</c:v>
                </c:pt>
                <c:pt idx="646">
                  <c:v>4.3653228284515483E-3</c:v>
                </c:pt>
                <c:pt idx="647">
                  <c:v>-2.6654657247890429E-2</c:v>
                </c:pt>
                <c:pt idx="648">
                  <c:v>-1.3773777241882779E-3</c:v>
                </c:pt>
                <c:pt idx="649">
                  <c:v>6.8681199447312626E-3</c:v>
                </c:pt>
                <c:pt idx="650">
                  <c:v>-9.0241285636568011E-3</c:v>
                </c:pt>
                <c:pt idx="651">
                  <c:v>-8.6358728156239815E-5</c:v>
                </c:pt>
                <c:pt idx="652">
                  <c:v>-9.0200195975813947E-3</c:v>
                </c:pt>
                <c:pt idx="653">
                  <c:v>1.3585638329943944E-2</c:v>
                </c:pt>
                <c:pt idx="654">
                  <c:v>2.317929028526281E-3</c:v>
                </c:pt>
                <c:pt idx="655">
                  <c:v>1.2853570070897847E-3</c:v>
                </c:pt>
                <c:pt idx="656">
                  <c:v>8.2726190833733327E-3</c:v>
                </c:pt>
                <c:pt idx="657">
                  <c:v>2.7141632773402024E-3</c:v>
                </c:pt>
                <c:pt idx="658">
                  <c:v>-6.7140037965355412E-3</c:v>
                </c:pt>
                <c:pt idx="659">
                  <c:v>5.3578828191580058E-3</c:v>
                </c:pt>
                <c:pt idx="660">
                  <c:v>2.7104848179582679E-3</c:v>
                </c:pt>
                <c:pt idx="661">
                  <c:v>-4.9181989264246292E-3</c:v>
                </c:pt>
                <c:pt idx="662">
                  <c:v>-9.3549667223156269E-4</c:v>
                </c:pt>
                <c:pt idx="663">
                  <c:v>-4.7761120753717938E-3</c:v>
                </c:pt>
                <c:pt idx="664">
                  <c:v>4.1803440672739519E-3</c:v>
                </c:pt>
                <c:pt idx="665">
                  <c:v>2.2960496485764869E-3</c:v>
                </c:pt>
                <c:pt idx="666">
                  <c:v>-7.5884448532184444E-3</c:v>
                </c:pt>
                <c:pt idx="667">
                  <c:v>-3.0858326333539758E-3</c:v>
                </c:pt>
                <c:pt idx="668">
                  <c:v>5.9062362831415376E-3</c:v>
                </c:pt>
                <c:pt idx="669">
                  <c:v>-2.7348077191006572E-3</c:v>
                </c:pt>
                <c:pt idx="670">
                  <c:v>1.8810007279013111E-3</c:v>
                </c:pt>
                <c:pt idx="671">
                  <c:v>-5.5677200455965976E-3</c:v>
                </c:pt>
                <c:pt idx="672">
                  <c:v>2.9729278392414157E-3</c:v>
                </c:pt>
                <c:pt idx="673">
                  <c:v>-9.3361822215440836E-3</c:v>
                </c:pt>
                <c:pt idx="674">
                  <c:v>3.5545948400038177E-3</c:v>
                </c:pt>
                <c:pt idx="675">
                  <c:v>-4.5104149653806148E-3</c:v>
                </c:pt>
                <c:pt idx="676">
                  <c:v>1.39001231526066E-3</c:v>
                </c:pt>
                <c:pt idx="677">
                  <c:v>-1.2931622802217997E-2</c:v>
                </c:pt>
                <c:pt idx="678">
                  <c:v>3.0732619901202361E-3</c:v>
                </c:pt>
                <c:pt idx="679">
                  <c:v>2.0144829351054433E-3</c:v>
                </c:pt>
                <c:pt idx="680">
                  <c:v>2.0103604001127937E-3</c:v>
                </c:pt>
                <c:pt idx="681">
                  <c:v>4.2696526823499965E-3</c:v>
                </c:pt>
                <c:pt idx="682">
                  <c:v>-1.1455726087544485E-2</c:v>
                </c:pt>
                <c:pt idx="683">
                  <c:v>-8.3903993942825682E-3</c:v>
                </c:pt>
                <c:pt idx="684">
                  <c:v>-1.0648853880082941E-3</c:v>
                </c:pt>
                <c:pt idx="685">
                  <c:v>9.6312132043000296E-3</c:v>
                </c:pt>
                <c:pt idx="686">
                  <c:v>4.3953963480967777E-4</c:v>
                </c:pt>
                <c:pt idx="687">
                  <c:v>3.0717074630004317E-3</c:v>
                </c:pt>
                <c:pt idx="688">
                  <c:v>2.0133611948840455E-3</c:v>
                </c:pt>
                <c:pt idx="689">
                  <c:v>-4.7335413209378605E-3</c:v>
                </c:pt>
                <c:pt idx="690">
                  <c:v>-1.8468735083968007E-3</c:v>
                </c:pt>
                <c:pt idx="691">
                  <c:v>4.5670536344507469E-3</c:v>
                </c:pt>
                <c:pt idx="692">
                  <c:v>1.495934982520728E-2</c:v>
                </c:pt>
                <c:pt idx="693">
                  <c:v>7.5943850003756835E-2</c:v>
                </c:pt>
                <c:pt idx="694">
                  <c:v>2.3876513654276486E-2</c:v>
                </c:pt>
                <c:pt idx="695">
                  <c:v>1.4734611492739445E-2</c:v>
                </c:pt>
                <c:pt idx="696">
                  <c:v>-1.5203454547641083E-2</c:v>
                </c:pt>
                <c:pt idx="697">
                  <c:v>-5.472750658104599E-4</c:v>
                </c:pt>
                <c:pt idx="698">
                  <c:v>-1.6082336604724412E-2</c:v>
                </c:pt>
                <c:pt idx="699">
                  <c:v>-6.0582287313251885E-3</c:v>
                </c:pt>
                <c:pt idx="700">
                  <c:v>-4.326940890238988E-3</c:v>
                </c:pt>
                <c:pt idx="701">
                  <c:v>-3.0575936372105528E-2</c:v>
                </c:pt>
                <c:pt idx="702">
                  <c:v>7.834806822092066E-3</c:v>
                </c:pt>
                <c:pt idx="703">
                  <c:v>7.6108211737696049E-3</c:v>
                </c:pt>
                <c:pt idx="704">
                  <c:v>5.2851577728943158E-3</c:v>
                </c:pt>
                <c:pt idx="705">
                  <c:v>3.3194728847324054E-3</c:v>
                </c:pt>
                <c:pt idx="706">
                  <c:v>1.0292773306263185E-2</c:v>
                </c:pt>
                <c:pt idx="707">
                  <c:v>5.8230415879435967E-3</c:v>
                </c:pt>
                <c:pt idx="708">
                  <c:v>5.5659567772847317E-4</c:v>
                </c:pt>
                <c:pt idx="709">
                  <c:v>5.7069973862552978E-3</c:v>
                </c:pt>
                <c:pt idx="710">
                  <c:v>1.9740227456493107E-3</c:v>
                </c:pt>
                <c:pt idx="711">
                  <c:v>5.8987947831869222E-3</c:v>
                </c:pt>
                <c:pt idx="712">
                  <c:v>9.2109067654023921E-3</c:v>
                </c:pt>
                <c:pt idx="713">
                  <c:v>-9.9953905394637409E-3</c:v>
                </c:pt>
                <c:pt idx="714">
                  <c:v>-8.5120449167173286E-3</c:v>
                </c:pt>
                <c:pt idx="715">
                  <c:v>6.9412205432681515E-3</c:v>
                </c:pt>
                <c:pt idx="716">
                  <c:v>5.5653662564396694E-3</c:v>
                </c:pt>
                <c:pt idx="717">
                  <c:v>-1.8858803720335309E-2</c:v>
                </c:pt>
                <c:pt idx="718">
                  <c:v>2.1746859241978205E-2</c:v>
                </c:pt>
                <c:pt idx="719">
                  <c:v>3.5788682374444727E-3</c:v>
                </c:pt>
                <c:pt idx="720">
                  <c:v>4.5717901349129914E-3</c:v>
                </c:pt>
                <c:pt idx="721">
                  <c:v>-3.0935283770893953E-4</c:v>
                </c:pt>
                <c:pt idx="722">
                  <c:v>-8.5103522867951888E-4</c:v>
                </c:pt>
                <c:pt idx="723">
                  <c:v>2.6280896618324306E-3</c:v>
                </c:pt>
                <c:pt idx="724">
                  <c:v>1.0749560575247449E-2</c:v>
                </c:pt>
                <c:pt idx="725">
                  <c:v>-6.3589694011216653E-3</c:v>
                </c:pt>
                <c:pt idx="726">
                  <c:v>2.2263496421139066E-3</c:v>
                </c:pt>
                <c:pt idx="727">
                  <c:v>-1.5329552716200669E-4</c:v>
                </c:pt>
                <c:pt idx="728">
                  <c:v>5.583365519014249E-3</c:v>
                </c:pt>
                <c:pt idx="729">
                  <c:v>2.7236072711172152E-2</c:v>
                </c:pt>
                <c:pt idx="730">
                  <c:v>4.7329378787779708E-2</c:v>
                </c:pt>
                <c:pt idx="731">
                  <c:v>-6.6053194968815759E-3</c:v>
                </c:pt>
                <c:pt idx="732">
                  <c:v>5.8263062882089002E-3</c:v>
                </c:pt>
                <c:pt idx="733">
                  <c:v>-9.2135069916120813E-4</c:v>
                </c:pt>
                <c:pt idx="734">
                  <c:v>-4.6199961047519306E-3</c:v>
                </c:pt>
                <c:pt idx="735">
                  <c:v>2.20599158504769E-3</c:v>
                </c:pt>
                <c:pt idx="736">
                  <c:v>-1.0935305969836762E-2</c:v>
                </c:pt>
                <c:pt idx="737">
                  <c:v>8.8385141345814558E-3</c:v>
                </c:pt>
                <c:pt idx="738">
                  <c:v>-2.3636556185742557E-3</c:v>
                </c:pt>
                <c:pt idx="739">
                  <c:v>-2.0283221115824902E-2</c:v>
                </c:pt>
                <c:pt idx="740">
                  <c:v>9.975760532657774E-3</c:v>
                </c:pt>
                <c:pt idx="741">
                  <c:v>-7.4906578712379841E-3</c:v>
                </c:pt>
                <c:pt idx="742">
                  <c:v>-9.093011485963913E-3</c:v>
                </c:pt>
                <c:pt idx="743">
                  <c:v>-1.2676746615111648E-2</c:v>
                </c:pt>
                <c:pt idx="744">
                  <c:v>2.0381811407010151E-2</c:v>
                </c:pt>
                <c:pt idx="745">
                  <c:v>2.6189066322067755E-2</c:v>
                </c:pt>
                <c:pt idx="746">
                  <c:v>-4.4247539620919894E-3</c:v>
                </c:pt>
                <c:pt idx="747">
                  <c:v>1.3580856231741889E-3</c:v>
                </c:pt>
                <c:pt idx="748">
                  <c:v>-1.1060902361828356E-2</c:v>
                </c:pt>
                <c:pt idx="749">
                  <c:v>1.0346315358405436E-2</c:v>
                </c:pt>
                <c:pt idx="750">
                  <c:v>-4.0108766698379907E-3</c:v>
                </c:pt>
                <c:pt idx="751">
                  <c:v>1.9358672097057892E-3</c:v>
                </c:pt>
                <c:pt idx="752">
                  <c:v>2.289417012829525E-3</c:v>
                </c:pt>
                <c:pt idx="753">
                  <c:v>-5.5178657520048606E-3</c:v>
                </c:pt>
                <c:pt idx="754">
                  <c:v>5.0175469024201381E-3</c:v>
                </c:pt>
                <c:pt idx="755">
                  <c:v>6.1301825240323154E-3</c:v>
                </c:pt>
                <c:pt idx="756">
                  <c:v>-1.9205750420694446E-3</c:v>
                </c:pt>
                <c:pt idx="757">
                  <c:v>2.3154616810992942E-2</c:v>
                </c:pt>
                <c:pt idx="758">
                  <c:v>1.8063194122865608E-2</c:v>
                </c:pt>
                <c:pt idx="759">
                  <c:v>-1.1890553120029028E-2</c:v>
                </c:pt>
                <c:pt idx="760">
                  <c:v>-7.4257387092749949E-3</c:v>
                </c:pt>
                <c:pt idx="761">
                  <c:v>-1.2899762194339923E-2</c:v>
                </c:pt>
                <c:pt idx="762">
                  <c:v>-6.4418432758009542E-3</c:v>
                </c:pt>
                <c:pt idx="763">
                  <c:v>-9.9474015646598517E-4</c:v>
                </c:pt>
                <c:pt idx="764">
                  <c:v>-2.0636394764046244E-3</c:v>
                </c:pt>
                <c:pt idx="765">
                  <c:v>-7.1265194647842777E-4</c:v>
                </c:pt>
                <c:pt idx="766">
                  <c:v>1.815475548529339E-2</c:v>
                </c:pt>
                <c:pt idx="767">
                  <c:v>1.6110287332846796E-2</c:v>
                </c:pt>
                <c:pt idx="768">
                  <c:v>-1.2267572538462191E-2</c:v>
                </c:pt>
                <c:pt idx="769">
                  <c:v>6.2750188419975522E-4</c:v>
                </c:pt>
                <c:pt idx="770">
                  <c:v>-8.8902217126686413E-3</c:v>
                </c:pt>
                <c:pt idx="771">
                  <c:v>-9.8926330424690158E-3</c:v>
                </c:pt>
                <c:pt idx="772">
                  <c:v>-3.6282906031113722E-3</c:v>
                </c:pt>
                <c:pt idx="773">
                  <c:v>-1.6021003259828869E-2</c:v>
                </c:pt>
                <c:pt idx="774">
                  <c:v>1.0374753051097278E-2</c:v>
                </c:pt>
                <c:pt idx="775">
                  <c:v>1.2181744826584578E-2</c:v>
                </c:pt>
                <c:pt idx="776">
                  <c:v>-9.3189192346785545E-3</c:v>
                </c:pt>
                <c:pt idx="777">
                  <c:v>3.7660884069047509E-2</c:v>
                </c:pt>
                <c:pt idx="778">
                  <c:v>-1.365175783053839E-2</c:v>
                </c:pt>
                <c:pt idx="779">
                  <c:v>-1.6674745216231961E-2</c:v>
                </c:pt>
                <c:pt idx="780">
                  <c:v>6.0829203866608877E-3</c:v>
                </c:pt>
                <c:pt idx="781">
                  <c:v>1.4105479633262522E-4</c:v>
                </c:pt>
                <c:pt idx="782">
                  <c:v>8.1455641306237454E-3</c:v>
                </c:pt>
                <c:pt idx="783">
                  <c:v>5.0226884183689193E-3</c:v>
                </c:pt>
                <c:pt idx="784">
                  <c:v>7.6514370413852605E-4</c:v>
                </c:pt>
                <c:pt idx="785">
                  <c:v>4.8654618828136942E-4</c:v>
                </c:pt>
                <c:pt idx="786">
                  <c:v>-3.4809292216768915E-3</c:v>
                </c:pt>
                <c:pt idx="787">
                  <c:v>1.4676587451771E-2</c:v>
                </c:pt>
                <c:pt idx="788">
                  <c:v>9.3711875530818386E-3</c:v>
                </c:pt>
                <c:pt idx="789">
                  <c:v>1.231487350489897E-2</c:v>
                </c:pt>
                <c:pt idx="790">
                  <c:v>-3.9755900509352345E-3</c:v>
                </c:pt>
                <c:pt idx="791">
                  <c:v>2.8989911572152331E-3</c:v>
                </c:pt>
                <c:pt idx="792">
                  <c:v>-1.2328220929289129E-2</c:v>
                </c:pt>
                <c:pt idx="793">
                  <c:v>8.9564449241768401E-3</c:v>
                </c:pt>
                <c:pt idx="794">
                  <c:v>-1.2096640714805347E-2</c:v>
                </c:pt>
                <c:pt idx="795">
                  <c:v>1.4255934315232378E-2</c:v>
                </c:pt>
                <c:pt idx="796">
                  <c:v>7.6546405301162398E-3</c:v>
                </c:pt>
                <c:pt idx="797">
                  <c:v>-2.7369109688452239E-2</c:v>
                </c:pt>
                <c:pt idx="798">
                  <c:v>2.2751686057767488E-3</c:v>
                </c:pt>
                <c:pt idx="799">
                  <c:v>-1.9611248653409779E-2</c:v>
                </c:pt>
                <c:pt idx="800">
                  <c:v>-9.8807610758324029E-3</c:v>
                </c:pt>
                <c:pt idx="801">
                  <c:v>1.4435262187182104E-2</c:v>
                </c:pt>
                <c:pt idx="802">
                  <c:v>-8.3540639637983242E-3</c:v>
                </c:pt>
                <c:pt idx="803">
                  <c:v>3.0969793610095453E-3</c:v>
                </c:pt>
                <c:pt idx="804">
                  <c:v>-5.2141484908863759E-3</c:v>
                </c:pt>
                <c:pt idx="805">
                  <c:v>2.0695641739599323E-2</c:v>
                </c:pt>
                <c:pt idx="806">
                  <c:v>2.902140654528805E-3</c:v>
                </c:pt>
                <c:pt idx="807">
                  <c:v>-1.4499677078525842E-3</c:v>
                </c:pt>
                <c:pt idx="808">
                  <c:v>5.3752396491555015E-3</c:v>
                </c:pt>
                <c:pt idx="809">
                  <c:v>-8.9748852643861954E-3</c:v>
                </c:pt>
                <c:pt idx="810">
                  <c:v>-1.1087566766252714E-2</c:v>
                </c:pt>
                <c:pt idx="811">
                  <c:v>4.1984985054168197E-3</c:v>
                </c:pt>
                <c:pt idx="812">
                  <c:v>9.5899915731008367E-3</c:v>
                </c:pt>
                <c:pt idx="813">
                  <c:v>7.2356928853900375E-3</c:v>
                </c:pt>
                <c:pt idx="814">
                  <c:v>-1.4175824992916447E-2</c:v>
                </c:pt>
                <c:pt idx="815">
                  <c:v>-1.1487130741547162E-2</c:v>
                </c:pt>
                <c:pt idx="816">
                  <c:v>-5.0851249734247296E-3</c:v>
                </c:pt>
                <c:pt idx="817">
                  <c:v>1.6272980381198269E-3</c:v>
                </c:pt>
                <c:pt idx="818">
                  <c:v>-5.3159507666861311E-3</c:v>
                </c:pt>
                <c:pt idx="819">
                  <c:v>4.6087466852440719E-3</c:v>
                </c:pt>
                <c:pt idx="820">
                  <c:v>8.1023045370321369E-3</c:v>
                </c:pt>
                <c:pt idx="821">
                  <c:v>4.8999977556873795E-3</c:v>
                </c:pt>
                <c:pt idx="822">
                  <c:v>-5.3210945931603621E-3</c:v>
                </c:pt>
                <c:pt idx="823">
                  <c:v>-8.0350010245951887E-3</c:v>
                </c:pt>
                <c:pt idx="824">
                  <c:v>-3.5445933077401502E-3</c:v>
                </c:pt>
                <c:pt idx="825">
                  <c:v>1.1158320097612145E-2</c:v>
                </c:pt>
                <c:pt idx="826">
                  <c:v>-6.0580661718501426E-3</c:v>
                </c:pt>
                <c:pt idx="827">
                  <c:v>1.882822069657826E-2</c:v>
                </c:pt>
                <c:pt idx="828">
                  <c:v>9.3171984371490987E-3</c:v>
                </c:pt>
                <c:pt idx="829">
                  <c:v>-8.554764004004867E-3</c:v>
                </c:pt>
                <c:pt idx="830">
                  <c:v>1.3859249549766009E-4</c:v>
                </c:pt>
                <c:pt idx="831">
                  <c:v>-1.3859249549776792E-4</c:v>
                </c:pt>
                <c:pt idx="832">
                  <c:v>-1.5993695931500129E-2</c:v>
                </c:pt>
                <c:pt idx="833">
                  <c:v>8.6223311729828975E-3</c:v>
                </c:pt>
                <c:pt idx="834">
                  <c:v>-7.6371773552825727E-3</c:v>
                </c:pt>
                <c:pt idx="835">
                  <c:v>-9.2563666770710384E-3</c:v>
                </c:pt>
                <c:pt idx="836">
                  <c:v>9.3267602867569566E-3</c:v>
                </c:pt>
                <c:pt idx="837">
                  <c:v>1.2232360337150932E-2</c:v>
                </c:pt>
                <c:pt idx="838">
                  <c:v>-1.356950475622995E-2</c:v>
                </c:pt>
                <c:pt idx="839">
                  <c:v>-6.4999402402440894E-3</c:v>
                </c:pt>
                <c:pt idx="840">
                  <c:v>1.211795046381273E-2</c:v>
                </c:pt>
                <c:pt idx="841">
                  <c:v>-5.5476289251676263E-3</c:v>
                </c:pt>
                <c:pt idx="842">
                  <c:v>-3.0325000372330218E-3</c:v>
                </c:pt>
                <c:pt idx="843">
                  <c:v>-1.7240568743766057E-2</c:v>
                </c:pt>
                <c:pt idx="844">
                  <c:v>-2.1581388060712314E-3</c:v>
                </c:pt>
                <c:pt idx="845">
                  <c:v>1.557725579572731E-2</c:v>
                </c:pt>
                <c:pt idx="846">
                  <c:v>3.1148399936722308E-3</c:v>
                </c:pt>
                <c:pt idx="847">
                  <c:v>9.184761425826063E-4</c:v>
                </c:pt>
                <c:pt idx="848">
                  <c:v>-1.3426320074813988E-3</c:v>
                </c:pt>
                <c:pt idx="849">
                  <c:v>-2.8283899078887791E-4</c:v>
                </c:pt>
                <c:pt idx="850">
                  <c:v>7.2589099461507984E-3</c:v>
                </c:pt>
                <c:pt idx="851">
                  <c:v>-3.3057941214090017E-3</c:v>
                </c:pt>
                <c:pt idx="852">
                  <c:v>-1.1764036320756146E-2</c:v>
                </c:pt>
                <c:pt idx="853">
                  <c:v>9.0126178339666532E-3</c:v>
                </c:pt>
                <c:pt idx="854">
                  <c:v>-8.4818840599654405E-4</c:v>
                </c:pt>
                <c:pt idx="855">
                  <c:v>-6.5262227249556874E-3</c:v>
                </c:pt>
                <c:pt idx="856">
                  <c:v>2.2039088019295862E-3</c:v>
                </c:pt>
                <c:pt idx="857">
                  <c:v>-2.2039088019296447E-3</c:v>
                </c:pt>
                <c:pt idx="858">
                  <c:v>4.9810944857437973E-4</c:v>
                </c:pt>
                <c:pt idx="859">
                  <c:v>-2.7780659633907792E-3</c:v>
                </c:pt>
                <c:pt idx="860">
                  <c:v>3.1471350675229392E-3</c:v>
                </c:pt>
                <c:pt idx="861">
                  <c:v>-3.2903621462114746E-3</c:v>
                </c:pt>
                <c:pt idx="862">
                  <c:v>-1.1820062603713778E-2</c:v>
                </c:pt>
                <c:pt idx="863">
                  <c:v>1.5253269238699718E-2</c:v>
                </c:pt>
                <c:pt idx="864">
                  <c:v>5.7669706672132792E-3</c:v>
                </c:pt>
                <c:pt idx="865">
                  <c:v>-8.985263568128057E-3</c:v>
                </c:pt>
                <c:pt idx="866">
                  <c:v>-7.3334438329054645E-3</c:v>
                </c:pt>
                <c:pt idx="867">
                  <c:v>4.7513151120092611E-3</c:v>
                </c:pt>
                <c:pt idx="868">
                  <c:v>3.7275216484651233E-3</c:v>
                </c:pt>
                <c:pt idx="869">
                  <c:v>7.4848189588387851E-3</c:v>
                </c:pt>
                <c:pt idx="870">
                  <c:v>7.2177300750235398E-3</c:v>
                </c:pt>
                <c:pt idx="871">
                  <c:v>8.0056542943588715E-3</c:v>
                </c:pt>
                <c:pt idx="872">
                  <c:v>1.3978918325232548E-3</c:v>
                </c:pt>
                <c:pt idx="873">
                  <c:v>-1.0320592817204252E-2</c:v>
                </c:pt>
                <c:pt idx="874">
                  <c:v>1.4809531711023236E-3</c:v>
                </c:pt>
                <c:pt idx="875">
                  <c:v>9.1558191353845718E-4</c:v>
                </c:pt>
                <c:pt idx="876">
                  <c:v>-1.8321113840801886E-3</c:v>
                </c:pt>
                <c:pt idx="877">
                  <c:v>-9.1737026748599433E-4</c:v>
                </c:pt>
                <c:pt idx="878">
                  <c:v>1.1022739449431197E-2</c:v>
                </c:pt>
                <c:pt idx="879">
                  <c:v>-2.7939183884280813E-4</c:v>
                </c:pt>
                <c:pt idx="880">
                  <c:v>-3.7084943903574956E-3</c:v>
                </c:pt>
                <c:pt idx="881">
                  <c:v>4.1275493018951333E-3</c:v>
                </c:pt>
                <c:pt idx="882">
                  <c:v>-1.4769279995516761E-2</c:v>
                </c:pt>
                <c:pt idx="883">
                  <c:v>4.8768707306383685E-3</c:v>
                </c:pt>
                <c:pt idx="884">
                  <c:v>1.7057400551696203E-2</c:v>
                </c:pt>
                <c:pt idx="885">
                  <c:v>1.1577503205269664E-2</c:v>
                </c:pt>
                <c:pt idx="886">
                  <c:v>8.7318859925592986E-3</c:v>
                </c:pt>
                <c:pt idx="887">
                  <c:v>-3.2655051279452739E-3</c:v>
                </c:pt>
                <c:pt idx="888">
                  <c:v>8.4818168856065652E-3</c:v>
                </c:pt>
                <c:pt idx="889">
                  <c:v>3.3779886597202948E-4</c:v>
                </c:pt>
                <c:pt idx="890">
                  <c:v>7.4272424869339232E-4</c:v>
                </c:pt>
                <c:pt idx="891">
                  <c:v>-4.3968628178426413E-3</c:v>
                </c:pt>
                <c:pt idx="892">
                  <c:v>3.3838628757333618E-3</c:v>
                </c:pt>
                <c:pt idx="893">
                  <c:v>1.080450196179607E-3</c:v>
                </c:pt>
                <c:pt idx="894">
                  <c:v>-5.8889065834290743E-3</c:v>
                </c:pt>
                <c:pt idx="895">
                  <c:v>-6.6069813569405427E-3</c:v>
                </c:pt>
                <c:pt idx="896">
                  <c:v>2.3970644523007813E-2</c:v>
                </c:pt>
                <c:pt idx="897">
                  <c:v>1.3979758661053185E-2</c:v>
                </c:pt>
                <c:pt idx="898">
                  <c:v>6.5757375643539102E-5</c:v>
                </c:pt>
                <c:pt idx="899">
                  <c:v>9.8631392005895605E-4</c:v>
                </c:pt>
                <c:pt idx="900">
                  <c:v>1.8385900611860317E-3</c:v>
                </c:pt>
                <c:pt idx="901">
                  <c:v>-5.2487716517313535E-4</c:v>
                </c:pt>
                <c:pt idx="902">
                  <c:v>9.8625537782829134E-3</c:v>
                </c:pt>
                <c:pt idx="903">
                  <c:v>-2.4141927891105433E-2</c:v>
                </c:pt>
                <c:pt idx="904">
                  <c:v>-8.4919383758672619E-3</c:v>
                </c:pt>
                <c:pt idx="905">
                  <c:v>9.224083706817706E-3</c:v>
                </c:pt>
                <c:pt idx="906">
                  <c:v>-1.1375148748839983E-2</c:v>
                </c:pt>
                <c:pt idx="907">
                  <c:v>-4.5190318129950807E-3</c:v>
                </c:pt>
                <c:pt idx="908">
                  <c:v>-2.2331825625908435E-3</c:v>
                </c:pt>
                <c:pt idx="909">
                  <c:v>4.5290083189690493E-3</c:v>
                </c:pt>
                <c:pt idx="910">
                  <c:v>2.2232060566167366E-3</c:v>
                </c:pt>
                <c:pt idx="911">
                  <c:v>-1.0281504465395799E-2</c:v>
                </c:pt>
                <c:pt idx="912">
                  <c:v>-3.8830168020322995E-3</c:v>
                </c:pt>
                <c:pt idx="913">
                  <c:v>-2.0201266378009335E-2</c:v>
                </c:pt>
                <c:pt idx="914">
                  <c:v>-1.1628874634765533E-2</c:v>
                </c:pt>
                <c:pt idx="915">
                  <c:v>-2.6561622529038303E-2</c:v>
                </c:pt>
                <c:pt idx="916">
                  <c:v>-4.2056587133300028E-3</c:v>
                </c:pt>
                <c:pt idx="917">
                  <c:v>1.6717546933375831E-2</c:v>
                </c:pt>
                <c:pt idx="918">
                  <c:v>2.128112007901516E-2</c:v>
                </c:pt>
                <c:pt idx="919">
                  <c:v>-8.3977148321521763E-4</c:v>
                </c:pt>
                <c:pt idx="920">
                  <c:v>-1.2753364915698633E-2</c:v>
                </c:pt>
                <c:pt idx="921">
                  <c:v>-4.4442131230900468E-2</c:v>
                </c:pt>
                <c:pt idx="922">
                  <c:v>1.3475420490333248E-2</c:v>
                </c:pt>
                <c:pt idx="923">
                  <c:v>-1.3906870286529371E-3</c:v>
                </c:pt>
                <c:pt idx="924">
                  <c:v>-1.191495686603939E-2</c:v>
                </c:pt>
                <c:pt idx="925">
                  <c:v>2.7173563831074589E-2</c:v>
                </c:pt>
                <c:pt idx="926">
                  <c:v>-1.5479360516055208E-2</c:v>
                </c:pt>
                <c:pt idx="927">
                  <c:v>-5.1641323306805577E-3</c:v>
                </c:pt>
                <c:pt idx="928">
                  <c:v>5.7526426416184342E-3</c:v>
                </c:pt>
                <c:pt idx="929">
                  <c:v>2.0569992070732005E-3</c:v>
                </c:pt>
                <c:pt idx="930">
                  <c:v>6.7290921008950613E-3</c:v>
                </c:pt>
                <c:pt idx="931">
                  <c:v>1.2244332830510511E-2</c:v>
                </c:pt>
                <c:pt idx="932">
                  <c:v>6.6746438580111414E-3</c:v>
                </c:pt>
                <c:pt idx="933">
                  <c:v>-1.0570705153006591E-2</c:v>
                </c:pt>
                <c:pt idx="934">
                  <c:v>5.6228423666996865E-3</c:v>
                </c:pt>
                <c:pt idx="935">
                  <c:v>-6.1290596261873078E-3</c:v>
                </c:pt>
                <c:pt idx="936">
                  <c:v>7.3503604383664215E-3</c:v>
                </c:pt>
                <c:pt idx="937">
                  <c:v>-3.1641246168157815E-3</c:v>
                </c:pt>
                <c:pt idx="938">
                  <c:v>-1.956499359102681E-2</c:v>
                </c:pt>
                <c:pt idx="939">
                  <c:v>-4.3150565699319125E-2</c:v>
                </c:pt>
                <c:pt idx="940">
                  <c:v>3.7506665667298815E-3</c:v>
                </c:pt>
                <c:pt idx="941">
                  <c:v>1.3432217823876704E-2</c:v>
                </c:pt>
                <c:pt idx="942">
                  <c:v>-3.5491930631304106E-3</c:v>
                </c:pt>
                <c:pt idx="943">
                  <c:v>2.3771435197611317E-2</c:v>
                </c:pt>
                <c:pt idx="944">
                  <c:v>1.1896239903121896E-2</c:v>
                </c:pt>
                <c:pt idx="945">
                  <c:v>-1.7674879994365397E-2</c:v>
                </c:pt>
                <c:pt idx="946">
                  <c:v>1.9498167519687019E-2</c:v>
                </c:pt>
                <c:pt idx="947">
                  <c:v>-8.7484177170599783E-4</c:v>
                </c:pt>
                <c:pt idx="948">
                  <c:v>4.6565811512217165E-3</c:v>
                </c:pt>
                <c:pt idx="949">
                  <c:v>5.0685279010527608E-3</c:v>
                </c:pt>
                <c:pt idx="950">
                  <c:v>-1.1257724836516296E-2</c:v>
                </c:pt>
                <c:pt idx="951">
                  <c:v>-8.4352240321420371E-3</c:v>
                </c:pt>
                <c:pt idx="952">
                  <c:v>9.6032155890945041E-3</c:v>
                </c:pt>
                <c:pt idx="953">
                  <c:v>1.8002806955047679E-2</c:v>
                </c:pt>
                <c:pt idx="954">
                  <c:v>2.7905948392653E-3</c:v>
                </c:pt>
                <c:pt idx="955">
                  <c:v>-1.3585700900153829E-3</c:v>
                </c:pt>
                <c:pt idx="956">
                  <c:v>0</c:v>
                </c:pt>
                <c:pt idx="957">
                  <c:v>-9.4173969184323299E-3</c:v>
                </c:pt>
                <c:pt idx="958">
                  <c:v>1.2703396322488696E-2</c:v>
                </c:pt>
                <c:pt idx="959">
                  <c:v>-2.2847884399154984E-3</c:v>
                </c:pt>
                <c:pt idx="960">
                  <c:v>6.0574279424818415E-3</c:v>
                </c:pt>
                <c:pt idx="961">
                  <c:v>8.6305108105648939E-3</c:v>
                </c:pt>
                <c:pt idx="962">
                  <c:v>8.8359259117219806E-3</c:v>
                </c:pt>
                <c:pt idx="963">
                  <c:v>-4.96932836301136E-3</c:v>
                </c:pt>
                <c:pt idx="964">
                  <c:v>1.5940145003658628E-2</c:v>
                </c:pt>
                <c:pt idx="965">
                  <c:v>1.2489919268455022E-2</c:v>
                </c:pt>
                <c:pt idx="966">
                  <c:v>2.9433588475946092E-2</c:v>
                </c:pt>
                <c:pt idx="967">
                  <c:v>8.112232483769969E-3</c:v>
                </c:pt>
                <c:pt idx="968">
                  <c:v>1.7063387901163915E-3</c:v>
                </c:pt>
                <c:pt idx="969">
                  <c:v>-5.9031753997995878E-4</c:v>
                </c:pt>
                <c:pt idx="970">
                  <c:v>-1.9703307224098218E-3</c:v>
                </c:pt>
                <c:pt idx="971">
                  <c:v>-9.8657606921681595E-4</c:v>
                </c:pt>
                <c:pt idx="972">
                  <c:v>-2.3503955432931777E-2</c:v>
                </c:pt>
                <c:pt idx="973">
                  <c:v>1.682878944592474E-3</c:v>
                </c:pt>
                <c:pt idx="974">
                  <c:v>1.4091800817615446E-2</c:v>
                </c:pt>
                <c:pt idx="975">
                  <c:v>1.1268484329579253E-3</c:v>
                </c:pt>
                <c:pt idx="976">
                  <c:v>3.8346281107908709E-3</c:v>
                </c:pt>
                <c:pt idx="977">
                  <c:v>-1.0480937281725394E-2</c:v>
                </c:pt>
                <c:pt idx="978">
                  <c:v>8.3671036655052974E-3</c:v>
                </c:pt>
                <c:pt idx="979">
                  <c:v>-1.9858580983489168E-3</c:v>
                </c:pt>
                <c:pt idx="980">
                  <c:v>-2.4546034083018945E-3</c:v>
                </c:pt>
                <c:pt idx="981">
                  <c:v>-2.8603340341273194E-3</c:v>
                </c:pt>
                <c:pt idx="982">
                  <c:v>7.7635372715666147E-3</c:v>
                </c:pt>
                <c:pt idx="983">
                  <c:v>-6.897907889703226E-3</c:v>
                </c:pt>
                <c:pt idx="984">
                  <c:v>1.5978142856795403E-2</c:v>
                </c:pt>
                <c:pt idx="985">
                  <c:v>-5.8466210340303443E-3</c:v>
                </c:pt>
                <c:pt idx="986">
                  <c:v>-1.226362557777539E-2</c:v>
                </c:pt>
                <c:pt idx="987">
                  <c:v>3.2030072153792784E-2</c:v>
                </c:pt>
                <c:pt idx="988">
                  <c:v>-7.7165565055654578E-3</c:v>
                </c:pt>
                <c:pt idx="989">
                  <c:v>1.1311275263012361E-2</c:v>
                </c:pt>
                <c:pt idx="990">
                  <c:v>-1.189988799575995E-2</c:v>
                </c:pt>
                <c:pt idx="991">
                  <c:v>9.6349358306223962E-3</c:v>
                </c:pt>
                <c:pt idx="992">
                  <c:v>-1.7449797105220811E-2</c:v>
                </c:pt>
                <c:pt idx="993">
                  <c:v>9.9060075389518203E-3</c:v>
                </c:pt>
                <c:pt idx="994">
                  <c:v>6.5251282653882084E-4</c:v>
                </c:pt>
                <c:pt idx="995">
                  <c:v>1.6819113940927125E-2</c:v>
                </c:pt>
                <c:pt idx="996">
                  <c:v>1.2831502130653411E-4</c:v>
                </c:pt>
                <c:pt idx="997">
                  <c:v>-1.8057043867314351E-2</c:v>
                </c:pt>
                <c:pt idx="998">
                  <c:v>3.0647945848549804E-3</c:v>
                </c:pt>
                <c:pt idx="999">
                  <c:v>5.0655934479470624E-3</c:v>
                </c:pt>
                <c:pt idx="1000">
                  <c:v>9.670009325041631E-3</c:v>
                </c:pt>
                <c:pt idx="1001">
                  <c:v>2.566465094706823E-4</c:v>
                </c:pt>
                <c:pt idx="1002">
                  <c:v>-3.4696042436140372E-3</c:v>
                </c:pt>
                <c:pt idx="1003">
                  <c:v>7.4383420346780509E-3</c:v>
                </c:pt>
                <c:pt idx="1004">
                  <c:v>-7.0522565162063639E-3</c:v>
                </c:pt>
                <c:pt idx="1005">
                  <c:v>-8.6585973813764275E-3</c:v>
                </c:pt>
                <c:pt idx="1006">
                  <c:v>-4.0662463325489791E-2</c:v>
                </c:pt>
                <c:pt idx="1007">
                  <c:v>3.1717217894940953E-3</c:v>
                </c:pt>
                <c:pt idx="1008">
                  <c:v>-1.0021723839690043E-2</c:v>
                </c:pt>
                <c:pt idx="1009">
                  <c:v>-1.6537266678540261E-2</c:v>
                </c:pt>
                <c:pt idx="1010">
                  <c:v>-1.5128028586911301E-2</c:v>
                </c:pt>
                <c:pt idx="1011">
                  <c:v>-8.5359498941959249E-3</c:v>
                </c:pt>
                <c:pt idx="1012">
                  <c:v>9.1679258320100585E-3</c:v>
                </c:pt>
                <c:pt idx="1013">
                  <c:v>-7.539705827209209E-3</c:v>
                </c:pt>
                <c:pt idx="1014">
                  <c:v>2.8106030896417441E-2</c:v>
                </c:pt>
                <c:pt idx="1015">
                  <c:v>-2.0706765343954225E-2</c:v>
                </c:pt>
                <c:pt idx="1016">
                  <c:v>4.9140118859179293E-4</c:v>
                </c:pt>
                <c:pt idx="1017">
                  <c:v>-1.157550891251978E-2</c:v>
                </c:pt>
                <c:pt idx="1018">
                  <c:v>5.5926941428415793E-3</c:v>
                </c:pt>
                <c:pt idx="1019">
                  <c:v>2.1717973575699222E-2</c:v>
                </c:pt>
                <c:pt idx="1020">
                  <c:v>9.6664849369215787E-4</c:v>
                </c:pt>
                <c:pt idx="1021">
                  <c:v>4.2009696511262897E-3</c:v>
                </c:pt>
                <c:pt idx="1022">
                  <c:v>3.6357364692906711E-3</c:v>
                </c:pt>
                <c:pt idx="1023">
                  <c:v>-2.6083577877197613E-2</c:v>
                </c:pt>
                <c:pt idx="1024">
                  <c:v>2.1485247208363471E-2</c:v>
                </c:pt>
                <c:pt idx="1025">
                  <c:v>4.4614474078755505E-3</c:v>
                </c:pt>
                <c:pt idx="1026">
                  <c:v>-6.6650963188014268E-3</c:v>
                </c:pt>
                <c:pt idx="1027">
                  <c:v>-2.7751414775380824E-2</c:v>
                </c:pt>
                <c:pt idx="1028">
                  <c:v>-2.2725797450628263E-2</c:v>
                </c:pt>
                <c:pt idx="1029">
                  <c:v>-1.9476403662411487E-2</c:v>
                </c:pt>
                <c:pt idx="1030">
                  <c:v>-1.7678414982278512E-2</c:v>
                </c:pt>
                <c:pt idx="1031">
                  <c:v>1.0927370729428973E-2</c:v>
                </c:pt>
                <c:pt idx="1032">
                  <c:v>1.3309888889487557E-2</c:v>
                </c:pt>
                <c:pt idx="1033">
                  <c:v>-5.9675075085704335E-3</c:v>
                </c:pt>
                <c:pt idx="1034">
                  <c:v>3.2568081623461829E-2</c:v>
                </c:pt>
                <c:pt idx="1035">
                  <c:v>1.6387401930605196E-2</c:v>
                </c:pt>
                <c:pt idx="1036">
                  <c:v>1.3905165089271821E-2</c:v>
                </c:pt>
                <c:pt idx="1037">
                  <c:v>-6.4743787922776994E-3</c:v>
                </c:pt>
                <c:pt idx="1038">
                  <c:v>1.194128236863496E-2</c:v>
                </c:pt>
                <c:pt idx="1039">
                  <c:v>5.3685752564672897E-3</c:v>
                </c:pt>
                <c:pt idx="1040">
                  <c:v>5.3400185547944762E-3</c:v>
                </c:pt>
                <c:pt idx="1041">
                  <c:v>6.8723747065209933E-3</c:v>
                </c:pt>
                <c:pt idx="1042">
                  <c:v>8.1042952379195149E-3</c:v>
                </c:pt>
                <c:pt idx="1043">
                  <c:v>6.5033331520048619E-3</c:v>
                </c:pt>
                <c:pt idx="1044">
                  <c:v>-1.474328763361008E-2</c:v>
                </c:pt>
                <c:pt idx="1045">
                  <c:v>1.7945823952498427E-2</c:v>
                </c:pt>
                <c:pt idx="1046">
                  <c:v>3.9888788008631366E-3</c:v>
                </c:pt>
                <c:pt idx="1047">
                  <c:v>-8.1274296649022117E-3</c:v>
                </c:pt>
                <c:pt idx="1048">
                  <c:v>-2.3439208977823283E-3</c:v>
                </c:pt>
                <c:pt idx="1049">
                  <c:v>-3.1561736865577121E-3</c:v>
                </c:pt>
                <c:pt idx="1050">
                  <c:v>-5.623015470331263E-3</c:v>
                </c:pt>
                <c:pt idx="1051">
                  <c:v>-5.4367731102310853E-4</c:v>
                </c:pt>
                <c:pt idx="1052">
                  <c:v>9.4716527598589922E-3</c:v>
                </c:pt>
                <c:pt idx="1053">
                  <c:v>8.5152799073260448E-3</c:v>
                </c:pt>
                <c:pt idx="1054">
                  <c:v>6.5215880990868429E-3</c:v>
                </c:pt>
                <c:pt idx="1055">
                  <c:v>-9.7984518171035876E-3</c:v>
                </c:pt>
                <c:pt idx="1056">
                  <c:v>3.276863718016726E-3</c:v>
                </c:pt>
                <c:pt idx="1057">
                  <c:v>-1.3916601160064388E-2</c:v>
                </c:pt>
                <c:pt idx="1058">
                  <c:v>1.6983113094201217E-2</c:v>
                </c:pt>
                <c:pt idx="1059">
                  <c:v>-7.1474705770472021E-3</c:v>
                </c:pt>
                <c:pt idx="1060">
                  <c:v>2.5442232830652335E-3</c:v>
                </c:pt>
                <c:pt idx="1061">
                  <c:v>-2.0750203890003605E-3</c:v>
                </c:pt>
                <c:pt idx="1062">
                  <c:v>-7.373420853580624E-4</c:v>
                </c:pt>
                <c:pt idx="1063">
                  <c:v>-6.708256969309639E-4</c:v>
                </c:pt>
                <c:pt idx="1064">
                  <c:v>1.6570038680022783E-2</c:v>
                </c:pt>
                <c:pt idx="1065">
                  <c:v>6.7091584090272988E-3</c:v>
                </c:pt>
                <c:pt idx="1066">
                  <c:v>-4.7311604006016611E-3</c:v>
                </c:pt>
                <c:pt idx="1067">
                  <c:v>1.0939796868257379E-2</c:v>
                </c:pt>
                <c:pt idx="1068">
                  <c:v>9.2733893358365287E-3</c:v>
                </c:pt>
                <c:pt idx="1069">
                  <c:v>-1.3386370531973019E-2</c:v>
                </c:pt>
                <c:pt idx="1070">
                  <c:v>1.6608646109573893E-2</c:v>
                </c:pt>
                <c:pt idx="1071">
                  <c:v>-2.5124811978856202E-3</c:v>
                </c:pt>
                <c:pt idx="1072">
                  <c:v>-2.5188031181264054E-3</c:v>
                </c:pt>
                <c:pt idx="1073">
                  <c:v>-4.7317897854218865E-3</c:v>
                </c:pt>
                <c:pt idx="1074">
                  <c:v>2.4136187528706828E-2</c:v>
                </c:pt>
                <c:pt idx="1075">
                  <c:v>8.2741524767184476E-3</c:v>
                </c:pt>
                <c:pt idx="1076">
                  <c:v>-4.9815221512276636E-3</c:v>
                </c:pt>
                <c:pt idx="1077">
                  <c:v>6.0502546664572736E-3</c:v>
                </c:pt>
                <c:pt idx="1078">
                  <c:v>2.0713823224099387E-3</c:v>
                </c:pt>
                <c:pt idx="1079">
                  <c:v>-9.3867215112629129E-3</c:v>
                </c:pt>
                <c:pt idx="1080">
                  <c:v>4.6098752342223189E-3</c:v>
                </c:pt>
                <c:pt idx="1081">
                  <c:v>6.296864274930789E-5</c:v>
                </c:pt>
                <c:pt idx="1082">
                  <c:v>7.2189425139568587E-3</c:v>
                </c:pt>
                <c:pt idx="1083">
                  <c:v>2.3738988209479265E-3</c:v>
                </c:pt>
                <c:pt idx="1084">
                  <c:v>-4.4400869888789121E-3</c:v>
                </c:pt>
                <c:pt idx="1085">
                  <c:v>1.1838104314379568E-2</c:v>
                </c:pt>
                <c:pt idx="1086">
                  <c:v>2.9686180531386585E-3</c:v>
                </c:pt>
                <c:pt idx="1087">
                  <c:v>-4.1461614832026886E-3</c:v>
                </c:pt>
                <c:pt idx="1088">
                  <c:v>-2.2349178775124654E-3</c:v>
                </c:pt>
                <c:pt idx="1089">
                  <c:v>-2.9253549582632494E-3</c:v>
                </c:pt>
                <c:pt idx="1090">
                  <c:v>7.2665241546139812E-3</c:v>
                </c:pt>
                <c:pt idx="1091">
                  <c:v>2.2093243768554101E-2</c:v>
                </c:pt>
                <c:pt idx="1092">
                  <c:v>-2.2421478019737811E-3</c:v>
                </c:pt>
                <c:pt idx="1093">
                  <c:v>6.891991523322363E-3</c:v>
                </c:pt>
                <c:pt idx="1094">
                  <c:v>9.9515444455366853E-3</c:v>
                </c:pt>
                <c:pt idx="1095">
                  <c:v>-3.5256295050004262E-3</c:v>
                </c:pt>
                <c:pt idx="1096">
                  <c:v>5.9838720711074774E-4</c:v>
                </c:pt>
                <c:pt idx="1097">
                  <c:v>-5.158363790409356E-3</c:v>
                </c:pt>
                <c:pt idx="1098">
                  <c:v>1.3617923647068148E-2</c:v>
                </c:pt>
                <c:pt idx="1099">
                  <c:v>-1.8803034183533542E-2</c:v>
                </c:pt>
                <c:pt idx="1100">
                  <c:v>1.2091130209634969E-4</c:v>
                </c:pt>
                <c:pt idx="1101">
                  <c:v>-9.1684899596799988E-3</c:v>
                </c:pt>
                <c:pt idx="1102">
                  <c:v>6.4449524050258673E-3</c:v>
                </c:pt>
                <c:pt idx="1103">
                  <c:v>-5.1648712827371199E-3</c:v>
                </c:pt>
                <c:pt idx="1104">
                  <c:v>1.1628829003339433E-2</c:v>
                </c:pt>
                <c:pt idx="1105">
                  <c:v>5.5843762042034669E-3</c:v>
                </c:pt>
                <c:pt idx="1106">
                  <c:v>1.1370927485107117E-3</c:v>
                </c:pt>
                <c:pt idx="1107">
                  <c:v>-1.1969369680976309E-3</c:v>
                </c:pt>
                <c:pt idx="1108">
                  <c:v>-3.2390216224524068E-3</c:v>
                </c:pt>
                <c:pt idx="1109">
                  <c:v>3.5383220374693787E-3</c:v>
                </c:pt>
                <c:pt idx="1110">
                  <c:v>1.0185062460319357E-2</c:v>
                </c:pt>
                <c:pt idx="1111">
                  <c:v>2.8403859723862453E-3</c:v>
                </c:pt>
                <c:pt idx="1112">
                  <c:v>4.4220413431823816E-3</c:v>
                </c:pt>
                <c:pt idx="1113">
                  <c:v>-4.1427795943731957E-3</c:v>
                </c:pt>
                <c:pt idx="1114">
                  <c:v>8.9739879813092258E-3</c:v>
                </c:pt>
                <c:pt idx="1115">
                  <c:v>5.2881401131320066E-4</c:v>
                </c:pt>
                <c:pt idx="1116">
                  <c:v>-5.5372575807872094E-3</c:v>
                </c:pt>
                <c:pt idx="1117">
                  <c:v>-5.5679997764402616E-3</c:v>
                </c:pt>
                <c:pt idx="1118">
                  <c:v>3.9126699835585104E-3</c:v>
                </c:pt>
                <c:pt idx="1119">
                  <c:v>-1.3402232202539598E-2</c:v>
                </c:pt>
                <c:pt idx="1120">
                  <c:v>3.2330059496147642E-3</c:v>
                </c:pt>
                <c:pt idx="1121">
                  <c:v>-9.0667388524153323E-3</c:v>
                </c:pt>
                <c:pt idx="1122">
                  <c:v>1.3420642686344979E-2</c:v>
                </c:pt>
                <c:pt idx="1123">
                  <c:v>1.1773575149399496E-2</c:v>
                </c:pt>
                <c:pt idx="1124">
                  <c:v>-2.9414553660967471E-4</c:v>
                </c:pt>
                <c:pt idx="1125">
                  <c:v>1.2976574642894185E-2</c:v>
                </c:pt>
                <c:pt idx="1126">
                  <c:v>-3.2342713961715452E-2</c:v>
                </c:pt>
                <c:pt idx="1127">
                  <c:v>-2.2444301117645338E-2</c:v>
                </c:pt>
                <c:pt idx="1128">
                  <c:v>6.542606086972034E-3</c:v>
                </c:pt>
                <c:pt idx="1129">
                  <c:v>2.4621239295314932E-2</c:v>
                </c:pt>
                <c:pt idx="1130">
                  <c:v>8.4083770374291239E-3</c:v>
                </c:pt>
                <c:pt idx="1131">
                  <c:v>2.9479859551141208E-4</c:v>
                </c:pt>
                <c:pt idx="1132">
                  <c:v>9.2123762105151101E-3</c:v>
                </c:pt>
                <c:pt idx="1133">
                  <c:v>5.0104997053687398E-3</c:v>
                </c:pt>
                <c:pt idx="1134">
                  <c:v>6.3723438946373624E-3</c:v>
                </c:pt>
                <c:pt idx="1135">
                  <c:v>1.4162683362315527E-2</c:v>
                </c:pt>
                <c:pt idx="1136">
                  <c:v>4.0342491391435796E-3</c:v>
                </c:pt>
                <c:pt idx="1137">
                  <c:v>-3.692714022205864E-3</c:v>
                </c:pt>
                <c:pt idx="1138">
                  <c:v>1.3650668842087614E-3</c:v>
                </c:pt>
                <c:pt idx="1139">
                  <c:v>3.3477810733065494E-3</c:v>
                </c:pt>
                <c:pt idx="1140">
                  <c:v>-8.2478045795131589E-3</c:v>
                </c:pt>
                <c:pt idx="1141">
                  <c:v>-3.8915466236229233E-3</c:v>
                </c:pt>
                <c:pt idx="1142">
                  <c:v>6.8790027518760564E-4</c:v>
                </c:pt>
                <c:pt idx="1143">
                  <c:v>7.193832341850801E-3</c:v>
                </c:pt>
                <c:pt idx="1144">
                  <c:v>-5.2475472940734678E-3</c:v>
                </c:pt>
                <c:pt idx="1145">
                  <c:v>-6.8287221481646452E-3</c:v>
                </c:pt>
                <c:pt idx="1146">
                  <c:v>-5.137832921169142E-3</c:v>
                </c:pt>
                <c:pt idx="1147">
                  <c:v>1.2938278924346333E-2</c:v>
                </c:pt>
                <c:pt idx="1148">
                  <c:v>-2.8607437448949272E-3</c:v>
                </c:pt>
                <c:pt idx="1149">
                  <c:v>8.1600933919013345E-3</c:v>
                </c:pt>
                <c:pt idx="1150">
                  <c:v>2.2726415361351554E-4</c:v>
                </c:pt>
                <c:pt idx="1151">
                  <c:v>4.4220175345212453E-3</c:v>
                </c:pt>
                <c:pt idx="1152">
                  <c:v>-1.981857141319631E-3</c:v>
                </c:pt>
                <c:pt idx="1153">
                  <c:v>-3.6909507547607892E-3</c:v>
                </c:pt>
                <c:pt idx="1154">
                  <c:v>-2.4475033555153996E-2</c:v>
                </c:pt>
                <c:pt idx="1155">
                  <c:v>1.2744172716091948E-2</c:v>
                </c:pt>
                <c:pt idx="1156">
                  <c:v>-1.2094524405553719E-3</c:v>
                </c:pt>
                <c:pt idx="1157">
                  <c:v>3.6240704495038162E-3</c:v>
                </c:pt>
                <c:pt idx="1158">
                  <c:v>4.6975766870771081E-3</c:v>
                </c:pt>
                <c:pt idx="1159">
                  <c:v>9.8954703371656842E-3</c:v>
                </c:pt>
                <c:pt idx="1160">
                  <c:v>-1.5569683538055362E-2</c:v>
                </c:pt>
                <c:pt idx="1161">
                  <c:v>1.3211800666933988E-3</c:v>
                </c:pt>
                <c:pt idx="1162">
                  <c:v>-8.242403086174464E-3</c:v>
                </c:pt>
                <c:pt idx="1163">
                  <c:v>1.9081287321067021E-3</c:v>
                </c:pt>
                <c:pt idx="1164">
                  <c:v>3.4024234040383838E-3</c:v>
                </c:pt>
                <c:pt idx="1165">
                  <c:v>8.6323586720583542E-4</c:v>
                </c:pt>
                <c:pt idx="1166">
                  <c:v>3.5026372628669585E-3</c:v>
                </c:pt>
                <c:pt idx="1167">
                  <c:v>2.5760449046859589E-3</c:v>
                </c:pt>
                <c:pt idx="1168">
                  <c:v>-9.5359369600145783E-3</c:v>
                </c:pt>
                <c:pt idx="1169">
                  <c:v>5.1239304157762152E-3</c:v>
                </c:pt>
                <c:pt idx="1170">
                  <c:v>7.6085268384861304E-3</c:v>
                </c:pt>
                <c:pt idx="1171">
                  <c:v>1.0093073247941529E-2</c:v>
                </c:pt>
                <c:pt idx="1172">
                  <c:v>2.7043506855832164E-3</c:v>
                </c:pt>
                <c:pt idx="1173">
                  <c:v>-2.9300119490870756E-3</c:v>
                </c:pt>
                <c:pt idx="1174">
                  <c:v>-1.0727592530972965E-3</c:v>
                </c:pt>
                <c:pt idx="1175">
                  <c:v>1.6933033143402012E-3</c:v>
                </c:pt>
                <c:pt idx="1176">
                  <c:v>3.1531439467152047E-3</c:v>
                </c:pt>
                <c:pt idx="1177">
                  <c:v>3.0423803946930182E-3</c:v>
                </c:pt>
                <c:pt idx="1178">
                  <c:v>-6.263954291067372E-3</c:v>
                </c:pt>
                <c:pt idx="1179">
                  <c:v>-3.2506782347903732E-2</c:v>
                </c:pt>
                <c:pt idx="1180">
                  <c:v>1.3302893818418648E-2</c:v>
                </c:pt>
                <c:pt idx="1181">
                  <c:v>-1.2718233643489609E-2</c:v>
                </c:pt>
                <c:pt idx="1182">
                  <c:v>9.8866554175015657E-3</c:v>
                </c:pt>
                <c:pt idx="1183">
                  <c:v>1.8462772000245417E-2</c:v>
                </c:pt>
                <c:pt idx="1184">
                  <c:v>-4.6694829132408692E-3</c:v>
                </c:pt>
                <c:pt idx="1185">
                  <c:v>2.6221656892317516E-3</c:v>
                </c:pt>
                <c:pt idx="1186">
                  <c:v>1.308468961782295E-3</c:v>
                </c:pt>
                <c:pt idx="1187">
                  <c:v>1.9647689152982394E-2</c:v>
                </c:pt>
                <c:pt idx="1188">
                  <c:v>1.2024626676732438E-2</c:v>
                </c:pt>
                <c:pt idx="1189">
                  <c:v>-1.1355903439973178E-2</c:v>
                </c:pt>
                <c:pt idx="1190">
                  <c:v>-1.3969014152876954E-2</c:v>
                </c:pt>
                <c:pt idx="1191">
                  <c:v>1.1012003610355155E-2</c:v>
                </c:pt>
                <c:pt idx="1192">
                  <c:v>1.1168660222326072E-3</c:v>
                </c:pt>
                <c:pt idx="1193">
                  <c:v>-1.5354175066595147E-2</c:v>
                </c:pt>
                <c:pt idx="1194">
                  <c:v>1.8474809137668476E-2</c:v>
                </c:pt>
                <c:pt idx="1195">
                  <c:v>-7.3714066953789641E-3</c:v>
                </c:pt>
                <c:pt idx="1196">
                  <c:v>-1.3145846942576889E-2</c:v>
                </c:pt>
                <c:pt idx="1197">
                  <c:v>3.2318947148846562E-3</c:v>
                </c:pt>
                <c:pt idx="1198">
                  <c:v>2.600670119442954E-3</c:v>
                </c:pt>
                <c:pt idx="1199">
                  <c:v>1.6360216286077523E-3</c:v>
                </c:pt>
                <c:pt idx="1200">
                  <c:v>1.0039678597354834E-2</c:v>
                </c:pt>
                <c:pt idx="1201">
                  <c:v>-2.9563833364171215E-2</c:v>
                </c:pt>
                <c:pt idx="1202">
                  <c:v>-2.8781995107296783E-3</c:v>
                </c:pt>
                <c:pt idx="1203">
                  <c:v>-3.5226547303085806E-3</c:v>
                </c:pt>
                <c:pt idx="1204">
                  <c:v>-5.3946465335903398E-3</c:v>
                </c:pt>
                <c:pt idx="1205">
                  <c:v>-2.2709421721676358E-3</c:v>
                </c:pt>
                <c:pt idx="1206">
                  <c:v>7.2605130488960961E-3</c:v>
                </c:pt>
                <c:pt idx="1207">
                  <c:v>-3.3042122578351408E-3</c:v>
                </c:pt>
                <c:pt idx="1208">
                  <c:v>4.6922493608477457E-3</c:v>
                </c:pt>
                <c:pt idx="1209">
                  <c:v>-4.1117296972186072E-3</c:v>
                </c:pt>
                <c:pt idx="1210">
                  <c:v>-9.2895945264772522E-4</c:v>
                </c:pt>
                <c:pt idx="1211">
                  <c:v>-6.8777304237371455E-3</c:v>
                </c:pt>
                <c:pt idx="1212">
                  <c:v>-2.0264735901826068E-2</c:v>
                </c:pt>
                <c:pt idx="1213">
                  <c:v>-1.7921288692314913E-3</c:v>
                </c:pt>
                <c:pt idx="1214">
                  <c:v>3.2234548632019597E-3</c:v>
                </c:pt>
                <c:pt idx="1215">
                  <c:v>7.1498819127064066E-4</c:v>
                </c:pt>
                <c:pt idx="1216">
                  <c:v>-9.2139499909417201E-3</c:v>
                </c:pt>
                <c:pt idx="1217">
                  <c:v>3.0008454340670625E-3</c:v>
                </c:pt>
                <c:pt idx="1218">
                  <c:v>3.7116435128043274E-2</c:v>
                </c:pt>
                <c:pt idx="1219">
                  <c:v>1.039738857121766E-2</c:v>
                </c:pt>
                <c:pt idx="1220">
                  <c:v>1.6436516485428765E-2</c:v>
                </c:pt>
                <c:pt idx="1221">
                  <c:v>4.5990400535440542E-3</c:v>
                </c:pt>
                <c:pt idx="1222">
                  <c:v>-2.2064765363018504E-2</c:v>
                </c:pt>
                <c:pt idx="1223">
                  <c:v>4.5659789399017433E-3</c:v>
                </c:pt>
                <c:pt idx="1224">
                  <c:v>-3.0351784807980169E-2</c:v>
                </c:pt>
                <c:pt idx="1225">
                  <c:v>-4.5391378860049417E-2</c:v>
                </c:pt>
                <c:pt idx="1226">
                  <c:v>2.4153101698409937E-2</c:v>
                </c:pt>
                <c:pt idx="1227">
                  <c:v>1.4760390499947602E-2</c:v>
                </c:pt>
                <c:pt idx="1228">
                  <c:v>2.4280426207819398E-2</c:v>
                </c:pt>
                <c:pt idx="1229">
                  <c:v>-9.0361902651519294E-3</c:v>
                </c:pt>
                <c:pt idx="1230">
                  <c:v>1.2212168129083177E-3</c:v>
                </c:pt>
                <c:pt idx="1231">
                  <c:v>-2.5903662650341004E-2</c:v>
                </c:pt>
                <c:pt idx="1232">
                  <c:v>4.8192690112494902E-3</c:v>
                </c:pt>
                <c:pt idx="1233">
                  <c:v>1.3032041284787844E-2</c:v>
                </c:pt>
                <c:pt idx="1234">
                  <c:v>-2.2287679673280644E-3</c:v>
                </c:pt>
                <c:pt idx="1235">
                  <c:v>1.4109363794271424E-2</c:v>
                </c:pt>
                <c:pt idx="1236">
                  <c:v>-2.1239368971075884E-2</c:v>
                </c:pt>
                <c:pt idx="1237">
                  <c:v>-2.6850532466503721E-2</c:v>
                </c:pt>
                <c:pt idx="1238">
                  <c:v>5.5126851662183384E-3</c:v>
                </c:pt>
                <c:pt idx="1239">
                  <c:v>-6.7891127938111426E-3</c:v>
                </c:pt>
                <c:pt idx="1240">
                  <c:v>2.0658441172006266E-3</c:v>
                </c:pt>
                <c:pt idx="1241">
                  <c:v>-1.8289686006482466E-4</c:v>
                </c:pt>
                <c:pt idx="1242">
                  <c:v>-2.1365938947953476E-3</c:v>
                </c:pt>
                <c:pt idx="1243">
                  <c:v>1.7386450698575921E-2</c:v>
                </c:pt>
                <c:pt idx="1244">
                  <c:v>1.7207409150028528E-2</c:v>
                </c:pt>
                <c:pt idx="1245">
                  <c:v>-7.5847664025729825E-3</c:v>
                </c:pt>
                <c:pt idx="1246">
                  <c:v>-2.2032045444628436E-3</c:v>
                </c:pt>
                <c:pt idx="1247">
                  <c:v>8.5475797399432295E-3</c:v>
                </c:pt>
                <c:pt idx="1248">
                  <c:v>-8.5475797399432348E-3</c:v>
                </c:pt>
                <c:pt idx="1249">
                  <c:v>-6.0390328825184764E-3</c:v>
                </c:pt>
                <c:pt idx="1250">
                  <c:v>-3.5447842806171515E-3</c:v>
                </c:pt>
                <c:pt idx="1251">
                  <c:v>-1.083903530842941E-3</c:v>
                </c:pt>
                <c:pt idx="1252">
                  <c:v>-3.615583930921053E-4</c:v>
                </c:pt>
                <c:pt idx="1253">
                  <c:v>3.4296612937479102E-3</c:v>
                </c:pt>
                <c:pt idx="1254">
                  <c:v>3.4778592975449971E-3</c:v>
                </c:pt>
                <c:pt idx="1255">
                  <c:v>-7.148698482151444E-3</c:v>
                </c:pt>
                <c:pt idx="1256">
                  <c:v>1.6866398147934822E-3</c:v>
                </c:pt>
                <c:pt idx="1257">
                  <c:v>-3.617676573986971E-3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04-4664-8720-0802052D9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6013904"/>
        <c:axId val="616015216"/>
      </c:lineChart>
      <c:dateAx>
        <c:axId val="7181345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134888"/>
        <c:crosses val="autoZero"/>
        <c:auto val="1"/>
        <c:lblOffset val="100"/>
        <c:baseTimeUnit val="days"/>
      </c:dateAx>
      <c:valAx>
        <c:axId val="71813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134560"/>
        <c:crosses val="autoZero"/>
        <c:crossBetween val="between"/>
      </c:valAx>
      <c:valAx>
        <c:axId val="6160152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013904"/>
        <c:crosses val="max"/>
        <c:crossBetween val="between"/>
      </c:valAx>
      <c:dateAx>
        <c:axId val="61601390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1601521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'BMY ProForma'!$A$64</c:f>
              <c:strCache>
                <c:ptCount val="1"/>
                <c:pt idx="0">
                  <c:v>Liabilities &amp; Shareholders' Equity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'BMY ProForma'!$B$64:$F$64</c:f>
              <c:numCache>
                <c:formatCode>#,##0</c:formatCode>
                <c:ptCount val="5"/>
                <c:pt idx="0">
                  <c:v>35900000000</c:v>
                </c:pt>
                <c:pt idx="1">
                  <c:v>38590000000</c:v>
                </c:pt>
                <c:pt idx="2">
                  <c:v>33750000000</c:v>
                </c:pt>
                <c:pt idx="3">
                  <c:v>31750000000</c:v>
                </c:pt>
                <c:pt idx="4">
                  <c:v>333710000000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F-4720-9BB1-E084E0433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3104456"/>
        <c:axId val="643097568"/>
      </c:barChart>
      <c:catAx>
        <c:axId val="64310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097568"/>
        <c:crosses val="autoZero"/>
        <c:auto val="1"/>
        <c:lblAlgn val="ctr"/>
        <c:lblOffset val="100"/>
        <c:noMultiLvlLbl val="0"/>
      </c:catAx>
      <c:valAx>
        <c:axId val="64309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104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'BMY ProForma'!$A$96</c:f>
              <c:strCache>
                <c:ptCount val="1"/>
                <c:pt idx="0">
                  <c:v>Net Financing Cash Flow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'BMY ProForma'!$B$96:$F$96</c:f>
              <c:numCache>
                <c:formatCode>#,##0</c:formatCode>
                <c:ptCount val="5"/>
                <c:pt idx="0">
                  <c:v>-4330000000</c:v>
                </c:pt>
                <c:pt idx="1">
                  <c:v>-1070000000</c:v>
                </c:pt>
                <c:pt idx="2">
                  <c:v>-2440000000</c:v>
                </c:pt>
                <c:pt idx="3">
                  <c:v>-3350000000</c:v>
                </c:pt>
                <c:pt idx="4">
                  <c:v>-2450000000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0C-459A-A556-EEF394DBC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072888"/>
        <c:axId val="451075512"/>
      </c:barChart>
      <c:catAx>
        <c:axId val="451072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075512"/>
        <c:crosses val="autoZero"/>
        <c:auto val="1"/>
        <c:lblAlgn val="ctr"/>
        <c:lblOffset val="100"/>
        <c:noMultiLvlLbl val="0"/>
      </c:catAx>
      <c:valAx>
        <c:axId val="45107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072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'CAH ProForma'!$A$23</c:f>
              <c:strCache>
                <c:ptCount val="1"/>
                <c:pt idx="0">
                  <c:v> Net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'CAH ProForma'!$B$23:$F$23</c:f>
              <c:numCache>
                <c:formatCode>#,##0</c:formatCode>
                <c:ptCount val="5"/>
                <c:pt idx="0">
                  <c:v>1070000000</c:v>
                </c:pt>
                <c:pt idx="1">
                  <c:v>335000000</c:v>
                </c:pt>
                <c:pt idx="2">
                  <c:v>1160000000</c:v>
                </c:pt>
                <c:pt idx="3">
                  <c:v>1210000000</c:v>
                </c:pt>
                <c:pt idx="4">
                  <c:v>1430000000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EC-4E1A-BC9C-452BE870B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4512664"/>
        <c:axId val="624509384"/>
      </c:barChart>
      <c:catAx>
        <c:axId val="624512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509384"/>
        <c:crosses val="autoZero"/>
        <c:auto val="1"/>
        <c:lblAlgn val="ctr"/>
        <c:lblOffset val="100"/>
        <c:noMultiLvlLbl val="0"/>
      </c:catAx>
      <c:valAx>
        <c:axId val="624509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512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'CAH ProForma'!$A$40</c:f>
              <c:strCache>
                <c:ptCount val="1"/>
                <c:pt idx="0">
                  <c:v>Total Assets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'CAH ProForma'!$B$40:$F$40</c:f>
              <c:numCache>
                <c:formatCode>#,##0</c:formatCode>
                <c:ptCount val="5"/>
                <c:pt idx="0">
                  <c:v>24260000000</c:v>
                </c:pt>
                <c:pt idx="1">
                  <c:v>25820000000</c:v>
                </c:pt>
                <c:pt idx="2">
                  <c:v>26030000000</c:v>
                </c:pt>
                <c:pt idx="3">
                  <c:v>30140000000</c:v>
                </c:pt>
                <c:pt idx="4">
                  <c:v>34120000000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B9-447C-B302-A8125F3C1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808288"/>
        <c:axId val="520816816"/>
      </c:barChart>
      <c:catAx>
        <c:axId val="5208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16816"/>
        <c:crosses val="autoZero"/>
        <c:auto val="1"/>
        <c:lblAlgn val="ctr"/>
        <c:lblOffset val="100"/>
        <c:noMultiLvlLbl val="0"/>
      </c:catAx>
      <c:valAx>
        <c:axId val="52081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0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'CAH ProForma'!$A$64</c:f>
              <c:strCache>
                <c:ptCount val="1"/>
                <c:pt idx="0">
                  <c:v>Liabilities &amp; Shareholders' Equity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'CAH ProForma'!$B$64:$F$64</c:f>
              <c:numCache>
                <c:formatCode>#,##0</c:formatCode>
                <c:ptCount val="5"/>
                <c:pt idx="0">
                  <c:v>24260000000</c:v>
                </c:pt>
                <c:pt idx="1">
                  <c:v>25820000000</c:v>
                </c:pt>
                <c:pt idx="2">
                  <c:v>26030000000</c:v>
                </c:pt>
                <c:pt idx="3">
                  <c:v>30140000000</c:v>
                </c:pt>
                <c:pt idx="4">
                  <c:v>34120000000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43-44E7-8995-CE34D9F11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4496264"/>
        <c:axId val="624501840"/>
      </c:barChart>
      <c:catAx>
        <c:axId val="6244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501840"/>
        <c:crosses val="autoZero"/>
        <c:auto val="1"/>
        <c:lblAlgn val="ctr"/>
        <c:lblOffset val="100"/>
        <c:noMultiLvlLbl val="0"/>
      </c:catAx>
      <c:valAx>
        <c:axId val="62450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9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'CAH ProForma'!$A$96</c:f>
              <c:strCache>
                <c:ptCount val="1"/>
                <c:pt idx="0">
                  <c:v>Net Financing Cash Flow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'CAH ProForma'!$B$96:$F$96</c:f>
              <c:numCache>
                <c:formatCode>#,##0</c:formatCode>
                <c:ptCount val="5"/>
                <c:pt idx="0">
                  <c:v>-454000000</c:v>
                </c:pt>
                <c:pt idx="1">
                  <c:v>275000000</c:v>
                </c:pt>
                <c:pt idx="2">
                  <c:v>-710000000</c:v>
                </c:pt>
                <c:pt idx="3">
                  <c:v>60000000</c:v>
                </c:pt>
                <c:pt idx="4">
                  <c:v>-1130000000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7-47B6-8338-DA91FFAAD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4506760"/>
        <c:axId val="624508072"/>
      </c:barChart>
      <c:catAx>
        <c:axId val="62450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508072"/>
        <c:crosses val="autoZero"/>
        <c:auto val="1"/>
        <c:lblAlgn val="ctr"/>
        <c:lblOffset val="100"/>
        <c:noMultiLvlLbl val="0"/>
      </c:catAx>
      <c:valAx>
        <c:axId val="62450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506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 ProForma'!$A$23</c:f>
              <c:strCache>
                <c:ptCount val="1"/>
                <c:pt idx="0">
                  <c:v> Net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'A ProForma'!$B$23:$F$23</c:f>
              <c:numCache>
                <c:formatCode>#,##0</c:formatCode>
                <c:ptCount val="5"/>
                <c:pt idx="0">
                  <c:v>1150000000</c:v>
                </c:pt>
                <c:pt idx="1">
                  <c:v>724000000</c:v>
                </c:pt>
                <c:pt idx="2">
                  <c:v>504000000</c:v>
                </c:pt>
                <c:pt idx="3">
                  <c:v>438000000</c:v>
                </c:pt>
                <c:pt idx="4">
                  <c:v>462000000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2-4994-A6A0-7CA4C8CB0E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5439552"/>
        <c:axId val="345439224"/>
      </c:barChart>
      <c:catAx>
        <c:axId val="34543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439224"/>
        <c:crosses val="autoZero"/>
        <c:auto val="1"/>
        <c:lblAlgn val="ctr"/>
        <c:lblOffset val="100"/>
        <c:noMultiLvlLbl val="0"/>
      </c:catAx>
      <c:valAx>
        <c:axId val="34543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43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D4B7E-55F1-4F37-A173-C06A62CE33D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FB3B5-6496-4CE9-BBBF-1E1C3A903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088718-A7E1-4AC8-A11C-8CEA8D90FF5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1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088718-A7E1-4AC8-A11C-8CEA8D90FF5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Project Presentation 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680" y="5623878"/>
            <a:ext cx="6949440" cy="12341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ANLY:515-90 Spring 2017</a:t>
            </a:r>
            <a:br>
              <a:rPr lang="en-US" dirty="0"/>
            </a:br>
            <a:r>
              <a:rPr lang="en-US" dirty="0"/>
              <a:t>Risk Modelling and Assessment</a:t>
            </a:r>
          </a:p>
          <a:p>
            <a:endParaRPr lang="en-US" dirty="0"/>
          </a:p>
          <a:p>
            <a:pPr algn="r"/>
            <a:r>
              <a:rPr lang="en-US" sz="1600" dirty="0"/>
              <a:t>Dean D’souza</a:t>
            </a:r>
          </a:p>
          <a:p>
            <a:pPr algn="r"/>
            <a:r>
              <a:rPr lang="en-US" sz="1600" dirty="0"/>
              <a:t>H.U. ID: 168424</a:t>
            </a:r>
          </a:p>
        </p:txBody>
      </p:sp>
    </p:spTree>
    <p:extLst>
      <p:ext uri="{BB962C8B-B14F-4D97-AF65-F5344CB8AC3E}">
        <p14:creationId xmlns:p14="http://schemas.microsoft.com/office/powerpoint/2010/main" val="268660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Agilent Technologies Inc. - 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B25A217-133C-439A-B908-65D3C4FD2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23498"/>
              </p:ext>
            </p:extLst>
          </p:nvPr>
        </p:nvGraphicFramePr>
        <p:xfrm>
          <a:off x="2575236" y="2084832"/>
          <a:ext cx="6617855" cy="4371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073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Abbott Laboratories - ABT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FD4B8BF-53FB-4624-A8A1-A7F1EFA1C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78007"/>
              </p:ext>
            </p:extLst>
          </p:nvPr>
        </p:nvGraphicFramePr>
        <p:xfrm>
          <a:off x="2417064" y="2084832"/>
          <a:ext cx="6934200" cy="4158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76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Abbott Laboratories - ABT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453F76D-27A7-469A-A230-61B054AF4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078928"/>
              </p:ext>
            </p:extLst>
          </p:nvPr>
        </p:nvGraphicFramePr>
        <p:xfrm>
          <a:off x="1024128" y="2574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47B902-7D70-4676-8779-40FF47E4C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707619"/>
              </p:ext>
            </p:extLst>
          </p:nvPr>
        </p:nvGraphicFramePr>
        <p:xfrm>
          <a:off x="6516255" y="2574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49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Abbott Laboratories - ABT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FBD98A9-DFE9-4495-8E76-4C67CBB4E4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392301"/>
              </p:ext>
            </p:extLst>
          </p:nvPr>
        </p:nvGraphicFramePr>
        <p:xfrm>
          <a:off x="2695309" y="2084832"/>
          <a:ext cx="6377709" cy="4177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840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Becton Dickinson - BDX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25B004-1C21-4610-9C33-0018270894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043567"/>
              </p:ext>
            </p:extLst>
          </p:nvPr>
        </p:nvGraphicFramePr>
        <p:xfrm>
          <a:off x="2676836" y="2084832"/>
          <a:ext cx="6414655" cy="432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546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Becton Dickinson - BDX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ED09FE-5A24-4464-B830-EA3A1683B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828228"/>
              </p:ext>
            </p:extLst>
          </p:nvPr>
        </p:nvGraphicFramePr>
        <p:xfrm>
          <a:off x="1024128" y="24083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AAD125-8EB9-478D-9774-5C3065605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997671"/>
              </p:ext>
            </p:extLst>
          </p:nvPr>
        </p:nvGraphicFramePr>
        <p:xfrm>
          <a:off x="6414654" y="24083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865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Becton Dickinson - BDX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BC14151-DFBD-4327-8000-0F7774617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95179"/>
              </p:ext>
            </p:extLst>
          </p:nvPr>
        </p:nvGraphicFramePr>
        <p:xfrm>
          <a:off x="2607564" y="2084832"/>
          <a:ext cx="6553200" cy="432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16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 Myers Squibb Co. - BMY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112B67-38B5-46D5-8062-86BE199F2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25869"/>
              </p:ext>
            </p:extLst>
          </p:nvPr>
        </p:nvGraphicFramePr>
        <p:xfrm>
          <a:off x="1332007" y="2054537"/>
          <a:ext cx="9104313" cy="4409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056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 Myers Squibb Co. - BMY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87658"/>
              </p:ext>
            </p:extLst>
          </p:nvPr>
        </p:nvGraphicFramePr>
        <p:xfrm>
          <a:off x="494284" y="2464088"/>
          <a:ext cx="8178800" cy="3234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7524486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251395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40928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674080948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9446944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912907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9158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37158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37257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09163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 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 1%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9368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-0.020616527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-0.034454454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34131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0.000526588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6934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 Object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85144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VoseDataObject('[AdjClosedAll.xlsx]BMYCorrected'!C3:C1259)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78436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0.000223109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16870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Static Fit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16640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VoseNormalMix(0.0004103104638559902,0.01522526940351023,1.810957360306858)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162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0.014930907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static 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static 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35674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-0.025616666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-0.041271833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45908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5674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Parameter Uncertainty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03682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VoseNormalMix(0.0001718131927476502,0.01549440977484482,1.86272149097016)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-0.027205346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-0.043997881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00752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simulation results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simulation results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758294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297" y="3119408"/>
            <a:ext cx="28289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 Health Inc. - CAH</a:t>
            </a:r>
            <a:endParaRPr lang="en-US" dirty="0"/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873822"/>
              </p:ext>
            </p:extLst>
          </p:nvPr>
        </p:nvGraphicFramePr>
        <p:xfrm>
          <a:off x="1562351" y="1970375"/>
          <a:ext cx="8643626" cy="4356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381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 Myers Squibb Co. - BMY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C572CF-FFC5-444A-9705-54C79CDE95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091071"/>
              </p:ext>
            </p:extLst>
          </p:nvPr>
        </p:nvGraphicFramePr>
        <p:xfrm>
          <a:off x="3004727" y="1854199"/>
          <a:ext cx="5758873" cy="4075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14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 Health Inc. - CAH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0" y="3161982"/>
            <a:ext cx="2743200" cy="1285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95049"/>
              </p:ext>
            </p:extLst>
          </p:nvPr>
        </p:nvGraphicFramePr>
        <p:xfrm>
          <a:off x="1291793" y="2004868"/>
          <a:ext cx="6488628" cy="4383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26">
                  <a:extLst>
                    <a:ext uri="{9D8B030D-6E8A-4147-A177-3AD203B41FA5}">
                      <a16:colId xmlns:a16="http://schemas.microsoft.com/office/drawing/2014/main" val="3423036775"/>
                    </a:ext>
                  </a:extLst>
                </a:gridCol>
                <a:gridCol w="572526">
                  <a:extLst>
                    <a:ext uri="{9D8B030D-6E8A-4147-A177-3AD203B41FA5}">
                      <a16:colId xmlns:a16="http://schemas.microsoft.com/office/drawing/2014/main" val="2014573314"/>
                    </a:ext>
                  </a:extLst>
                </a:gridCol>
                <a:gridCol w="572526">
                  <a:extLst>
                    <a:ext uri="{9D8B030D-6E8A-4147-A177-3AD203B41FA5}">
                      <a16:colId xmlns:a16="http://schemas.microsoft.com/office/drawing/2014/main" val="3336300885"/>
                    </a:ext>
                  </a:extLst>
                </a:gridCol>
                <a:gridCol w="572526">
                  <a:extLst>
                    <a:ext uri="{9D8B030D-6E8A-4147-A177-3AD203B41FA5}">
                      <a16:colId xmlns:a16="http://schemas.microsoft.com/office/drawing/2014/main" val="3669827097"/>
                    </a:ext>
                  </a:extLst>
                </a:gridCol>
                <a:gridCol w="381684">
                  <a:extLst>
                    <a:ext uri="{9D8B030D-6E8A-4147-A177-3AD203B41FA5}">
                      <a16:colId xmlns:a16="http://schemas.microsoft.com/office/drawing/2014/main" val="4200955017"/>
                    </a:ext>
                  </a:extLst>
                </a:gridCol>
                <a:gridCol w="381684">
                  <a:extLst>
                    <a:ext uri="{9D8B030D-6E8A-4147-A177-3AD203B41FA5}">
                      <a16:colId xmlns:a16="http://schemas.microsoft.com/office/drawing/2014/main" val="1808595016"/>
                    </a:ext>
                  </a:extLst>
                </a:gridCol>
                <a:gridCol w="572526">
                  <a:extLst>
                    <a:ext uri="{9D8B030D-6E8A-4147-A177-3AD203B41FA5}">
                      <a16:colId xmlns:a16="http://schemas.microsoft.com/office/drawing/2014/main" val="2327921484"/>
                    </a:ext>
                  </a:extLst>
                </a:gridCol>
                <a:gridCol w="572526">
                  <a:extLst>
                    <a:ext uri="{9D8B030D-6E8A-4147-A177-3AD203B41FA5}">
                      <a16:colId xmlns:a16="http://schemas.microsoft.com/office/drawing/2014/main" val="639661507"/>
                    </a:ext>
                  </a:extLst>
                </a:gridCol>
                <a:gridCol w="572526">
                  <a:extLst>
                    <a:ext uri="{9D8B030D-6E8A-4147-A177-3AD203B41FA5}">
                      <a16:colId xmlns:a16="http://schemas.microsoft.com/office/drawing/2014/main" val="4262670507"/>
                    </a:ext>
                  </a:extLst>
                </a:gridCol>
                <a:gridCol w="572526">
                  <a:extLst>
                    <a:ext uri="{9D8B030D-6E8A-4147-A177-3AD203B41FA5}">
                      <a16:colId xmlns:a16="http://schemas.microsoft.com/office/drawing/2014/main" val="270078152"/>
                    </a:ext>
                  </a:extLst>
                </a:gridCol>
                <a:gridCol w="572526">
                  <a:extLst>
                    <a:ext uri="{9D8B030D-6E8A-4147-A177-3AD203B41FA5}">
                      <a16:colId xmlns:a16="http://schemas.microsoft.com/office/drawing/2014/main" val="2280358229"/>
                    </a:ext>
                  </a:extLst>
                </a:gridCol>
                <a:gridCol w="572526">
                  <a:extLst>
                    <a:ext uri="{9D8B030D-6E8A-4147-A177-3AD203B41FA5}">
                      <a16:colId xmlns:a16="http://schemas.microsoft.com/office/drawing/2014/main" val="4182285301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Historic 5%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Historic 1%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3377290641"/>
                  </a:ext>
                </a:extLst>
              </a:tr>
              <a:tr h="45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-0.01898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-0.03497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1877467218"/>
                  </a:ext>
                </a:extLst>
              </a:tr>
              <a:tr h="16334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0.000522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2998133076"/>
                  </a:ext>
                </a:extLst>
              </a:tr>
              <a:tr h="163342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Object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708016926"/>
                  </a:ext>
                </a:extLst>
              </a:tr>
              <a:tr h="30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Variance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VoseDataObject('[AdjClosedAll.xlsx]CAHCorrected'!C3:C1259)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1280167122"/>
                  </a:ext>
                </a:extLst>
              </a:tr>
              <a:tr h="16334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0.000169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3229556838"/>
                  </a:ext>
                </a:extLst>
              </a:tr>
              <a:tr h="163342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Static Fit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1270850786"/>
                  </a:ext>
                </a:extLst>
              </a:tr>
              <a:tr h="16334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Standard Deviation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VoseNormalMix(0.0008249336543409615,0.01319829220769234,1.490258650649915)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5884"/>
                  </a:ext>
                </a:extLst>
              </a:tr>
              <a:tr h="303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0.013003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static 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static 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3612282961"/>
                  </a:ext>
                </a:extLst>
              </a:tr>
              <a:tr h="45172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-0.02136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-0.03457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3658453908"/>
                  </a:ext>
                </a:extLst>
              </a:tr>
              <a:tr h="16334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1012671858"/>
                  </a:ext>
                </a:extLst>
              </a:tr>
              <a:tr h="16334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Parameter Uncertainty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2590455288"/>
                  </a:ext>
                </a:extLst>
              </a:tr>
              <a:tr h="16334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VoseNormalMix(0.0008351799559739909,0.01320371631567407,1.498079207020018)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6635"/>
                  </a:ext>
                </a:extLst>
              </a:tr>
              <a:tr h="45172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-0.02136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-0.03459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634493977"/>
                  </a:ext>
                </a:extLst>
              </a:tr>
              <a:tr h="45172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 simulation results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 simulation results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2" marR="5632" marT="5632" marB="0" anchor="b"/>
                </a:tc>
                <a:extLst>
                  <a:ext uri="{0D108BD9-81ED-4DB2-BD59-A6C34878D82A}">
                    <a16:rowId xmlns:a16="http://schemas.microsoft.com/office/drawing/2014/main" val="2475277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845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Agilent Technologies Inc. - A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E88EE2-820B-49EC-9354-8F83DE504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919816"/>
              </p:ext>
            </p:extLst>
          </p:nvPr>
        </p:nvGraphicFramePr>
        <p:xfrm>
          <a:off x="1804505" y="2084832"/>
          <a:ext cx="8159318" cy="458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4648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Agilent Technologies Inc. -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445" y="2585085"/>
            <a:ext cx="2724150" cy="18097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15888"/>
              </p:ext>
            </p:extLst>
          </p:nvPr>
        </p:nvGraphicFramePr>
        <p:xfrm>
          <a:off x="1403061" y="2018002"/>
          <a:ext cx="5748308" cy="4022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288">
                  <a:extLst>
                    <a:ext uri="{9D8B030D-6E8A-4147-A177-3AD203B41FA5}">
                      <a16:colId xmlns:a16="http://schemas.microsoft.com/office/drawing/2014/main" val="4106033286"/>
                    </a:ext>
                  </a:extLst>
                </a:gridCol>
                <a:gridCol w="556288">
                  <a:extLst>
                    <a:ext uri="{9D8B030D-6E8A-4147-A177-3AD203B41FA5}">
                      <a16:colId xmlns:a16="http://schemas.microsoft.com/office/drawing/2014/main" val="4090610277"/>
                    </a:ext>
                  </a:extLst>
                </a:gridCol>
                <a:gridCol w="556288">
                  <a:extLst>
                    <a:ext uri="{9D8B030D-6E8A-4147-A177-3AD203B41FA5}">
                      <a16:colId xmlns:a16="http://schemas.microsoft.com/office/drawing/2014/main" val="3569200838"/>
                    </a:ext>
                  </a:extLst>
                </a:gridCol>
                <a:gridCol w="556288">
                  <a:extLst>
                    <a:ext uri="{9D8B030D-6E8A-4147-A177-3AD203B41FA5}">
                      <a16:colId xmlns:a16="http://schemas.microsoft.com/office/drawing/2014/main" val="2946011496"/>
                    </a:ext>
                  </a:extLst>
                </a:gridCol>
                <a:gridCol w="370858">
                  <a:extLst>
                    <a:ext uri="{9D8B030D-6E8A-4147-A177-3AD203B41FA5}">
                      <a16:colId xmlns:a16="http://schemas.microsoft.com/office/drawing/2014/main" val="617963053"/>
                    </a:ext>
                  </a:extLst>
                </a:gridCol>
                <a:gridCol w="370858">
                  <a:extLst>
                    <a:ext uri="{9D8B030D-6E8A-4147-A177-3AD203B41FA5}">
                      <a16:colId xmlns:a16="http://schemas.microsoft.com/office/drawing/2014/main" val="3317600959"/>
                    </a:ext>
                  </a:extLst>
                </a:gridCol>
                <a:gridCol w="556288">
                  <a:extLst>
                    <a:ext uri="{9D8B030D-6E8A-4147-A177-3AD203B41FA5}">
                      <a16:colId xmlns:a16="http://schemas.microsoft.com/office/drawing/2014/main" val="772048131"/>
                    </a:ext>
                  </a:extLst>
                </a:gridCol>
                <a:gridCol w="556288">
                  <a:extLst>
                    <a:ext uri="{9D8B030D-6E8A-4147-A177-3AD203B41FA5}">
                      <a16:colId xmlns:a16="http://schemas.microsoft.com/office/drawing/2014/main" val="3830528187"/>
                    </a:ext>
                  </a:extLst>
                </a:gridCol>
                <a:gridCol w="556288">
                  <a:extLst>
                    <a:ext uri="{9D8B030D-6E8A-4147-A177-3AD203B41FA5}">
                      <a16:colId xmlns:a16="http://schemas.microsoft.com/office/drawing/2014/main" val="3479421083"/>
                    </a:ext>
                  </a:extLst>
                </a:gridCol>
                <a:gridCol w="556288">
                  <a:extLst>
                    <a:ext uri="{9D8B030D-6E8A-4147-A177-3AD203B41FA5}">
                      <a16:colId xmlns:a16="http://schemas.microsoft.com/office/drawing/2014/main" val="3502950011"/>
                    </a:ext>
                  </a:extLst>
                </a:gridCol>
                <a:gridCol w="556288">
                  <a:extLst>
                    <a:ext uri="{9D8B030D-6E8A-4147-A177-3AD203B41FA5}">
                      <a16:colId xmlns:a16="http://schemas.microsoft.com/office/drawing/2014/main" val="2478020798"/>
                    </a:ext>
                  </a:extLst>
                </a:gridCol>
              </a:tblGrid>
              <a:tr h="2928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Historic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Historic 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92628009"/>
                  </a:ext>
                </a:extLst>
              </a:tr>
              <a:tr h="4365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Average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-0.02394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-0.03849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200200769"/>
                  </a:ext>
                </a:extLst>
              </a:tr>
              <a:tr h="15786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0.000484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957143522"/>
                  </a:ext>
                </a:extLst>
              </a:tr>
              <a:tr h="157861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Data Object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609429402"/>
                  </a:ext>
                </a:extLst>
              </a:tr>
              <a:tr h="1578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Variance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VoseDataObject('[AdjClosedAll.xlsx]ACorrected'!C3:C1259)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18648989"/>
                  </a:ext>
                </a:extLst>
              </a:tr>
              <a:tr h="15786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0.000229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1387415"/>
                  </a:ext>
                </a:extLst>
              </a:tr>
              <a:tr h="157861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Static Fit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219853333"/>
                  </a:ext>
                </a:extLst>
              </a:tr>
              <a:tr h="29285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Deviation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VoseNormalMix(0.0006190285237976964,0.01517625331539879,1.040099149162515)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42400"/>
                  </a:ext>
                </a:extLst>
              </a:tr>
              <a:tr h="29285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0.015137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static 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static 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34639318"/>
                  </a:ext>
                </a:extLst>
              </a:tr>
              <a:tr h="43656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-0.02445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-0.03868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8130146"/>
                  </a:ext>
                </a:extLst>
              </a:tr>
              <a:tr h="15786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3849857"/>
                  </a:ext>
                </a:extLst>
              </a:tr>
              <a:tr h="15786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Parameter Uncertainty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04428031"/>
                  </a:ext>
                </a:extLst>
              </a:tr>
              <a:tr h="2928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VoseNormalMix(0.0006015925849775076,0.01517732495080005,1.04734269002106)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16722"/>
                  </a:ext>
                </a:extLst>
              </a:tr>
              <a:tr h="43656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-0.02448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-0.03872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49388135"/>
                  </a:ext>
                </a:extLst>
              </a:tr>
              <a:tr h="43656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simulation results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simulation results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013344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52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Abbott Laboratories - ABT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A17F1C-1B40-41CE-A695-4527992A9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215762"/>
              </p:ext>
            </p:extLst>
          </p:nvPr>
        </p:nvGraphicFramePr>
        <p:xfrm>
          <a:off x="1925732" y="1828800"/>
          <a:ext cx="7916863" cy="4812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673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Abbott Laboratories - ABT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231" y="2545628"/>
            <a:ext cx="2847975" cy="19145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2220"/>
              </p:ext>
            </p:extLst>
          </p:nvPr>
        </p:nvGraphicFramePr>
        <p:xfrm>
          <a:off x="1024127" y="1838036"/>
          <a:ext cx="6050927" cy="4022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409">
                  <a:extLst>
                    <a:ext uri="{9D8B030D-6E8A-4147-A177-3AD203B41FA5}">
                      <a16:colId xmlns:a16="http://schemas.microsoft.com/office/drawing/2014/main" val="1648430533"/>
                    </a:ext>
                  </a:extLst>
                </a:gridCol>
                <a:gridCol w="955409">
                  <a:extLst>
                    <a:ext uri="{9D8B030D-6E8A-4147-A177-3AD203B41FA5}">
                      <a16:colId xmlns:a16="http://schemas.microsoft.com/office/drawing/2014/main" val="582045235"/>
                    </a:ext>
                  </a:extLst>
                </a:gridCol>
                <a:gridCol w="955409">
                  <a:extLst>
                    <a:ext uri="{9D8B030D-6E8A-4147-A177-3AD203B41FA5}">
                      <a16:colId xmlns:a16="http://schemas.microsoft.com/office/drawing/2014/main" val="2810589257"/>
                    </a:ext>
                  </a:extLst>
                </a:gridCol>
                <a:gridCol w="955409">
                  <a:extLst>
                    <a:ext uri="{9D8B030D-6E8A-4147-A177-3AD203B41FA5}">
                      <a16:colId xmlns:a16="http://schemas.microsoft.com/office/drawing/2014/main" val="3753967002"/>
                    </a:ext>
                  </a:extLst>
                </a:gridCol>
                <a:gridCol w="636941">
                  <a:extLst>
                    <a:ext uri="{9D8B030D-6E8A-4147-A177-3AD203B41FA5}">
                      <a16:colId xmlns:a16="http://schemas.microsoft.com/office/drawing/2014/main" val="3210332439"/>
                    </a:ext>
                  </a:extLst>
                </a:gridCol>
                <a:gridCol w="636941">
                  <a:extLst>
                    <a:ext uri="{9D8B030D-6E8A-4147-A177-3AD203B41FA5}">
                      <a16:colId xmlns:a16="http://schemas.microsoft.com/office/drawing/2014/main" val="1746942809"/>
                    </a:ext>
                  </a:extLst>
                </a:gridCol>
                <a:gridCol w="955409">
                  <a:extLst>
                    <a:ext uri="{9D8B030D-6E8A-4147-A177-3AD203B41FA5}">
                      <a16:colId xmlns:a16="http://schemas.microsoft.com/office/drawing/2014/main" val="3541277207"/>
                    </a:ext>
                  </a:extLst>
                </a:gridCol>
              </a:tblGrid>
              <a:tr h="14733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Historic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Historic 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extLst>
                  <a:ext uri="{0D108BD9-81ED-4DB2-BD59-A6C34878D82A}">
                    <a16:rowId xmlns:a16="http://schemas.microsoft.com/office/drawing/2014/main" val="4033493295"/>
                  </a:ext>
                </a:extLst>
              </a:tr>
              <a:tr h="4074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Average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-0.01883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-0.03532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extLst>
                  <a:ext uri="{0D108BD9-81ED-4DB2-BD59-A6C34878D82A}">
                    <a16:rowId xmlns:a16="http://schemas.microsoft.com/office/drawing/2014/main" val="4077854504"/>
                  </a:ext>
                </a:extLst>
              </a:tr>
              <a:tr h="14733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0.000367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extLst>
                  <a:ext uri="{0D108BD9-81ED-4DB2-BD59-A6C34878D82A}">
                    <a16:rowId xmlns:a16="http://schemas.microsoft.com/office/drawing/2014/main" val="1714307443"/>
                  </a:ext>
                </a:extLst>
              </a:tr>
              <a:tr h="147334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Data Object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extLst>
                  <a:ext uri="{0D108BD9-81ED-4DB2-BD59-A6C34878D82A}">
                    <a16:rowId xmlns:a16="http://schemas.microsoft.com/office/drawing/2014/main" val="184479066"/>
                  </a:ext>
                </a:extLst>
              </a:tr>
              <a:tr h="2733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Variance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VoseDataObject('[AdjClosedAll.xlsx]ABTCorrected'!C3:C1259)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00090"/>
                  </a:ext>
                </a:extLst>
              </a:tr>
              <a:tr h="14733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extLst>
                  <a:ext uri="{0D108BD9-81ED-4DB2-BD59-A6C34878D82A}">
                    <a16:rowId xmlns:a16="http://schemas.microsoft.com/office/drawing/2014/main" val="1973460538"/>
                  </a:ext>
                </a:extLst>
              </a:tr>
              <a:tr h="147334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Static Fit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extLst>
                  <a:ext uri="{0D108BD9-81ED-4DB2-BD59-A6C34878D82A}">
                    <a16:rowId xmlns:a16="http://schemas.microsoft.com/office/drawing/2014/main" val="589699630"/>
                  </a:ext>
                </a:extLst>
              </a:tr>
              <a:tr h="4074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Deviation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VoseNormalMix(0.0005197034668293209,0.01232379965816179,1.693027030460224)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92418"/>
                  </a:ext>
                </a:extLst>
              </a:tr>
              <a:tr h="27333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0.012231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static 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static 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extLst>
                  <a:ext uri="{0D108BD9-81ED-4DB2-BD59-A6C34878D82A}">
                    <a16:rowId xmlns:a16="http://schemas.microsoft.com/office/drawing/2014/main" val="3331164437"/>
                  </a:ext>
                </a:extLst>
              </a:tr>
              <a:tr h="40745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-0.02041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-0.03297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extLst>
                  <a:ext uri="{0D108BD9-81ED-4DB2-BD59-A6C34878D82A}">
                    <a16:rowId xmlns:a16="http://schemas.microsoft.com/office/drawing/2014/main" val="1604284581"/>
                  </a:ext>
                </a:extLst>
              </a:tr>
              <a:tr h="14733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extLst>
                  <a:ext uri="{0D108BD9-81ED-4DB2-BD59-A6C34878D82A}">
                    <a16:rowId xmlns:a16="http://schemas.microsoft.com/office/drawing/2014/main" val="1515956936"/>
                  </a:ext>
                </a:extLst>
              </a:tr>
              <a:tr h="14733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Parameter Uncertainty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extLst>
                  <a:ext uri="{0D108BD9-81ED-4DB2-BD59-A6C34878D82A}">
                    <a16:rowId xmlns:a16="http://schemas.microsoft.com/office/drawing/2014/main" val="3733921153"/>
                  </a:ext>
                </a:extLst>
              </a:tr>
              <a:tr h="40745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VoseNormalMix(0.0005427189120647401,0.01233409266422694,1.693868639881258)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55226"/>
                  </a:ext>
                </a:extLst>
              </a:tr>
              <a:tr h="40745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-0.02041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-0.03298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extLst>
                  <a:ext uri="{0D108BD9-81ED-4DB2-BD59-A6C34878D82A}">
                    <a16:rowId xmlns:a16="http://schemas.microsoft.com/office/drawing/2014/main" val="1152332586"/>
                  </a:ext>
                </a:extLst>
              </a:tr>
              <a:tr h="40745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simulation results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No simulation results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7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57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Becton Dickinson - BDX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083F38-2247-4587-B7BC-E613688080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689106"/>
              </p:ext>
            </p:extLst>
          </p:nvPr>
        </p:nvGraphicFramePr>
        <p:xfrm>
          <a:off x="1682701" y="1948873"/>
          <a:ext cx="8402926" cy="4529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036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Becton Dickinson - BDX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140" y="2586037"/>
            <a:ext cx="2819400" cy="19907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97995"/>
              </p:ext>
            </p:extLst>
          </p:nvPr>
        </p:nvGraphicFramePr>
        <p:xfrm>
          <a:off x="1093353" y="1953347"/>
          <a:ext cx="6443520" cy="4022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377">
                  <a:extLst>
                    <a:ext uri="{9D8B030D-6E8A-4147-A177-3AD203B41FA5}">
                      <a16:colId xmlns:a16="http://schemas.microsoft.com/office/drawing/2014/main" val="2656104939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932110448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006313404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1761013244"/>
                    </a:ext>
                  </a:extLst>
                </a:gridCol>
                <a:gridCol w="460252">
                  <a:extLst>
                    <a:ext uri="{9D8B030D-6E8A-4147-A177-3AD203B41FA5}">
                      <a16:colId xmlns:a16="http://schemas.microsoft.com/office/drawing/2014/main" val="629488097"/>
                    </a:ext>
                  </a:extLst>
                </a:gridCol>
                <a:gridCol w="460252">
                  <a:extLst>
                    <a:ext uri="{9D8B030D-6E8A-4147-A177-3AD203B41FA5}">
                      <a16:colId xmlns:a16="http://schemas.microsoft.com/office/drawing/2014/main" val="1826037639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1532068630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963695504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27114678"/>
                    </a:ext>
                  </a:extLst>
                </a:gridCol>
                <a:gridCol w="690377">
                  <a:extLst>
                    <a:ext uri="{9D8B030D-6E8A-4147-A177-3AD203B41FA5}">
                      <a16:colId xmlns:a16="http://schemas.microsoft.com/office/drawing/2014/main" val="771753024"/>
                    </a:ext>
                  </a:extLst>
                </a:gridCol>
              </a:tblGrid>
              <a:tr h="28335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Historic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Historic 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3354433134"/>
                  </a:ext>
                </a:extLst>
              </a:tr>
              <a:tr h="4223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Average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-0.01553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-0.02754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1691345785"/>
                  </a:ext>
                </a:extLst>
              </a:tr>
              <a:tr h="15273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0.000713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3335422307"/>
                  </a:ext>
                </a:extLst>
              </a:tr>
              <a:tr h="152735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Data Object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1145687216"/>
                  </a:ext>
                </a:extLst>
              </a:tr>
              <a:tr h="28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Variance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VoseDataObject('[AdjClosedAll.xlsx]BDXCorrected'!C3:C1259)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2803315212"/>
                  </a:ext>
                </a:extLst>
              </a:tr>
              <a:tr h="15273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0.000105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3083262437"/>
                  </a:ext>
                </a:extLst>
              </a:tr>
              <a:tr h="152735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Static Fit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2944709325"/>
                  </a:ext>
                </a:extLst>
              </a:tr>
              <a:tr h="2833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Deviation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VoseNormalMix(0.0008690655367010197,0.01033195796931351,1.366831972191721)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15966"/>
                  </a:ext>
                </a:extLst>
              </a:tr>
              <a:tr h="28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0.010256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static 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static 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2352389201"/>
                  </a:ext>
                </a:extLst>
              </a:tr>
              <a:tr h="4223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-0.02659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2847661604"/>
                  </a:ext>
                </a:extLst>
              </a:tr>
              <a:tr h="15273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3110785533"/>
                  </a:ext>
                </a:extLst>
              </a:tr>
              <a:tr h="15273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Parameter Uncertainty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3070020395"/>
                  </a:ext>
                </a:extLst>
              </a:tr>
              <a:tr h="28335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VoseNormalMix(0.0008811251791056361,0.0103299602674164,1.368756273321537)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3648"/>
                  </a:ext>
                </a:extLst>
              </a:tr>
              <a:tr h="4223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-0.01638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-0.02658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2900718026"/>
                  </a:ext>
                </a:extLst>
              </a:tr>
              <a:tr h="4223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simulation results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simulation results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7" marR="5267" marT="5267" marB="0" anchor="b"/>
                </a:tc>
                <a:extLst>
                  <a:ext uri="{0D108BD9-81ED-4DB2-BD59-A6C34878D82A}">
                    <a16:rowId xmlns:a16="http://schemas.microsoft.com/office/drawing/2014/main" val="394702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31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 Myers Squibb Co. - </a:t>
            </a:r>
            <a:r>
              <a:rPr lang="en-US" dirty="0"/>
              <a:t>BMY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FD5A98-3AC1-4F01-BD16-9F5DFAA3F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082182"/>
              </p:ext>
            </p:extLst>
          </p:nvPr>
        </p:nvGraphicFramePr>
        <p:xfrm>
          <a:off x="1024128" y="2232891"/>
          <a:ext cx="5247363" cy="316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A4AA02-2BB8-4964-AC54-83E8C34A0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683795"/>
              </p:ext>
            </p:extLst>
          </p:nvPr>
        </p:nvGraphicFramePr>
        <p:xfrm>
          <a:off x="6913418" y="2491510"/>
          <a:ext cx="4715163" cy="2902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28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 Myers Squibb Co. - </a:t>
            </a:r>
            <a:r>
              <a:rPr lang="en-US" dirty="0"/>
              <a:t>BMY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6E680FD-F84F-4C87-B2DC-B04A1D2BBB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16937"/>
              </p:ext>
            </p:extLst>
          </p:nvPr>
        </p:nvGraphicFramePr>
        <p:xfrm>
          <a:off x="2538291" y="2084832"/>
          <a:ext cx="6691745" cy="4389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137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 Health Inc. - CAH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3460D3E-3613-4633-A52F-64D74C6E13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446655"/>
              </p:ext>
            </p:extLst>
          </p:nvPr>
        </p:nvGraphicFramePr>
        <p:xfrm>
          <a:off x="2792291" y="2084832"/>
          <a:ext cx="6183745" cy="4389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551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 Health Inc. - CAH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5D4290-1371-454D-9867-4482272729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211367"/>
              </p:ext>
            </p:extLst>
          </p:nvPr>
        </p:nvGraphicFramePr>
        <p:xfrm>
          <a:off x="1024128" y="246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F648D6-55F0-464D-8458-2F634A247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8523"/>
              </p:ext>
            </p:extLst>
          </p:nvPr>
        </p:nvGraphicFramePr>
        <p:xfrm>
          <a:off x="6377709" y="246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403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 Health Inc. - CAH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8E8C0AA-780F-4DD5-B4C0-A65B60E035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015656"/>
              </p:ext>
            </p:extLst>
          </p:nvPr>
        </p:nvGraphicFramePr>
        <p:xfrm>
          <a:off x="2764582" y="2084832"/>
          <a:ext cx="6239164" cy="4278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465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Agilent Technologies Inc. - 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28F7A5-4000-4F00-B535-8233FE439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547287"/>
              </p:ext>
            </p:extLst>
          </p:nvPr>
        </p:nvGraphicFramePr>
        <p:xfrm>
          <a:off x="2325855" y="2084832"/>
          <a:ext cx="7116618" cy="459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195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Agilent Technologies Inc. - 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8D60488-1510-42B9-BA73-FDD4A874B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083866"/>
              </p:ext>
            </p:extLst>
          </p:nvPr>
        </p:nvGraphicFramePr>
        <p:xfrm>
          <a:off x="1024128" y="26854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78B01C-9694-44EE-AEAE-B7CE0FBACC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7298"/>
              </p:ext>
            </p:extLst>
          </p:nvPr>
        </p:nvGraphicFramePr>
        <p:xfrm>
          <a:off x="6497781" y="26854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3913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614</TotalTime>
  <Words>539</Words>
  <Application>Microsoft Office PowerPoint</Application>
  <PresentationFormat>Widescreen</PresentationFormat>
  <Paragraphs>185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Tw Cen MT</vt:lpstr>
      <vt:lpstr>Tw Cen MT Condensed</vt:lpstr>
      <vt:lpstr>Wingdings 3</vt:lpstr>
      <vt:lpstr>Integral</vt:lpstr>
      <vt:lpstr>Advanced Project Presentation 3 </vt:lpstr>
      <vt:lpstr>Bristol Myers Squibb Co. - BMY</vt:lpstr>
      <vt:lpstr>Bristol Myers Squibb Co. - BMY</vt:lpstr>
      <vt:lpstr>Bristol Myers Squibb Co. - BMY</vt:lpstr>
      <vt:lpstr>Cardinal Health Inc. - CAH</vt:lpstr>
      <vt:lpstr>Cardinal Health Inc. - CAH</vt:lpstr>
      <vt:lpstr>Cardinal Health Inc. - CAH</vt:lpstr>
      <vt:lpstr>Agilent Technologies Inc. - A</vt:lpstr>
      <vt:lpstr>Agilent Technologies Inc. - A</vt:lpstr>
      <vt:lpstr>Agilent Technologies Inc. - A</vt:lpstr>
      <vt:lpstr>Abbott Laboratories - ABT</vt:lpstr>
      <vt:lpstr>Abbott Laboratories - ABT</vt:lpstr>
      <vt:lpstr>Abbott Laboratories - ABT</vt:lpstr>
      <vt:lpstr>Becton Dickinson - BDX</vt:lpstr>
      <vt:lpstr>Becton Dickinson - BDX</vt:lpstr>
      <vt:lpstr>Becton Dickinson - BDX</vt:lpstr>
      <vt:lpstr>Bristol Myers Squibb Co. - BMY</vt:lpstr>
      <vt:lpstr>Bristol Myers Squibb Co. - BMY</vt:lpstr>
      <vt:lpstr>Cardinal Health Inc. - CAH</vt:lpstr>
      <vt:lpstr>Cardinal Health Inc. - CAH</vt:lpstr>
      <vt:lpstr>Agilent Technologies Inc. - A</vt:lpstr>
      <vt:lpstr>Agilent Technologies Inc. - A</vt:lpstr>
      <vt:lpstr>Abbott Laboratories - ABT</vt:lpstr>
      <vt:lpstr>Abbott Laboratories - ABT</vt:lpstr>
      <vt:lpstr>Becton Dickinson - BDX</vt:lpstr>
      <vt:lpstr>Becton Dickinson - BDX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ANLY:515-90 Spring 2017 Risk Modelling and Assessment</dc:title>
  <dc:creator>Dean D'souza</dc:creator>
  <cp:lastModifiedBy>Dean D'souza</cp:lastModifiedBy>
  <cp:revision>33</cp:revision>
  <dcterms:created xsi:type="dcterms:W3CDTF">2017-01-30T20:59:27Z</dcterms:created>
  <dcterms:modified xsi:type="dcterms:W3CDTF">2017-03-20T03:30:11Z</dcterms:modified>
</cp:coreProperties>
</file>