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80" r:id="rId18"/>
    <p:sldId id="269" r:id="rId19"/>
    <p:sldId id="270" r:id="rId20"/>
    <p:sldId id="271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184" autoAdjust="0"/>
  </p:normalViewPr>
  <p:slideViewPr>
    <p:cSldViewPr snapToGrid="0">
      <p:cViewPr varScale="1">
        <p:scale>
          <a:sx n="69" d="100"/>
          <a:sy n="69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BMYTS!$B$1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BMYTS!$A$2:$A$1360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BMYTS!$B$2:$B$1360</c:f>
              <c:numCache>
                <c:formatCode>General</c:formatCode>
                <c:ptCount val="1359"/>
                <c:pt idx="0">
                  <c:v>29.949065999999998</c:v>
                </c:pt>
                <c:pt idx="1">
                  <c:v>29.664003000000001</c:v>
                </c:pt>
                <c:pt idx="2">
                  <c:v>29.508513000000001</c:v>
                </c:pt>
                <c:pt idx="3">
                  <c:v>29.560344000000001</c:v>
                </c:pt>
                <c:pt idx="4">
                  <c:v>29.292555</c:v>
                </c:pt>
                <c:pt idx="5">
                  <c:v>29.905875000000002</c:v>
                </c:pt>
                <c:pt idx="6">
                  <c:v>29.456682000000001</c:v>
                </c:pt>
                <c:pt idx="7">
                  <c:v>29.473959000000001</c:v>
                </c:pt>
                <c:pt idx="8">
                  <c:v>29.197533</c:v>
                </c:pt>
                <c:pt idx="9">
                  <c:v>29.128428</c:v>
                </c:pt>
                <c:pt idx="10">
                  <c:v>29.137065</c:v>
                </c:pt>
                <c:pt idx="11">
                  <c:v>28.255956000000001</c:v>
                </c:pt>
                <c:pt idx="12">
                  <c:v>28.204128000000001</c:v>
                </c:pt>
                <c:pt idx="13">
                  <c:v>28.048638</c:v>
                </c:pt>
                <c:pt idx="14">
                  <c:v>27.858592999999999</c:v>
                </c:pt>
                <c:pt idx="15">
                  <c:v>28.247319000000001</c:v>
                </c:pt>
                <c:pt idx="16">
                  <c:v>28.057274</c:v>
                </c:pt>
                <c:pt idx="17">
                  <c:v>27.893148</c:v>
                </c:pt>
                <c:pt idx="18">
                  <c:v>27.858592999999999</c:v>
                </c:pt>
                <c:pt idx="19">
                  <c:v>27.849957</c:v>
                </c:pt>
                <c:pt idx="20">
                  <c:v>28.014084</c:v>
                </c:pt>
                <c:pt idx="21">
                  <c:v>27.910425</c:v>
                </c:pt>
                <c:pt idx="22">
                  <c:v>27.867229999999999</c:v>
                </c:pt>
                <c:pt idx="23">
                  <c:v>27.754933999999999</c:v>
                </c:pt>
                <c:pt idx="24">
                  <c:v>27.772212</c:v>
                </c:pt>
                <c:pt idx="25">
                  <c:v>27.711743999999999</c:v>
                </c:pt>
                <c:pt idx="26">
                  <c:v>27.633997000000001</c:v>
                </c:pt>
                <c:pt idx="27">
                  <c:v>27.556252000000001</c:v>
                </c:pt>
                <c:pt idx="28">
                  <c:v>27.633997000000001</c:v>
                </c:pt>
                <c:pt idx="29">
                  <c:v>27.513061</c:v>
                </c:pt>
                <c:pt idx="30">
                  <c:v>27.530338</c:v>
                </c:pt>
                <c:pt idx="31">
                  <c:v>27.677188999999998</c:v>
                </c:pt>
                <c:pt idx="32">
                  <c:v>28.610126999999999</c:v>
                </c:pt>
                <c:pt idx="33">
                  <c:v>27.919060999999999</c:v>
                </c:pt>
                <c:pt idx="34">
                  <c:v>27.841315999999999</c:v>
                </c:pt>
                <c:pt idx="35">
                  <c:v>27.944974999999999</c:v>
                </c:pt>
                <c:pt idx="36">
                  <c:v>28.160933</c:v>
                </c:pt>
                <c:pt idx="37">
                  <c:v>28.204128000000001</c:v>
                </c:pt>
                <c:pt idx="38">
                  <c:v>28.031361</c:v>
                </c:pt>
                <c:pt idx="39">
                  <c:v>27.789484999999999</c:v>
                </c:pt>
                <c:pt idx="40">
                  <c:v>28.195488000000001</c:v>
                </c:pt>
                <c:pt idx="41">
                  <c:v>28.152297000000001</c:v>
                </c:pt>
                <c:pt idx="42">
                  <c:v>28.437360000000002</c:v>
                </c:pt>
                <c:pt idx="43">
                  <c:v>27.927702</c:v>
                </c:pt>
                <c:pt idx="44">
                  <c:v>28.057274</c:v>
                </c:pt>
                <c:pt idx="45">
                  <c:v>28.316424000000001</c:v>
                </c:pt>
                <c:pt idx="46">
                  <c:v>28.428723000000002</c:v>
                </c:pt>
                <c:pt idx="47">
                  <c:v>28.549658999999998</c:v>
                </c:pt>
                <c:pt idx="48">
                  <c:v>28.869275999999999</c:v>
                </c:pt>
                <c:pt idx="49">
                  <c:v>28.981574999999999</c:v>
                </c:pt>
                <c:pt idx="50">
                  <c:v>28.705148999999999</c:v>
                </c:pt>
                <c:pt idx="51">
                  <c:v>28.661957999999998</c:v>
                </c:pt>
                <c:pt idx="52">
                  <c:v>28.636043999999998</c:v>
                </c:pt>
                <c:pt idx="53">
                  <c:v>28.575576000000002</c:v>
                </c:pt>
                <c:pt idx="54">
                  <c:v>28.610126999999999</c:v>
                </c:pt>
                <c:pt idx="55">
                  <c:v>28.420086000000001</c:v>
                </c:pt>
                <c:pt idx="56">
                  <c:v>28.471914000000002</c:v>
                </c:pt>
                <c:pt idx="57">
                  <c:v>29.016128999999999</c:v>
                </c:pt>
                <c:pt idx="58">
                  <c:v>29.085234</c:v>
                </c:pt>
                <c:pt idx="59">
                  <c:v>29.085234</c:v>
                </c:pt>
                <c:pt idx="60">
                  <c:v>28.990214999999999</c:v>
                </c:pt>
                <c:pt idx="61">
                  <c:v>29.154342</c:v>
                </c:pt>
                <c:pt idx="62">
                  <c:v>29.275278</c:v>
                </c:pt>
                <c:pt idx="63">
                  <c:v>29.554504999999999</c:v>
                </c:pt>
                <c:pt idx="64">
                  <c:v>29.406167</c:v>
                </c:pt>
                <c:pt idx="65">
                  <c:v>29.388715000000001</c:v>
                </c:pt>
                <c:pt idx="66">
                  <c:v>28.830259999999999</c:v>
                </c:pt>
                <c:pt idx="67">
                  <c:v>28.332885999999998</c:v>
                </c:pt>
                <c:pt idx="68">
                  <c:v>28.437595999999999</c:v>
                </c:pt>
                <c:pt idx="69">
                  <c:v>28.402691000000001</c:v>
                </c:pt>
                <c:pt idx="70">
                  <c:v>28.393967</c:v>
                </c:pt>
                <c:pt idx="71">
                  <c:v>28.734275</c:v>
                </c:pt>
                <c:pt idx="72">
                  <c:v>29.135663999999998</c:v>
                </c:pt>
                <c:pt idx="73">
                  <c:v>29.292729999999999</c:v>
                </c:pt>
                <c:pt idx="74">
                  <c:v>29.606862</c:v>
                </c:pt>
                <c:pt idx="75">
                  <c:v>29.868637</c:v>
                </c:pt>
                <c:pt idx="76">
                  <c:v>29.615586</c:v>
                </c:pt>
                <c:pt idx="77">
                  <c:v>29.641766000000001</c:v>
                </c:pt>
                <c:pt idx="78">
                  <c:v>29.920994</c:v>
                </c:pt>
                <c:pt idx="79">
                  <c:v>29.45852</c:v>
                </c:pt>
                <c:pt idx="80">
                  <c:v>29.074584000000002</c:v>
                </c:pt>
                <c:pt idx="81">
                  <c:v>29.118212</c:v>
                </c:pt>
                <c:pt idx="82">
                  <c:v>29.249101</c:v>
                </c:pt>
                <c:pt idx="83">
                  <c:v>29.222925</c:v>
                </c:pt>
                <c:pt idx="84">
                  <c:v>29.231649000000001</c:v>
                </c:pt>
                <c:pt idx="85">
                  <c:v>29.118212</c:v>
                </c:pt>
                <c:pt idx="86">
                  <c:v>29.196745</c:v>
                </c:pt>
                <c:pt idx="87">
                  <c:v>28.978598000000002</c:v>
                </c:pt>
                <c:pt idx="88">
                  <c:v>28.629566000000001</c:v>
                </c:pt>
                <c:pt idx="89">
                  <c:v>28.961145999999999</c:v>
                </c:pt>
                <c:pt idx="90">
                  <c:v>28.891341000000001</c:v>
                </c:pt>
                <c:pt idx="91">
                  <c:v>28.716823000000002</c:v>
                </c:pt>
                <c:pt idx="92">
                  <c:v>28.777903999999999</c:v>
                </c:pt>
                <c:pt idx="93">
                  <c:v>28.812808</c:v>
                </c:pt>
                <c:pt idx="94">
                  <c:v>28.577209</c:v>
                </c:pt>
                <c:pt idx="95">
                  <c:v>28.551033</c:v>
                </c:pt>
                <c:pt idx="96">
                  <c:v>28.542304999999999</c:v>
                </c:pt>
                <c:pt idx="97">
                  <c:v>28.647017999999999</c:v>
                </c:pt>
                <c:pt idx="98">
                  <c:v>28.376515000000001</c:v>
                </c:pt>
                <c:pt idx="99">
                  <c:v>28.786632000000001</c:v>
                </c:pt>
                <c:pt idx="100">
                  <c:v>28.873888999999998</c:v>
                </c:pt>
                <c:pt idx="101">
                  <c:v>29.092036</c:v>
                </c:pt>
                <c:pt idx="102">
                  <c:v>29.214196999999999</c:v>
                </c:pt>
                <c:pt idx="103">
                  <c:v>29.092036</c:v>
                </c:pt>
                <c:pt idx="104">
                  <c:v>29.083310999999998</c:v>
                </c:pt>
                <c:pt idx="105">
                  <c:v>29.371262999999999</c:v>
                </c:pt>
                <c:pt idx="106">
                  <c:v>29.580684999999999</c:v>
                </c:pt>
                <c:pt idx="107">
                  <c:v>29.702846999999998</c:v>
                </c:pt>
                <c:pt idx="108">
                  <c:v>29.886088999999998</c:v>
                </c:pt>
                <c:pt idx="109">
                  <c:v>29.990798999999999</c:v>
                </c:pt>
                <c:pt idx="110">
                  <c:v>29.825008</c:v>
                </c:pt>
                <c:pt idx="111">
                  <c:v>29.886088999999998</c:v>
                </c:pt>
                <c:pt idx="112">
                  <c:v>29.851185000000001</c:v>
                </c:pt>
                <c:pt idx="113">
                  <c:v>30.147864999999999</c:v>
                </c:pt>
                <c:pt idx="114">
                  <c:v>29.868637</c:v>
                </c:pt>
                <c:pt idx="115">
                  <c:v>30.174043999999999</c:v>
                </c:pt>
                <c:pt idx="116">
                  <c:v>30.392191</c:v>
                </c:pt>
                <c:pt idx="117">
                  <c:v>30.313658</c:v>
                </c:pt>
                <c:pt idx="118">
                  <c:v>30.357286999999999</c:v>
                </c:pt>
                <c:pt idx="119">
                  <c:v>30.854661</c:v>
                </c:pt>
                <c:pt idx="120">
                  <c:v>29.781379999999999</c:v>
                </c:pt>
                <c:pt idx="121">
                  <c:v>30.121687999999999</c:v>
                </c:pt>
                <c:pt idx="122">
                  <c:v>30.619062</c:v>
                </c:pt>
                <c:pt idx="123">
                  <c:v>30.610337999999999</c:v>
                </c:pt>
                <c:pt idx="124">
                  <c:v>31.369486999999999</c:v>
                </c:pt>
                <c:pt idx="125">
                  <c:v>31.456744</c:v>
                </c:pt>
                <c:pt idx="126">
                  <c:v>30.752030000000001</c:v>
                </c:pt>
                <c:pt idx="127">
                  <c:v>30.628706000000001</c:v>
                </c:pt>
                <c:pt idx="128">
                  <c:v>30.487763000000001</c:v>
                </c:pt>
                <c:pt idx="129">
                  <c:v>30.848928999999998</c:v>
                </c:pt>
                <c:pt idx="130">
                  <c:v>30.584662000000002</c:v>
                </c:pt>
                <c:pt idx="131">
                  <c:v>30.470144000000001</c:v>
                </c:pt>
                <c:pt idx="132">
                  <c:v>30.752030000000001</c:v>
                </c:pt>
                <c:pt idx="133">
                  <c:v>31.157240999999999</c:v>
                </c:pt>
                <c:pt idx="134">
                  <c:v>31.210096</c:v>
                </c:pt>
                <c:pt idx="135">
                  <c:v>31.694586999999999</c:v>
                </c:pt>
                <c:pt idx="136">
                  <c:v>31.791485999999999</c:v>
                </c:pt>
                <c:pt idx="137">
                  <c:v>31.844341</c:v>
                </c:pt>
                <c:pt idx="138">
                  <c:v>31.201284999999999</c:v>
                </c:pt>
                <c:pt idx="139">
                  <c:v>30.804884999999999</c:v>
                </c:pt>
                <c:pt idx="140">
                  <c:v>30.593468999999999</c:v>
                </c:pt>
                <c:pt idx="141">
                  <c:v>30.787267</c:v>
                </c:pt>
                <c:pt idx="142">
                  <c:v>31.536026</c:v>
                </c:pt>
                <c:pt idx="143">
                  <c:v>31.756250000000001</c:v>
                </c:pt>
                <c:pt idx="144">
                  <c:v>31.386275999999999</c:v>
                </c:pt>
                <c:pt idx="145">
                  <c:v>31.359846000000001</c:v>
                </c:pt>
                <c:pt idx="146">
                  <c:v>31.359846000000001</c:v>
                </c:pt>
                <c:pt idx="147">
                  <c:v>28.673119</c:v>
                </c:pt>
                <c:pt idx="148">
                  <c:v>28.752399</c:v>
                </c:pt>
                <c:pt idx="149">
                  <c:v>28.708355000000001</c:v>
                </c:pt>
                <c:pt idx="150">
                  <c:v>28.664311000000001</c:v>
                </c:pt>
                <c:pt idx="151">
                  <c:v>28.276714999999999</c:v>
                </c:pt>
                <c:pt idx="152">
                  <c:v>27.986021999999998</c:v>
                </c:pt>
                <c:pt idx="153">
                  <c:v>27.950785</c:v>
                </c:pt>
                <c:pt idx="154">
                  <c:v>27.809842</c:v>
                </c:pt>
                <c:pt idx="155">
                  <c:v>27.950785</c:v>
                </c:pt>
                <c:pt idx="156">
                  <c:v>28.082919</c:v>
                </c:pt>
                <c:pt idx="157">
                  <c:v>28.118155999999999</c:v>
                </c:pt>
                <c:pt idx="158">
                  <c:v>27.809842</c:v>
                </c:pt>
                <c:pt idx="159">
                  <c:v>27.92436</c:v>
                </c:pt>
                <c:pt idx="160">
                  <c:v>27.853888000000001</c:v>
                </c:pt>
                <c:pt idx="161">
                  <c:v>28.021256999999999</c:v>
                </c:pt>
                <c:pt idx="162">
                  <c:v>28.320762999999999</c:v>
                </c:pt>
                <c:pt idx="163">
                  <c:v>28.690736999999999</c:v>
                </c:pt>
                <c:pt idx="164">
                  <c:v>28.972622999999999</c:v>
                </c:pt>
                <c:pt idx="165">
                  <c:v>29.034285000000001</c:v>
                </c:pt>
                <c:pt idx="166">
                  <c:v>28.981434</c:v>
                </c:pt>
                <c:pt idx="167">
                  <c:v>28.955005</c:v>
                </c:pt>
                <c:pt idx="168">
                  <c:v>29.078329</c:v>
                </c:pt>
                <c:pt idx="169">
                  <c:v>29.192847</c:v>
                </c:pt>
                <c:pt idx="170">
                  <c:v>29.139994999999999</c:v>
                </c:pt>
                <c:pt idx="171">
                  <c:v>29.509969000000002</c:v>
                </c:pt>
                <c:pt idx="172">
                  <c:v>29.33379</c:v>
                </c:pt>
                <c:pt idx="173">
                  <c:v>29.192847</c:v>
                </c:pt>
                <c:pt idx="174">
                  <c:v>29.562823999999999</c:v>
                </c:pt>
                <c:pt idx="175">
                  <c:v>29.598057000000001</c:v>
                </c:pt>
                <c:pt idx="176">
                  <c:v>29.694956000000001</c:v>
                </c:pt>
                <c:pt idx="177">
                  <c:v>29.280937999999999</c:v>
                </c:pt>
                <c:pt idx="178">
                  <c:v>29.131184000000001</c:v>
                </c:pt>
                <c:pt idx="179">
                  <c:v>28.981434</c:v>
                </c:pt>
                <c:pt idx="180">
                  <c:v>28.981434</c:v>
                </c:pt>
                <c:pt idx="181">
                  <c:v>29.139994999999999</c:v>
                </c:pt>
                <c:pt idx="182">
                  <c:v>29.606867999999999</c:v>
                </c:pt>
                <c:pt idx="183">
                  <c:v>29.835899000000001</c:v>
                </c:pt>
                <c:pt idx="184">
                  <c:v>29.923991000000001</c:v>
                </c:pt>
                <c:pt idx="185">
                  <c:v>29.650912000000002</c:v>
                </c:pt>
                <c:pt idx="186">
                  <c:v>29.818280999999999</c:v>
                </c:pt>
                <c:pt idx="187">
                  <c:v>29.730193</c:v>
                </c:pt>
                <c:pt idx="188">
                  <c:v>29.871136</c:v>
                </c:pt>
                <c:pt idx="189">
                  <c:v>29.906372000000001</c:v>
                </c:pt>
                <c:pt idx="190">
                  <c:v>29.861882000000001</c:v>
                </c:pt>
                <c:pt idx="191">
                  <c:v>29.977554000000001</c:v>
                </c:pt>
                <c:pt idx="192">
                  <c:v>29.933064000000002</c:v>
                </c:pt>
                <c:pt idx="193">
                  <c:v>29.861882000000001</c:v>
                </c:pt>
                <c:pt idx="194">
                  <c:v>29.568244</c:v>
                </c:pt>
                <c:pt idx="195">
                  <c:v>29.594937000000002</c:v>
                </c:pt>
                <c:pt idx="196">
                  <c:v>29.319099999999999</c:v>
                </c:pt>
                <c:pt idx="197">
                  <c:v>29.443671999999999</c:v>
                </c:pt>
                <c:pt idx="198">
                  <c:v>30.191109000000001</c:v>
                </c:pt>
                <c:pt idx="199">
                  <c:v>30.369071000000002</c:v>
                </c:pt>
                <c:pt idx="200">
                  <c:v>30.591522000000001</c:v>
                </c:pt>
                <c:pt idx="201">
                  <c:v>30.511438999999999</c:v>
                </c:pt>
                <c:pt idx="202">
                  <c:v>30.084333000000001</c:v>
                </c:pt>
                <c:pt idx="203">
                  <c:v>30.288988</c:v>
                </c:pt>
                <c:pt idx="204">
                  <c:v>29.577144000000001</c:v>
                </c:pt>
                <c:pt idx="205">
                  <c:v>29.408079000000001</c:v>
                </c:pt>
                <c:pt idx="206">
                  <c:v>30.013147</c:v>
                </c:pt>
                <c:pt idx="207">
                  <c:v>29.915268000000001</c:v>
                </c:pt>
                <c:pt idx="208">
                  <c:v>29.586041000000002</c:v>
                </c:pt>
                <c:pt idx="209">
                  <c:v>29.790696000000001</c:v>
                </c:pt>
                <c:pt idx="210">
                  <c:v>29.523755000000001</c:v>
                </c:pt>
                <c:pt idx="211">
                  <c:v>29.443671999999999</c:v>
                </c:pt>
                <c:pt idx="212">
                  <c:v>29.603836999999999</c:v>
                </c:pt>
                <c:pt idx="213">
                  <c:v>29.025462000000001</c:v>
                </c:pt>
                <c:pt idx="214">
                  <c:v>28.580559000000001</c:v>
                </c:pt>
                <c:pt idx="215">
                  <c:v>28.678438</c:v>
                </c:pt>
                <c:pt idx="216">
                  <c:v>28.420396</c:v>
                </c:pt>
                <c:pt idx="217">
                  <c:v>28.358108999999999</c:v>
                </c:pt>
                <c:pt idx="218">
                  <c:v>28.011084</c:v>
                </c:pt>
                <c:pt idx="219">
                  <c:v>27.414914</c:v>
                </c:pt>
                <c:pt idx="220">
                  <c:v>28.215738999999999</c:v>
                </c:pt>
                <c:pt idx="221">
                  <c:v>28.500477</c:v>
                </c:pt>
                <c:pt idx="222">
                  <c:v>28.607256</c:v>
                </c:pt>
                <c:pt idx="223">
                  <c:v>28.838604</c:v>
                </c:pt>
                <c:pt idx="224">
                  <c:v>29.025462000000001</c:v>
                </c:pt>
                <c:pt idx="225">
                  <c:v>29.123341</c:v>
                </c:pt>
                <c:pt idx="226">
                  <c:v>29.016566000000001</c:v>
                </c:pt>
                <c:pt idx="227">
                  <c:v>29.123341</c:v>
                </c:pt>
                <c:pt idx="228">
                  <c:v>29.203423999999998</c:v>
                </c:pt>
                <c:pt idx="229">
                  <c:v>29.034362000000002</c:v>
                </c:pt>
                <c:pt idx="230">
                  <c:v>29.069952000000001</c:v>
                </c:pt>
                <c:pt idx="231">
                  <c:v>29.096647999999998</c:v>
                </c:pt>
                <c:pt idx="232">
                  <c:v>29.176731</c:v>
                </c:pt>
                <c:pt idx="233">
                  <c:v>29.114445</c:v>
                </c:pt>
                <c:pt idx="234">
                  <c:v>28.972076000000001</c:v>
                </c:pt>
                <c:pt idx="235">
                  <c:v>29.194527000000001</c:v>
                </c:pt>
                <c:pt idx="236">
                  <c:v>29.425875000000001</c:v>
                </c:pt>
                <c:pt idx="237">
                  <c:v>29.550447999999999</c:v>
                </c:pt>
                <c:pt idx="238">
                  <c:v>29.176731</c:v>
                </c:pt>
                <c:pt idx="239">
                  <c:v>29.123341</c:v>
                </c:pt>
                <c:pt idx="240">
                  <c:v>29.185627</c:v>
                </c:pt>
                <c:pt idx="241">
                  <c:v>29.381385999999999</c:v>
                </c:pt>
                <c:pt idx="242">
                  <c:v>28.980972000000001</c:v>
                </c:pt>
                <c:pt idx="243">
                  <c:v>28.980972000000001</c:v>
                </c:pt>
                <c:pt idx="244">
                  <c:v>28.972076000000001</c:v>
                </c:pt>
                <c:pt idx="245">
                  <c:v>28.883092999999999</c:v>
                </c:pt>
                <c:pt idx="246">
                  <c:v>28.785214</c:v>
                </c:pt>
                <c:pt idx="247">
                  <c:v>28.598355999999999</c:v>
                </c:pt>
                <c:pt idx="248">
                  <c:v>28.384803000000002</c:v>
                </c:pt>
                <c:pt idx="249">
                  <c:v>28.998768999999999</c:v>
                </c:pt>
                <c:pt idx="250">
                  <c:v>29.421517999999999</c:v>
                </c:pt>
                <c:pt idx="251">
                  <c:v>29.898237000000002</c:v>
                </c:pt>
                <c:pt idx="252">
                  <c:v>29.997174999999999</c:v>
                </c:pt>
                <c:pt idx="253">
                  <c:v>30.042151</c:v>
                </c:pt>
                <c:pt idx="254">
                  <c:v>30.123103</c:v>
                </c:pt>
                <c:pt idx="255">
                  <c:v>30.294</c:v>
                </c:pt>
                <c:pt idx="256">
                  <c:v>30.662780999999999</c:v>
                </c:pt>
                <c:pt idx="257">
                  <c:v>30.698761000000001</c:v>
                </c:pt>
                <c:pt idx="258">
                  <c:v>30.779713000000001</c:v>
                </c:pt>
                <c:pt idx="259">
                  <c:v>30.851668</c:v>
                </c:pt>
                <c:pt idx="260">
                  <c:v>30.878654000000001</c:v>
                </c:pt>
                <c:pt idx="261">
                  <c:v>30.824684999999999</c:v>
                </c:pt>
                <c:pt idx="262">
                  <c:v>30.995581999999999</c:v>
                </c:pt>
                <c:pt idx="263">
                  <c:v>31.346373</c:v>
                </c:pt>
                <c:pt idx="264">
                  <c:v>31.391349000000002</c:v>
                </c:pt>
                <c:pt idx="265">
                  <c:v>32.209862999999999</c:v>
                </c:pt>
                <c:pt idx="266">
                  <c:v>33.001390000000001</c:v>
                </c:pt>
                <c:pt idx="267">
                  <c:v>32.749541000000001</c:v>
                </c:pt>
                <c:pt idx="268">
                  <c:v>32.866472000000002</c:v>
                </c:pt>
                <c:pt idx="269">
                  <c:v>32.938428000000002</c:v>
                </c:pt>
                <c:pt idx="270">
                  <c:v>32.506684999999997</c:v>
                </c:pt>
                <c:pt idx="271">
                  <c:v>33.199274000000003</c:v>
                </c:pt>
                <c:pt idx="272">
                  <c:v>32.848483000000002</c:v>
                </c:pt>
                <c:pt idx="273">
                  <c:v>32.839486000000001</c:v>
                </c:pt>
                <c:pt idx="274">
                  <c:v>32.875466000000003</c:v>
                </c:pt>
                <c:pt idx="275">
                  <c:v>32.8215</c:v>
                </c:pt>
                <c:pt idx="276">
                  <c:v>33.307209</c:v>
                </c:pt>
                <c:pt idx="277">
                  <c:v>33.217263000000003</c:v>
                </c:pt>
                <c:pt idx="278">
                  <c:v>32.848483000000002</c:v>
                </c:pt>
                <c:pt idx="279">
                  <c:v>32.488695</c:v>
                </c:pt>
                <c:pt idx="280">
                  <c:v>32.902451999999997</c:v>
                </c:pt>
                <c:pt idx="281">
                  <c:v>32.902451999999997</c:v>
                </c:pt>
                <c:pt idx="282">
                  <c:v>33.226256999999997</c:v>
                </c:pt>
                <c:pt idx="283">
                  <c:v>33.001390000000001</c:v>
                </c:pt>
                <c:pt idx="284">
                  <c:v>33.001390000000001</c:v>
                </c:pt>
                <c:pt idx="285">
                  <c:v>33.190280999999999</c:v>
                </c:pt>
                <c:pt idx="286">
                  <c:v>32.686579000000002</c:v>
                </c:pt>
                <c:pt idx="287">
                  <c:v>32.731551000000003</c:v>
                </c:pt>
                <c:pt idx="288">
                  <c:v>33.370170999999999</c:v>
                </c:pt>
                <c:pt idx="289">
                  <c:v>33.253242999999998</c:v>
                </c:pt>
                <c:pt idx="290">
                  <c:v>33.415146999999997</c:v>
                </c:pt>
                <c:pt idx="291">
                  <c:v>33.226256999999997</c:v>
                </c:pt>
                <c:pt idx="292">
                  <c:v>33.792921</c:v>
                </c:pt>
                <c:pt idx="293">
                  <c:v>33.963818000000003</c:v>
                </c:pt>
                <c:pt idx="294">
                  <c:v>33.756940999999998</c:v>
                </c:pt>
                <c:pt idx="295">
                  <c:v>33.640013000000003</c:v>
                </c:pt>
                <c:pt idx="296">
                  <c:v>33.747948000000001</c:v>
                </c:pt>
                <c:pt idx="297">
                  <c:v>34.377575</c:v>
                </c:pt>
                <c:pt idx="298">
                  <c:v>34.620431000000004</c:v>
                </c:pt>
                <c:pt idx="299">
                  <c:v>34.611434000000003</c:v>
                </c:pt>
                <c:pt idx="300">
                  <c:v>35.043177</c:v>
                </c:pt>
                <c:pt idx="301">
                  <c:v>34.971221999999997</c:v>
                </c:pt>
                <c:pt idx="302">
                  <c:v>35.384974999999997</c:v>
                </c:pt>
                <c:pt idx="303">
                  <c:v>35.861691</c:v>
                </c:pt>
                <c:pt idx="304">
                  <c:v>35.717776999999998</c:v>
                </c:pt>
                <c:pt idx="305">
                  <c:v>36.329413000000002</c:v>
                </c:pt>
                <c:pt idx="306">
                  <c:v>36.212482000000001</c:v>
                </c:pt>
                <c:pt idx="307">
                  <c:v>36.590259000000003</c:v>
                </c:pt>
                <c:pt idx="308">
                  <c:v>36.680204000000003</c:v>
                </c:pt>
                <c:pt idx="309">
                  <c:v>37.048985000000002</c:v>
                </c:pt>
                <c:pt idx="310">
                  <c:v>37.004013</c:v>
                </c:pt>
                <c:pt idx="311">
                  <c:v>37.489725</c:v>
                </c:pt>
                <c:pt idx="312">
                  <c:v>37.253883000000002</c:v>
                </c:pt>
                <c:pt idx="313">
                  <c:v>36.990828</c:v>
                </c:pt>
                <c:pt idx="314">
                  <c:v>36.836626000000003</c:v>
                </c:pt>
                <c:pt idx="315">
                  <c:v>36.945475000000002</c:v>
                </c:pt>
                <c:pt idx="316">
                  <c:v>37.036185000000003</c:v>
                </c:pt>
                <c:pt idx="317">
                  <c:v>37.362732000000001</c:v>
                </c:pt>
                <c:pt idx="318">
                  <c:v>37.462510999999999</c:v>
                </c:pt>
                <c:pt idx="319">
                  <c:v>37.571359999999999</c:v>
                </c:pt>
                <c:pt idx="320">
                  <c:v>36.963616999999999</c:v>
                </c:pt>
                <c:pt idx="321">
                  <c:v>37.244813999999998</c:v>
                </c:pt>
                <c:pt idx="322">
                  <c:v>37.018042999999999</c:v>
                </c:pt>
                <c:pt idx="323">
                  <c:v>36.782198999999999</c:v>
                </c:pt>
                <c:pt idx="324">
                  <c:v>37.326450999999999</c:v>
                </c:pt>
                <c:pt idx="325">
                  <c:v>38.033974000000001</c:v>
                </c:pt>
                <c:pt idx="326">
                  <c:v>38.369593999999999</c:v>
                </c:pt>
                <c:pt idx="327">
                  <c:v>37.598574999999997</c:v>
                </c:pt>
                <c:pt idx="328">
                  <c:v>36.482863999999999</c:v>
                </c:pt>
                <c:pt idx="329">
                  <c:v>36.537286999999999</c:v>
                </c:pt>
                <c:pt idx="330">
                  <c:v>36.201667</c:v>
                </c:pt>
                <c:pt idx="331">
                  <c:v>36.029322999999998</c:v>
                </c:pt>
                <c:pt idx="332">
                  <c:v>36.029322999999998</c:v>
                </c:pt>
                <c:pt idx="333">
                  <c:v>36.292374000000002</c:v>
                </c:pt>
                <c:pt idx="334">
                  <c:v>36.464722000000002</c:v>
                </c:pt>
                <c:pt idx="335">
                  <c:v>36.301447000000003</c:v>
                </c:pt>
                <c:pt idx="336">
                  <c:v>36.301447000000003</c:v>
                </c:pt>
                <c:pt idx="337">
                  <c:v>35.993039000000003</c:v>
                </c:pt>
                <c:pt idx="338">
                  <c:v>36.219808999999998</c:v>
                </c:pt>
                <c:pt idx="339">
                  <c:v>36.727777000000003</c:v>
                </c:pt>
                <c:pt idx="340">
                  <c:v>37.135961000000002</c:v>
                </c:pt>
                <c:pt idx="341">
                  <c:v>38.287956000000001</c:v>
                </c:pt>
                <c:pt idx="342">
                  <c:v>40.220042999999997</c:v>
                </c:pt>
                <c:pt idx="343">
                  <c:v>38.795923999999999</c:v>
                </c:pt>
                <c:pt idx="344">
                  <c:v>39.276676999999999</c:v>
                </c:pt>
                <c:pt idx="345">
                  <c:v>39.693933999999999</c:v>
                </c:pt>
                <c:pt idx="346">
                  <c:v>39.966061000000003</c:v>
                </c:pt>
                <c:pt idx="347">
                  <c:v>42.088634999999996</c:v>
                </c:pt>
                <c:pt idx="348">
                  <c:v>42.632883</c:v>
                </c:pt>
                <c:pt idx="349">
                  <c:v>42.995716999999999</c:v>
                </c:pt>
                <c:pt idx="350">
                  <c:v>43.249699</c:v>
                </c:pt>
                <c:pt idx="351">
                  <c:v>42.369827999999998</c:v>
                </c:pt>
                <c:pt idx="352">
                  <c:v>42.651024999999997</c:v>
                </c:pt>
                <c:pt idx="353">
                  <c:v>41.734870000000001</c:v>
                </c:pt>
                <c:pt idx="354">
                  <c:v>43.168061999999999</c:v>
                </c:pt>
                <c:pt idx="355">
                  <c:v>42.478681000000002</c:v>
                </c:pt>
                <c:pt idx="356">
                  <c:v>41.880003000000002</c:v>
                </c:pt>
                <c:pt idx="357">
                  <c:v>42.632883</c:v>
                </c:pt>
                <c:pt idx="358">
                  <c:v>43.086424000000001</c:v>
                </c:pt>
                <c:pt idx="359">
                  <c:v>42.914079999999998</c:v>
                </c:pt>
                <c:pt idx="360">
                  <c:v>42.895938000000001</c:v>
                </c:pt>
                <c:pt idx="361">
                  <c:v>42.242837000000002</c:v>
                </c:pt>
                <c:pt idx="362">
                  <c:v>42.787084999999998</c:v>
                </c:pt>
                <c:pt idx="363">
                  <c:v>42.451466000000003</c:v>
                </c:pt>
                <c:pt idx="364">
                  <c:v>42.124915999999999</c:v>
                </c:pt>
                <c:pt idx="365">
                  <c:v>42.496819000000002</c:v>
                </c:pt>
                <c:pt idx="366">
                  <c:v>41.771154000000003</c:v>
                </c:pt>
                <c:pt idx="367">
                  <c:v>40.437745</c:v>
                </c:pt>
                <c:pt idx="368">
                  <c:v>41.480888</c:v>
                </c:pt>
                <c:pt idx="369">
                  <c:v>41.245047999999997</c:v>
                </c:pt>
                <c:pt idx="370">
                  <c:v>40.981993000000003</c:v>
                </c:pt>
                <c:pt idx="371">
                  <c:v>42.15213</c:v>
                </c:pt>
                <c:pt idx="372">
                  <c:v>41.997923999999998</c:v>
                </c:pt>
                <c:pt idx="373">
                  <c:v>40.537520999999998</c:v>
                </c:pt>
                <c:pt idx="374">
                  <c:v>40.655442999999998</c:v>
                </c:pt>
                <c:pt idx="375">
                  <c:v>40.216616999999999</c:v>
                </c:pt>
                <c:pt idx="376">
                  <c:v>39.604087</c:v>
                </c:pt>
                <c:pt idx="377">
                  <c:v>40.390318000000001</c:v>
                </c:pt>
                <c:pt idx="378">
                  <c:v>40.198332000000001</c:v>
                </c:pt>
                <c:pt idx="379">
                  <c:v>40.719437999999997</c:v>
                </c:pt>
                <c:pt idx="380">
                  <c:v>41.011989</c:v>
                </c:pt>
                <c:pt idx="381">
                  <c:v>42.081626999999997</c:v>
                </c:pt>
                <c:pt idx="382">
                  <c:v>41.880499999999998</c:v>
                </c:pt>
                <c:pt idx="383">
                  <c:v>41.286254999999997</c:v>
                </c:pt>
                <c:pt idx="384">
                  <c:v>41.130839000000002</c:v>
                </c:pt>
                <c:pt idx="385">
                  <c:v>40.692008999999999</c:v>
                </c:pt>
                <c:pt idx="386">
                  <c:v>40.180047000000002</c:v>
                </c:pt>
                <c:pt idx="387">
                  <c:v>40.399458000000003</c:v>
                </c:pt>
                <c:pt idx="388">
                  <c:v>41.139978999999997</c:v>
                </c:pt>
                <c:pt idx="389">
                  <c:v>41.313679999999998</c:v>
                </c:pt>
                <c:pt idx="390">
                  <c:v>40.765149000000001</c:v>
                </c:pt>
                <c:pt idx="391">
                  <c:v>40.161762000000003</c:v>
                </c:pt>
                <c:pt idx="392">
                  <c:v>40.426887999999998</c:v>
                </c:pt>
                <c:pt idx="393">
                  <c:v>40.006343000000001</c:v>
                </c:pt>
                <c:pt idx="394">
                  <c:v>39.613230999999999</c:v>
                </c:pt>
                <c:pt idx="395">
                  <c:v>39.530951000000002</c:v>
                </c:pt>
                <c:pt idx="396">
                  <c:v>40.216616999999999</c:v>
                </c:pt>
                <c:pt idx="397">
                  <c:v>40.079481999999999</c:v>
                </c:pt>
                <c:pt idx="398">
                  <c:v>39.878352</c:v>
                </c:pt>
                <c:pt idx="399">
                  <c:v>40.353748000000003</c:v>
                </c:pt>
                <c:pt idx="400">
                  <c:v>39.988061000000002</c:v>
                </c:pt>
                <c:pt idx="401">
                  <c:v>40.225757999999999</c:v>
                </c:pt>
                <c:pt idx="402">
                  <c:v>39.942348000000003</c:v>
                </c:pt>
                <c:pt idx="403">
                  <c:v>39.412101</c:v>
                </c:pt>
                <c:pt idx="404">
                  <c:v>39.613230999999999</c:v>
                </c:pt>
                <c:pt idx="405">
                  <c:v>39.247540999999998</c:v>
                </c:pt>
                <c:pt idx="406">
                  <c:v>38.379029000000003</c:v>
                </c:pt>
                <c:pt idx="407">
                  <c:v>38.104762999999998</c:v>
                </c:pt>
                <c:pt idx="408">
                  <c:v>38.351604000000002</c:v>
                </c:pt>
                <c:pt idx="409">
                  <c:v>38.004198000000002</c:v>
                </c:pt>
                <c:pt idx="410">
                  <c:v>37.775643000000002</c:v>
                </c:pt>
                <c:pt idx="411">
                  <c:v>38.086478999999997</c:v>
                </c:pt>
                <c:pt idx="412">
                  <c:v>38.616728999999999</c:v>
                </c:pt>
                <c:pt idx="413">
                  <c:v>38.781286000000001</c:v>
                </c:pt>
                <c:pt idx="414">
                  <c:v>38.095618999999999</c:v>
                </c:pt>
                <c:pt idx="415">
                  <c:v>38.42474</c:v>
                </c:pt>
                <c:pt idx="416">
                  <c:v>38.205328000000002</c:v>
                </c:pt>
                <c:pt idx="417">
                  <c:v>38.113903999999998</c:v>
                </c:pt>
                <c:pt idx="418">
                  <c:v>38.141333000000003</c:v>
                </c:pt>
                <c:pt idx="419">
                  <c:v>38.388173000000002</c:v>
                </c:pt>
                <c:pt idx="420">
                  <c:v>38.141333000000003</c:v>
                </c:pt>
                <c:pt idx="421">
                  <c:v>38.296748999999998</c:v>
                </c:pt>
                <c:pt idx="422">
                  <c:v>38.671579999999999</c:v>
                </c:pt>
                <c:pt idx="423">
                  <c:v>38.872709999999998</c:v>
                </c:pt>
                <c:pt idx="424">
                  <c:v>39.549232000000003</c:v>
                </c:pt>
                <c:pt idx="425">
                  <c:v>39.933207000000003</c:v>
                </c:pt>
                <c:pt idx="426">
                  <c:v>39.823501</c:v>
                </c:pt>
                <c:pt idx="427">
                  <c:v>41.267969999999998</c:v>
                </c:pt>
                <c:pt idx="428">
                  <c:v>41.505668999999997</c:v>
                </c:pt>
                <c:pt idx="429">
                  <c:v>42.529597000000003</c:v>
                </c:pt>
                <c:pt idx="430">
                  <c:v>43.452959</c:v>
                </c:pt>
                <c:pt idx="431">
                  <c:v>42.767293000000002</c:v>
                </c:pt>
                <c:pt idx="432">
                  <c:v>42.557022000000003</c:v>
                </c:pt>
                <c:pt idx="433">
                  <c:v>42.803863</c:v>
                </c:pt>
                <c:pt idx="434">
                  <c:v>42.611877</c:v>
                </c:pt>
                <c:pt idx="435">
                  <c:v>42.904428000000003</c:v>
                </c:pt>
                <c:pt idx="436">
                  <c:v>42.237045999999999</c:v>
                </c:pt>
                <c:pt idx="437">
                  <c:v>42.310181999999998</c:v>
                </c:pt>
                <c:pt idx="438">
                  <c:v>43.187837999999999</c:v>
                </c:pt>
                <c:pt idx="439">
                  <c:v>43.224679000000002</c:v>
                </c:pt>
                <c:pt idx="440">
                  <c:v>42.883893</c:v>
                </c:pt>
                <c:pt idx="441">
                  <c:v>43.768096</c:v>
                </c:pt>
                <c:pt idx="442">
                  <c:v>43.307572999999998</c:v>
                </c:pt>
                <c:pt idx="443">
                  <c:v>42.920732000000001</c:v>
                </c:pt>
                <c:pt idx="444">
                  <c:v>42.745735000000003</c:v>
                </c:pt>
                <c:pt idx="445">
                  <c:v>44.062829999999998</c:v>
                </c:pt>
                <c:pt idx="446">
                  <c:v>43.915463000000003</c:v>
                </c:pt>
                <c:pt idx="447">
                  <c:v>43.906250999999997</c:v>
                </c:pt>
                <c:pt idx="448">
                  <c:v>43.648358999999999</c:v>
                </c:pt>
                <c:pt idx="449">
                  <c:v>44.947032999999998</c:v>
                </c:pt>
                <c:pt idx="450">
                  <c:v>45.748342000000001</c:v>
                </c:pt>
                <c:pt idx="451">
                  <c:v>45.794396999999996</c:v>
                </c:pt>
                <c:pt idx="452">
                  <c:v>45.379925999999998</c:v>
                </c:pt>
                <c:pt idx="453">
                  <c:v>45.803606000000002</c:v>
                </c:pt>
                <c:pt idx="454">
                  <c:v>45.094400999999998</c:v>
                </c:pt>
                <c:pt idx="455">
                  <c:v>45.472028999999999</c:v>
                </c:pt>
                <c:pt idx="456">
                  <c:v>44.919403000000003</c:v>
                </c:pt>
                <c:pt idx="457">
                  <c:v>47.912801999999999</c:v>
                </c:pt>
                <c:pt idx="458">
                  <c:v>49.110160999999998</c:v>
                </c:pt>
                <c:pt idx="459">
                  <c:v>48.935163000000003</c:v>
                </c:pt>
                <c:pt idx="460">
                  <c:v>48.373325000000001</c:v>
                </c:pt>
                <c:pt idx="461">
                  <c:v>48.336481999999997</c:v>
                </c:pt>
                <c:pt idx="462">
                  <c:v>48.852269</c:v>
                </c:pt>
                <c:pt idx="463">
                  <c:v>48.373325000000001</c:v>
                </c:pt>
                <c:pt idx="464">
                  <c:v>47.931223000000003</c:v>
                </c:pt>
                <c:pt idx="465">
                  <c:v>47.249648000000001</c:v>
                </c:pt>
                <c:pt idx="466">
                  <c:v>48.216745000000003</c:v>
                </c:pt>
                <c:pt idx="467">
                  <c:v>48.428589000000002</c:v>
                </c:pt>
                <c:pt idx="468">
                  <c:v>48.391745999999998</c:v>
                </c:pt>
                <c:pt idx="469">
                  <c:v>47.765434999999997</c:v>
                </c:pt>
                <c:pt idx="470">
                  <c:v>48.575955999999998</c:v>
                </c:pt>
                <c:pt idx="471">
                  <c:v>48.281218000000003</c:v>
                </c:pt>
                <c:pt idx="472">
                  <c:v>47.765434999999997</c:v>
                </c:pt>
                <c:pt idx="473">
                  <c:v>47.875959000000002</c:v>
                </c:pt>
                <c:pt idx="474">
                  <c:v>47.700961999999997</c:v>
                </c:pt>
                <c:pt idx="475">
                  <c:v>48.216745000000003</c:v>
                </c:pt>
                <c:pt idx="476">
                  <c:v>49.193055000000001</c:v>
                </c:pt>
                <c:pt idx="477">
                  <c:v>48.677267999999998</c:v>
                </c:pt>
                <c:pt idx="478">
                  <c:v>47.783856</c:v>
                </c:pt>
                <c:pt idx="479">
                  <c:v>47.590434000000002</c:v>
                </c:pt>
                <c:pt idx="480">
                  <c:v>47.323332999999998</c:v>
                </c:pt>
                <c:pt idx="481">
                  <c:v>47.415436</c:v>
                </c:pt>
                <c:pt idx="482">
                  <c:v>46.936492000000001</c:v>
                </c:pt>
                <c:pt idx="483">
                  <c:v>47.047020000000003</c:v>
                </c:pt>
                <c:pt idx="484">
                  <c:v>46.789124999999999</c:v>
                </c:pt>
                <c:pt idx="485">
                  <c:v>46.678600000000003</c:v>
                </c:pt>
                <c:pt idx="486">
                  <c:v>47.166753999999997</c:v>
                </c:pt>
                <c:pt idx="487">
                  <c:v>47.185175000000001</c:v>
                </c:pt>
                <c:pt idx="488">
                  <c:v>46.650970000000001</c:v>
                </c:pt>
                <c:pt idx="489">
                  <c:v>46.558863000000002</c:v>
                </c:pt>
                <c:pt idx="490">
                  <c:v>46.724651999999999</c:v>
                </c:pt>
                <c:pt idx="491">
                  <c:v>46.862810000000003</c:v>
                </c:pt>
                <c:pt idx="492">
                  <c:v>47.065438</c:v>
                </c:pt>
                <c:pt idx="493">
                  <c:v>48.437798000000001</c:v>
                </c:pt>
                <c:pt idx="494">
                  <c:v>49.589105000000004</c:v>
                </c:pt>
                <c:pt idx="495">
                  <c:v>49.156211999999996</c:v>
                </c:pt>
                <c:pt idx="496">
                  <c:v>49.119373000000003</c:v>
                </c:pt>
                <c:pt idx="497">
                  <c:v>48.999636000000002</c:v>
                </c:pt>
                <c:pt idx="498">
                  <c:v>49.368051999999999</c:v>
                </c:pt>
                <c:pt idx="499">
                  <c:v>48.953584999999997</c:v>
                </c:pt>
                <c:pt idx="500">
                  <c:v>49.202264</c:v>
                </c:pt>
                <c:pt idx="501">
                  <c:v>49.285722999999997</c:v>
                </c:pt>
                <c:pt idx="502">
                  <c:v>48.469701999999998</c:v>
                </c:pt>
                <c:pt idx="503">
                  <c:v>49.007531</c:v>
                </c:pt>
                <c:pt idx="504">
                  <c:v>48.812800000000003</c:v>
                </c:pt>
                <c:pt idx="505">
                  <c:v>48.738619</c:v>
                </c:pt>
                <c:pt idx="506">
                  <c:v>49.536088999999997</c:v>
                </c:pt>
                <c:pt idx="507">
                  <c:v>51.029034000000003</c:v>
                </c:pt>
                <c:pt idx="508">
                  <c:v>52.095424999999999</c:v>
                </c:pt>
                <c:pt idx="509">
                  <c:v>51.390678999999999</c:v>
                </c:pt>
                <c:pt idx="510">
                  <c:v>51.631777999999997</c:v>
                </c:pt>
                <c:pt idx="511">
                  <c:v>50.537568999999998</c:v>
                </c:pt>
                <c:pt idx="512">
                  <c:v>50.815756999999998</c:v>
                </c:pt>
                <c:pt idx="513">
                  <c:v>50.407749000000003</c:v>
                </c:pt>
                <c:pt idx="514">
                  <c:v>50.621026000000001</c:v>
                </c:pt>
                <c:pt idx="515">
                  <c:v>50.825032</c:v>
                </c:pt>
                <c:pt idx="516">
                  <c:v>50.027557999999999</c:v>
                </c:pt>
                <c:pt idx="517">
                  <c:v>47.236398000000001</c:v>
                </c:pt>
                <c:pt idx="518">
                  <c:v>46.105100999999998</c:v>
                </c:pt>
                <c:pt idx="519">
                  <c:v>47.356948000000003</c:v>
                </c:pt>
                <c:pt idx="520">
                  <c:v>46.568748999999997</c:v>
                </c:pt>
                <c:pt idx="521">
                  <c:v>46.819119000000001</c:v>
                </c:pt>
                <c:pt idx="522">
                  <c:v>46.336925000000001</c:v>
                </c:pt>
                <c:pt idx="523">
                  <c:v>45.103620999999997</c:v>
                </c:pt>
                <c:pt idx="524">
                  <c:v>45.381808999999997</c:v>
                </c:pt>
                <c:pt idx="525">
                  <c:v>45.010893000000003</c:v>
                </c:pt>
                <c:pt idx="526">
                  <c:v>45.418900999999998</c:v>
                </c:pt>
                <c:pt idx="527">
                  <c:v>46.670752</c:v>
                </c:pt>
                <c:pt idx="528">
                  <c:v>48.330607000000001</c:v>
                </c:pt>
                <c:pt idx="529">
                  <c:v>48.794254000000002</c:v>
                </c:pt>
                <c:pt idx="530">
                  <c:v>49.007531</c:v>
                </c:pt>
                <c:pt idx="531">
                  <c:v>49.601002999999999</c:v>
                </c:pt>
                <c:pt idx="532">
                  <c:v>50.417020000000001</c:v>
                </c:pt>
                <c:pt idx="533">
                  <c:v>50.658118999999999</c:v>
                </c:pt>
                <c:pt idx="534">
                  <c:v>49.573182000000003</c:v>
                </c:pt>
                <c:pt idx="535">
                  <c:v>49.934826000000001</c:v>
                </c:pt>
                <c:pt idx="536">
                  <c:v>50.203743000000003</c:v>
                </c:pt>
                <c:pt idx="537">
                  <c:v>50.361384999999999</c:v>
                </c:pt>
                <c:pt idx="538">
                  <c:v>49.777188000000002</c:v>
                </c:pt>
                <c:pt idx="539">
                  <c:v>49.675184999999999</c:v>
                </c:pt>
                <c:pt idx="540">
                  <c:v>50.027557999999999</c:v>
                </c:pt>
                <c:pt idx="541">
                  <c:v>49.860644999999998</c:v>
                </c:pt>
                <c:pt idx="542">
                  <c:v>49.601002999999999</c:v>
                </c:pt>
                <c:pt idx="543">
                  <c:v>52.317974</c:v>
                </c:pt>
                <c:pt idx="544">
                  <c:v>52.494162000000003</c:v>
                </c:pt>
                <c:pt idx="545">
                  <c:v>51.520502999999998</c:v>
                </c:pt>
                <c:pt idx="546">
                  <c:v>51.770873000000002</c:v>
                </c:pt>
                <c:pt idx="547">
                  <c:v>52.058332</c:v>
                </c:pt>
                <c:pt idx="548">
                  <c:v>51.770873000000002</c:v>
                </c:pt>
                <c:pt idx="549">
                  <c:v>51.223768999999997</c:v>
                </c:pt>
                <c:pt idx="550">
                  <c:v>50.240834999999997</c:v>
                </c:pt>
                <c:pt idx="551">
                  <c:v>50.073922000000003</c:v>
                </c:pt>
                <c:pt idx="552">
                  <c:v>50.741574999999997</c:v>
                </c:pt>
                <c:pt idx="553">
                  <c:v>50.750847</c:v>
                </c:pt>
                <c:pt idx="554">
                  <c:v>50.760122000000003</c:v>
                </c:pt>
                <c:pt idx="555">
                  <c:v>49.869916000000003</c:v>
                </c:pt>
                <c:pt idx="556">
                  <c:v>48.274971000000001</c:v>
                </c:pt>
                <c:pt idx="557">
                  <c:v>47.329129999999999</c:v>
                </c:pt>
                <c:pt idx="558">
                  <c:v>47.329129999999999</c:v>
                </c:pt>
                <c:pt idx="559">
                  <c:v>48.831347000000001</c:v>
                </c:pt>
                <c:pt idx="560">
                  <c:v>48.525340999999997</c:v>
                </c:pt>
                <c:pt idx="561">
                  <c:v>48.052419</c:v>
                </c:pt>
                <c:pt idx="562">
                  <c:v>48.172967999999997</c:v>
                </c:pt>
                <c:pt idx="563">
                  <c:v>48.098782999999997</c:v>
                </c:pt>
                <c:pt idx="564">
                  <c:v>48.173487000000002</c:v>
                </c:pt>
                <c:pt idx="565">
                  <c:v>47.501167000000002</c:v>
                </c:pt>
                <c:pt idx="566">
                  <c:v>46.586067</c:v>
                </c:pt>
                <c:pt idx="567">
                  <c:v>46.950239000000003</c:v>
                </c:pt>
                <c:pt idx="568">
                  <c:v>45.811034999999997</c:v>
                </c:pt>
                <c:pt idx="569">
                  <c:v>47.221035000000001</c:v>
                </c:pt>
                <c:pt idx="570">
                  <c:v>46.025803000000003</c:v>
                </c:pt>
                <c:pt idx="571">
                  <c:v>45.596266999999997</c:v>
                </c:pt>
                <c:pt idx="572">
                  <c:v>44.783880000000003</c:v>
                </c:pt>
                <c:pt idx="573">
                  <c:v>44.979971999999997</c:v>
                </c:pt>
                <c:pt idx="574">
                  <c:v>45.857723</c:v>
                </c:pt>
                <c:pt idx="575">
                  <c:v>46.184542999999998</c:v>
                </c:pt>
                <c:pt idx="576">
                  <c:v>47.165007000000003</c:v>
                </c:pt>
                <c:pt idx="577">
                  <c:v>47.613222999999998</c:v>
                </c:pt>
                <c:pt idx="578">
                  <c:v>47.575870999999999</c:v>
                </c:pt>
                <c:pt idx="579">
                  <c:v>47.351762999999998</c:v>
                </c:pt>
                <c:pt idx="580">
                  <c:v>47.155670999999998</c:v>
                </c:pt>
                <c:pt idx="581">
                  <c:v>47.024943</c:v>
                </c:pt>
                <c:pt idx="582">
                  <c:v>46.053815</c:v>
                </c:pt>
                <c:pt idx="583">
                  <c:v>46.772823000000002</c:v>
                </c:pt>
                <c:pt idx="584">
                  <c:v>46.240571000000003</c:v>
                </c:pt>
                <c:pt idx="585">
                  <c:v>46.502026999999998</c:v>
                </c:pt>
                <c:pt idx="586">
                  <c:v>46.716794999999998</c:v>
                </c:pt>
                <c:pt idx="587">
                  <c:v>47.557195</c:v>
                </c:pt>
                <c:pt idx="588">
                  <c:v>47.407791000000003</c:v>
                </c:pt>
                <c:pt idx="589">
                  <c:v>47.379778999999999</c:v>
                </c:pt>
                <c:pt idx="590">
                  <c:v>47.790638999999999</c:v>
                </c:pt>
                <c:pt idx="591">
                  <c:v>48.565671000000002</c:v>
                </c:pt>
                <c:pt idx="592">
                  <c:v>48.733750999999998</c:v>
                </c:pt>
                <c:pt idx="593">
                  <c:v>48.668387000000003</c:v>
                </c:pt>
                <c:pt idx="594">
                  <c:v>45.689642999999997</c:v>
                </c:pt>
                <c:pt idx="595">
                  <c:v>45.549576000000002</c:v>
                </c:pt>
                <c:pt idx="596">
                  <c:v>46.072490999999999</c:v>
                </c:pt>
                <c:pt idx="597">
                  <c:v>45.530900000000003</c:v>
                </c:pt>
                <c:pt idx="598">
                  <c:v>45.484211999999999</c:v>
                </c:pt>
                <c:pt idx="599">
                  <c:v>45.568252000000001</c:v>
                </c:pt>
                <c:pt idx="600">
                  <c:v>45.558914999999999</c:v>
                </c:pt>
                <c:pt idx="601">
                  <c:v>45.652292000000003</c:v>
                </c:pt>
                <c:pt idx="602">
                  <c:v>45.409511999999999</c:v>
                </c:pt>
                <c:pt idx="603">
                  <c:v>46.240571000000003</c:v>
                </c:pt>
                <c:pt idx="604">
                  <c:v>46.446002999999997</c:v>
                </c:pt>
                <c:pt idx="605">
                  <c:v>45.839047000000001</c:v>
                </c:pt>
                <c:pt idx="606">
                  <c:v>45.736331999999997</c:v>
                </c:pt>
                <c:pt idx="607">
                  <c:v>44.373019999999997</c:v>
                </c:pt>
                <c:pt idx="608">
                  <c:v>44.083548</c:v>
                </c:pt>
                <c:pt idx="609">
                  <c:v>44.120899999999999</c:v>
                </c:pt>
                <c:pt idx="610">
                  <c:v>43.504607999999998</c:v>
                </c:pt>
                <c:pt idx="611">
                  <c:v>43.803415999999999</c:v>
                </c:pt>
                <c:pt idx="612">
                  <c:v>43.850104000000002</c:v>
                </c:pt>
                <c:pt idx="613">
                  <c:v>43.775404000000002</c:v>
                </c:pt>
                <c:pt idx="614">
                  <c:v>43.971496000000002</c:v>
                </c:pt>
                <c:pt idx="615">
                  <c:v>44.139575999999998</c:v>
                </c:pt>
                <c:pt idx="616">
                  <c:v>44.316991999999999</c:v>
                </c:pt>
                <c:pt idx="617">
                  <c:v>44.87726</c:v>
                </c:pt>
                <c:pt idx="618">
                  <c:v>44.671827999999998</c:v>
                </c:pt>
                <c:pt idx="619">
                  <c:v>44.625140000000002</c:v>
                </c:pt>
                <c:pt idx="620">
                  <c:v>44.821232000000002</c:v>
                </c:pt>
                <c:pt idx="621">
                  <c:v>45.101363999999997</c:v>
                </c:pt>
                <c:pt idx="622">
                  <c:v>46.436663000000003</c:v>
                </c:pt>
                <c:pt idx="623">
                  <c:v>46.268583</c:v>
                </c:pt>
                <c:pt idx="624">
                  <c:v>45.801696</c:v>
                </c:pt>
                <c:pt idx="625">
                  <c:v>45.297455999999997</c:v>
                </c:pt>
                <c:pt idx="626">
                  <c:v>45.269233</c:v>
                </c:pt>
                <c:pt idx="627">
                  <c:v>45.382126999999997</c:v>
                </c:pt>
                <c:pt idx="628">
                  <c:v>45.570275000000002</c:v>
                </c:pt>
                <c:pt idx="629">
                  <c:v>45.165748999999998</c:v>
                </c:pt>
                <c:pt idx="630">
                  <c:v>45.024638000000003</c:v>
                </c:pt>
                <c:pt idx="631">
                  <c:v>45.081080999999998</c:v>
                </c:pt>
                <c:pt idx="632">
                  <c:v>45.636127999999999</c:v>
                </c:pt>
                <c:pt idx="633">
                  <c:v>45.739612000000001</c:v>
                </c:pt>
                <c:pt idx="634">
                  <c:v>46.172362999999997</c:v>
                </c:pt>
                <c:pt idx="635">
                  <c:v>45.824280000000002</c:v>
                </c:pt>
                <c:pt idx="636">
                  <c:v>45.908948000000002</c:v>
                </c:pt>
                <c:pt idx="637">
                  <c:v>45.551459999999999</c:v>
                </c:pt>
                <c:pt idx="638">
                  <c:v>46.209989999999998</c:v>
                </c:pt>
                <c:pt idx="639">
                  <c:v>46.021838000000002</c:v>
                </c:pt>
                <c:pt idx="640">
                  <c:v>46.209989999999998</c:v>
                </c:pt>
                <c:pt idx="641">
                  <c:v>46.398142999999997</c:v>
                </c:pt>
                <c:pt idx="642">
                  <c:v>46.529848000000001</c:v>
                </c:pt>
                <c:pt idx="643">
                  <c:v>46.463994999999997</c:v>
                </c:pt>
                <c:pt idx="644">
                  <c:v>46.849705999999998</c:v>
                </c:pt>
                <c:pt idx="645">
                  <c:v>47.988021000000003</c:v>
                </c:pt>
                <c:pt idx="646">
                  <c:v>48.091504999999998</c:v>
                </c:pt>
                <c:pt idx="647">
                  <c:v>47.621125999999997</c:v>
                </c:pt>
                <c:pt idx="648">
                  <c:v>46.859115000000003</c:v>
                </c:pt>
                <c:pt idx="649">
                  <c:v>47.019041999999999</c:v>
                </c:pt>
                <c:pt idx="650">
                  <c:v>46.435774000000002</c:v>
                </c:pt>
                <c:pt idx="651">
                  <c:v>46.548664000000002</c:v>
                </c:pt>
                <c:pt idx="652">
                  <c:v>45.767837</c:v>
                </c:pt>
                <c:pt idx="653">
                  <c:v>46.275843000000002</c:v>
                </c:pt>
                <c:pt idx="654">
                  <c:v>46.181769000000003</c:v>
                </c:pt>
                <c:pt idx="655">
                  <c:v>46.078285000000001</c:v>
                </c:pt>
                <c:pt idx="656">
                  <c:v>46.257027999999998</c:v>
                </c:pt>
                <c:pt idx="657">
                  <c:v>46.868521000000001</c:v>
                </c:pt>
                <c:pt idx="658">
                  <c:v>46.736815999999997</c:v>
                </c:pt>
                <c:pt idx="659">
                  <c:v>47.028452000000001</c:v>
                </c:pt>
                <c:pt idx="660">
                  <c:v>47.320084000000001</c:v>
                </c:pt>
                <c:pt idx="661">
                  <c:v>47.075488999999997</c:v>
                </c:pt>
                <c:pt idx="662">
                  <c:v>47.028452000000001</c:v>
                </c:pt>
                <c:pt idx="663">
                  <c:v>47.207194000000001</c:v>
                </c:pt>
                <c:pt idx="664">
                  <c:v>47.724609999999998</c:v>
                </c:pt>
                <c:pt idx="665">
                  <c:v>47.762241000000003</c:v>
                </c:pt>
                <c:pt idx="666">
                  <c:v>47.273046999999998</c:v>
                </c:pt>
                <c:pt idx="667">
                  <c:v>47.545867000000001</c:v>
                </c:pt>
                <c:pt idx="668">
                  <c:v>47.649351000000003</c:v>
                </c:pt>
                <c:pt idx="669">
                  <c:v>47.583499000000003</c:v>
                </c:pt>
                <c:pt idx="670">
                  <c:v>47.536458000000003</c:v>
                </c:pt>
                <c:pt idx="671">
                  <c:v>47.555273</c:v>
                </c:pt>
                <c:pt idx="672">
                  <c:v>48.091504999999998</c:v>
                </c:pt>
                <c:pt idx="673">
                  <c:v>48.157356999999998</c:v>
                </c:pt>
                <c:pt idx="674">
                  <c:v>47.489421</c:v>
                </c:pt>
                <c:pt idx="675">
                  <c:v>48.053877</c:v>
                </c:pt>
                <c:pt idx="676">
                  <c:v>47.677573000000002</c:v>
                </c:pt>
                <c:pt idx="677">
                  <c:v>47.282452999999997</c:v>
                </c:pt>
                <c:pt idx="678">
                  <c:v>46.990820999999997</c:v>
                </c:pt>
                <c:pt idx="679">
                  <c:v>48.119729999999997</c:v>
                </c:pt>
                <c:pt idx="680">
                  <c:v>47.865724999999998</c:v>
                </c:pt>
                <c:pt idx="681">
                  <c:v>48.091504999999998</c:v>
                </c:pt>
                <c:pt idx="682">
                  <c:v>48.458399</c:v>
                </c:pt>
                <c:pt idx="683">
                  <c:v>48.608919999999998</c:v>
                </c:pt>
                <c:pt idx="684">
                  <c:v>48.251435000000001</c:v>
                </c:pt>
                <c:pt idx="685">
                  <c:v>48.881740999999998</c:v>
                </c:pt>
                <c:pt idx="686">
                  <c:v>48.561883000000002</c:v>
                </c:pt>
                <c:pt idx="687">
                  <c:v>48.072688999999997</c:v>
                </c:pt>
                <c:pt idx="688">
                  <c:v>48.646552</c:v>
                </c:pt>
                <c:pt idx="689">
                  <c:v>48.147951999999997</c:v>
                </c:pt>
                <c:pt idx="690">
                  <c:v>47.873198000000002</c:v>
                </c:pt>
                <c:pt idx="691">
                  <c:v>47.570022999999999</c:v>
                </c:pt>
                <c:pt idx="692">
                  <c:v>48.176372000000001</c:v>
                </c:pt>
                <c:pt idx="693">
                  <c:v>48.422704000000003</c:v>
                </c:pt>
                <c:pt idx="694">
                  <c:v>47.153159000000002</c:v>
                </c:pt>
                <c:pt idx="695">
                  <c:v>47.570022999999999</c:v>
                </c:pt>
                <c:pt idx="696">
                  <c:v>46.897354999999997</c:v>
                </c:pt>
                <c:pt idx="697">
                  <c:v>47.636341999999999</c:v>
                </c:pt>
                <c:pt idx="698">
                  <c:v>46.508912000000002</c:v>
                </c:pt>
                <c:pt idx="699">
                  <c:v>46.347848999999997</c:v>
                </c:pt>
                <c:pt idx="700">
                  <c:v>46.385747000000002</c:v>
                </c:pt>
                <c:pt idx="701">
                  <c:v>46.632078</c:v>
                </c:pt>
                <c:pt idx="702">
                  <c:v>47.768980999999997</c:v>
                </c:pt>
                <c:pt idx="703">
                  <c:v>47.901623000000001</c:v>
                </c:pt>
                <c:pt idx="704">
                  <c:v>49.218538000000002</c:v>
                </c:pt>
                <c:pt idx="705">
                  <c:v>49.114320999999997</c:v>
                </c:pt>
                <c:pt idx="706">
                  <c:v>49.739618999999998</c:v>
                </c:pt>
                <c:pt idx="707">
                  <c:v>50.810206000000001</c:v>
                </c:pt>
                <c:pt idx="708">
                  <c:v>50.715462000000002</c:v>
                </c:pt>
                <c:pt idx="709">
                  <c:v>51.350236000000002</c:v>
                </c:pt>
                <c:pt idx="710">
                  <c:v>51.312337999999997</c:v>
                </c:pt>
                <c:pt idx="711">
                  <c:v>55.878909</c:v>
                </c:pt>
                <c:pt idx="712">
                  <c:v>55.130445000000002</c:v>
                </c:pt>
                <c:pt idx="713">
                  <c:v>54.760950999999999</c:v>
                </c:pt>
                <c:pt idx="714">
                  <c:v>54.798848999999997</c:v>
                </c:pt>
                <c:pt idx="715">
                  <c:v>54.779899999999998</c:v>
                </c:pt>
                <c:pt idx="716">
                  <c:v>55.386248999999999</c:v>
                </c:pt>
                <c:pt idx="717">
                  <c:v>55.253610999999999</c:v>
                </c:pt>
                <c:pt idx="718">
                  <c:v>55.717849000000001</c:v>
                </c:pt>
                <c:pt idx="719">
                  <c:v>55.632581000000002</c:v>
                </c:pt>
                <c:pt idx="720">
                  <c:v>55.528364000000003</c:v>
                </c:pt>
                <c:pt idx="721">
                  <c:v>54.760950999999999</c:v>
                </c:pt>
                <c:pt idx="722">
                  <c:v>54.903066000000003</c:v>
                </c:pt>
                <c:pt idx="723">
                  <c:v>55.357827999999998</c:v>
                </c:pt>
                <c:pt idx="724">
                  <c:v>55.613632000000003</c:v>
                </c:pt>
                <c:pt idx="725">
                  <c:v>55.717849000000001</c:v>
                </c:pt>
                <c:pt idx="726">
                  <c:v>55.528364000000003</c:v>
                </c:pt>
                <c:pt idx="727">
                  <c:v>55.708371999999997</c:v>
                </c:pt>
                <c:pt idx="728">
                  <c:v>55.774692000000002</c:v>
                </c:pt>
                <c:pt idx="729">
                  <c:v>55.443095999999997</c:v>
                </c:pt>
                <c:pt idx="730">
                  <c:v>55.765219000000002</c:v>
                </c:pt>
                <c:pt idx="731">
                  <c:v>55.945228</c:v>
                </c:pt>
                <c:pt idx="732">
                  <c:v>55.945228</c:v>
                </c:pt>
                <c:pt idx="733">
                  <c:v>56.125239999999998</c:v>
                </c:pt>
                <c:pt idx="734">
                  <c:v>55.926279000000001</c:v>
                </c:pt>
                <c:pt idx="735">
                  <c:v>55.793641000000001</c:v>
                </c:pt>
                <c:pt idx="736">
                  <c:v>57.461103999999999</c:v>
                </c:pt>
                <c:pt idx="737">
                  <c:v>57.480049000000001</c:v>
                </c:pt>
                <c:pt idx="738">
                  <c:v>56.816856999999999</c:v>
                </c:pt>
                <c:pt idx="739">
                  <c:v>56.163133999999999</c:v>
                </c:pt>
                <c:pt idx="740">
                  <c:v>56.542104000000002</c:v>
                </c:pt>
                <c:pt idx="741">
                  <c:v>55.661002000000003</c:v>
                </c:pt>
                <c:pt idx="742">
                  <c:v>55.471516999999999</c:v>
                </c:pt>
                <c:pt idx="743">
                  <c:v>54.656734</c:v>
                </c:pt>
                <c:pt idx="744">
                  <c:v>56.077866</c:v>
                </c:pt>
                <c:pt idx="745">
                  <c:v>57.593741999999999</c:v>
                </c:pt>
                <c:pt idx="746">
                  <c:v>58.076926</c:v>
                </c:pt>
                <c:pt idx="747">
                  <c:v>57.849547000000001</c:v>
                </c:pt>
                <c:pt idx="748">
                  <c:v>56.049444999999999</c:v>
                </c:pt>
                <c:pt idx="749">
                  <c:v>56.039971999999999</c:v>
                </c:pt>
                <c:pt idx="750">
                  <c:v>56.447364</c:v>
                </c:pt>
                <c:pt idx="751">
                  <c:v>56.66527</c:v>
                </c:pt>
                <c:pt idx="752">
                  <c:v>56.617601000000001</c:v>
                </c:pt>
                <c:pt idx="753">
                  <c:v>56.274405999999999</c:v>
                </c:pt>
                <c:pt idx="754">
                  <c:v>56.731999000000002</c:v>
                </c:pt>
                <c:pt idx="755">
                  <c:v>55.845416</c:v>
                </c:pt>
                <c:pt idx="756">
                  <c:v>55.750081999999999</c:v>
                </c:pt>
                <c:pt idx="757">
                  <c:v>56.474606000000001</c:v>
                </c:pt>
                <c:pt idx="758">
                  <c:v>57.885517</c:v>
                </c:pt>
                <c:pt idx="759">
                  <c:v>57.504187999999999</c:v>
                </c:pt>
                <c:pt idx="760">
                  <c:v>59.277361999999997</c:v>
                </c:pt>
                <c:pt idx="761">
                  <c:v>60.173479999999998</c:v>
                </c:pt>
                <c:pt idx="762">
                  <c:v>60.011417999999999</c:v>
                </c:pt>
                <c:pt idx="763">
                  <c:v>58.753036999999999</c:v>
                </c:pt>
                <c:pt idx="764">
                  <c:v>59.401294</c:v>
                </c:pt>
                <c:pt idx="765">
                  <c:v>59.534757999999997</c:v>
                </c:pt>
                <c:pt idx="766">
                  <c:v>59.058098999999999</c:v>
                </c:pt>
                <c:pt idx="767">
                  <c:v>59.191563000000002</c:v>
                </c:pt>
                <c:pt idx="768">
                  <c:v>59.172496000000002</c:v>
                </c:pt>
                <c:pt idx="769">
                  <c:v>59.544289999999997</c:v>
                </c:pt>
                <c:pt idx="770">
                  <c:v>59.096232000000001</c:v>
                </c:pt>
                <c:pt idx="771">
                  <c:v>58.467041999999999</c:v>
                </c:pt>
                <c:pt idx="772">
                  <c:v>58.285908999999997</c:v>
                </c:pt>
                <c:pt idx="773">
                  <c:v>57.456522999999997</c:v>
                </c:pt>
                <c:pt idx="774">
                  <c:v>57.418388999999998</c:v>
                </c:pt>
                <c:pt idx="775">
                  <c:v>57.065662000000003</c:v>
                </c:pt>
                <c:pt idx="776">
                  <c:v>56.474606000000001</c:v>
                </c:pt>
                <c:pt idx="777">
                  <c:v>57.418388999999998</c:v>
                </c:pt>
                <c:pt idx="778">
                  <c:v>56.884529999999998</c:v>
                </c:pt>
                <c:pt idx="779">
                  <c:v>56.102808000000003</c:v>
                </c:pt>
                <c:pt idx="780">
                  <c:v>57.037064000000001</c:v>
                </c:pt>
                <c:pt idx="781">
                  <c:v>56.541338000000003</c:v>
                </c:pt>
                <c:pt idx="782">
                  <c:v>56.703400000000002</c:v>
                </c:pt>
                <c:pt idx="783">
                  <c:v>57.237259999999999</c:v>
                </c:pt>
                <c:pt idx="784">
                  <c:v>57.294457000000001</c:v>
                </c:pt>
                <c:pt idx="785">
                  <c:v>57.208658</c:v>
                </c:pt>
                <c:pt idx="786">
                  <c:v>56.770131999999997</c:v>
                </c:pt>
                <c:pt idx="787">
                  <c:v>57.694853000000002</c:v>
                </c:pt>
                <c:pt idx="788">
                  <c:v>58.428908999999997</c:v>
                </c:pt>
                <c:pt idx="789">
                  <c:v>58.581439000000003</c:v>
                </c:pt>
                <c:pt idx="790">
                  <c:v>58.362177000000003</c:v>
                </c:pt>
                <c:pt idx="791">
                  <c:v>58.590971000000003</c:v>
                </c:pt>
                <c:pt idx="792">
                  <c:v>58.076177999999999</c:v>
                </c:pt>
                <c:pt idx="793">
                  <c:v>59.391759</c:v>
                </c:pt>
                <c:pt idx="794">
                  <c:v>59.029496999999999</c:v>
                </c:pt>
                <c:pt idx="795">
                  <c:v>62.604441999999999</c:v>
                </c:pt>
                <c:pt idx="796">
                  <c:v>62.966707999999997</c:v>
                </c:pt>
                <c:pt idx="797">
                  <c:v>62.080120999999998</c:v>
                </c:pt>
                <c:pt idx="798">
                  <c:v>63.262233999999999</c:v>
                </c:pt>
                <c:pt idx="799">
                  <c:v>62.470978000000002</c:v>
                </c:pt>
                <c:pt idx="800">
                  <c:v>62.537709999999997</c:v>
                </c:pt>
                <c:pt idx="801">
                  <c:v>63.538697999999997</c:v>
                </c:pt>
                <c:pt idx="802">
                  <c:v>63.748429000000002</c:v>
                </c:pt>
                <c:pt idx="803">
                  <c:v>64.854275000000001</c:v>
                </c:pt>
                <c:pt idx="804">
                  <c:v>64.463418000000004</c:v>
                </c:pt>
                <c:pt idx="805">
                  <c:v>65.273737999999994</c:v>
                </c:pt>
                <c:pt idx="806">
                  <c:v>65.130737999999994</c:v>
                </c:pt>
                <c:pt idx="807">
                  <c:v>64.596881999999994</c:v>
                </c:pt>
                <c:pt idx="808">
                  <c:v>64.425285000000002</c:v>
                </c:pt>
                <c:pt idx="809">
                  <c:v>62.623513000000003</c:v>
                </c:pt>
                <c:pt idx="810">
                  <c:v>61.679721999999998</c:v>
                </c:pt>
                <c:pt idx="811">
                  <c:v>61.965719999999997</c:v>
                </c:pt>
                <c:pt idx="812">
                  <c:v>62.213585000000002</c:v>
                </c:pt>
                <c:pt idx="813">
                  <c:v>62.690244999999997</c:v>
                </c:pt>
                <c:pt idx="814">
                  <c:v>61.489061</c:v>
                </c:pt>
                <c:pt idx="815">
                  <c:v>60.942534999999999</c:v>
                </c:pt>
                <c:pt idx="816">
                  <c:v>60.626123</c:v>
                </c:pt>
                <c:pt idx="817">
                  <c:v>60.405594999999998</c:v>
                </c:pt>
                <c:pt idx="818">
                  <c:v>60.405594999999998</c:v>
                </c:pt>
                <c:pt idx="819">
                  <c:v>60.904181999999999</c:v>
                </c:pt>
                <c:pt idx="820">
                  <c:v>60.846651000000001</c:v>
                </c:pt>
                <c:pt idx="821">
                  <c:v>61.978057999999997</c:v>
                </c:pt>
                <c:pt idx="822">
                  <c:v>61.316473999999999</c:v>
                </c:pt>
                <c:pt idx="823">
                  <c:v>61.393177999999999</c:v>
                </c:pt>
                <c:pt idx="824">
                  <c:v>60.817888000000004</c:v>
                </c:pt>
                <c:pt idx="825">
                  <c:v>61.057592</c:v>
                </c:pt>
                <c:pt idx="826">
                  <c:v>62.658817999999997</c:v>
                </c:pt>
                <c:pt idx="827">
                  <c:v>63.147818000000001</c:v>
                </c:pt>
                <c:pt idx="828">
                  <c:v>64.058693000000005</c:v>
                </c:pt>
                <c:pt idx="829">
                  <c:v>63.857342000000003</c:v>
                </c:pt>
                <c:pt idx="830">
                  <c:v>63.282052</c:v>
                </c:pt>
                <c:pt idx="831">
                  <c:v>63.090291000000001</c:v>
                </c:pt>
                <c:pt idx="832">
                  <c:v>62.476647999999997</c:v>
                </c:pt>
                <c:pt idx="833">
                  <c:v>61.882176999999999</c:v>
                </c:pt>
                <c:pt idx="834">
                  <c:v>61.642473000000003</c:v>
                </c:pt>
                <c:pt idx="835">
                  <c:v>61.105533000000001</c:v>
                </c:pt>
                <c:pt idx="836">
                  <c:v>61.997238000000003</c:v>
                </c:pt>
                <c:pt idx="837">
                  <c:v>62.630054999999999</c:v>
                </c:pt>
                <c:pt idx="838">
                  <c:v>62.351996999999997</c:v>
                </c:pt>
                <c:pt idx="839">
                  <c:v>62.006821000000002</c:v>
                </c:pt>
                <c:pt idx="840">
                  <c:v>62.371177000000003</c:v>
                </c:pt>
                <c:pt idx="841">
                  <c:v>64.173754000000002</c:v>
                </c:pt>
                <c:pt idx="842">
                  <c:v>65.305160999999998</c:v>
                </c:pt>
                <c:pt idx="843">
                  <c:v>64.720281</c:v>
                </c:pt>
                <c:pt idx="844">
                  <c:v>64.624399999999994</c:v>
                </c:pt>
                <c:pt idx="845">
                  <c:v>64.672336999999999</c:v>
                </c:pt>
                <c:pt idx="846">
                  <c:v>64.854515000000006</c:v>
                </c:pt>
                <c:pt idx="847">
                  <c:v>65.199690000000004</c:v>
                </c:pt>
                <c:pt idx="848">
                  <c:v>65.458568</c:v>
                </c:pt>
                <c:pt idx="849">
                  <c:v>66.235215999999994</c:v>
                </c:pt>
                <c:pt idx="850">
                  <c:v>66.053038000000001</c:v>
                </c:pt>
                <c:pt idx="851">
                  <c:v>65.487339000000006</c:v>
                </c:pt>
                <c:pt idx="852">
                  <c:v>64.720281</c:v>
                </c:pt>
                <c:pt idx="853">
                  <c:v>65.583219</c:v>
                </c:pt>
                <c:pt idx="854">
                  <c:v>66.302333000000004</c:v>
                </c:pt>
                <c:pt idx="855">
                  <c:v>61.939703999999999</c:v>
                </c:pt>
                <c:pt idx="856">
                  <c:v>63.742288000000002</c:v>
                </c:pt>
                <c:pt idx="857">
                  <c:v>63.090291000000001</c:v>
                </c:pt>
                <c:pt idx="858">
                  <c:v>62.994404000000003</c:v>
                </c:pt>
                <c:pt idx="859">
                  <c:v>63.061520999999999</c:v>
                </c:pt>
                <c:pt idx="860">
                  <c:v>63.473813</c:v>
                </c:pt>
                <c:pt idx="861">
                  <c:v>62.630054999999999</c:v>
                </c:pt>
                <c:pt idx="862">
                  <c:v>62.399940000000001</c:v>
                </c:pt>
                <c:pt idx="863">
                  <c:v>62.831406000000001</c:v>
                </c:pt>
                <c:pt idx="864">
                  <c:v>63.138227999999998</c:v>
                </c:pt>
                <c:pt idx="865">
                  <c:v>62.591701</c:v>
                </c:pt>
                <c:pt idx="866">
                  <c:v>62.725935</c:v>
                </c:pt>
                <c:pt idx="867">
                  <c:v>63.253289000000002</c:v>
                </c:pt>
                <c:pt idx="868">
                  <c:v>63.569701000000002</c:v>
                </c:pt>
                <c:pt idx="869">
                  <c:v>63.876522999999999</c:v>
                </c:pt>
                <c:pt idx="870">
                  <c:v>64.049109999999999</c:v>
                </c:pt>
                <c:pt idx="871">
                  <c:v>64.298398000000006</c:v>
                </c:pt>
                <c:pt idx="872">
                  <c:v>64.557282999999998</c:v>
                </c:pt>
                <c:pt idx="873">
                  <c:v>64.058693000000005</c:v>
                </c:pt>
                <c:pt idx="874">
                  <c:v>64.087457000000001</c:v>
                </c:pt>
                <c:pt idx="875">
                  <c:v>64.758634000000001</c:v>
                </c:pt>
                <c:pt idx="876">
                  <c:v>63.253289000000002</c:v>
                </c:pt>
                <c:pt idx="877">
                  <c:v>63.799815000000002</c:v>
                </c:pt>
                <c:pt idx="878">
                  <c:v>65.246087000000003</c:v>
                </c:pt>
                <c:pt idx="879">
                  <c:v>65.062897000000007</c:v>
                </c:pt>
                <c:pt idx="880">
                  <c:v>65.082177999999999</c:v>
                </c:pt>
                <c:pt idx="881">
                  <c:v>65.786033000000003</c:v>
                </c:pt>
                <c:pt idx="882">
                  <c:v>65.313579000000004</c:v>
                </c:pt>
                <c:pt idx="883">
                  <c:v>65.458207000000002</c:v>
                </c:pt>
                <c:pt idx="884">
                  <c:v>66.788774000000004</c:v>
                </c:pt>
                <c:pt idx="885">
                  <c:v>67.164811</c:v>
                </c:pt>
                <c:pt idx="886">
                  <c:v>67.550477000000001</c:v>
                </c:pt>
                <c:pt idx="887">
                  <c:v>66.798417999999998</c:v>
                </c:pt>
                <c:pt idx="888">
                  <c:v>66.894834000000003</c:v>
                </c:pt>
                <c:pt idx="889">
                  <c:v>66.808060999999995</c:v>
                </c:pt>
                <c:pt idx="890">
                  <c:v>67.463704000000007</c:v>
                </c:pt>
                <c:pt idx="891">
                  <c:v>66.403107000000006</c:v>
                </c:pt>
                <c:pt idx="892">
                  <c:v>66.885198000000003</c:v>
                </c:pt>
                <c:pt idx="893">
                  <c:v>65.795669000000004</c:v>
                </c:pt>
                <c:pt idx="894">
                  <c:v>63.616627000000001</c:v>
                </c:pt>
                <c:pt idx="895">
                  <c:v>61.996803</c:v>
                </c:pt>
                <c:pt idx="896">
                  <c:v>62.343908999999996</c:v>
                </c:pt>
                <c:pt idx="897">
                  <c:v>62.565666</c:v>
                </c:pt>
                <c:pt idx="898">
                  <c:v>62.151068000000002</c:v>
                </c:pt>
                <c:pt idx="899">
                  <c:v>63.288801999999997</c:v>
                </c:pt>
                <c:pt idx="900">
                  <c:v>62.999544</c:v>
                </c:pt>
                <c:pt idx="901">
                  <c:v>62.517454000000001</c:v>
                </c:pt>
                <c:pt idx="902">
                  <c:v>62.729574999999997</c:v>
                </c:pt>
                <c:pt idx="903">
                  <c:v>61.264023999999999</c:v>
                </c:pt>
                <c:pt idx="904">
                  <c:v>61.138680000000001</c:v>
                </c:pt>
                <c:pt idx="905">
                  <c:v>61.601486000000001</c:v>
                </c:pt>
                <c:pt idx="906">
                  <c:v>60.415543999999997</c:v>
                </c:pt>
                <c:pt idx="907">
                  <c:v>60.155214999999998</c:v>
                </c:pt>
                <c:pt idx="908">
                  <c:v>60.184139000000002</c:v>
                </c:pt>
                <c:pt idx="909">
                  <c:v>60.820501999999998</c:v>
                </c:pt>
                <c:pt idx="910">
                  <c:v>61.196531999999998</c:v>
                </c:pt>
                <c:pt idx="911">
                  <c:v>61.977516000000001</c:v>
                </c:pt>
                <c:pt idx="912">
                  <c:v>61.823250999999999</c:v>
                </c:pt>
                <c:pt idx="913">
                  <c:v>60.463752999999997</c:v>
                </c:pt>
                <c:pt idx="914">
                  <c:v>58.882497000000001</c:v>
                </c:pt>
                <c:pt idx="915">
                  <c:v>56.549182999999999</c:v>
                </c:pt>
                <c:pt idx="916">
                  <c:v>55.806762999999997</c:v>
                </c:pt>
                <c:pt idx="917">
                  <c:v>57.879748999999997</c:v>
                </c:pt>
                <c:pt idx="918">
                  <c:v>58.641452000000001</c:v>
                </c:pt>
                <c:pt idx="919">
                  <c:v>58.438974999999999</c:v>
                </c:pt>
                <c:pt idx="920">
                  <c:v>57.33981</c:v>
                </c:pt>
                <c:pt idx="921">
                  <c:v>56.115301000000002</c:v>
                </c:pt>
                <c:pt idx="922">
                  <c:v>57.474795</c:v>
                </c:pt>
                <c:pt idx="923">
                  <c:v>56.645598999999997</c:v>
                </c:pt>
                <c:pt idx="924">
                  <c:v>55.247537000000001</c:v>
                </c:pt>
                <c:pt idx="925">
                  <c:v>56.877003999999999</c:v>
                </c:pt>
                <c:pt idx="926">
                  <c:v>55.951388000000001</c:v>
                </c:pt>
                <c:pt idx="927">
                  <c:v>56.645598999999997</c:v>
                </c:pt>
                <c:pt idx="928">
                  <c:v>57.098765</c:v>
                </c:pt>
                <c:pt idx="929">
                  <c:v>57.050553000000001</c:v>
                </c:pt>
                <c:pt idx="930">
                  <c:v>57.937601000000001</c:v>
                </c:pt>
                <c:pt idx="931">
                  <c:v>59.403156000000003</c:v>
                </c:pt>
                <c:pt idx="932">
                  <c:v>59.962378000000001</c:v>
                </c:pt>
                <c:pt idx="933">
                  <c:v>62.035364000000001</c:v>
                </c:pt>
                <c:pt idx="934">
                  <c:v>60.473396000000001</c:v>
                </c:pt>
                <c:pt idx="935">
                  <c:v>59.865962000000003</c:v>
                </c:pt>
                <c:pt idx="936">
                  <c:v>59.528500000000001</c:v>
                </c:pt>
                <c:pt idx="937">
                  <c:v>59.586348999999998</c:v>
                </c:pt>
                <c:pt idx="938">
                  <c:v>58.082230000000003</c:v>
                </c:pt>
                <c:pt idx="939">
                  <c:v>55.401805000000003</c:v>
                </c:pt>
                <c:pt idx="940">
                  <c:v>56.838436000000002</c:v>
                </c:pt>
                <c:pt idx="941">
                  <c:v>57.440001000000002</c:v>
                </c:pt>
                <c:pt idx="942">
                  <c:v>58.264729000000003</c:v>
                </c:pt>
                <c:pt idx="943">
                  <c:v>60.379919000000001</c:v>
                </c:pt>
                <c:pt idx="944">
                  <c:v>60.127650000000003</c:v>
                </c:pt>
                <c:pt idx="945">
                  <c:v>58.099784999999997</c:v>
                </c:pt>
                <c:pt idx="946">
                  <c:v>58.749864000000002</c:v>
                </c:pt>
                <c:pt idx="947">
                  <c:v>58.711053</c:v>
                </c:pt>
                <c:pt idx="948">
                  <c:v>59.613404000000003</c:v>
                </c:pt>
                <c:pt idx="949">
                  <c:v>60.845647999999997</c:v>
                </c:pt>
                <c:pt idx="950">
                  <c:v>60.486649</c:v>
                </c:pt>
                <c:pt idx="951">
                  <c:v>60.234380999999999</c:v>
                </c:pt>
                <c:pt idx="952">
                  <c:v>61.728594000000001</c:v>
                </c:pt>
                <c:pt idx="953">
                  <c:v>62.572727999999998</c:v>
                </c:pt>
                <c:pt idx="954">
                  <c:v>63.145190999999997</c:v>
                </c:pt>
                <c:pt idx="955">
                  <c:v>61.990566999999999</c:v>
                </c:pt>
                <c:pt idx="956">
                  <c:v>60.651592999999998</c:v>
                </c:pt>
                <c:pt idx="957">
                  <c:v>61.301676</c:v>
                </c:pt>
                <c:pt idx="958">
                  <c:v>63.222814999999997</c:v>
                </c:pt>
                <c:pt idx="959">
                  <c:v>62.630949000000001</c:v>
                </c:pt>
                <c:pt idx="960">
                  <c:v>64.814057000000005</c:v>
                </c:pt>
                <c:pt idx="961">
                  <c:v>65.580563999999995</c:v>
                </c:pt>
                <c:pt idx="962">
                  <c:v>65.308890000000005</c:v>
                </c:pt>
                <c:pt idx="963">
                  <c:v>63.989322000000001</c:v>
                </c:pt>
                <c:pt idx="964">
                  <c:v>63.795271</c:v>
                </c:pt>
                <c:pt idx="965">
                  <c:v>64.115461999999994</c:v>
                </c:pt>
                <c:pt idx="966">
                  <c:v>63.669137999999997</c:v>
                </c:pt>
                <c:pt idx="967">
                  <c:v>63.601219999999998</c:v>
                </c:pt>
                <c:pt idx="968">
                  <c:v>63.504187000000002</c:v>
                </c:pt>
                <c:pt idx="969">
                  <c:v>63.057862999999998</c:v>
                </c:pt>
                <c:pt idx="970">
                  <c:v>63.116084000000001</c:v>
                </c:pt>
                <c:pt idx="971">
                  <c:v>62.330159999999999</c:v>
                </c:pt>
                <c:pt idx="972">
                  <c:v>61.825623</c:v>
                </c:pt>
                <c:pt idx="973">
                  <c:v>62.242840000000001</c:v>
                </c:pt>
                <c:pt idx="974">
                  <c:v>63.086970000000001</c:v>
                </c:pt>
                <c:pt idx="975">
                  <c:v>63.775869</c:v>
                </c:pt>
                <c:pt idx="976">
                  <c:v>65.599974000000003</c:v>
                </c:pt>
                <c:pt idx="977">
                  <c:v>64.949894999999998</c:v>
                </c:pt>
                <c:pt idx="978">
                  <c:v>65.803730000000002</c:v>
                </c:pt>
                <c:pt idx="979">
                  <c:v>65.968673999999993</c:v>
                </c:pt>
                <c:pt idx="980">
                  <c:v>65.803730000000002</c:v>
                </c:pt>
                <c:pt idx="981">
                  <c:v>66.056002000000007</c:v>
                </c:pt>
                <c:pt idx="982">
                  <c:v>65.832836999999998</c:v>
                </c:pt>
                <c:pt idx="983">
                  <c:v>65.017813000000004</c:v>
                </c:pt>
                <c:pt idx="984">
                  <c:v>66.230650999999995</c:v>
                </c:pt>
                <c:pt idx="985">
                  <c:v>65.764917999999994</c:v>
                </c:pt>
                <c:pt idx="986">
                  <c:v>64.474457000000001</c:v>
                </c:pt>
                <c:pt idx="987">
                  <c:v>67.055379000000002</c:v>
                </c:pt>
                <c:pt idx="988">
                  <c:v>66.793402</c:v>
                </c:pt>
                <c:pt idx="989">
                  <c:v>67.336759000000001</c:v>
                </c:pt>
                <c:pt idx="990">
                  <c:v>66.521727999999996</c:v>
                </c:pt>
                <c:pt idx="991">
                  <c:v>66.890434999999997</c:v>
                </c:pt>
                <c:pt idx="992">
                  <c:v>65.609679</c:v>
                </c:pt>
                <c:pt idx="993">
                  <c:v>66.599350999999999</c:v>
                </c:pt>
                <c:pt idx="994">
                  <c:v>68.132379999999998</c:v>
                </c:pt>
                <c:pt idx="995">
                  <c:v>68.607810000000001</c:v>
                </c:pt>
                <c:pt idx="996">
                  <c:v>67.220324000000005</c:v>
                </c:pt>
                <c:pt idx="997">
                  <c:v>65.629080999999999</c:v>
                </c:pt>
                <c:pt idx="998">
                  <c:v>66.017189999999999</c:v>
                </c:pt>
                <c:pt idx="999">
                  <c:v>66.279160000000005</c:v>
                </c:pt>
                <c:pt idx="1000">
                  <c:v>66.938944000000006</c:v>
                </c:pt>
                <c:pt idx="1001">
                  <c:v>66.919542000000007</c:v>
                </c:pt>
                <c:pt idx="1002">
                  <c:v>67.113592999999995</c:v>
                </c:pt>
                <c:pt idx="1003">
                  <c:v>67.666646999999998</c:v>
                </c:pt>
                <c:pt idx="1004">
                  <c:v>67.822738999999999</c:v>
                </c:pt>
                <c:pt idx="1005">
                  <c:v>67.110566000000006</c:v>
                </c:pt>
                <c:pt idx="1006">
                  <c:v>65.393531999999993</c:v>
                </c:pt>
                <c:pt idx="1007">
                  <c:v>66.681304999999995</c:v>
                </c:pt>
                <c:pt idx="1008">
                  <c:v>65.510604999999998</c:v>
                </c:pt>
                <c:pt idx="1009">
                  <c:v>63.696015000000003</c:v>
                </c:pt>
                <c:pt idx="1010">
                  <c:v>62.076542000000003</c:v>
                </c:pt>
                <c:pt idx="1011">
                  <c:v>61.442408999999998</c:v>
                </c:pt>
                <c:pt idx="1012">
                  <c:v>61.891177999999996</c:v>
                </c:pt>
                <c:pt idx="1013">
                  <c:v>59.783912000000001</c:v>
                </c:pt>
                <c:pt idx="1014">
                  <c:v>61.959468999999999</c:v>
                </c:pt>
                <c:pt idx="1015">
                  <c:v>61.247290999999997</c:v>
                </c:pt>
                <c:pt idx="1016">
                  <c:v>61.666794000000003</c:v>
                </c:pt>
                <c:pt idx="1017">
                  <c:v>61.998493000000003</c:v>
                </c:pt>
                <c:pt idx="1018">
                  <c:v>61.588749</c:v>
                </c:pt>
                <c:pt idx="1019">
                  <c:v>62.827744000000003</c:v>
                </c:pt>
                <c:pt idx="1020">
                  <c:v>61.383873000000001</c:v>
                </c:pt>
                <c:pt idx="1021">
                  <c:v>61.159489000000001</c:v>
                </c:pt>
                <c:pt idx="1022">
                  <c:v>60.203415</c:v>
                </c:pt>
                <c:pt idx="1023">
                  <c:v>59.666843</c:v>
                </c:pt>
                <c:pt idx="1024">
                  <c:v>60.642429</c:v>
                </c:pt>
                <c:pt idx="1025">
                  <c:v>59.335144</c:v>
                </c:pt>
                <c:pt idx="1026">
                  <c:v>57.432749999999999</c:v>
                </c:pt>
                <c:pt idx="1027">
                  <c:v>58.652233000000003</c:v>
                </c:pt>
                <c:pt idx="1028">
                  <c:v>58.242488000000002</c:v>
                </c:pt>
                <c:pt idx="1029">
                  <c:v>58.174197999999997</c:v>
                </c:pt>
                <c:pt idx="1030">
                  <c:v>59.237586999999998</c:v>
                </c:pt>
                <c:pt idx="1031">
                  <c:v>59.530262</c:v>
                </c:pt>
                <c:pt idx="1032">
                  <c:v>59.588797999999997</c:v>
                </c:pt>
                <c:pt idx="1033">
                  <c:v>58.066882999999997</c:v>
                </c:pt>
                <c:pt idx="1034">
                  <c:v>58.730280999999998</c:v>
                </c:pt>
                <c:pt idx="1035">
                  <c:v>60.661940999999999</c:v>
                </c:pt>
                <c:pt idx="1036">
                  <c:v>62.359459000000001</c:v>
                </c:pt>
                <c:pt idx="1037">
                  <c:v>61.774109000000003</c:v>
                </c:pt>
                <c:pt idx="1038">
                  <c:v>62.24239</c:v>
                </c:pt>
                <c:pt idx="1039">
                  <c:v>62.144832999999998</c:v>
                </c:pt>
                <c:pt idx="1040">
                  <c:v>60.554625999999999</c:v>
                </c:pt>
                <c:pt idx="1041">
                  <c:v>60.710720000000002</c:v>
                </c:pt>
                <c:pt idx="1042">
                  <c:v>61.491188000000001</c:v>
                </c:pt>
                <c:pt idx="1043">
                  <c:v>60.730232000000001</c:v>
                </c:pt>
                <c:pt idx="1044">
                  <c:v>60.418044999999999</c:v>
                </c:pt>
                <c:pt idx="1045">
                  <c:v>62.652138000000001</c:v>
                </c:pt>
                <c:pt idx="1046">
                  <c:v>63.315536999999999</c:v>
                </c:pt>
                <c:pt idx="1047">
                  <c:v>63.413094000000001</c:v>
                </c:pt>
                <c:pt idx="1048">
                  <c:v>63.130172999999999</c:v>
                </c:pt>
                <c:pt idx="1049">
                  <c:v>64.866714999999999</c:v>
                </c:pt>
                <c:pt idx="1050">
                  <c:v>64.642334000000005</c:v>
                </c:pt>
                <c:pt idx="1051">
                  <c:v>63.939911000000002</c:v>
                </c:pt>
                <c:pt idx="1052">
                  <c:v>63.354560999999997</c:v>
                </c:pt>
                <c:pt idx="1053">
                  <c:v>63.374068999999999</c:v>
                </c:pt>
                <c:pt idx="1054">
                  <c:v>62.554580999999999</c:v>
                </c:pt>
                <c:pt idx="1055">
                  <c:v>62.125320000000002</c:v>
                </c:pt>
                <c:pt idx="1056">
                  <c:v>61.110709999999997</c:v>
                </c:pt>
                <c:pt idx="1057">
                  <c:v>59.969276000000001</c:v>
                </c:pt>
                <c:pt idx="1058">
                  <c:v>61.296073999999997</c:v>
                </c:pt>
                <c:pt idx="1059">
                  <c:v>61.169246000000001</c:v>
                </c:pt>
                <c:pt idx="1060">
                  <c:v>61.266804</c:v>
                </c:pt>
                <c:pt idx="1061">
                  <c:v>60.818035000000002</c:v>
                </c:pt>
                <c:pt idx="1062">
                  <c:v>60.993640999999997</c:v>
                </c:pt>
                <c:pt idx="1063">
                  <c:v>61.237537000000003</c:v>
                </c:pt>
                <c:pt idx="1064">
                  <c:v>62.622871000000004</c:v>
                </c:pt>
                <c:pt idx="1065">
                  <c:v>62.259751000000001</c:v>
                </c:pt>
                <c:pt idx="1066">
                  <c:v>62.691566999999999</c:v>
                </c:pt>
                <c:pt idx="1067">
                  <c:v>63.702407999999998</c:v>
                </c:pt>
                <c:pt idx="1068">
                  <c:v>64.742684999999994</c:v>
                </c:pt>
                <c:pt idx="1069">
                  <c:v>64.536592999999996</c:v>
                </c:pt>
                <c:pt idx="1070">
                  <c:v>65.302080000000004</c:v>
                </c:pt>
                <c:pt idx="1071">
                  <c:v>65.046914999999998</c:v>
                </c:pt>
                <c:pt idx="1072">
                  <c:v>64.840823</c:v>
                </c:pt>
                <c:pt idx="1073">
                  <c:v>64.752500999999995</c:v>
                </c:pt>
                <c:pt idx="1074">
                  <c:v>65.596494000000007</c:v>
                </c:pt>
                <c:pt idx="1075">
                  <c:v>66.312916999999999</c:v>
                </c:pt>
                <c:pt idx="1076">
                  <c:v>66.607337999999999</c:v>
                </c:pt>
                <c:pt idx="1077">
                  <c:v>66.783990000000003</c:v>
                </c:pt>
                <c:pt idx="1078">
                  <c:v>67.578918000000002</c:v>
                </c:pt>
                <c:pt idx="1079">
                  <c:v>67.627990999999994</c:v>
                </c:pt>
                <c:pt idx="1080">
                  <c:v>67.942036999999999</c:v>
                </c:pt>
                <c:pt idx="1081">
                  <c:v>68.854736000000003</c:v>
                </c:pt>
                <c:pt idx="1082">
                  <c:v>69.365058000000005</c:v>
                </c:pt>
                <c:pt idx="1083">
                  <c:v>69.315985999999995</c:v>
                </c:pt>
                <c:pt idx="1084">
                  <c:v>69.541709999999995</c:v>
                </c:pt>
                <c:pt idx="1085">
                  <c:v>68.923433000000003</c:v>
                </c:pt>
                <c:pt idx="1086">
                  <c:v>70.915666000000002</c:v>
                </c:pt>
                <c:pt idx="1087">
                  <c:v>70.837152000000003</c:v>
                </c:pt>
                <c:pt idx="1088">
                  <c:v>70.621244000000004</c:v>
                </c:pt>
                <c:pt idx="1089">
                  <c:v>69.806683000000007</c:v>
                </c:pt>
                <c:pt idx="1090">
                  <c:v>69.463195999999996</c:v>
                </c:pt>
                <c:pt idx="1091">
                  <c:v>69.826316000000006</c:v>
                </c:pt>
                <c:pt idx="1092">
                  <c:v>69.895013000000006</c:v>
                </c:pt>
                <c:pt idx="1093">
                  <c:v>70.012776000000002</c:v>
                </c:pt>
                <c:pt idx="1094">
                  <c:v>70.199242999999996</c:v>
                </c:pt>
                <c:pt idx="1095">
                  <c:v>69.492637000000002</c:v>
                </c:pt>
                <c:pt idx="1096">
                  <c:v>69.953894000000005</c:v>
                </c:pt>
                <c:pt idx="1097">
                  <c:v>69.855756</c:v>
                </c:pt>
                <c:pt idx="1098">
                  <c:v>71.475060999999997</c:v>
                </c:pt>
                <c:pt idx="1099">
                  <c:v>69.885197000000005</c:v>
                </c:pt>
                <c:pt idx="1100">
                  <c:v>69.767426999999998</c:v>
                </c:pt>
                <c:pt idx="1101">
                  <c:v>69.021570999999994</c:v>
                </c:pt>
                <c:pt idx="1102">
                  <c:v>69.453379999999996</c:v>
                </c:pt>
                <c:pt idx="1103">
                  <c:v>69.090269000000006</c:v>
                </c:pt>
                <c:pt idx="1104">
                  <c:v>69.904829000000007</c:v>
                </c:pt>
                <c:pt idx="1105">
                  <c:v>69.374874000000005</c:v>
                </c:pt>
                <c:pt idx="1106">
                  <c:v>69.414130999999998</c:v>
                </c:pt>
                <c:pt idx="1107">
                  <c:v>69.983334999999997</c:v>
                </c:pt>
                <c:pt idx="1108">
                  <c:v>70.366078999999999</c:v>
                </c:pt>
                <c:pt idx="1109">
                  <c:v>70.532921999999999</c:v>
                </c:pt>
                <c:pt idx="1110">
                  <c:v>71.641896000000003</c:v>
                </c:pt>
                <c:pt idx="1111">
                  <c:v>71.533941999999996</c:v>
                </c:pt>
                <c:pt idx="1112">
                  <c:v>72.907898000000003</c:v>
                </c:pt>
                <c:pt idx="1113">
                  <c:v>72.534970000000001</c:v>
                </c:pt>
                <c:pt idx="1114">
                  <c:v>72.044272000000007</c:v>
                </c:pt>
                <c:pt idx="1115">
                  <c:v>71.376923000000005</c:v>
                </c:pt>
                <c:pt idx="1116">
                  <c:v>71.298409000000007</c:v>
                </c:pt>
                <c:pt idx="1117">
                  <c:v>70.876408999999995</c:v>
                </c:pt>
                <c:pt idx="1118">
                  <c:v>71.740033999999994</c:v>
                </c:pt>
                <c:pt idx="1119">
                  <c:v>71.219896000000006</c:v>
                </c:pt>
                <c:pt idx="1120">
                  <c:v>70.395527000000001</c:v>
                </c:pt>
                <c:pt idx="1121">
                  <c:v>69.355242000000004</c:v>
                </c:pt>
                <c:pt idx="1122">
                  <c:v>69.639848000000001</c:v>
                </c:pt>
                <c:pt idx="1123">
                  <c:v>69.924453999999997</c:v>
                </c:pt>
                <c:pt idx="1124">
                  <c:v>70.964731</c:v>
                </c:pt>
                <c:pt idx="1125">
                  <c:v>71.288593000000006</c:v>
                </c:pt>
                <c:pt idx="1126">
                  <c:v>69.296361000000005</c:v>
                </c:pt>
                <c:pt idx="1127">
                  <c:v>69.011754999999994</c:v>
                </c:pt>
                <c:pt idx="1128">
                  <c:v>70.670316999999997</c:v>
                </c:pt>
                <c:pt idx="1129">
                  <c:v>72.021960000000007</c:v>
                </c:pt>
                <c:pt idx="1130">
                  <c:v>72.564594</c:v>
                </c:pt>
                <c:pt idx="1131">
                  <c:v>72.791507999999993</c:v>
                </c:pt>
                <c:pt idx="1132">
                  <c:v>72.791507999999993</c:v>
                </c:pt>
                <c:pt idx="1133">
                  <c:v>72.870437999999993</c:v>
                </c:pt>
                <c:pt idx="1134">
                  <c:v>73.087491999999997</c:v>
                </c:pt>
                <c:pt idx="1135">
                  <c:v>74.271411000000001</c:v>
                </c:pt>
                <c:pt idx="1136">
                  <c:v>74.379937999999996</c:v>
                </c:pt>
                <c:pt idx="1137">
                  <c:v>75.179084000000003</c:v>
                </c:pt>
                <c:pt idx="1138">
                  <c:v>75.553996999999995</c:v>
                </c:pt>
                <c:pt idx="1139">
                  <c:v>75.741446999999994</c:v>
                </c:pt>
                <c:pt idx="1140">
                  <c:v>74.981765999999993</c:v>
                </c:pt>
                <c:pt idx="1141">
                  <c:v>74.942301</c:v>
                </c:pt>
                <c:pt idx="1142">
                  <c:v>74.458867999999995</c:v>
                </c:pt>
                <c:pt idx="1143">
                  <c:v>74.705518999999995</c:v>
                </c:pt>
                <c:pt idx="1144">
                  <c:v>74.488465000000005</c:v>
                </c:pt>
                <c:pt idx="1145">
                  <c:v>74.666054000000003</c:v>
                </c:pt>
                <c:pt idx="1146">
                  <c:v>74.547658999999996</c:v>
                </c:pt>
                <c:pt idx="1147">
                  <c:v>74.054357999999993</c:v>
                </c:pt>
                <c:pt idx="1148">
                  <c:v>75.44547</c:v>
                </c:pt>
                <c:pt idx="1149">
                  <c:v>73.659723</c:v>
                </c:pt>
                <c:pt idx="1150">
                  <c:v>73.807706999999994</c:v>
                </c:pt>
                <c:pt idx="1151">
                  <c:v>75.169223000000002</c:v>
                </c:pt>
                <c:pt idx="1152">
                  <c:v>74.044497000000007</c:v>
                </c:pt>
                <c:pt idx="1153">
                  <c:v>73.797847000000004</c:v>
                </c:pt>
                <c:pt idx="1154">
                  <c:v>74.310875999999993</c:v>
                </c:pt>
                <c:pt idx="1155">
                  <c:v>62.432184999999997</c:v>
                </c:pt>
                <c:pt idx="1156">
                  <c:v>59.492111000000001</c:v>
                </c:pt>
                <c:pt idx="1157">
                  <c:v>60.784560999999997</c:v>
                </c:pt>
                <c:pt idx="1158">
                  <c:v>59.768362000000003</c:v>
                </c:pt>
                <c:pt idx="1159">
                  <c:v>60.153137000000001</c:v>
                </c:pt>
                <c:pt idx="1160">
                  <c:v>59.817692000000001</c:v>
                </c:pt>
                <c:pt idx="1161">
                  <c:v>59.225727999999997</c:v>
                </c:pt>
                <c:pt idx="1162">
                  <c:v>58.614035999999999</c:v>
                </c:pt>
                <c:pt idx="1163">
                  <c:v>57.518906999999999</c:v>
                </c:pt>
                <c:pt idx="1164">
                  <c:v>57.893816999999999</c:v>
                </c:pt>
                <c:pt idx="1165">
                  <c:v>58.495645000000003</c:v>
                </c:pt>
                <c:pt idx="1166">
                  <c:v>58.466043999999997</c:v>
                </c:pt>
                <c:pt idx="1167">
                  <c:v>59.058008000000001</c:v>
                </c:pt>
                <c:pt idx="1168">
                  <c:v>57.805022000000001</c:v>
                </c:pt>
                <c:pt idx="1169">
                  <c:v>57.972743000000001</c:v>
                </c:pt>
                <c:pt idx="1170">
                  <c:v>57.982610999999999</c:v>
                </c:pt>
                <c:pt idx="1171">
                  <c:v>57.972743000000001</c:v>
                </c:pt>
                <c:pt idx="1172">
                  <c:v>56.473111000000003</c:v>
                </c:pt>
                <c:pt idx="1173">
                  <c:v>56.621099000000001</c:v>
                </c:pt>
                <c:pt idx="1174">
                  <c:v>55.999538000000001</c:v>
                </c:pt>
                <c:pt idx="1175">
                  <c:v>55.595032000000003</c:v>
                </c:pt>
                <c:pt idx="1176">
                  <c:v>56.196860000000001</c:v>
                </c:pt>
                <c:pt idx="1177">
                  <c:v>55.812085000000003</c:v>
                </c:pt>
                <c:pt idx="1178">
                  <c:v>56.048872000000003</c:v>
                </c:pt>
                <c:pt idx="1179">
                  <c:v>54.914278000000003</c:v>
                </c:pt>
                <c:pt idx="1180">
                  <c:v>55.565435000000001</c:v>
                </c:pt>
                <c:pt idx="1181">
                  <c:v>54.855080000000001</c:v>
                </c:pt>
                <c:pt idx="1182">
                  <c:v>54.490037999999998</c:v>
                </c:pt>
                <c:pt idx="1183">
                  <c:v>55.220126</c:v>
                </c:pt>
                <c:pt idx="1184">
                  <c:v>54.855080000000001</c:v>
                </c:pt>
                <c:pt idx="1185">
                  <c:v>54.34205</c:v>
                </c:pt>
                <c:pt idx="1186">
                  <c:v>54.815618999999998</c:v>
                </c:pt>
                <c:pt idx="1187">
                  <c:v>55.180661000000001</c:v>
                </c:pt>
                <c:pt idx="1188">
                  <c:v>55.664093999999999</c:v>
                </c:pt>
                <c:pt idx="1189">
                  <c:v>55.723291000000003</c:v>
                </c:pt>
                <c:pt idx="1190">
                  <c:v>54.736688999999998</c:v>
                </c:pt>
                <c:pt idx="1191">
                  <c:v>54.993208000000003</c:v>
                </c:pt>
                <c:pt idx="1192">
                  <c:v>54.351914999999998</c:v>
                </c:pt>
                <c:pt idx="1193">
                  <c:v>53.148259000000003</c:v>
                </c:pt>
                <c:pt idx="1194">
                  <c:v>53.197588000000003</c:v>
                </c:pt>
                <c:pt idx="1195">
                  <c:v>53.927675000000001</c:v>
                </c:pt>
                <c:pt idx="1196">
                  <c:v>54.470306000000001</c:v>
                </c:pt>
                <c:pt idx="1197">
                  <c:v>54.430570000000003</c:v>
                </c:pt>
                <c:pt idx="1198">
                  <c:v>54.688862999999998</c:v>
                </c:pt>
                <c:pt idx="1199">
                  <c:v>55.066370999999997</c:v>
                </c:pt>
                <c:pt idx="1200">
                  <c:v>49.483240000000002</c:v>
                </c:pt>
                <c:pt idx="1201">
                  <c:v>49.224944000000001</c:v>
                </c:pt>
                <c:pt idx="1202">
                  <c:v>49.681925</c:v>
                </c:pt>
                <c:pt idx="1203">
                  <c:v>49.910420000000002</c:v>
                </c:pt>
                <c:pt idx="1204">
                  <c:v>49.443502000000002</c:v>
                </c:pt>
                <c:pt idx="1205">
                  <c:v>49.016323</c:v>
                </c:pt>
                <c:pt idx="1206">
                  <c:v>49.721663999999997</c:v>
                </c:pt>
                <c:pt idx="1207">
                  <c:v>49.542844000000002</c:v>
                </c:pt>
                <c:pt idx="1208">
                  <c:v>50.029631999999999</c:v>
                </c:pt>
                <c:pt idx="1209">
                  <c:v>49.691862</c:v>
                </c:pt>
                <c:pt idx="1210">
                  <c:v>48.907043999999999</c:v>
                </c:pt>
                <c:pt idx="1211">
                  <c:v>49.224944000000001</c:v>
                </c:pt>
                <c:pt idx="1212">
                  <c:v>48.966650999999999</c:v>
                </c:pt>
                <c:pt idx="1213">
                  <c:v>51.619134000000003</c:v>
                </c:pt>
                <c:pt idx="1214">
                  <c:v>50.665433</c:v>
                </c:pt>
                <c:pt idx="1215">
                  <c:v>50.576022999999999</c:v>
                </c:pt>
                <c:pt idx="1216">
                  <c:v>50.466743999999998</c:v>
                </c:pt>
                <c:pt idx="1217">
                  <c:v>50.238253</c:v>
                </c:pt>
                <c:pt idx="1218">
                  <c:v>49.880614000000001</c:v>
                </c:pt>
                <c:pt idx="1219">
                  <c:v>50.675364999999999</c:v>
                </c:pt>
                <c:pt idx="1220">
                  <c:v>52.274804000000003</c:v>
                </c:pt>
                <c:pt idx="1221">
                  <c:v>52.811261999999999</c:v>
                </c:pt>
                <c:pt idx="1222">
                  <c:v>55.930663000000003</c:v>
                </c:pt>
                <c:pt idx="1223">
                  <c:v>56.288302000000002</c:v>
                </c:pt>
                <c:pt idx="1224">
                  <c:v>56.000202999999999</c:v>
                </c:pt>
                <c:pt idx="1225">
                  <c:v>56.188958999999997</c:v>
                </c:pt>
                <c:pt idx="1226">
                  <c:v>56.318103999999998</c:v>
                </c:pt>
                <c:pt idx="1227">
                  <c:v>55.831321000000003</c:v>
                </c:pt>
                <c:pt idx="1228">
                  <c:v>56.308171000000002</c:v>
                </c:pt>
                <c:pt idx="1229">
                  <c:v>56.387644000000002</c:v>
                </c:pt>
                <c:pt idx="1230">
                  <c:v>56.357841999999998</c:v>
                </c:pt>
                <c:pt idx="1231">
                  <c:v>56.179023000000001</c:v>
                </c:pt>
                <c:pt idx="1232">
                  <c:v>56.377712000000002</c:v>
                </c:pt>
                <c:pt idx="1233">
                  <c:v>56.606202000000003</c:v>
                </c:pt>
                <c:pt idx="1234">
                  <c:v>56.139284000000004</c:v>
                </c:pt>
                <c:pt idx="1235">
                  <c:v>55.990271</c:v>
                </c:pt>
                <c:pt idx="1236">
                  <c:v>56.069744</c:v>
                </c:pt>
                <c:pt idx="1237">
                  <c:v>55.433942999999999</c:v>
                </c:pt>
                <c:pt idx="1238">
                  <c:v>55.592892999999997</c:v>
                </c:pt>
                <c:pt idx="1239">
                  <c:v>55.185583000000001</c:v>
                </c:pt>
                <c:pt idx="1240">
                  <c:v>55.662433999999998</c:v>
                </c:pt>
                <c:pt idx="1241">
                  <c:v>54.877619000000003</c:v>
                </c:pt>
                <c:pt idx="1242">
                  <c:v>54.867683</c:v>
                </c:pt>
                <c:pt idx="1243">
                  <c:v>56.66581</c:v>
                </c:pt>
                <c:pt idx="1244">
                  <c:v>56.179023000000001</c:v>
                </c:pt>
                <c:pt idx="1245">
                  <c:v>56.794955000000002</c:v>
                </c:pt>
                <c:pt idx="1246">
                  <c:v>58.116230999999999</c:v>
                </c:pt>
                <c:pt idx="1247">
                  <c:v>58.265248999999997</c:v>
                </c:pt>
                <c:pt idx="1248">
                  <c:v>58.235442999999997</c:v>
                </c:pt>
                <c:pt idx="1249">
                  <c:v>59.030194000000002</c:v>
                </c:pt>
                <c:pt idx="1250">
                  <c:v>58.732163</c:v>
                </c:pt>
                <c:pt idx="1251">
                  <c:v>58.304983999999997</c:v>
                </c:pt>
                <c:pt idx="1252">
                  <c:v>58.374524000000001</c:v>
                </c:pt>
                <c:pt idx="1253">
                  <c:v>59.21895</c:v>
                </c:pt>
                <c:pt idx="1254">
                  <c:v>58.940787999999998</c:v>
                </c:pt>
                <c:pt idx="1255">
                  <c:v>58.22551</c:v>
                </c:pt>
                <c:pt idx="1256">
                  <c:v>58.513609000000002</c:v>
                </c:pt>
                <c:pt idx="1257">
                  <c:v>58.056623999999999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CB-4CE0-90EE-2207A8533BF0}"/>
            </c:ext>
          </c:extLst>
        </c:ser>
        <c:ser>
          <c:idx val="1"/>
          <c:order val="1"/>
          <c:tx>
            <c:strRef>
              <c:f>BMYTS!$G$1</c:f>
              <c:strCache>
                <c:ptCount val="1"/>
                <c:pt idx="0">
                  <c:v>GMAJ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58.259641478061155</c:v>
                </c:pt>
                <c:pt idx="1259" formatCode="0.00">
                  <c:v>58.000309443328938</c:v>
                </c:pt>
                <c:pt idx="1260" formatCode="0.00">
                  <c:v>59.321083531519875</c:v>
                </c:pt>
                <c:pt idx="1261" formatCode="0.00">
                  <c:v>59.955356805660458</c:v>
                </c:pt>
                <c:pt idx="1262" formatCode="0.00">
                  <c:v>58.786007004469127</c:v>
                </c:pt>
                <c:pt idx="1263" formatCode="0.00">
                  <c:v>57.661635416091961</c:v>
                </c:pt>
                <c:pt idx="1264" formatCode="0.00">
                  <c:v>58.038969670047408</c:v>
                </c:pt>
                <c:pt idx="1265" formatCode="0.00">
                  <c:v>57.965139764167063</c:v>
                </c:pt>
                <c:pt idx="1266" formatCode="0.00">
                  <c:v>58.010770604379807</c:v>
                </c:pt>
                <c:pt idx="1267" formatCode="0.00">
                  <c:v>58.019333002317211</c:v>
                </c:pt>
                <c:pt idx="1268" formatCode="0.00">
                  <c:v>55.858199006128771</c:v>
                </c:pt>
                <c:pt idx="1269" formatCode="0.00">
                  <c:v>55.969839491799242</c:v>
                </c:pt>
                <c:pt idx="1270" formatCode="0.00">
                  <c:v>55.469873065543922</c:v>
                </c:pt>
                <c:pt idx="1271" formatCode="0.00">
                  <c:v>55.456617176123849</c:v>
                </c:pt>
                <c:pt idx="1272" formatCode="0.00">
                  <c:v>55.341512897205192</c:v>
                </c:pt>
                <c:pt idx="1273" formatCode="0.00">
                  <c:v>55.403884507395269</c:v>
                </c:pt>
                <c:pt idx="1274" formatCode="0.00">
                  <c:v>55.591537967493174</c:v>
                </c:pt>
                <c:pt idx="1275" formatCode="0.00">
                  <c:v>54.727411307745726</c:v>
                </c:pt>
                <c:pt idx="1276" formatCode="0.00">
                  <c:v>53.932820916779143</c:v>
                </c:pt>
                <c:pt idx="1277" formatCode="0.00">
                  <c:v>53.852268711922896</c:v>
                </c:pt>
                <c:pt idx="1278" formatCode="0.00">
                  <c:v>53.783743015291932</c:v>
                </c:pt>
                <c:pt idx="1279" formatCode="0.00">
                  <c:v>54.372268878005265</c:v>
                </c:pt>
                <c:pt idx="1280" formatCode="0.00">
                  <c:v>54.324769819182364</c:v>
                </c:pt>
                <c:pt idx="1281" formatCode="0.00">
                  <c:v>55.030418702933012</c:v>
                </c:pt>
                <c:pt idx="1282" formatCode="0.00">
                  <c:v>54.693464107208889</c:v>
                </c:pt>
                <c:pt idx="1283" formatCode="0.00">
                  <c:v>54.826550568562865</c:v>
                </c:pt>
                <c:pt idx="1284" formatCode="0.00">
                  <c:v>54.541304363750882</c:v>
                </c:pt>
                <c:pt idx="1285" formatCode="0.00">
                  <c:v>55.450865076310095</c:v>
                </c:pt>
                <c:pt idx="1286" formatCode="0.00">
                  <c:v>53.620873338474951</c:v>
                </c:pt>
                <c:pt idx="1287" formatCode="0.00">
                  <c:v>53.214653049861923</c:v>
                </c:pt>
                <c:pt idx="1288" formatCode="0.00">
                  <c:v>52.188189667405233</c:v>
                </c:pt>
                <c:pt idx="1289" formatCode="0.00">
                  <c:v>52.668572012509863</c:v>
                </c:pt>
                <c:pt idx="1290" formatCode="0.00">
                  <c:v>54.621558870192572</c:v>
                </c:pt>
                <c:pt idx="1291" formatCode="0.00">
                  <c:v>54.186078065542631</c:v>
                </c:pt>
                <c:pt idx="1292" formatCode="0.00">
                  <c:v>53.670533991449183</c:v>
                </c:pt>
                <c:pt idx="1293" formatCode="0.00">
                  <c:v>54.059298295827816</c:v>
                </c:pt>
                <c:pt idx="1294" formatCode="0.00">
                  <c:v>53.770152046555545</c:v>
                </c:pt>
                <c:pt idx="1295" formatCode="0.00">
                  <c:v>54.247026385291285</c:v>
                </c:pt>
                <c:pt idx="1296" formatCode="0.00">
                  <c:v>53.869832079714051</c:v>
                </c:pt>
                <c:pt idx="1297" formatCode="0.00">
                  <c:v>54.066895322404001</c:v>
                </c:pt>
                <c:pt idx="1298" formatCode="0.00">
                  <c:v>54.813214021426653</c:v>
                </c:pt>
                <c:pt idx="1299" formatCode="0.00">
                  <c:v>54.588559770868336</c:v>
                </c:pt>
                <c:pt idx="1300" formatCode="0.00">
                  <c:v>54.517933302000451</c:v>
                </c:pt>
                <c:pt idx="1301" formatCode="0.00">
                  <c:v>53.49097568575089</c:v>
                </c:pt>
                <c:pt idx="1302" formatCode="0.00">
                  <c:v>52.91639944400702</c:v>
                </c:pt>
                <c:pt idx="1303" formatCode="0.00">
                  <c:v>53.341720628666188</c:v>
                </c:pt>
                <c:pt idx="1304" formatCode="0.00">
                  <c:v>53.068550648716716</c:v>
                </c:pt>
                <c:pt idx="1305" formatCode="0.00">
                  <c:v>52.994903966308478</c:v>
                </c:pt>
                <c:pt idx="1306" formatCode="0.00">
                  <c:v>53.512602826667575</c:v>
                </c:pt>
                <c:pt idx="1307" formatCode="0.00">
                  <c:v>53.988025406022864</c:v>
                </c:pt>
                <c:pt idx="1308" formatCode="0.00">
                  <c:v>54.379055865806961</c:v>
                </c:pt>
                <c:pt idx="1309" formatCode="0.00">
                  <c:v>53.651201690425353</c:v>
                </c:pt>
                <c:pt idx="1310" formatCode="0.00">
                  <c:v>53.057517398626374</c:v>
                </c:pt>
                <c:pt idx="1311" formatCode="0.00">
                  <c:v>53.558230930492343</c:v>
                </c:pt>
                <c:pt idx="1312" formatCode="0.00">
                  <c:v>54.677246442750103</c:v>
                </c:pt>
                <c:pt idx="1313" formatCode="0.00">
                  <c:v>55.543276607892359</c:v>
                </c:pt>
                <c:pt idx="1314" formatCode="0.00">
                  <c:v>55.76100338975192</c:v>
                </c:pt>
                <c:pt idx="1315" formatCode="0.00">
                  <c:v>55.790707972684473</c:v>
                </c:pt>
                <c:pt idx="1316" formatCode="0.00">
                  <c:v>55.202788411651433</c:v>
                </c:pt>
                <c:pt idx="1317" formatCode="0.00">
                  <c:v>55.523786389523373</c:v>
                </c:pt>
                <c:pt idx="1318" formatCode="0.00">
                  <c:v>55.28036925950731</c:v>
                </c:pt>
                <c:pt idx="1319" formatCode="0.00">
                  <c:v>55.526334592365771</c:v>
                </c:pt>
                <c:pt idx="1320" formatCode="0.00">
                  <c:v>55.196475024231852</c:v>
                </c:pt>
                <c:pt idx="1321" formatCode="0.00">
                  <c:v>54.823626707114769</c:v>
                </c:pt>
                <c:pt idx="1322" formatCode="0.00">
                  <c:v>53.95880967625255</c:v>
                </c:pt>
                <c:pt idx="1323" formatCode="0.00">
                  <c:v>52.981615374320477</c:v>
                </c:pt>
                <c:pt idx="1324" formatCode="0.00">
                  <c:v>53.416993298962545</c:v>
                </c:pt>
                <c:pt idx="1325" formatCode="0.00">
                  <c:v>54.28572987889288</c:v>
                </c:pt>
                <c:pt idx="1326" formatCode="0.00">
                  <c:v>53.865934792155223</c:v>
                </c:pt>
                <c:pt idx="1327" formatCode="0.00">
                  <c:v>54.298329938250802</c:v>
                </c:pt>
                <c:pt idx="1328" formatCode="0.00">
                  <c:v>54.845139161704459</c:v>
                </c:pt>
                <c:pt idx="1329" formatCode="0.00">
                  <c:v>54.681805320124788</c:v>
                </c:pt>
                <c:pt idx="1330" formatCode="0.00">
                  <c:v>55.153375527817417</c:v>
                </c:pt>
                <c:pt idx="1331" formatCode="0.00">
                  <c:v>55.023829942206405</c:v>
                </c:pt>
                <c:pt idx="1332" formatCode="0.00">
                  <c:v>55.061345364332269</c:v>
                </c:pt>
                <c:pt idx="1333" formatCode="0.00">
                  <c:v>54.700719390896225</c:v>
                </c:pt>
                <c:pt idx="1334" formatCode="0.00">
                  <c:v>55.279115774346018</c:v>
                </c:pt>
                <c:pt idx="1335" formatCode="0.00">
                  <c:v>56.131008258778891</c:v>
                </c:pt>
                <c:pt idx="1336" formatCode="0.00">
                  <c:v>56.080868780740659</c:v>
                </c:pt>
                <c:pt idx="1337" formatCode="0.00">
                  <c:v>56.45092503471836</c:v>
                </c:pt>
                <c:pt idx="1338" formatCode="0.00">
                  <c:v>55.982427702906691</c:v>
                </c:pt>
                <c:pt idx="1339" formatCode="0.00">
                  <c:v>56.458672860882231</c:v>
                </c:pt>
                <c:pt idx="1340" formatCode="0.00">
                  <c:v>57.261361113634614</c:v>
                </c:pt>
                <c:pt idx="1341" formatCode="0.00">
                  <c:v>57.522396482591795</c:v>
                </c:pt>
                <c:pt idx="1342" formatCode="0.00">
                  <c:v>58.319214075829201</c:v>
                </c:pt>
                <c:pt idx="1343" formatCode="0.00">
                  <c:v>58.372675531427561</c:v>
                </c:pt>
                <c:pt idx="1344" formatCode="0.00">
                  <c:v>59.100332309713231</c:v>
                </c:pt>
                <c:pt idx="1345" formatCode="0.00">
                  <c:v>58.778603467367383</c:v>
                </c:pt>
                <c:pt idx="1346" formatCode="0.00">
                  <c:v>59.547374396799839</c:v>
                </c:pt>
                <c:pt idx="1347" formatCode="0.00">
                  <c:v>59.768628094326132</c:v>
                </c:pt>
                <c:pt idx="1348" formatCode="0.00">
                  <c:v>58.526459337141503</c:v>
                </c:pt>
                <c:pt idx="1349" formatCode="0.00">
                  <c:v>57.855072633347348</c:v>
                </c:pt>
                <c:pt idx="1350" formatCode="0.00">
                  <c:v>54.553737381634939</c:v>
                </c:pt>
                <c:pt idx="1351" formatCode="0.00">
                  <c:v>54.989668021458598</c:v>
                </c:pt>
                <c:pt idx="1352" formatCode="0.00">
                  <c:v>55.134653633833238</c:v>
                </c:pt>
                <c:pt idx="1353" formatCode="0.00">
                  <c:v>55.099476748769234</c:v>
                </c:pt>
                <c:pt idx="1354" formatCode="0.00">
                  <c:v>55.301318300338295</c:v>
                </c:pt>
                <c:pt idx="1355" formatCode="0.00">
                  <c:v>55.057959797231312</c:v>
                </c:pt>
                <c:pt idx="1356" formatCode="0.00">
                  <c:v>54.889961370604084</c:v>
                </c:pt>
                <c:pt idx="1357" formatCode="0.00">
                  <c:v>55.430147866192193</c:v>
                </c:pt>
                <c:pt idx="1358" formatCode="0.00">
                  <c:v>55.239663513381281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CB-4CE0-90EE-2207A8533BF0}"/>
            </c:ext>
          </c:extLst>
        </c:ser>
        <c:ser>
          <c:idx val="2"/>
          <c:order val="2"/>
          <c:tx>
            <c:strRef>
              <c:f>BMYTS!$H$1</c:f>
              <c:strCache>
                <c:ptCount val="1"/>
                <c:pt idx="0">
                  <c:v>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57.267908528869519</c:v>
                </c:pt>
                <c:pt idx="1259" formatCode="0.00">
                  <c:v>58.107649478916102</c:v>
                </c:pt>
                <c:pt idx="1260" formatCode="0.00">
                  <c:v>56.658091183344744</c:v>
                </c:pt>
                <c:pt idx="1261" formatCode="0.00">
                  <c:v>59.702740449896027</c:v>
                </c:pt>
                <c:pt idx="1262" formatCode="0.00">
                  <c:v>60.03477370132417</c:v>
                </c:pt>
                <c:pt idx="1263" formatCode="0.00">
                  <c:v>59.010125510337005</c:v>
                </c:pt>
                <c:pt idx="1264" formatCode="0.00">
                  <c:v>57.397360605860463</c:v>
                </c:pt>
                <c:pt idx="1265" formatCode="0.00">
                  <c:v>59.112847877061029</c:v>
                </c:pt>
                <c:pt idx="1266" formatCode="0.00">
                  <c:v>58.431383952600761</c:v>
                </c:pt>
                <c:pt idx="1267" formatCode="0.00">
                  <c:v>58.513322919147456</c:v>
                </c:pt>
                <c:pt idx="1268" formatCode="0.00">
                  <c:v>59.238778498484422</c:v>
                </c:pt>
                <c:pt idx="1269" formatCode="0.00">
                  <c:v>56.943465652934805</c:v>
                </c:pt>
                <c:pt idx="1270" formatCode="0.00">
                  <c:v>55.425371273208349</c:v>
                </c:pt>
                <c:pt idx="1271" formatCode="0.00">
                  <c:v>55.614805736852809</c:v>
                </c:pt>
                <c:pt idx="1272" formatCode="0.00">
                  <c:v>56.115060759887172</c:v>
                </c:pt>
                <c:pt idx="1273" formatCode="0.00">
                  <c:v>56.560327800432624</c:v>
                </c:pt>
                <c:pt idx="1274" formatCode="0.00">
                  <c:v>56.771103428203119</c:v>
                </c:pt>
                <c:pt idx="1275" formatCode="0.00">
                  <c:v>54.655471571156426</c:v>
                </c:pt>
                <c:pt idx="1276" formatCode="0.00">
                  <c:v>56.181364656864211</c:v>
                </c:pt>
                <c:pt idx="1277" formatCode="0.00">
                  <c:v>54.26813562839294</c:v>
                </c:pt>
                <c:pt idx="1278" formatCode="0.00">
                  <c:v>53.783270628532129</c:v>
                </c:pt>
                <c:pt idx="1279" formatCode="0.00">
                  <c:v>53.493588674732671</c:v>
                </c:pt>
                <c:pt idx="1280" formatCode="0.00">
                  <c:v>54.894134849138034</c:v>
                </c:pt>
                <c:pt idx="1281" formatCode="0.00">
                  <c:v>53.009545827059476</c:v>
                </c:pt>
                <c:pt idx="1282" formatCode="0.00">
                  <c:v>56.993849061354972</c:v>
                </c:pt>
                <c:pt idx="1283" formatCode="0.00">
                  <c:v>54.842852340815483</c:v>
                </c:pt>
                <c:pt idx="1284" formatCode="0.00">
                  <c:v>54.555097019912544</c:v>
                </c:pt>
                <c:pt idx="1285" formatCode="0.00">
                  <c:v>53.292769345518828</c:v>
                </c:pt>
                <c:pt idx="1286" formatCode="0.00">
                  <c:v>55.515052975437378</c:v>
                </c:pt>
                <c:pt idx="1287" formatCode="0.00">
                  <c:v>53.635453234002469</c:v>
                </c:pt>
                <c:pt idx="1288" formatCode="0.00">
                  <c:v>54.840762190976001</c:v>
                </c:pt>
                <c:pt idx="1289" formatCode="0.00">
                  <c:v>51.524615976017735</c:v>
                </c:pt>
                <c:pt idx="1290" formatCode="0.00">
                  <c:v>52.022331839355246</c:v>
                </c:pt>
                <c:pt idx="1291" formatCode="0.00">
                  <c:v>55.133167845057649</c:v>
                </c:pt>
                <c:pt idx="1292" formatCode="0.00">
                  <c:v>54.172848353236873</c:v>
                </c:pt>
                <c:pt idx="1293" formatCode="0.00">
                  <c:v>53.504029430073054</c:v>
                </c:pt>
                <c:pt idx="1294" formatCode="0.00">
                  <c:v>54.412715969568474</c:v>
                </c:pt>
                <c:pt idx="1295" formatCode="0.00">
                  <c:v>54.231607471784862</c:v>
                </c:pt>
                <c:pt idx="1296" formatCode="0.00">
                  <c:v>53.234335930585047</c:v>
                </c:pt>
                <c:pt idx="1297" formatCode="0.00">
                  <c:v>54.005506694544266</c:v>
                </c:pt>
                <c:pt idx="1298" formatCode="0.00">
                  <c:v>53.215437353163466</c:v>
                </c:pt>
                <c:pt idx="1299" formatCode="0.00">
                  <c:v>54.538691870915791</c:v>
                </c:pt>
                <c:pt idx="1300" formatCode="0.00">
                  <c:v>54.29978574845196</c:v>
                </c:pt>
                <c:pt idx="1301" formatCode="0.00">
                  <c:v>55.020957273264983</c:v>
                </c:pt>
                <c:pt idx="1302" formatCode="0.00">
                  <c:v>54.028815698810291</c:v>
                </c:pt>
                <c:pt idx="1303" formatCode="0.00">
                  <c:v>51.904428060392114</c:v>
                </c:pt>
                <c:pt idx="1304" formatCode="0.00">
                  <c:v>52.781787508439578</c:v>
                </c:pt>
                <c:pt idx="1305" formatCode="0.00">
                  <c:v>53.092883587059553</c:v>
                </c:pt>
                <c:pt idx="1306" formatCode="0.00">
                  <c:v>54.548743660320667</c:v>
                </c:pt>
                <c:pt idx="1307" formatCode="0.00">
                  <c:v>50.668543158104846</c:v>
                </c:pt>
                <c:pt idx="1308" formatCode="0.00">
                  <c:v>54.489656999703037</c:v>
                </c:pt>
                <c:pt idx="1309" formatCode="0.00">
                  <c:v>53.257831034807246</c:v>
                </c:pt>
                <c:pt idx="1310" formatCode="0.00">
                  <c:v>52.026424794818354</c:v>
                </c:pt>
                <c:pt idx="1311" formatCode="0.00">
                  <c:v>52.497307642798532</c:v>
                </c:pt>
                <c:pt idx="1312" formatCode="0.00">
                  <c:v>52.808478200572402</c:v>
                </c:pt>
                <c:pt idx="1313" formatCode="0.00">
                  <c:v>55.175153421099566</c:v>
                </c:pt>
                <c:pt idx="1314" formatCode="0.00">
                  <c:v>55.323886722353066</c:v>
                </c:pt>
                <c:pt idx="1315" formatCode="0.00">
                  <c:v>54.010337871388202</c:v>
                </c:pt>
                <c:pt idx="1316" formatCode="0.00">
                  <c:v>55.047101142740068</c:v>
                </c:pt>
                <c:pt idx="1317" formatCode="0.00">
                  <c:v>55.712180766514273</c:v>
                </c:pt>
                <c:pt idx="1318" formatCode="0.00">
                  <c:v>56.184253516644375</c:v>
                </c:pt>
                <c:pt idx="1319" formatCode="0.00">
                  <c:v>56.510415001688735</c:v>
                </c:pt>
                <c:pt idx="1320" formatCode="0.00">
                  <c:v>55.808924659329669</c:v>
                </c:pt>
                <c:pt idx="1321" formatCode="0.00">
                  <c:v>57.148364418803517</c:v>
                </c:pt>
                <c:pt idx="1322" formatCode="0.00">
                  <c:v>54.661348639688569</c:v>
                </c:pt>
                <c:pt idx="1323" formatCode="0.00">
                  <c:v>52.393789113103438</c:v>
                </c:pt>
                <c:pt idx="1324" formatCode="0.00">
                  <c:v>53.23590637134042</c:v>
                </c:pt>
                <c:pt idx="1325" formatCode="0.00">
                  <c:v>53.452132476904602</c:v>
                </c:pt>
                <c:pt idx="1326" formatCode="0.00">
                  <c:v>54.96946492366235</c:v>
                </c:pt>
                <c:pt idx="1327" formatCode="0.00">
                  <c:v>54.621407135162265</c:v>
                </c:pt>
                <c:pt idx="1328" formatCode="0.00">
                  <c:v>53.647651620644723</c:v>
                </c:pt>
                <c:pt idx="1329" formatCode="0.00">
                  <c:v>54.7029403426031</c:v>
                </c:pt>
                <c:pt idx="1330" formatCode="0.00">
                  <c:v>54.905835499535897</c:v>
                </c:pt>
                <c:pt idx="1331" formatCode="0.00">
                  <c:v>54.617533890887103</c:v>
                </c:pt>
                <c:pt idx="1332" formatCode="0.00">
                  <c:v>54.095075626432319</c:v>
                </c:pt>
                <c:pt idx="1333" formatCode="0.00">
                  <c:v>55.156679009190277</c:v>
                </c:pt>
                <c:pt idx="1334" formatCode="0.00">
                  <c:v>54.258569926028898</c:v>
                </c:pt>
                <c:pt idx="1335" formatCode="0.00">
                  <c:v>55.337398669968046</c:v>
                </c:pt>
                <c:pt idx="1336" formatCode="0.00">
                  <c:v>54.942910234548464</c:v>
                </c:pt>
                <c:pt idx="1337" formatCode="0.00">
                  <c:v>56.722208249795933</c:v>
                </c:pt>
                <c:pt idx="1338" formatCode="0.00">
                  <c:v>56.276566483650228</c:v>
                </c:pt>
                <c:pt idx="1339" formatCode="0.00">
                  <c:v>55.763396661518634</c:v>
                </c:pt>
                <c:pt idx="1340" formatCode="0.00">
                  <c:v>57.16646895153616</c:v>
                </c:pt>
                <c:pt idx="1341" formatCode="0.00">
                  <c:v>57.008387615251387</c:v>
                </c:pt>
                <c:pt idx="1342" formatCode="0.00">
                  <c:v>57.050739458244941</c:v>
                </c:pt>
                <c:pt idx="1343" formatCode="0.00">
                  <c:v>57.26172765065273</c:v>
                </c:pt>
                <c:pt idx="1344" formatCode="0.00">
                  <c:v>57.324923521915849</c:v>
                </c:pt>
                <c:pt idx="1345" formatCode="0.00">
                  <c:v>58.854150906448218</c:v>
                </c:pt>
                <c:pt idx="1346" formatCode="0.00">
                  <c:v>57.838819888582783</c:v>
                </c:pt>
                <c:pt idx="1347" formatCode="0.00">
                  <c:v>57.951570276864544</c:v>
                </c:pt>
                <c:pt idx="1348" formatCode="0.00">
                  <c:v>58.534473296566695</c:v>
                </c:pt>
                <c:pt idx="1349" formatCode="0.00">
                  <c:v>59.504770602061605</c:v>
                </c:pt>
                <c:pt idx="1350" formatCode="0.00">
                  <c:v>57.380887647390431</c:v>
                </c:pt>
                <c:pt idx="1351" formatCode="0.00">
                  <c:v>54.973195088584234</c:v>
                </c:pt>
                <c:pt idx="1352" formatCode="0.00">
                  <c:v>54.631200261349548</c:v>
                </c:pt>
                <c:pt idx="1353" formatCode="0.00">
                  <c:v>56.601572593792895</c:v>
                </c:pt>
                <c:pt idx="1354" formatCode="0.00">
                  <c:v>54.9436029207681</c:v>
                </c:pt>
                <c:pt idx="1355" formatCode="0.00">
                  <c:v>55.761229315996736</c:v>
                </c:pt>
                <c:pt idx="1356" formatCode="0.00">
                  <c:v>54.168191628938139</c:v>
                </c:pt>
                <c:pt idx="1357" formatCode="0.00">
                  <c:v>53.063570529980446</c:v>
                </c:pt>
                <c:pt idx="1358" formatCode="0.00">
                  <c:v>54.586703458055965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CB-4CE0-90EE-2207A8533BF0}"/>
            </c:ext>
          </c:extLst>
        </c:ser>
        <c:ser>
          <c:idx val="3"/>
          <c:order val="3"/>
          <c:tx>
            <c:strRef>
              <c:f>BMYTS!$I$1</c:f>
              <c:strCache>
                <c:ptCount val="1"/>
                <c:pt idx="0">
                  <c:v>APARCH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58.143576048425679</c:v>
                </c:pt>
                <c:pt idx="1259" formatCode="0.00">
                  <c:v>58.879824359871741</c:v>
                </c:pt>
                <c:pt idx="1260" formatCode="0.00">
                  <c:v>57.668257521508771</c:v>
                </c:pt>
                <c:pt idx="1261" formatCode="0.00">
                  <c:v>60.065269237880088</c:v>
                </c:pt>
                <c:pt idx="1262" formatCode="0.00">
                  <c:v>60.437031989563422</c:v>
                </c:pt>
                <c:pt idx="1263" formatCode="0.00">
                  <c:v>58.095684705346414</c:v>
                </c:pt>
                <c:pt idx="1264" formatCode="0.00">
                  <c:v>58.628048582257179</c:v>
                </c:pt>
                <c:pt idx="1265" formatCode="0.00">
                  <c:v>59.077346936691349</c:v>
                </c:pt>
                <c:pt idx="1266" formatCode="0.00">
                  <c:v>57.424581867005408</c:v>
                </c:pt>
                <c:pt idx="1267" formatCode="0.00">
                  <c:v>58.713503466117793</c:v>
                </c:pt>
                <c:pt idx="1268" formatCode="0.00">
                  <c:v>58.378813377545455</c:v>
                </c:pt>
                <c:pt idx="1269" formatCode="0.00">
                  <c:v>56.007763243876298</c:v>
                </c:pt>
                <c:pt idx="1270" formatCode="0.00">
                  <c:v>55.245662363291999</c:v>
                </c:pt>
                <c:pt idx="1271" formatCode="0.00">
                  <c:v>54.259438629667585</c:v>
                </c:pt>
                <c:pt idx="1272" formatCode="0.00">
                  <c:v>56.069524104144435</c:v>
                </c:pt>
                <c:pt idx="1273" formatCode="0.00">
                  <c:v>57.294927013982502</c:v>
                </c:pt>
                <c:pt idx="1274" formatCode="0.00">
                  <c:v>54.605333678686328</c:v>
                </c:pt>
                <c:pt idx="1275" formatCode="0.00">
                  <c:v>54.321462522476629</c:v>
                </c:pt>
                <c:pt idx="1276" formatCode="0.00">
                  <c:v>54.624260367244595</c:v>
                </c:pt>
                <c:pt idx="1277" formatCode="0.00">
                  <c:v>54.231734325406997</c:v>
                </c:pt>
                <c:pt idx="1278" formatCode="0.00">
                  <c:v>53.978232616405919</c:v>
                </c:pt>
                <c:pt idx="1279" formatCode="0.00">
                  <c:v>54.484304170616198</c:v>
                </c:pt>
                <c:pt idx="1280" formatCode="0.00">
                  <c:v>54.429982070129235</c:v>
                </c:pt>
                <c:pt idx="1281" formatCode="0.00">
                  <c:v>54.279506054097524</c:v>
                </c:pt>
                <c:pt idx="1282" formatCode="0.00">
                  <c:v>54.276150569195941</c:v>
                </c:pt>
                <c:pt idx="1283" formatCode="0.00">
                  <c:v>54.662543362805678</c:v>
                </c:pt>
                <c:pt idx="1284" formatCode="0.00">
                  <c:v>55.136818200173181</c:v>
                </c:pt>
                <c:pt idx="1285" formatCode="0.00">
                  <c:v>53.438981827035057</c:v>
                </c:pt>
                <c:pt idx="1286" formatCode="0.00">
                  <c:v>55.457594595880252</c:v>
                </c:pt>
                <c:pt idx="1287" formatCode="0.00">
                  <c:v>53.199206812218037</c:v>
                </c:pt>
                <c:pt idx="1288" formatCode="0.00">
                  <c:v>52.296778275410688</c:v>
                </c:pt>
                <c:pt idx="1289" formatCode="0.00">
                  <c:v>52.96870473989491</c:v>
                </c:pt>
                <c:pt idx="1290" formatCode="0.00">
                  <c:v>51.749277540672146</c:v>
                </c:pt>
                <c:pt idx="1291" formatCode="0.00">
                  <c:v>54.336431820181708</c:v>
                </c:pt>
                <c:pt idx="1292" formatCode="0.00">
                  <c:v>54.263402528961642</c:v>
                </c:pt>
                <c:pt idx="1293" formatCode="0.00">
                  <c:v>51.460205406357908</c:v>
                </c:pt>
                <c:pt idx="1294" formatCode="0.00">
                  <c:v>53.113636933838016</c:v>
                </c:pt>
                <c:pt idx="1295" formatCode="0.00">
                  <c:v>54.790282408242625</c:v>
                </c:pt>
                <c:pt idx="1296" formatCode="0.00">
                  <c:v>53.536653125574752</c:v>
                </c:pt>
                <c:pt idx="1297" formatCode="0.00">
                  <c:v>54.139213631981605</c:v>
                </c:pt>
                <c:pt idx="1298" formatCode="0.00">
                  <c:v>55.531708763486925</c:v>
                </c:pt>
                <c:pt idx="1299" formatCode="0.00">
                  <c:v>54.05529489553831</c:v>
                </c:pt>
                <c:pt idx="1300" formatCode="0.00">
                  <c:v>53.315323319709336</c:v>
                </c:pt>
                <c:pt idx="1301" formatCode="0.00">
                  <c:v>56.730889668207929</c:v>
                </c:pt>
                <c:pt idx="1302" formatCode="0.00">
                  <c:v>51.48927815385079</c:v>
                </c:pt>
                <c:pt idx="1303" formatCode="0.00">
                  <c:v>52.508568320781336</c:v>
                </c:pt>
                <c:pt idx="1304" formatCode="0.00">
                  <c:v>52.248975580165968</c:v>
                </c:pt>
                <c:pt idx="1305" formatCode="0.00">
                  <c:v>52.568392680835025</c:v>
                </c:pt>
                <c:pt idx="1306" formatCode="0.00">
                  <c:v>51.817206337829262</c:v>
                </c:pt>
                <c:pt idx="1307" formatCode="0.00">
                  <c:v>54.066710444079021</c:v>
                </c:pt>
                <c:pt idx="1308" formatCode="0.00">
                  <c:v>53.298329590313813</c:v>
                </c:pt>
                <c:pt idx="1309" formatCode="0.00">
                  <c:v>52.706027149971803</c:v>
                </c:pt>
                <c:pt idx="1310" formatCode="0.00">
                  <c:v>51.616059483653657</c:v>
                </c:pt>
                <c:pt idx="1311" formatCode="0.00">
                  <c:v>52.630151664068151</c:v>
                </c:pt>
                <c:pt idx="1312" formatCode="0.00">
                  <c:v>55.352525084130185</c:v>
                </c:pt>
                <c:pt idx="1313" formatCode="0.00">
                  <c:v>55.738065135178694</c:v>
                </c:pt>
                <c:pt idx="1314" formatCode="0.00">
                  <c:v>55.934725436555162</c:v>
                </c:pt>
                <c:pt idx="1315" formatCode="0.00">
                  <c:v>55.93364038801765</c:v>
                </c:pt>
                <c:pt idx="1316" formatCode="0.00">
                  <c:v>54.132329788886871</c:v>
                </c:pt>
                <c:pt idx="1317" formatCode="0.00">
                  <c:v>55.32963302815174</c:v>
                </c:pt>
                <c:pt idx="1318" formatCode="0.00">
                  <c:v>55.270309644425325</c:v>
                </c:pt>
                <c:pt idx="1319" formatCode="0.00">
                  <c:v>54.296941843521729</c:v>
                </c:pt>
                <c:pt idx="1320" formatCode="0.00">
                  <c:v>54.952926930641738</c:v>
                </c:pt>
                <c:pt idx="1321" formatCode="0.00">
                  <c:v>53.341179357911216</c:v>
                </c:pt>
                <c:pt idx="1322" formatCode="0.00">
                  <c:v>53.207279234512541</c:v>
                </c:pt>
                <c:pt idx="1323" formatCode="0.00">
                  <c:v>52.946154152669322</c:v>
                </c:pt>
                <c:pt idx="1324" formatCode="0.00">
                  <c:v>51.798281596145024</c:v>
                </c:pt>
                <c:pt idx="1325" formatCode="0.00">
                  <c:v>53.15207637773031</c:v>
                </c:pt>
                <c:pt idx="1326" formatCode="0.00">
                  <c:v>55.485554041744166</c:v>
                </c:pt>
                <c:pt idx="1327" formatCode="0.00">
                  <c:v>53.697646163570539</c:v>
                </c:pt>
                <c:pt idx="1328" formatCode="0.00">
                  <c:v>53.907515600181696</c:v>
                </c:pt>
                <c:pt idx="1329" formatCode="0.00">
                  <c:v>54.285731075994114</c:v>
                </c:pt>
                <c:pt idx="1330" formatCode="0.00">
                  <c:v>52.899062698583478</c:v>
                </c:pt>
                <c:pt idx="1331" formatCode="0.00">
                  <c:v>55.379073804493544</c:v>
                </c:pt>
                <c:pt idx="1332" formatCode="0.00">
                  <c:v>54.64495743888515</c:v>
                </c:pt>
                <c:pt idx="1333" formatCode="0.00">
                  <c:v>55.702591939010375</c:v>
                </c:pt>
                <c:pt idx="1334" formatCode="0.00">
                  <c:v>54.964970787784637</c:v>
                </c:pt>
                <c:pt idx="1335" formatCode="0.00">
                  <c:v>55.091638326658504</c:v>
                </c:pt>
                <c:pt idx="1336" formatCode="0.00">
                  <c:v>56.04261819388045</c:v>
                </c:pt>
                <c:pt idx="1337" formatCode="0.00">
                  <c:v>55.516566578856413</c:v>
                </c:pt>
                <c:pt idx="1338" formatCode="0.00">
                  <c:v>57.029560164965147</c:v>
                </c:pt>
                <c:pt idx="1339" formatCode="0.00">
                  <c:v>56.674995172477807</c:v>
                </c:pt>
                <c:pt idx="1340" formatCode="0.00">
                  <c:v>55.395297131821337</c:v>
                </c:pt>
                <c:pt idx="1341" formatCode="0.00">
                  <c:v>58.67485152066611</c:v>
                </c:pt>
                <c:pt idx="1342" formatCode="0.00">
                  <c:v>56.53072190028012</c:v>
                </c:pt>
                <c:pt idx="1343" formatCode="0.00">
                  <c:v>58.700193948824335</c:v>
                </c:pt>
                <c:pt idx="1344" formatCode="0.00">
                  <c:v>57.943563462605638</c:v>
                </c:pt>
                <c:pt idx="1345" formatCode="0.00">
                  <c:v>58.39359695343795</c:v>
                </c:pt>
                <c:pt idx="1346" formatCode="0.00">
                  <c:v>59.448184149929496</c:v>
                </c:pt>
                <c:pt idx="1347" formatCode="0.00">
                  <c:v>59.452049798456798</c:v>
                </c:pt>
                <c:pt idx="1348" formatCode="0.00">
                  <c:v>59.091554231785203</c:v>
                </c:pt>
                <c:pt idx="1349" formatCode="0.00">
                  <c:v>58.76116783224483</c:v>
                </c:pt>
                <c:pt idx="1350" formatCode="0.00">
                  <c:v>56.563007472776761</c:v>
                </c:pt>
                <c:pt idx="1351" formatCode="0.00">
                  <c:v>55.105202073640427</c:v>
                </c:pt>
                <c:pt idx="1352" formatCode="0.00">
                  <c:v>54.218999632711586</c:v>
                </c:pt>
                <c:pt idx="1353" formatCode="0.00">
                  <c:v>56.842177835750903</c:v>
                </c:pt>
                <c:pt idx="1354" formatCode="0.00">
                  <c:v>54.835698362718681</c:v>
                </c:pt>
                <c:pt idx="1355" formatCode="0.00">
                  <c:v>55.362803882640023</c:v>
                </c:pt>
                <c:pt idx="1356" formatCode="0.00">
                  <c:v>52.934637225158738</c:v>
                </c:pt>
                <c:pt idx="1357" formatCode="0.00">
                  <c:v>55.696831221330818</c:v>
                </c:pt>
                <c:pt idx="1358" formatCode="0.00">
                  <c:v>55.059837210795251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CB-4CE0-90EE-2207A8533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3799656"/>
        <c:axId val="733798344"/>
      </c:lineChart>
      <c:dateAx>
        <c:axId val="7337996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798344"/>
        <c:crosses val="autoZero"/>
        <c:auto val="1"/>
        <c:lblOffset val="100"/>
        <c:baseTimeUnit val="days"/>
      </c:dateAx>
      <c:valAx>
        <c:axId val="73379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799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CAHTS!$B$1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CAHTS!$A$2:$A$1360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CAHTS!$B$2:$B$1360</c:f>
              <c:numCache>
                <c:formatCode>General</c:formatCode>
                <c:ptCount val="1359"/>
                <c:pt idx="0">
                  <c:v>37.336576999999998</c:v>
                </c:pt>
                <c:pt idx="1">
                  <c:v>37.084547999999998</c:v>
                </c:pt>
                <c:pt idx="2">
                  <c:v>36.814515</c:v>
                </c:pt>
                <c:pt idx="3">
                  <c:v>37.408588000000002</c:v>
                </c:pt>
                <c:pt idx="4">
                  <c:v>37.120553000000001</c:v>
                </c:pt>
                <c:pt idx="5">
                  <c:v>37.264569999999999</c:v>
                </c:pt>
                <c:pt idx="6">
                  <c:v>37.426591000000002</c:v>
                </c:pt>
                <c:pt idx="7">
                  <c:v>37.678620000000002</c:v>
                </c:pt>
                <c:pt idx="8">
                  <c:v>37.129553000000001</c:v>
                </c:pt>
                <c:pt idx="9">
                  <c:v>37.579608</c:v>
                </c:pt>
                <c:pt idx="10">
                  <c:v>38.065668000000002</c:v>
                </c:pt>
                <c:pt idx="11">
                  <c:v>38.443713000000002</c:v>
                </c:pt>
                <c:pt idx="12">
                  <c:v>38.380704999999999</c:v>
                </c:pt>
                <c:pt idx="13">
                  <c:v>37.804634999999998</c:v>
                </c:pt>
                <c:pt idx="14">
                  <c:v>37.669617000000002</c:v>
                </c:pt>
                <c:pt idx="15">
                  <c:v>37.876646000000001</c:v>
                </c:pt>
                <c:pt idx="16">
                  <c:v>37.912647999999997</c:v>
                </c:pt>
                <c:pt idx="17">
                  <c:v>38.110672999999998</c:v>
                </c:pt>
                <c:pt idx="18">
                  <c:v>38.344700000000003</c:v>
                </c:pt>
                <c:pt idx="19">
                  <c:v>38.731748000000003</c:v>
                </c:pt>
                <c:pt idx="20">
                  <c:v>38.776755999999999</c:v>
                </c:pt>
                <c:pt idx="21">
                  <c:v>38.002661000000003</c:v>
                </c:pt>
                <c:pt idx="22">
                  <c:v>37.849640000000001</c:v>
                </c:pt>
                <c:pt idx="23">
                  <c:v>37.624612999999997</c:v>
                </c:pt>
                <c:pt idx="24">
                  <c:v>38.173679999999997</c:v>
                </c:pt>
                <c:pt idx="25">
                  <c:v>38.263689999999997</c:v>
                </c:pt>
                <c:pt idx="26">
                  <c:v>37.921650999999997</c:v>
                </c:pt>
                <c:pt idx="27">
                  <c:v>37.696623000000002</c:v>
                </c:pt>
                <c:pt idx="28">
                  <c:v>38.137675000000002</c:v>
                </c:pt>
                <c:pt idx="29">
                  <c:v>37.858643000000001</c:v>
                </c:pt>
                <c:pt idx="30">
                  <c:v>37.354579999999999</c:v>
                </c:pt>
                <c:pt idx="31">
                  <c:v>37.624612999999997</c:v>
                </c:pt>
                <c:pt idx="32">
                  <c:v>37.372582999999999</c:v>
                </c:pt>
                <c:pt idx="33">
                  <c:v>37.174557</c:v>
                </c:pt>
                <c:pt idx="34">
                  <c:v>36.976534999999998</c:v>
                </c:pt>
                <c:pt idx="35">
                  <c:v>37.390585000000002</c:v>
                </c:pt>
                <c:pt idx="36">
                  <c:v>37.849640000000001</c:v>
                </c:pt>
                <c:pt idx="37">
                  <c:v>37.651617999999999</c:v>
                </c:pt>
                <c:pt idx="38">
                  <c:v>37.894644999999997</c:v>
                </c:pt>
                <c:pt idx="39">
                  <c:v>37.399585000000002</c:v>
                </c:pt>
                <c:pt idx="40">
                  <c:v>37.435589999999998</c:v>
                </c:pt>
                <c:pt idx="41">
                  <c:v>36.940530000000003</c:v>
                </c:pt>
                <c:pt idx="42">
                  <c:v>37.273569999999999</c:v>
                </c:pt>
                <c:pt idx="43">
                  <c:v>37.264569999999999</c:v>
                </c:pt>
                <c:pt idx="44">
                  <c:v>36.949530000000003</c:v>
                </c:pt>
                <c:pt idx="45">
                  <c:v>37.579608</c:v>
                </c:pt>
                <c:pt idx="46">
                  <c:v>38.002661000000003</c:v>
                </c:pt>
                <c:pt idx="47">
                  <c:v>37.633616000000004</c:v>
                </c:pt>
                <c:pt idx="48">
                  <c:v>37.651617999999999</c:v>
                </c:pt>
                <c:pt idx="49">
                  <c:v>37.417588000000002</c:v>
                </c:pt>
                <c:pt idx="50">
                  <c:v>37.534602999999997</c:v>
                </c:pt>
                <c:pt idx="51">
                  <c:v>37.435589999999998</c:v>
                </c:pt>
                <c:pt idx="52">
                  <c:v>37.111550000000001</c:v>
                </c:pt>
                <c:pt idx="53">
                  <c:v>36.742505000000001</c:v>
                </c:pt>
                <c:pt idx="54">
                  <c:v>37.273569999999999</c:v>
                </c:pt>
                <c:pt idx="55">
                  <c:v>37.381582000000002</c:v>
                </c:pt>
                <c:pt idx="56">
                  <c:v>37.966655000000003</c:v>
                </c:pt>
                <c:pt idx="57">
                  <c:v>38.956775</c:v>
                </c:pt>
                <c:pt idx="58">
                  <c:v>38.983781</c:v>
                </c:pt>
                <c:pt idx="59">
                  <c:v>38.825474999999997</c:v>
                </c:pt>
                <c:pt idx="60">
                  <c:v>38.988303000000002</c:v>
                </c:pt>
                <c:pt idx="61">
                  <c:v>38.997351000000002</c:v>
                </c:pt>
                <c:pt idx="62">
                  <c:v>38.680739000000003</c:v>
                </c:pt>
                <c:pt idx="63">
                  <c:v>38.192256999999998</c:v>
                </c:pt>
                <c:pt idx="64">
                  <c:v>38.336993</c:v>
                </c:pt>
                <c:pt idx="65">
                  <c:v>37.785186000000003</c:v>
                </c:pt>
                <c:pt idx="66">
                  <c:v>37.658541999999997</c:v>
                </c:pt>
                <c:pt idx="67">
                  <c:v>37.079597999999997</c:v>
                </c:pt>
                <c:pt idx="68">
                  <c:v>37.323836999999997</c:v>
                </c:pt>
                <c:pt idx="69">
                  <c:v>37.360022000000001</c:v>
                </c:pt>
                <c:pt idx="70">
                  <c:v>36.663479000000002</c:v>
                </c:pt>
                <c:pt idx="71">
                  <c:v>36.708711999999998</c:v>
                </c:pt>
                <c:pt idx="72">
                  <c:v>37.721863999999997</c:v>
                </c:pt>
                <c:pt idx="73">
                  <c:v>37.242423000000002</c:v>
                </c:pt>
                <c:pt idx="74">
                  <c:v>37.242423000000002</c:v>
                </c:pt>
                <c:pt idx="75">
                  <c:v>37.586171999999998</c:v>
                </c:pt>
                <c:pt idx="76">
                  <c:v>37.450484000000003</c:v>
                </c:pt>
                <c:pt idx="77">
                  <c:v>37.305748000000001</c:v>
                </c:pt>
                <c:pt idx="78">
                  <c:v>37.640450000000001</c:v>
                </c:pt>
                <c:pt idx="79">
                  <c:v>37.911828999999997</c:v>
                </c:pt>
                <c:pt idx="80">
                  <c:v>38.273671</c:v>
                </c:pt>
                <c:pt idx="81">
                  <c:v>38.237485999999997</c:v>
                </c:pt>
                <c:pt idx="82">
                  <c:v>38.400314999999999</c:v>
                </c:pt>
                <c:pt idx="83">
                  <c:v>38.373173999999999</c:v>
                </c:pt>
                <c:pt idx="84">
                  <c:v>39.196365</c:v>
                </c:pt>
                <c:pt idx="85">
                  <c:v>38.626465000000003</c:v>
                </c:pt>
                <c:pt idx="86">
                  <c:v>38.771200999999998</c:v>
                </c:pt>
                <c:pt idx="87">
                  <c:v>38.915937</c:v>
                </c:pt>
                <c:pt idx="88">
                  <c:v>38.201301000000001</c:v>
                </c:pt>
                <c:pt idx="89">
                  <c:v>38.210349000000001</c:v>
                </c:pt>
                <c:pt idx="90">
                  <c:v>38.436500000000002</c:v>
                </c:pt>
                <c:pt idx="91">
                  <c:v>38.680739000000003</c:v>
                </c:pt>
                <c:pt idx="92">
                  <c:v>38.201301000000001</c:v>
                </c:pt>
                <c:pt idx="93">
                  <c:v>38.101795000000003</c:v>
                </c:pt>
                <c:pt idx="94">
                  <c:v>37.549987999999999</c:v>
                </c:pt>
                <c:pt idx="95">
                  <c:v>37.052458000000001</c:v>
                </c:pt>
                <c:pt idx="96">
                  <c:v>37.405251999999997</c:v>
                </c:pt>
                <c:pt idx="97">
                  <c:v>37.314793000000002</c:v>
                </c:pt>
                <c:pt idx="98">
                  <c:v>37.088642999999998</c:v>
                </c:pt>
                <c:pt idx="99">
                  <c:v>37.513806000000002</c:v>
                </c:pt>
                <c:pt idx="100">
                  <c:v>37.694724000000001</c:v>
                </c:pt>
                <c:pt idx="101">
                  <c:v>37.721863999999997</c:v>
                </c:pt>
                <c:pt idx="102">
                  <c:v>37.233378999999999</c:v>
                </c:pt>
                <c:pt idx="103">
                  <c:v>37.432392</c:v>
                </c:pt>
                <c:pt idx="104">
                  <c:v>36.663479000000002</c:v>
                </c:pt>
                <c:pt idx="105">
                  <c:v>36.672527000000002</c:v>
                </c:pt>
                <c:pt idx="106">
                  <c:v>37.124827000000003</c:v>
                </c:pt>
                <c:pt idx="107">
                  <c:v>37.522851000000003</c:v>
                </c:pt>
                <c:pt idx="108">
                  <c:v>37.739955999999999</c:v>
                </c:pt>
                <c:pt idx="109">
                  <c:v>37.902785000000002</c:v>
                </c:pt>
                <c:pt idx="110">
                  <c:v>37.522851000000003</c:v>
                </c:pt>
                <c:pt idx="111">
                  <c:v>37.803277999999999</c:v>
                </c:pt>
                <c:pt idx="112">
                  <c:v>37.577128000000002</c:v>
                </c:pt>
                <c:pt idx="113">
                  <c:v>37.830415000000002</c:v>
                </c:pt>
                <c:pt idx="114">
                  <c:v>38.418407000000002</c:v>
                </c:pt>
                <c:pt idx="115">
                  <c:v>38.508865999999998</c:v>
                </c:pt>
                <c:pt idx="116">
                  <c:v>38.545051000000001</c:v>
                </c:pt>
                <c:pt idx="117">
                  <c:v>38.165117000000002</c:v>
                </c:pt>
                <c:pt idx="118">
                  <c:v>37.577128000000002</c:v>
                </c:pt>
                <c:pt idx="119">
                  <c:v>37.703772000000001</c:v>
                </c:pt>
                <c:pt idx="120">
                  <c:v>36.790123000000001</c:v>
                </c:pt>
                <c:pt idx="121">
                  <c:v>36.790123000000001</c:v>
                </c:pt>
                <c:pt idx="122">
                  <c:v>36.697311999999997</c:v>
                </c:pt>
                <c:pt idx="123">
                  <c:v>37.270563000000003</c:v>
                </c:pt>
                <c:pt idx="124">
                  <c:v>38.216887</c:v>
                </c:pt>
                <c:pt idx="125">
                  <c:v>38.580858999999997</c:v>
                </c:pt>
                <c:pt idx="126">
                  <c:v>39.026719999999997</c:v>
                </c:pt>
                <c:pt idx="127">
                  <c:v>38.735543999999997</c:v>
                </c:pt>
                <c:pt idx="128">
                  <c:v>38.007604000000001</c:v>
                </c:pt>
                <c:pt idx="129">
                  <c:v>38.744646000000003</c:v>
                </c:pt>
                <c:pt idx="130">
                  <c:v>38.835636999999998</c:v>
                </c:pt>
                <c:pt idx="131">
                  <c:v>38.526262000000003</c:v>
                </c:pt>
                <c:pt idx="132">
                  <c:v>38.225985000000001</c:v>
                </c:pt>
                <c:pt idx="133">
                  <c:v>38.680948000000001</c:v>
                </c:pt>
                <c:pt idx="134">
                  <c:v>38.480766000000003</c:v>
                </c:pt>
                <c:pt idx="135">
                  <c:v>38.890234</c:v>
                </c:pt>
                <c:pt idx="136">
                  <c:v>39.18141</c:v>
                </c:pt>
                <c:pt idx="137">
                  <c:v>39.581775999999998</c:v>
                </c:pt>
                <c:pt idx="138">
                  <c:v>39.217804000000001</c:v>
                </c:pt>
                <c:pt idx="139">
                  <c:v>38.653651000000004</c:v>
                </c:pt>
                <c:pt idx="140">
                  <c:v>38.362475000000003</c:v>
                </c:pt>
                <c:pt idx="141">
                  <c:v>38.335177999999999</c:v>
                </c:pt>
                <c:pt idx="142">
                  <c:v>38.280580999999998</c:v>
                </c:pt>
                <c:pt idx="143">
                  <c:v>38.526262000000003</c:v>
                </c:pt>
                <c:pt idx="144">
                  <c:v>39.408890999999997</c:v>
                </c:pt>
                <c:pt idx="145">
                  <c:v>39.208705999999999</c:v>
                </c:pt>
                <c:pt idx="146">
                  <c:v>38.699145999999999</c:v>
                </c:pt>
                <c:pt idx="147">
                  <c:v>37.206868999999998</c:v>
                </c:pt>
                <c:pt idx="148">
                  <c:v>35.705492999999997</c:v>
                </c:pt>
                <c:pt idx="149">
                  <c:v>35.596299000000002</c:v>
                </c:pt>
                <c:pt idx="150">
                  <c:v>36.08766</c:v>
                </c:pt>
                <c:pt idx="151">
                  <c:v>36.169553999999998</c:v>
                </c:pt>
                <c:pt idx="152">
                  <c:v>36.579020999999997</c:v>
                </c:pt>
                <c:pt idx="153">
                  <c:v>36.642716</c:v>
                </c:pt>
                <c:pt idx="154">
                  <c:v>36.378836</c:v>
                </c:pt>
                <c:pt idx="155">
                  <c:v>36.187753000000001</c:v>
                </c:pt>
                <c:pt idx="156">
                  <c:v>36.224150000000002</c:v>
                </c:pt>
                <c:pt idx="157">
                  <c:v>36.278744000000003</c:v>
                </c:pt>
                <c:pt idx="158">
                  <c:v>36.124057999999998</c:v>
                </c:pt>
                <c:pt idx="159">
                  <c:v>36.451631999999996</c:v>
                </c:pt>
                <c:pt idx="160">
                  <c:v>36.269646000000002</c:v>
                </c:pt>
                <c:pt idx="161">
                  <c:v>36.051262000000001</c:v>
                </c:pt>
                <c:pt idx="162">
                  <c:v>35.987568000000003</c:v>
                </c:pt>
                <c:pt idx="163">
                  <c:v>36.142257000000001</c:v>
                </c:pt>
                <c:pt idx="164">
                  <c:v>36.205952000000003</c:v>
                </c:pt>
                <c:pt idx="165">
                  <c:v>36.023966000000001</c:v>
                </c:pt>
                <c:pt idx="166">
                  <c:v>36.424332</c:v>
                </c:pt>
                <c:pt idx="167">
                  <c:v>36.005766999999999</c:v>
                </c:pt>
                <c:pt idx="168">
                  <c:v>35.987568000000003</c:v>
                </c:pt>
                <c:pt idx="169">
                  <c:v>36.114956999999997</c:v>
                </c:pt>
                <c:pt idx="170">
                  <c:v>35.468910000000001</c:v>
                </c:pt>
                <c:pt idx="171">
                  <c:v>35.659993999999998</c:v>
                </c:pt>
                <c:pt idx="172">
                  <c:v>34.859262000000001</c:v>
                </c:pt>
                <c:pt idx="173">
                  <c:v>34.804665</c:v>
                </c:pt>
                <c:pt idx="174">
                  <c:v>34.677275999999999</c:v>
                </c:pt>
                <c:pt idx="175">
                  <c:v>34.349702000000001</c:v>
                </c:pt>
                <c:pt idx="176">
                  <c:v>34.386099999999999</c:v>
                </c:pt>
                <c:pt idx="177">
                  <c:v>34.913854999999998</c:v>
                </c:pt>
                <c:pt idx="178">
                  <c:v>34.786465999999997</c:v>
                </c:pt>
                <c:pt idx="179">
                  <c:v>35.123137999999997</c:v>
                </c:pt>
                <c:pt idx="180">
                  <c:v>34.831961999999997</c:v>
                </c:pt>
                <c:pt idx="181">
                  <c:v>35.077641999999997</c:v>
                </c:pt>
                <c:pt idx="182">
                  <c:v>35.132238999999998</c:v>
                </c:pt>
                <c:pt idx="183">
                  <c:v>35.396118000000001</c:v>
                </c:pt>
                <c:pt idx="184">
                  <c:v>35.532604999999997</c:v>
                </c:pt>
                <c:pt idx="185">
                  <c:v>35.650896000000003</c:v>
                </c:pt>
                <c:pt idx="186">
                  <c:v>36.280752999999997</c:v>
                </c:pt>
                <c:pt idx="187">
                  <c:v>35.676530999999997</c:v>
                </c:pt>
                <c:pt idx="188">
                  <c:v>36.161738999999997</c:v>
                </c:pt>
                <c:pt idx="189">
                  <c:v>36.289906000000002</c:v>
                </c:pt>
                <c:pt idx="190">
                  <c:v>36.473004000000003</c:v>
                </c:pt>
                <c:pt idx="191">
                  <c:v>37.214550000000003</c:v>
                </c:pt>
                <c:pt idx="192">
                  <c:v>37.095536000000003</c:v>
                </c:pt>
                <c:pt idx="193">
                  <c:v>37.397644999999997</c:v>
                </c:pt>
                <c:pt idx="194">
                  <c:v>37.5899</c:v>
                </c:pt>
                <c:pt idx="195">
                  <c:v>37.351871000000003</c:v>
                </c:pt>
                <c:pt idx="196">
                  <c:v>37.452575000000003</c:v>
                </c:pt>
                <c:pt idx="197">
                  <c:v>37.434265000000003</c:v>
                </c:pt>
                <c:pt idx="198">
                  <c:v>38.093417000000002</c:v>
                </c:pt>
                <c:pt idx="199">
                  <c:v>38.496229999999997</c:v>
                </c:pt>
                <c:pt idx="200">
                  <c:v>38.111727000000002</c:v>
                </c:pt>
                <c:pt idx="201">
                  <c:v>38.212431000000002</c:v>
                </c:pt>
                <c:pt idx="202">
                  <c:v>37.772993999999997</c:v>
                </c:pt>
                <c:pt idx="203">
                  <c:v>38.056795999999999</c:v>
                </c:pt>
                <c:pt idx="204">
                  <c:v>37.296944000000003</c:v>
                </c:pt>
                <c:pt idx="205">
                  <c:v>37.242013999999998</c:v>
                </c:pt>
                <c:pt idx="206">
                  <c:v>37.434265000000003</c:v>
                </c:pt>
                <c:pt idx="207">
                  <c:v>37.013142000000002</c:v>
                </c:pt>
                <c:pt idx="208">
                  <c:v>37.653982999999997</c:v>
                </c:pt>
                <c:pt idx="209">
                  <c:v>37.809615000000001</c:v>
                </c:pt>
                <c:pt idx="210">
                  <c:v>37.626516000000002</c:v>
                </c:pt>
                <c:pt idx="211">
                  <c:v>37.058914999999999</c:v>
                </c:pt>
                <c:pt idx="212">
                  <c:v>37.077226000000003</c:v>
                </c:pt>
                <c:pt idx="213">
                  <c:v>37.269477000000002</c:v>
                </c:pt>
                <c:pt idx="214">
                  <c:v>36.674413000000001</c:v>
                </c:pt>
                <c:pt idx="215">
                  <c:v>36.619481999999998</c:v>
                </c:pt>
                <c:pt idx="216">
                  <c:v>36.527934999999999</c:v>
                </c:pt>
                <c:pt idx="217">
                  <c:v>36.445540999999999</c:v>
                </c:pt>
                <c:pt idx="218">
                  <c:v>35.969487000000001</c:v>
                </c:pt>
                <c:pt idx="219">
                  <c:v>36.033571000000002</c:v>
                </c:pt>
                <c:pt idx="220">
                  <c:v>36.042724</c:v>
                </c:pt>
                <c:pt idx="221">
                  <c:v>36.280752999999997</c:v>
                </c:pt>
                <c:pt idx="222">
                  <c:v>35.987797</c:v>
                </c:pt>
                <c:pt idx="223">
                  <c:v>36.280752999999997</c:v>
                </c:pt>
                <c:pt idx="224">
                  <c:v>36.610329</c:v>
                </c:pt>
                <c:pt idx="225">
                  <c:v>36.344836999999998</c:v>
                </c:pt>
                <c:pt idx="226">
                  <c:v>36.198359000000004</c:v>
                </c:pt>
                <c:pt idx="227">
                  <c:v>36.509625</c:v>
                </c:pt>
                <c:pt idx="228">
                  <c:v>36.894126999999997</c:v>
                </c:pt>
                <c:pt idx="229">
                  <c:v>37.031452000000002</c:v>
                </c:pt>
                <c:pt idx="230">
                  <c:v>37.077226000000003</c:v>
                </c:pt>
                <c:pt idx="231">
                  <c:v>36.985678</c:v>
                </c:pt>
                <c:pt idx="232">
                  <c:v>36.976520999999998</c:v>
                </c:pt>
                <c:pt idx="233">
                  <c:v>37.022295</c:v>
                </c:pt>
                <c:pt idx="234">
                  <c:v>37.443421999999998</c:v>
                </c:pt>
                <c:pt idx="235">
                  <c:v>37.809615000000001</c:v>
                </c:pt>
                <c:pt idx="236">
                  <c:v>38.450456000000003</c:v>
                </c:pt>
                <c:pt idx="237">
                  <c:v>38.340598999999997</c:v>
                </c:pt>
                <c:pt idx="238">
                  <c:v>38.368062000000002</c:v>
                </c:pt>
                <c:pt idx="239">
                  <c:v>38.743411999999999</c:v>
                </c:pt>
                <c:pt idx="240">
                  <c:v>38.743411999999999</c:v>
                </c:pt>
                <c:pt idx="241">
                  <c:v>39.045524</c:v>
                </c:pt>
                <c:pt idx="242">
                  <c:v>38.459609</c:v>
                </c:pt>
                <c:pt idx="243">
                  <c:v>38.734257999999997</c:v>
                </c:pt>
                <c:pt idx="244">
                  <c:v>38.477919999999997</c:v>
                </c:pt>
                <c:pt idx="245">
                  <c:v>38.239894999999997</c:v>
                </c:pt>
                <c:pt idx="246">
                  <c:v>38.139189999999999</c:v>
                </c:pt>
                <c:pt idx="247">
                  <c:v>37.855387999999998</c:v>
                </c:pt>
                <c:pt idx="248">
                  <c:v>37.528215000000003</c:v>
                </c:pt>
                <c:pt idx="249">
                  <c:v>37.952157999999997</c:v>
                </c:pt>
                <c:pt idx="250">
                  <c:v>38.422179999999997</c:v>
                </c:pt>
                <c:pt idx="251">
                  <c:v>38.514344000000001</c:v>
                </c:pt>
                <c:pt idx="252">
                  <c:v>39.122610999999999</c:v>
                </c:pt>
                <c:pt idx="253">
                  <c:v>39.104177999999997</c:v>
                </c:pt>
                <c:pt idx="254">
                  <c:v>39.104177999999997</c:v>
                </c:pt>
                <c:pt idx="255">
                  <c:v>39.297716999999999</c:v>
                </c:pt>
                <c:pt idx="256">
                  <c:v>39.620283999999998</c:v>
                </c:pt>
                <c:pt idx="257">
                  <c:v>39.684797000000003</c:v>
                </c:pt>
                <c:pt idx="258">
                  <c:v>39.804605000000002</c:v>
                </c:pt>
                <c:pt idx="259">
                  <c:v>40.081093000000003</c:v>
                </c:pt>
                <c:pt idx="260">
                  <c:v>40.302278000000001</c:v>
                </c:pt>
                <c:pt idx="261">
                  <c:v>40.698574000000001</c:v>
                </c:pt>
                <c:pt idx="262">
                  <c:v>41.140948999999999</c:v>
                </c:pt>
                <c:pt idx="263">
                  <c:v>41.076436000000001</c:v>
                </c:pt>
                <c:pt idx="264">
                  <c:v>41.528030000000001</c:v>
                </c:pt>
                <c:pt idx="265">
                  <c:v>41.223894999999999</c:v>
                </c:pt>
                <c:pt idx="266">
                  <c:v>41.380571000000003</c:v>
                </c:pt>
                <c:pt idx="267">
                  <c:v>41.140948999999999</c:v>
                </c:pt>
                <c:pt idx="268">
                  <c:v>41.454298999999999</c:v>
                </c:pt>
                <c:pt idx="269">
                  <c:v>41.177815000000002</c:v>
                </c:pt>
                <c:pt idx="270">
                  <c:v>40.376009000000003</c:v>
                </c:pt>
                <c:pt idx="271">
                  <c:v>40.440522000000001</c:v>
                </c:pt>
                <c:pt idx="272">
                  <c:v>40.237766000000001</c:v>
                </c:pt>
                <c:pt idx="273">
                  <c:v>41.177815000000002</c:v>
                </c:pt>
                <c:pt idx="274">
                  <c:v>40.735439</c:v>
                </c:pt>
                <c:pt idx="275">
                  <c:v>41.279192999999999</c:v>
                </c:pt>
                <c:pt idx="276">
                  <c:v>41.638623000000003</c:v>
                </c:pt>
                <c:pt idx="277">
                  <c:v>41.675488000000001</c:v>
                </c:pt>
                <c:pt idx="278">
                  <c:v>41.970405</c:v>
                </c:pt>
                <c:pt idx="279">
                  <c:v>41.878241000000003</c:v>
                </c:pt>
                <c:pt idx="280">
                  <c:v>42.394348000000001</c:v>
                </c:pt>
                <c:pt idx="281">
                  <c:v>43.039479999999998</c:v>
                </c:pt>
                <c:pt idx="282">
                  <c:v>42.818289999999998</c:v>
                </c:pt>
                <c:pt idx="283">
                  <c:v>42.458860999999999</c:v>
                </c:pt>
                <c:pt idx="284">
                  <c:v>41.915106999999999</c:v>
                </c:pt>
                <c:pt idx="285">
                  <c:v>41.988838000000001</c:v>
                </c:pt>
                <c:pt idx="286">
                  <c:v>41.675488000000001</c:v>
                </c:pt>
                <c:pt idx="287">
                  <c:v>42.108645000000003</c:v>
                </c:pt>
                <c:pt idx="288">
                  <c:v>42.633966000000001</c:v>
                </c:pt>
                <c:pt idx="289">
                  <c:v>42.587885999999997</c:v>
                </c:pt>
                <c:pt idx="290">
                  <c:v>42.864370999999998</c:v>
                </c:pt>
                <c:pt idx="291">
                  <c:v>42.624752000000001</c:v>
                </c:pt>
                <c:pt idx="292">
                  <c:v>42.652399000000003</c:v>
                </c:pt>
                <c:pt idx="293">
                  <c:v>42.504941000000002</c:v>
                </c:pt>
                <c:pt idx="294">
                  <c:v>42.292968999999999</c:v>
                </c:pt>
                <c:pt idx="295">
                  <c:v>42.652399000000003</c:v>
                </c:pt>
                <c:pt idx="296">
                  <c:v>43.113207000000003</c:v>
                </c:pt>
                <c:pt idx="297">
                  <c:v>43.159291000000003</c:v>
                </c:pt>
                <c:pt idx="298">
                  <c:v>43.168506000000001</c:v>
                </c:pt>
                <c:pt idx="299">
                  <c:v>43.398910000000001</c:v>
                </c:pt>
                <c:pt idx="300">
                  <c:v>42.928887000000003</c:v>
                </c:pt>
                <c:pt idx="301">
                  <c:v>42.514158999999999</c:v>
                </c:pt>
                <c:pt idx="302">
                  <c:v>39.030447000000002</c:v>
                </c:pt>
                <c:pt idx="303">
                  <c:v>38.836908000000001</c:v>
                </c:pt>
                <c:pt idx="304">
                  <c:v>38.680235000000003</c:v>
                </c:pt>
                <c:pt idx="305">
                  <c:v>38.790827999999998</c:v>
                </c:pt>
                <c:pt idx="306">
                  <c:v>38.753962999999999</c:v>
                </c:pt>
                <c:pt idx="307">
                  <c:v>38.873773999999997</c:v>
                </c:pt>
                <c:pt idx="308">
                  <c:v>38.692878999999998</c:v>
                </c:pt>
                <c:pt idx="309">
                  <c:v>38.609389</c:v>
                </c:pt>
                <c:pt idx="310">
                  <c:v>38.822750999999997</c:v>
                </c:pt>
                <c:pt idx="311">
                  <c:v>39.008285000000001</c:v>
                </c:pt>
                <c:pt idx="312">
                  <c:v>39.314416000000001</c:v>
                </c:pt>
                <c:pt idx="313">
                  <c:v>39.453563000000003</c:v>
                </c:pt>
                <c:pt idx="314">
                  <c:v>39.379351999999997</c:v>
                </c:pt>
                <c:pt idx="315">
                  <c:v>39.676203999999998</c:v>
                </c:pt>
                <c:pt idx="316">
                  <c:v>39.778247999999998</c:v>
                </c:pt>
                <c:pt idx="317">
                  <c:v>39.843184000000001</c:v>
                </c:pt>
                <c:pt idx="318">
                  <c:v>40.353399000000003</c:v>
                </c:pt>
                <c:pt idx="319">
                  <c:v>40.140036000000002</c:v>
                </c:pt>
                <c:pt idx="320">
                  <c:v>39.898842000000002</c:v>
                </c:pt>
                <c:pt idx="321">
                  <c:v>40.000884999999997</c:v>
                </c:pt>
                <c:pt idx="322">
                  <c:v>39.509224000000003</c:v>
                </c:pt>
                <c:pt idx="323">
                  <c:v>39.611268000000003</c:v>
                </c:pt>
                <c:pt idx="324">
                  <c:v>39.954503000000003</c:v>
                </c:pt>
                <c:pt idx="325">
                  <c:v>40.242080000000001</c:v>
                </c:pt>
                <c:pt idx="326">
                  <c:v>40.631697000000003</c:v>
                </c:pt>
                <c:pt idx="327">
                  <c:v>41.179018999999997</c:v>
                </c:pt>
                <c:pt idx="328">
                  <c:v>41.021318000000001</c:v>
                </c:pt>
                <c:pt idx="329">
                  <c:v>40.798676999999998</c:v>
                </c:pt>
                <c:pt idx="330">
                  <c:v>40.817231</c:v>
                </c:pt>
                <c:pt idx="331">
                  <c:v>41.021318000000001</c:v>
                </c:pt>
                <c:pt idx="332">
                  <c:v>40.761569999999999</c:v>
                </c:pt>
                <c:pt idx="333">
                  <c:v>42.820985999999998</c:v>
                </c:pt>
                <c:pt idx="334">
                  <c:v>43.034348000000001</c:v>
                </c:pt>
                <c:pt idx="335">
                  <c:v>42.635452000000001</c:v>
                </c:pt>
                <c:pt idx="336">
                  <c:v>43.090009000000002</c:v>
                </c:pt>
                <c:pt idx="337">
                  <c:v>43.015794</c:v>
                </c:pt>
                <c:pt idx="338">
                  <c:v>42.700387999999997</c:v>
                </c:pt>
                <c:pt idx="339">
                  <c:v>43.006518999999997</c:v>
                </c:pt>
                <c:pt idx="340">
                  <c:v>42.820985999999998</c:v>
                </c:pt>
                <c:pt idx="341">
                  <c:v>42.913750999999998</c:v>
                </c:pt>
                <c:pt idx="342">
                  <c:v>43.386862000000001</c:v>
                </c:pt>
                <c:pt idx="343">
                  <c:v>43.600223999999997</c:v>
                </c:pt>
                <c:pt idx="344">
                  <c:v>44.333080000000002</c:v>
                </c:pt>
                <c:pt idx="345">
                  <c:v>44.546441999999999</c:v>
                </c:pt>
                <c:pt idx="346">
                  <c:v>44.490780999999998</c:v>
                </c:pt>
                <c:pt idx="347">
                  <c:v>44.147545999999998</c:v>
                </c:pt>
                <c:pt idx="348">
                  <c:v>43.757925</c:v>
                </c:pt>
                <c:pt idx="349">
                  <c:v>43.757925</c:v>
                </c:pt>
                <c:pt idx="350">
                  <c:v>43.859969</c:v>
                </c:pt>
                <c:pt idx="351">
                  <c:v>43.683714000000002</c:v>
                </c:pt>
                <c:pt idx="352">
                  <c:v>44.221756999999997</c:v>
                </c:pt>
                <c:pt idx="353">
                  <c:v>43.563116999999998</c:v>
                </c:pt>
                <c:pt idx="354">
                  <c:v>43.813586000000001</c:v>
                </c:pt>
                <c:pt idx="355">
                  <c:v>43.127116999999998</c:v>
                </c:pt>
                <c:pt idx="356">
                  <c:v>42.691113000000001</c:v>
                </c:pt>
                <c:pt idx="357">
                  <c:v>42.793157000000001</c:v>
                </c:pt>
                <c:pt idx="358">
                  <c:v>43.507458999999997</c:v>
                </c:pt>
                <c:pt idx="359">
                  <c:v>43.451797999999997</c:v>
                </c:pt>
                <c:pt idx="360">
                  <c:v>43.590949000000002</c:v>
                </c:pt>
                <c:pt idx="361">
                  <c:v>43.748649999999998</c:v>
                </c:pt>
                <c:pt idx="362">
                  <c:v>44.435122999999997</c:v>
                </c:pt>
                <c:pt idx="363">
                  <c:v>44.370187000000001</c:v>
                </c:pt>
                <c:pt idx="364">
                  <c:v>44.759804000000003</c:v>
                </c:pt>
                <c:pt idx="365">
                  <c:v>45.232911999999999</c:v>
                </c:pt>
                <c:pt idx="366">
                  <c:v>44.871122999999997</c:v>
                </c:pt>
                <c:pt idx="367">
                  <c:v>43.66516</c:v>
                </c:pt>
                <c:pt idx="368">
                  <c:v>43.813586000000001</c:v>
                </c:pt>
                <c:pt idx="369">
                  <c:v>43.210607000000003</c:v>
                </c:pt>
                <c:pt idx="370">
                  <c:v>43.266264</c:v>
                </c:pt>
                <c:pt idx="371">
                  <c:v>44.462952000000001</c:v>
                </c:pt>
                <c:pt idx="372">
                  <c:v>44.548839000000001</c:v>
                </c:pt>
                <c:pt idx="373">
                  <c:v>44.063395</c:v>
                </c:pt>
                <c:pt idx="374">
                  <c:v>44.427477000000003</c:v>
                </c:pt>
                <c:pt idx="375">
                  <c:v>43.895356</c:v>
                </c:pt>
                <c:pt idx="376">
                  <c:v>44.156748</c:v>
                </c:pt>
                <c:pt idx="377">
                  <c:v>44.418143000000001</c:v>
                </c:pt>
                <c:pt idx="378">
                  <c:v>44.380800999999998</c:v>
                </c:pt>
                <c:pt idx="379">
                  <c:v>44.819564999999997</c:v>
                </c:pt>
                <c:pt idx="380">
                  <c:v>45.547733999999998</c:v>
                </c:pt>
                <c:pt idx="381">
                  <c:v>46.247894000000002</c:v>
                </c:pt>
                <c:pt idx="382">
                  <c:v>46.313242000000002</c:v>
                </c:pt>
                <c:pt idx="383">
                  <c:v>46.434604</c:v>
                </c:pt>
                <c:pt idx="384">
                  <c:v>45.949159000000002</c:v>
                </c:pt>
                <c:pt idx="385">
                  <c:v>46.257227999999998</c:v>
                </c:pt>
                <c:pt idx="386">
                  <c:v>46.826690999999997</c:v>
                </c:pt>
                <c:pt idx="387">
                  <c:v>47.162768999999997</c:v>
                </c:pt>
                <c:pt idx="388">
                  <c:v>47.162768999999997</c:v>
                </c:pt>
                <c:pt idx="389">
                  <c:v>46.845362999999999</c:v>
                </c:pt>
                <c:pt idx="390">
                  <c:v>46.546627999999998</c:v>
                </c:pt>
                <c:pt idx="391">
                  <c:v>46.369252000000003</c:v>
                </c:pt>
                <c:pt idx="392">
                  <c:v>47.666885000000001</c:v>
                </c:pt>
                <c:pt idx="393">
                  <c:v>47.218783000000002</c:v>
                </c:pt>
                <c:pt idx="394">
                  <c:v>46.910710999999999</c:v>
                </c:pt>
                <c:pt idx="395">
                  <c:v>46.761344000000001</c:v>
                </c:pt>
                <c:pt idx="396">
                  <c:v>47.694890000000001</c:v>
                </c:pt>
                <c:pt idx="397">
                  <c:v>47.713560999999999</c:v>
                </c:pt>
                <c:pt idx="398">
                  <c:v>48.114986999999999</c:v>
                </c:pt>
                <c:pt idx="399">
                  <c:v>48.021630000000002</c:v>
                </c:pt>
                <c:pt idx="400">
                  <c:v>47.741567000000003</c:v>
                </c:pt>
                <c:pt idx="401">
                  <c:v>48.096314999999997</c:v>
                </c:pt>
                <c:pt idx="402">
                  <c:v>48.142992</c:v>
                </c:pt>
                <c:pt idx="403">
                  <c:v>48.170997</c:v>
                </c:pt>
                <c:pt idx="404">
                  <c:v>48.721789999999999</c:v>
                </c:pt>
                <c:pt idx="405">
                  <c:v>48.759132000000001</c:v>
                </c:pt>
                <c:pt idx="406">
                  <c:v>48.068309999999997</c:v>
                </c:pt>
                <c:pt idx="407">
                  <c:v>47.909604999999999</c:v>
                </c:pt>
                <c:pt idx="408">
                  <c:v>47.732233000000001</c:v>
                </c:pt>
                <c:pt idx="409">
                  <c:v>47.676219000000003</c:v>
                </c:pt>
                <c:pt idx="410">
                  <c:v>46.938715999999999</c:v>
                </c:pt>
                <c:pt idx="411">
                  <c:v>47.237451</c:v>
                </c:pt>
                <c:pt idx="412">
                  <c:v>47.834923000000003</c:v>
                </c:pt>
                <c:pt idx="413">
                  <c:v>47.582864999999998</c:v>
                </c:pt>
                <c:pt idx="414">
                  <c:v>46.705328999999999</c:v>
                </c:pt>
                <c:pt idx="415">
                  <c:v>46.695996000000001</c:v>
                </c:pt>
                <c:pt idx="416">
                  <c:v>46.938715999999999</c:v>
                </c:pt>
                <c:pt idx="417">
                  <c:v>46.938715999999999</c:v>
                </c:pt>
                <c:pt idx="418">
                  <c:v>46.882705999999999</c:v>
                </c:pt>
                <c:pt idx="419">
                  <c:v>46.901376999999997</c:v>
                </c:pt>
                <c:pt idx="420">
                  <c:v>46.836024999999999</c:v>
                </c:pt>
                <c:pt idx="421">
                  <c:v>47.041407</c:v>
                </c:pt>
                <c:pt idx="422">
                  <c:v>47.424160999999998</c:v>
                </c:pt>
                <c:pt idx="423">
                  <c:v>47.732233000000001</c:v>
                </c:pt>
                <c:pt idx="424">
                  <c:v>48.731127000000001</c:v>
                </c:pt>
                <c:pt idx="425">
                  <c:v>49.33793</c:v>
                </c:pt>
                <c:pt idx="426">
                  <c:v>49.496634999999998</c:v>
                </c:pt>
                <c:pt idx="427">
                  <c:v>49.711350000000003</c:v>
                </c:pt>
                <c:pt idx="428">
                  <c:v>50.010084999999997</c:v>
                </c:pt>
                <c:pt idx="429">
                  <c:v>49.776698000000003</c:v>
                </c:pt>
                <c:pt idx="430">
                  <c:v>49.898060000000001</c:v>
                </c:pt>
                <c:pt idx="431">
                  <c:v>49.888722999999999</c:v>
                </c:pt>
                <c:pt idx="432">
                  <c:v>49.711350000000003</c:v>
                </c:pt>
                <c:pt idx="433">
                  <c:v>48.917836999999999</c:v>
                </c:pt>
                <c:pt idx="434">
                  <c:v>48.917836999999999</c:v>
                </c:pt>
                <c:pt idx="435">
                  <c:v>48.843152000000003</c:v>
                </c:pt>
                <c:pt idx="436">
                  <c:v>49.090102999999999</c:v>
                </c:pt>
                <c:pt idx="437">
                  <c:v>48.968038</c:v>
                </c:pt>
                <c:pt idx="438">
                  <c:v>49.841293</c:v>
                </c:pt>
                <c:pt idx="439">
                  <c:v>49.963358999999997</c:v>
                </c:pt>
                <c:pt idx="440">
                  <c:v>50.235664999999997</c:v>
                </c:pt>
                <c:pt idx="441">
                  <c:v>50.564307999999997</c:v>
                </c:pt>
                <c:pt idx="442">
                  <c:v>50.573700000000002</c:v>
                </c:pt>
                <c:pt idx="443">
                  <c:v>49.953969999999998</c:v>
                </c:pt>
                <c:pt idx="444">
                  <c:v>49.719223999999997</c:v>
                </c:pt>
                <c:pt idx="445">
                  <c:v>51.362447000000003</c:v>
                </c:pt>
                <c:pt idx="446">
                  <c:v>51.334274999999998</c:v>
                </c:pt>
                <c:pt idx="447">
                  <c:v>51.531464999999997</c:v>
                </c:pt>
                <c:pt idx="448">
                  <c:v>51.249769999999998</c:v>
                </c:pt>
                <c:pt idx="449">
                  <c:v>52.151193999999997</c:v>
                </c:pt>
                <c:pt idx="450">
                  <c:v>53.137127</c:v>
                </c:pt>
                <c:pt idx="451">
                  <c:v>52.508006000000002</c:v>
                </c:pt>
                <c:pt idx="452">
                  <c:v>52.188754000000003</c:v>
                </c:pt>
                <c:pt idx="453">
                  <c:v>51.569020999999999</c:v>
                </c:pt>
                <c:pt idx="454">
                  <c:v>51.465736</c:v>
                </c:pt>
                <c:pt idx="455">
                  <c:v>51.662922000000002</c:v>
                </c:pt>
                <c:pt idx="456">
                  <c:v>51.597192999999997</c:v>
                </c:pt>
                <c:pt idx="457">
                  <c:v>52.160581999999998</c:v>
                </c:pt>
                <c:pt idx="458">
                  <c:v>52.723975000000003</c:v>
                </c:pt>
                <c:pt idx="459">
                  <c:v>52.282651000000001</c:v>
                </c:pt>
                <c:pt idx="460">
                  <c:v>55.080824</c:v>
                </c:pt>
                <c:pt idx="461">
                  <c:v>56.573810000000002</c:v>
                </c:pt>
                <c:pt idx="462">
                  <c:v>58.029235</c:v>
                </c:pt>
                <c:pt idx="463">
                  <c:v>56.864896000000002</c:v>
                </c:pt>
                <c:pt idx="464">
                  <c:v>57.512794</c:v>
                </c:pt>
                <c:pt idx="465">
                  <c:v>57.109031000000002</c:v>
                </c:pt>
                <c:pt idx="466">
                  <c:v>58.498727000000002</c:v>
                </c:pt>
                <c:pt idx="467">
                  <c:v>59.118456999999999</c:v>
                </c:pt>
                <c:pt idx="468">
                  <c:v>59.156016999999999</c:v>
                </c:pt>
                <c:pt idx="469">
                  <c:v>60.029273000000003</c:v>
                </c:pt>
                <c:pt idx="470">
                  <c:v>60.573884999999997</c:v>
                </c:pt>
                <c:pt idx="471">
                  <c:v>60.883744999999998</c:v>
                </c:pt>
                <c:pt idx="472">
                  <c:v>60.780462999999997</c:v>
                </c:pt>
                <c:pt idx="473">
                  <c:v>60.977649</c:v>
                </c:pt>
                <c:pt idx="474">
                  <c:v>60.827407999999998</c:v>
                </c:pt>
                <c:pt idx="475">
                  <c:v>61.362628999999998</c:v>
                </c:pt>
                <c:pt idx="476">
                  <c:v>61.052762000000001</c:v>
                </c:pt>
                <c:pt idx="477">
                  <c:v>61.137273999999998</c:v>
                </c:pt>
                <c:pt idx="478">
                  <c:v>60.940089</c:v>
                </c:pt>
                <c:pt idx="479">
                  <c:v>60.536324999999998</c:v>
                </c:pt>
                <c:pt idx="480">
                  <c:v>60.658389999999997</c:v>
                </c:pt>
                <c:pt idx="481">
                  <c:v>60.677174000000001</c:v>
                </c:pt>
                <c:pt idx="482">
                  <c:v>60.780462999999997</c:v>
                </c:pt>
                <c:pt idx="483">
                  <c:v>59.343814000000002</c:v>
                </c:pt>
                <c:pt idx="484">
                  <c:v>59.090288000000001</c:v>
                </c:pt>
                <c:pt idx="485">
                  <c:v>60.029273000000003</c:v>
                </c:pt>
                <c:pt idx="486">
                  <c:v>60.348523999999998</c:v>
                </c:pt>
                <c:pt idx="487">
                  <c:v>62.179547999999997</c:v>
                </c:pt>
                <c:pt idx="488">
                  <c:v>62.188940000000002</c:v>
                </c:pt>
                <c:pt idx="489">
                  <c:v>62.132595999999999</c:v>
                </c:pt>
                <c:pt idx="490">
                  <c:v>61.672494999999998</c:v>
                </c:pt>
                <c:pt idx="491">
                  <c:v>61.616159000000003</c:v>
                </c:pt>
                <c:pt idx="492">
                  <c:v>61.390796999999999</c:v>
                </c:pt>
                <c:pt idx="493">
                  <c:v>62.695985</c:v>
                </c:pt>
                <c:pt idx="494">
                  <c:v>62.695985</c:v>
                </c:pt>
                <c:pt idx="495">
                  <c:v>62.498798999999998</c:v>
                </c:pt>
                <c:pt idx="496">
                  <c:v>62.902563000000001</c:v>
                </c:pt>
                <c:pt idx="497">
                  <c:v>63.024635000000004</c:v>
                </c:pt>
                <c:pt idx="498">
                  <c:v>63.362670000000001</c:v>
                </c:pt>
                <c:pt idx="499">
                  <c:v>63.043411999999996</c:v>
                </c:pt>
                <c:pt idx="500">
                  <c:v>63.263190000000002</c:v>
                </c:pt>
                <c:pt idx="501">
                  <c:v>63.017944999999997</c:v>
                </c:pt>
                <c:pt idx="502">
                  <c:v>62.376541000000003</c:v>
                </c:pt>
                <c:pt idx="503">
                  <c:v>62.999082999999999</c:v>
                </c:pt>
                <c:pt idx="504">
                  <c:v>62.942490999999997</c:v>
                </c:pt>
                <c:pt idx="505">
                  <c:v>63.715949000000002</c:v>
                </c:pt>
                <c:pt idx="506">
                  <c:v>63.225459000000001</c:v>
                </c:pt>
                <c:pt idx="507">
                  <c:v>64.310187999999997</c:v>
                </c:pt>
                <c:pt idx="508">
                  <c:v>65.385481999999996</c:v>
                </c:pt>
                <c:pt idx="509">
                  <c:v>64.093238999999997</c:v>
                </c:pt>
                <c:pt idx="510">
                  <c:v>64.329049999999995</c:v>
                </c:pt>
                <c:pt idx="511">
                  <c:v>64.055515999999997</c:v>
                </c:pt>
                <c:pt idx="512">
                  <c:v>64.083811999999995</c:v>
                </c:pt>
                <c:pt idx="513">
                  <c:v>63.838566999999998</c:v>
                </c:pt>
                <c:pt idx="514">
                  <c:v>64.140404000000004</c:v>
                </c:pt>
                <c:pt idx="515">
                  <c:v>64.093238999999997</c:v>
                </c:pt>
                <c:pt idx="516">
                  <c:v>63.159432000000002</c:v>
                </c:pt>
                <c:pt idx="517">
                  <c:v>61.70684</c:v>
                </c:pt>
                <c:pt idx="518">
                  <c:v>61.555925000000002</c:v>
                </c:pt>
                <c:pt idx="519">
                  <c:v>63.565026000000003</c:v>
                </c:pt>
                <c:pt idx="520">
                  <c:v>62.678376999999998</c:v>
                </c:pt>
                <c:pt idx="521">
                  <c:v>65.045914999999994</c:v>
                </c:pt>
                <c:pt idx="522">
                  <c:v>64.159266000000002</c:v>
                </c:pt>
                <c:pt idx="523">
                  <c:v>62.027546000000001</c:v>
                </c:pt>
                <c:pt idx="524">
                  <c:v>61.838892999999999</c:v>
                </c:pt>
                <c:pt idx="525">
                  <c:v>61.659681999999997</c:v>
                </c:pt>
                <c:pt idx="526">
                  <c:v>62.508594000000002</c:v>
                </c:pt>
                <c:pt idx="527">
                  <c:v>63.706513999999999</c:v>
                </c:pt>
                <c:pt idx="528">
                  <c:v>62.876463999999999</c:v>
                </c:pt>
                <c:pt idx="529">
                  <c:v>65.611857999999998</c:v>
                </c:pt>
                <c:pt idx="530">
                  <c:v>65.526970000000006</c:v>
                </c:pt>
                <c:pt idx="531">
                  <c:v>65.951425999999998</c:v>
                </c:pt>
                <c:pt idx="532">
                  <c:v>66.281559000000001</c:v>
                </c:pt>
                <c:pt idx="533">
                  <c:v>66.781482999999994</c:v>
                </c:pt>
                <c:pt idx="534">
                  <c:v>66.913535999999993</c:v>
                </c:pt>
                <c:pt idx="535">
                  <c:v>67.451183</c:v>
                </c:pt>
                <c:pt idx="536">
                  <c:v>67.677559000000002</c:v>
                </c:pt>
                <c:pt idx="537">
                  <c:v>67.696421000000001</c:v>
                </c:pt>
                <c:pt idx="538">
                  <c:v>67.913369000000003</c:v>
                </c:pt>
                <c:pt idx="539">
                  <c:v>67.545506000000003</c:v>
                </c:pt>
                <c:pt idx="540">
                  <c:v>67.753020000000006</c:v>
                </c:pt>
                <c:pt idx="541">
                  <c:v>67.470044999999999</c:v>
                </c:pt>
                <c:pt idx="542">
                  <c:v>67.422887000000003</c:v>
                </c:pt>
                <c:pt idx="543">
                  <c:v>69.365961999999996</c:v>
                </c:pt>
                <c:pt idx="544">
                  <c:v>69.045255999999995</c:v>
                </c:pt>
                <c:pt idx="545">
                  <c:v>68.441581999999997</c:v>
                </c:pt>
                <c:pt idx="546">
                  <c:v>68.196343999999996</c:v>
                </c:pt>
                <c:pt idx="547">
                  <c:v>68.356694000000005</c:v>
                </c:pt>
                <c:pt idx="548">
                  <c:v>68.422719999999998</c:v>
                </c:pt>
                <c:pt idx="549">
                  <c:v>68.422719999999998</c:v>
                </c:pt>
                <c:pt idx="550">
                  <c:v>68.366128000000003</c:v>
                </c:pt>
                <c:pt idx="551">
                  <c:v>68.186909999999997</c:v>
                </c:pt>
                <c:pt idx="552">
                  <c:v>68.564207999999994</c:v>
                </c:pt>
                <c:pt idx="553">
                  <c:v>69.281065999999996</c:v>
                </c:pt>
                <c:pt idx="554">
                  <c:v>68.035988000000003</c:v>
                </c:pt>
                <c:pt idx="555">
                  <c:v>67.677559000000002</c:v>
                </c:pt>
                <c:pt idx="556">
                  <c:v>66.253263000000004</c:v>
                </c:pt>
                <c:pt idx="557">
                  <c:v>66.158940000000001</c:v>
                </c:pt>
                <c:pt idx="558">
                  <c:v>67.102181000000002</c:v>
                </c:pt>
                <c:pt idx="559">
                  <c:v>66.328723999999994</c:v>
                </c:pt>
                <c:pt idx="560">
                  <c:v>65.215699000000001</c:v>
                </c:pt>
                <c:pt idx="561">
                  <c:v>66.014353</c:v>
                </c:pt>
                <c:pt idx="562">
                  <c:v>66.298574000000002</c:v>
                </c:pt>
                <c:pt idx="563">
                  <c:v>66.061724999999996</c:v>
                </c:pt>
                <c:pt idx="564">
                  <c:v>66.582786999999996</c:v>
                </c:pt>
                <c:pt idx="565">
                  <c:v>67.558600999999996</c:v>
                </c:pt>
                <c:pt idx="566">
                  <c:v>65.379600999999994</c:v>
                </c:pt>
                <c:pt idx="567">
                  <c:v>64.451153000000005</c:v>
                </c:pt>
                <c:pt idx="568">
                  <c:v>64.119567000000004</c:v>
                </c:pt>
                <c:pt idx="569">
                  <c:v>65.796448999999996</c:v>
                </c:pt>
                <c:pt idx="570">
                  <c:v>63.655346000000002</c:v>
                </c:pt>
                <c:pt idx="571">
                  <c:v>62.660580000000003</c:v>
                </c:pt>
                <c:pt idx="572">
                  <c:v>63.210070000000002</c:v>
                </c:pt>
                <c:pt idx="573">
                  <c:v>63.674290999999997</c:v>
                </c:pt>
                <c:pt idx="574">
                  <c:v>64.441676999999999</c:v>
                </c:pt>
                <c:pt idx="575">
                  <c:v>64.545890999999997</c:v>
                </c:pt>
                <c:pt idx="576">
                  <c:v>65.038539</c:v>
                </c:pt>
                <c:pt idx="577">
                  <c:v>65.237491000000006</c:v>
                </c:pt>
                <c:pt idx="578">
                  <c:v>65.322753000000006</c:v>
                </c:pt>
                <c:pt idx="579">
                  <c:v>65.000641999999999</c:v>
                </c:pt>
                <c:pt idx="580">
                  <c:v>63.664814999999997</c:v>
                </c:pt>
                <c:pt idx="581">
                  <c:v>64.943800999999993</c:v>
                </c:pt>
                <c:pt idx="582">
                  <c:v>66.146986999999996</c:v>
                </c:pt>
                <c:pt idx="583">
                  <c:v>65.853297999999995</c:v>
                </c:pt>
                <c:pt idx="584">
                  <c:v>61.694243</c:v>
                </c:pt>
                <c:pt idx="585">
                  <c:v>60.443680000000001</c:v>
                </c:pt>
                <c:pt idx="586">
                  <c:v>60.614210999999997</c:v>
                </c:pt>
                <c:pt idx="587">
                  <c:v>60.841586999999997</c:v>
                </c:pt>
                <c:pt idx="588">
                  <c:v>60.472104999999999</c:v>
                </c:pt>
                <c:pt idx="589">
                  <c:v>60.538421999999997</c:v>
                </c:pt>
                <c:pt idx="590">
                  <c:v>61.021594</c:v>
                </c:pt>
                <c:pt idx="591">
                  <c:v>61.599497</c:v>
                </c:pt>
                <c:pt idx="592">
                  <c:v>62.679532000000002</c:v>
                </c:pt>
                <c:pt idx="593">
                  <c:v>61.788980000000002</c:v>
                </c:pt>
                <c:pt idx="594">
                  <c:v>61.514235999999997</c:v>
                </c:pt>
                <c:pt idx="595">
                  <c:v>62.291097999999998</c:v>
                </c:pt>
                <c:pt idx="596">
                  <c:v>63.049014999999997</c:v>
                </c:pt>
                <c:pt idx="597">
                  <c:v>62.717421999999999</c:v>
                </c:pt>
                <c:pt idx="598">
                  <c:v>63.844822000000001</c:v>
                </c:pt>
                <c:pt idx="599">
                  <c:v>64.214303999999998</c:v>
                </c:pt>
                <c:pt idx="600">
                  <c:v>64.934325000000001</c:v>
                </c:pt>
                <c:pt idx="601">
                  <c:v>65.550132000000005</c:v>
                </c:pt>
                <c:pt idx="602">
                  <c:v>65.796448999999996</c:v>
                </c:pt>
                <c:pt idx="603">
                  <c:v>67.369124999999997</c:v>
                </c:pt>
                <c:pt idx="604">
                  <c:v>66.914372999999998</c:v>
                </c:pt>
                <c:pt idx="605">
                  <c:v>66.838587000000004</c:v>
                </c:pt>
                <c:pt idx="606">
                  <c:v>67.359649000000005</c:v>
                </c:pt>
                <c:pt idx="607">
                  <c:v>67.312284000000005</c:v>
                </c:pt>
                <c:pt idx="608">
                  <c:v>66.999643000000006</c:v>
                </c:pt>
                <c:pt idx="609">
                  <c:v>67.047008000000005</c:v>
                </c:pt>
                <c:pt idx="610">
                  <c:v>66.990167</c:v>
                </c:pt>
                <c:pt idx="611">
                  <c:v>66.345939000000001</c:v>
                </c:pt>
                <c:pt idx="612">
                  <c:v>66.251200999999995</c:v>
                </c:pt>
                <c:pt idx="613">
                  <c:v>64.346939000000006</c:v>
                </c:pt>
                <c:pt idx="614">
                  <c:v>64.185884000000001</c:v>
                </c:pt>
                <c:pt idx="615">
                  <c:v>64.053248999999994</c:v>
                </c:pt>
                <c:pt idx="616">
                  <c:v>64.631159999999994</c:v>
                </c:pt>
                <c:pt idx="617">
                  <c:v>65.123801</c:v>
                </c:pt>
                <c:pt idx="618">
                  <c:v>65.085903999999999</c:v>
                </c:pt>
                <c:pt idx="619">
                  <c:v>65.493284000000003</c:v>
                </c:pt>
                <c:pt idx="620">
                  <c:v>65.209069999999997</c:v>
                </c:pt>
                <c:pt idx="621">
                  <c:v>65.000641999999999</c:v>
                </c:pt>
                <c:pt idx="622">
                  <c:v>65.891193999999999</c:v>
                </c:pt>
                <c:pt idx="623">
                  <c:v>65.588029000000006</c:v>
                </c:pt>
                <c:pt idx="624">
                  <c:v>65.847954999999999</c:v>
                </c:pt>
                <c:pt idx="625">
                  <c:v>65.276683000000006</c:v>
                </c:pt>
                <c:pt idx="626">
                  <c:v>66.285925000000006</c:v>
                </c:pt>
                <c:pt idx="627">
                  <c:v>66.257356000000001</c:v>
                </c:pt>
                <c:pt idx="628">
                  <c:v>67.038093000000003</c:v>
                </c:pt>
                <c:pt idx="629">
                  <c:v>67.009523999999999</c:v>
                </c:pt>
                <c:pt idx="630">
                  <c:v>66.428736000000001</c:v>
                </c:pt>
                <c:pt idx="631">
                  <c:v>66.876228999999995</c:v>
                </c:pt>
                <c:pt idx="632">
                  <c:v>67.133302999999998</c:v>
                </c:pt>
                <c:pt idx="633">
                  <c:v>67.104741000000004</c:v>
                </c:pt>
                <c:pt idx="634">
                  <c:v>67.257075</c:v>
                </c:pt>
                <c:pt idx="635">
                  <c:v>67.609358</c:v>
                </c:pt>
                <c:pt idx="636">
                  <c:v>67.599834999999999</c:v>
                </c:pt>
                <c:pt idx="637">
                  <c:v>67.199950000000001</c:v>
                </c:pt>
                <c:pt idx="638">
                  <c:v>67.656959000000001</c:v>
                </c:pt>
                <c:pt idx="639">
                  <c:v>66.714371999999997</c:v>
                </c:pt>
                <c:pt idx="640">
                  <c:v>67.333245000000005</c:v>
                </c:pt>
                <c:pt idx="641">
                  <c:v>68.028282000000004</c:v>
                </c:pt>
                <c:pt idx="642">
                  <c:v>68.961353000000003</c:v>
                </c:pt>
                <c:pt idx="643">
                  <c:v>68.761410999999995</c:v>
                </c:pt>
                <c:pt idx="644">
                  <c:v>69.066085999999999</c:v>
                </c:pt>
                <c:pt idx="645">
                  <c:v>68.837581</c:v>
                </c:pt>
                <c:pt idx="646">
                  <c:v>69.266028000000006</c:v>
                </c:pt>
                <c:pt idx="647">
                  <c:v>68.218708000000007</c:v>
                </c:pt>
                <c:pt idx="648">
                  <c:v>68.904229000000001</c:v>
                </c:pt>
                <c:pt idx="649">
                  <c:v>66.914314000000005</c:v>
                </c:pt>
                <c:pt idx="650">
                  <c:v>67.285636999999994</c:v>
                </c:pt>
                <c:pt idx="651">
                  <c:v>66.980962000000005</c:v>
                </c:pt>
                <c:pt idx="652">
                  <c:v>66.647724999999994</c:v>
                </c:pt>
                <c:pt idx="653">
                  <c:v>67.542710999999997</c:v>
                </c:pt>
                <c:pt idx="654">
                  <c:v>67.828339</c:v>
                </c:pt>
                <c:pt idx="655">
                  <c:v>67.618874000000005</c:v>
                </c:pt>
                <c:pt idx="656">
                  <c:v>68.437689000000006</c:v>
                </c:pt>
                <c:pt idx="657">
                  <c:v>68.675717000000006</c:v>
                </c:pt>
                <c:pt idx="658">
                  <c:v>68.009242999999998</c:v>
                </c:pt>
                <c:pt idx="659">
                  <c:v>68.751887999999994</c:v>
                </c:pt>
                <c:pt idx="660">
                  <c:v>69.12321</c:v>
                </c:pt>
                <c:pt idx="661">
                  <c:v>69.008960999999999</c:v>
                </c:pt>
                <c:pt idx="662">
                  <c:v>69.599265000000003</c:v>
                </c:pt>
                <c:pt idx="663">
                  <c:v>69.437408000000005</c:v>
                </c:pt>
                <c:pt idx="664">
                  <c:v>69.932501999999999</c:v>
                </c:pt>
                <c:pt idx="665">
                  <c:v>69.808730999999995</c:v>
                </c:pt>
                <c:pt idx="666">
                  <c:v>69.189857000000003</c:v>
                </c:pt>
                <c:pt idx="667">
                  <c:v>69.761122</c:v>
                </c:pt>
                <c:pt idx="668">
                  <c:v>70.170529999999999</c:v>
                </c:pt>
                <c:pt idx="669">
                  <c:v>70.294308999999998</c:v>
                </c:pt>
                <c:pt idx="670">
                  <c:v>70.808448999999996</c:v>
                </c:pt>
                <c:pt idx="671">
                  <c:v>70.741802000000007</c:v>
                </c:pt>
                <c:pt idx="672">
                  <c:v>71.712951000000004</c:v>
                </c:pt>
                <c:pt idx="673">
                  <c:v>71.798644999999993</c:v>
                </c:pt>
                <c:pt idx="674">
                  <c:v>71.684388999999996</c:v>
                </c:pt>
                <c:pt idx="675">
                  <c:v>71.865291999999997</c:v>
                </c:pt>
                <c:pt idx="676">
                  <c:v>71.655827000000002</c:v>
                </c:pt>
                <c:pt idx="677">
                  <c:v>71.779599000000005</c:v>
                </c:pt>
                <c:pt idx="678">
                  <c:v>71.370191000000005</c:v>
                </c:pt>
                <c:pt idx="679">
                  <c:v>71.931939999999997</c:v>
                </c:pt>
                <c:pt idx="680">
                  <c:v>71.370191000000005</c:v>
                </c:pt>
                <c:pt idx="681">
                  <c:v>71.808160999999998</c:v>
                </c:pt>
                <c:pt idx="682">
                  <c:v>72.446072999999998</c:v>
                </c:pt>
                <c:pt idx="683">
                  <c:v>72.236615</c:v>
                </c:pt>
                <c:pt idx="684">
                  <c:v>72.227091999999999</c:v>
                </c:pt>
                <c:pt idx="685">
                  <c:v>73.940893000000003</c:v>
                </c:pt>
                <c:pt idx="686">
                  <c:v>72.512727999999996</c:v>
                </c:pt>
                <c:pt idx="687">
                  <c:v>72.055712</c:v>
                </c:pt>
                <c:pt idx="688">
                  <c:v>72.335944999999995</c:v>
                </c:pt>
                <c:pt idx="689">
                  <c:v>71.656869</c:v>
                </c:pt>
                <c:pt idx="690">
                  <c:v>71.331682000000001</c:v>
                </c:pt>
                <c:pt idx="691">
                  <c:v>71.781211999999996</c:v>
                </c:pt>
                <c:pt idx="692">
                  <c:v>72.842866999999998</c:v>
                </c:pt>
                <c:pt idx="693">
                  <c:v>72.508105</c:v>
                </c:pt>
                <c:pt idx="694">
                  <c:v>71.245598000000001</c:v>
                </c:pt>
                <c:pt idx="695">
                  <c:v>73.321089000000001</c:v>
                </c:pt>
                <c:pt idx="696">
                  <c:v>72.115966</c:v>
                </c:pt>
                <c:pt idx="697">
                  <c:v>72.230734999999996</c:v>
                </c:pt>
                <c:pt idx="698">
                  <c:v>70.690865000000002</c:v>
                </c:pt>
                <c:pt idx="699">
                  <c:v>71.331682000000001</c:v>
                </c:pt>
                <c:pt idx="700">
                  <c:v>70.040481999999997</c:v>
                </c:pt>
                <c:pt idx="701">
                  <c:v>68.988387000000003</c:v>
                </c:pt>
                <c:pt idx="702">
                  <c:v>70.413494999999998</c:v>
                </c:pt>
                <c:pt idx="703">
                  <c:v>70.882150999999993</c:v>
                </c:pt>
                <c:pt idx="704">
                  <c:v>72.527237999999997</c:v>
                </c:pt>
                <c:pt idx="705">
                  <c:v>72.689831999999996</c:v>
                </c:pt>
                <c:pt idx="706">
                  <c:v>73.120228999999995</c:v>
                </c:pt>
                <c:pt idx="707">
                  <c:v>73.741919999999993</c:v>
                </c:pt>
                <c:pt idx="708">
                  <c:v>74.994867999999997</c:v>
                </c:pt>
                <c:pt idx="709">
                  <c:v>75.071377999999996</c:v>
                </c:pt>
                <c:pt idx="710">
                  <c:v>74.679239999999993</c:v>
                </c:pt>
                <c:pt idx="711">
                  <c:v>74.784448999999995</c:v>
                </c:pt>
                <c:pt idx="712">
                  <c:v>75.061819</c:v>
                </c:pt>
                <c:pt idx="713">
                  <c:v>75.157461999999995</c:v>
                </c:pt>
                <c:pt idx="714">
                  <c:v>76.046957000000006</c:v>
                </c:pt>
                <c:pt idx="715">
                  <c:v>75.473090999999997</c:v>
                </c:pt>
                <c:pt idx="716">
                  <c:v>76.133032999999998</c:v>
                </c:pt>
                <c:pt idx="717">
                  <c:v>74.860958999999994</c:v>
                </c:pt>
                <c:pt idx="718">
                  <c:v>75.645244000000005</c:v>
                </c:pt>
                <c:pt idx="719">
                  <c:v>76.133032999999998</c:v>
                </c:pt>
                <c:pt idx="720">
                  <c:v>76.745157000000006</c:v>
                </c:pt>
                <c:pt idx="721">
                  <c:v>77.146870000000007</c:v>
                </c:pt>
                <c:pt idx="722">
                  <c:v>76.850367000000006</c:v>
                </c:pt>
                <c:pt idx="723">
                  <c:v>76.859932999999998</c:v>
                </c:pt>
                <c:pt idx="724">
                  <c:v>77.481623999999996</c:v>
                </c:pt>
                <c:pt idx="725">
                  <c:v>76.257375999999994</c:v>
                </c:pt>
                <c:pt idx="726">
                  <c:v>75.434832</c:v>
                </c:pt>
                <c:pt idx="727">
                  <c:v>76.085215000000005</c:v>
                </c:pt>
                <c:pt idx="728">
                  <c:v>77.443365999999997</c:v>
                </c:pt>
                <c:pt idx="729">
                  <c:v>77.452932000000004</c:v>
                </c:pt>
                <c:pt idx="730">
                  <c:v>77.950280000000006</c:v>
                </c:pt>
                <c:pt idx="731">
                  <c:v>78.610230000000001</c:v>
                </c:pt>
                <c:pt idx="732">
                  <c:v>78.428503000000006</c:v>
                </c:pt>
                <c:pt idx="733">
                  <c:v>78.552837999999994</c:v>
                </c:pt>
                <c:pt idx="734">
                  <c:v>78.380678000000003</c:v>
                </c:pt>
                <c:pt idx="735">
                  <c:v>78.648488999999998</c:v>
                </c:pt>
                <c:pt idx="736">
                  <c:v>78.648488999999998</c:v>
                </c:pt>
                <c:pt idx="737">
                  <c:v>78.897159000000002</c:v>
                </c:pt>
                <c:pt idx="738">
                  <c:v>77.749427999999995</c:v>
                </c:pt>
                <c:pt idx="739">
                  <c:v>76.974709000000004</c:v>
                </c:pt>
                <c:pt idx="740">
                  <c:v>76.965142999999998</c:v>
                </c:pt>
                <c:pt idx="741">
                  <c:v>75.846103999999997</c:v>
                </c:pt>
                <c:pt idx="742">
                  <c:v>76.104341000000005</c:v>
                </c:pt>
                <c:pt idx="743">
                  <c:v>75.654810999999995</c:v>
                </c:pt>
                <c:pt idx="744">
                  <c:v>77.137303000000003</c:v>
                </c:pt>
                <c:pt idx="745">
                  <c:v>78.820649000000003</c:v>
                </c:pt>
                <c:pt idx="746">
                  <c:v>79.423207000000005</c:v>
                </c:pt>
                <c:pt idx="747">
                  <c:v>79.384947999999994</c:v>
                </c:pt>
                <c:pt idx="748">
                  <c:v>78.351985999999997</c:v>
                </c:pt>
                <c:pt idx="749">
                  <c:v>78.495453999999995</c:v>
                </c:pt>
                <c:pt idx="750">
                  <c:v>78.275468000000004</c:v>
                </c:pt>
                <c:pt idx="751">
                  <c:v>77.615526000000003</c:v>
                </c:pt>
                <c:pt idx="752">
                  <c:v>78.588515000000001</c:v>
                </c:pt>
                <c:pt idx="753">
                  <c:v>77.541567999999998</c:v>
                </c:pt>
                <c:pt idx="754">
                  <c:v>77.330256000000006</c:v>
                </c:pt>
                <c:pt idx="755">
                  <c:v>76.888424000000001</c:v>
                </c:pt>
                <c:pt idx="756">
                  <c:v>76.062388999999996</c:v>
                </c:pt>
                <c:pt idx="757">
                  <c:v>78.790220000000005</c:v>
                </c:pt>
                <c:pt idx="758">
                  <c:v>81.220296000000005</c:v>
                </c:pt>
                <c:pt idx="759">
                  <c:v>80.528730999999993</c:v>
                </c:pt>
                <c:pt idx="760">
                  <c:v>79.539411999999999</c:v>
                </c:pt>
                <c:pt idx="761">
                  <c:v>79.241658000000001</c:v>
                </c:pt>
                <c:pt idx="762">
                  <c:v>78.713378000000006</c:v>
                </c:pt>
                <c:pt idx="763">
                  <c:v>77.656824</c:v>
                </c:pt>
                <c:pt idx="764">
                  <c:v>79.011139</c:v>
                </c:pt>
                <c:pt idx="765">
                  <c:v>78.511672000000004</c:v>
                </c:pt>
                <c:pt idx="766">
                  <c:v>78.703778</c:v>
                </c:pt>
                <c:pt idx="767">
                  <c:v>80.605574000000004</c:v>
                </c:pt>
                <c:pt idx="768">
                  <c:v>80.173349000000002</c:v>
                </c:pt>
                <c:pt idx="769">
                  <c:v>81.402794</c:v>
                </c:pt>
                <c:pt idx="770">
                  <c:v>81.354765999999998</c:v>
                </c:pt>
                <c:pt idx="771">
                  <c:v>82.017516999999998</c:v>
                </c:pt>
                <c:pt idx="772">
                  <c:v>81.470028999999997</c:v>
                </c:pt>
                <c:pt idx="773">
                  <c:v>79.904409000000001</c:v>
                </c:pt>
                <c:pt idx="774">
                  <c:v>79.549019999999999</c:v>
                </c:pt>
                <c:pt idx="775">
                  <c:v>80.125321</c:v>
                </c:pt>
                <c:pt idx="776">
                  <c:v>80.557552999999999</c:v>
                </c:pt>
                <c:pt idx="777">
                  <c:v>81.095433</c:v>
                </c:pt>
                <c:pt idx="778">
                  <c:v>82.094358999999997</c:v>
                </c:pt>
                <c:pt idx="779">
                  <c:v>80.893727999999996</c:v>
                </c:pt>
                <c:pt idx="780">
                  <c:v>81.758184</c:v>
                </c:pt>
                <c:pt idx="781">
                  <c:v>82.689868000000004</c:v>
                </c:pt>
                <c:pt idx="782">
                  <c:v>82.641846999999999</c:v>
                </c:pt>
                <c:pt idx="783">
                  <c:v>82.680267999999998</c:v>
                </c:pt>
                <c:pt idx="784">
                  <c:v>82.997236000000001</c:v>
                </c:pt>
                <c:pt idx="785">
                  <c:v>82.814738000000006</c:v>
                </c:pt>
                <c:pt idx="786">
                  <c:v>82.766710000000003</c:v>
                </c:pt>
                <c:pt idx="787">
                  <c:v>83.621559000000005</c:v>
                </c:pt>
                <c:pt idx="788">
                  <c:v>84.620485000000002</c:v>
                </c:pt>
                <c:pt idx="789">
                  <c:v>85.725066999999996</c:v>
                </c:pt>
                <c:pt idx="790">
                  <c:v>84.81259</c:v>
                </c:pt>
                <c:pt idx="791">
                  <c:v>84.687719999999999</c:v>
                </c:pt>
                <c:pt idx="792">
                  <c:v>84.514827999999994</c:v>
                </c:pt>
                <c:pt idx="793">
                  <c:v>85.984399999999994</c:v>
                </c:pt>
                <c:pt idx="794">
                  <c:v>84.937453000000005</c:v>
                </c:pt>
                <c:pt idx="795">
                  <c:v>85.513754000000006</c:v>
                </c:pt>
                <c:pt idx="796">
                  <c:v>85.436912000000007</c:v>
                </c:pt>
                <c:pt idx="797">
                  <c:v>83.573537999999999</c:v>
                </c:pt>
                <c:pt idx="798">
                  <c:v>84.505229</c:v>
                </c:pt>
                <c:pt idx="799">
                  <c:v>83.506303000000003</c:v>
                </c:pt>
                <c:pt idx="800">
                  <c:v>83.823263999999995</c:v>
                </c:pt>
                <c:pt idx="801">
                  <c:v>84.985480999999993</c:v>
                </c:pt>
                <c:pt idx="802">
                  <c:v>84.639698999999993</c:v>
                </c:pt>
                <c:pt idx="803">
                  <c:v>86.426238999999995</c:v>
                </c:pt>
                <c:pt idx="804">
                  <c:v>86.013221000000001</c:v>
                </c:pt>
                <c:pt idx="805">
                  <c:v>86.810434999999998</c:v>
                </c:pt>
                <c:pt idx="806">
                  <c:v>86.368602999999993</c:v>
                </c:pt>
                <c:pt idx="807">
                  <c:v>87.646077000000005</c:v>
                </c:pt>
                <c:pt idx="808">
                  <c:v>86.752807000000004</c:v>
                </c:pt>
                <c:pt idx="809">
                  <c:v>85.917164999999997</c:v>
                </c:pt>
                <c:pt idx="810">
                  <c:v>85.494547999999995</c:v>
                </c:pt>
                <c:pt idx="811">
                  <c:v>85.619410999999999</c:v>
                </c:pt>
                <c:pt idx="812">
                  <c:v>86.531886999999998</c:v>
                </c:pt>
                <c:pt idx="813">
                  <c:v>87.547173000000001</c:v>
                </c:pt>
                <c:pt idx="814">
                  <c:v>87.036152999999999</c:v>
                </c:pt>
                <c:pt idx="815">
                  <c:v>85.667024999999995</c:v>
                </c:pt>
                <c:pt idx="816">
                  <c:v>86.390157000000002</c:v>
                </c:pt>
                <c:pt idx="817">
                  <c:v>86.708337</c:v>
                </c:pt>
                <c:pt idx="818">
                  <c:v>86.717980999999995</c:v>
                </c:pt>
                <c:pt idx="819">
                  <c:v>86.959024999999997</c:v>
                </c:pt>
                <c:pt idx="820">
                  <c:v>86.669769000000002</c:v>
                </c:pt>
                <c:pt idx="821">
                  <c:v>87.277197000000001</c:v>
                </c:pt>
                <c:pt idx="822">
                  <c:v>86.409445000000005</c:v>
                </c:pt>
                <c:pt idx="823">
                  <c:v>87.065084999999996</c:v>
                </c:pt>
                <c:pt idx="824">
                  <c:v>86.920456999999999</c:v>
                </c:pt>
                <c:pt idx="825">
                  <c:v>86.448013000000003</c:v>
                </c:pt>
                <c:pt idx="826">
                  <c:v>86.341953000000004</c:v>
                </c:pt>
                <c:pt idx="827">
                  <c:v>86.910813000000005</c:v>
                </c:pt>
                <c:pt idx="828">
                  <c:v>87.113288999999995</c:v>
                </c:pt>
                <c:pt idx="829">
                  <c:v>88.222093000000001</c:v>
                </c:pt>
                <c:pt idx="830">
                  <c:v>88.222093000000001</c:v>
                </c:pt>
                <c:pt idx="831">
                  <c:v>88.106388999999993</c:v>
                </c:pt>
                <c:pt idx="832">
                  <c:v>86.322665000000001</c:v>
                </c:pt>
                <c:pt idx="833">
                  <c:v>87.238636999999997</c:v>
                </c:pt>
                <c:pt idx="834">
                  <c:v>85.715237000000002</c:v>
                </c:pt>
                <c:pt idx="835">
                  <c:v>81.31859</c:v>
                </c:pt>
                <c:pt idx="836">
                  <c:v>82.485248999999996</c:v>
                </c:pt>
                <c:pt idx="837">
                  <c:v>82.562377999999995</c:v>
                </c:pt>
                <c:pt idx="838">
                  <c:v>81.540353999999994</c:v>
                </c:pt>
                <c:pt idx="839">
                  <c:v>81.723550000000003</c:v>
                </c:pt>
                <c:pt idx="840">
                  <c:v>81.945306000000002</c:v>
                </c:pt>
                <c:pt idx="841">
                  <c:v>83.545840999999996</c:v>
                </c:pt>
                <c:pt idx="842">
                  <c:v>83.266229999999993</c:v>
                </c:pt>
                <c:pt idx="843">
                  <c:v>83.073397</c:v>
                </c:pt>
                <c:pt idx="844">
                  <c:v>83.381933000000004</c:v>
                </c:pt>
                <c:pt idx="845">
                  <c:v>84.847476999999998</c:v>
                </c:pt>
                <c:pt idx="846">
                  <c:v>84.413601</c:v>
                </c:pt>
                <c:pt idx="847">
                  <c:v>84.702849999999998</c:v>
                </c:pt>
                <c:pt idx="848">
                  <c:v>84.172556999999998</c:v>
                </c:pt>
                <c:pt idx="849">
                  <c:v>84.914968999999999</c:v>
                </c:pt>
                <c:pt idx="850">
                  <c:v>85.483836999999994</c:v>
                </c:pt>
                <c:pt idx="851">
                  <c:v>85.329565000000002</c:v>
                </c:pt>
                <c:pt idx="852">
                  <c:v>84.452162000000001</c:v>
                </c:pt>
                <c:pt idx="853">
                  <c:v>85.512760999999998</c:v>
                </c:pt>
                <c:pt idx="854">
                  <c:v>84.953536999999997</c:v>
                </c:pt>
                <c:pt idx="855">
                  <c:v>85.011386000000002</c:v>
                </c:pt>
                <c:pt idx="856">
                  <c:v>85.252430000000004</c:v>
                </c:pt>
                <c:pt idx="857">
                  <c:v>84.876401999999999</c:v>
                </c:pt>
                <c:pt idx="858">
                  <c:v>84.866758000000004</c:v>
                </c:pt>
                <c:pt idx="859">
                  <c:v>84.471449000000007</c:v>
                </c:pt>
                <c:pt idx="860">
                  <c:v>84.886044999999996</c:v>
                </c:pt>
                <c:pt idx="861">
                  <c:v>84.837834000000001</c:v>
                </c:pt>
                <c:pt idx="862">
                  <c:v>84.519660999999999</c:v>
                </c:pt>
                <c:pt idx="863">
                  <c:v>85.589889999999997</c:v>
                </c:pt>
                <c:pt idx="864">
                  <c:v>86.457649000000004</c:v>
                </c:pt>
                <c:pt idx="865">
                  <c:v>85.695949999999996</c:v>
                </c:pt>
                <c:pt idx="866">
                  <c:v>85.107802000000007</c:v>
                </c:pt>
                <c:pt idx="867">
                  <c:v>85.927357000000001</c:v>
                </c:pt>
                <c:pt idx="868">
                  <c:v>86.766184999999993</c:v>
                </c:pt>
                <c:pt idx="869">
                  <c:v>86.631201000000004</c:v>
                </c:pt>
                <c:pt idx="870">
                  <c:v>86.650488999999993</c:v>
                </c:pt>
                <c:pt idx="871">
                  <c:v>86.640844999999999</c:v>
                </c:pt>
                <c:pt idx="872">
                  <c:v>86.033417</c:v>
                </c:pt>
                <c:pt idx="873">
                  <c:v>83.912226000000004</c:v>
                </c:pt>
                <c:pt idx="874">
                  <c:v>83.565122000000002</c:v>
                </c:pt>
                <c:pt idx="875">
                  <c:v>82.948049999999995</c:v>
                </c:pt>
                <c:pt idx="876">
                  <c:v>81.104929999999996</c:v>
                </c:pt>
                <c:pt idx="877">
                  <c:v>81.017764999999997</c:v>
                </c:pt>
                <c:pt idx="878">
                  <c:v>82.276853000000003</c:v>
                </c:pt>
                <c:pt idx="879">
                  <c:v>81.841016999999994</c:v>
                </c:pt>
                <c:pt idx="880">
                  <c:v>81.879759000000007</c:v>
                </c:pt>
                <c:pt idx="881">
                  <c:v>82.325282999999999</c:v>
                </c:pt>
                <c:pt idx="882">
                  <c:v>80.775632000000002</c:v>
                </c:pt>
                <c:pt idx="883">
                  <c:v>81.511718999999999</c:v>
                </c:pt>
                <c:pt idx="884">
                  <c:v>82.790182000000001</c:v>
                </c:pt>
                <c:pt idx="885">
                  <c:v>83.410042000000004</c:v>
                </c:pt>
                <c:pt idx="886">
                  <c:v>83.458465000000004</c:v>
                </c:pt>
                <c:pt idx="887">
                  <c:v>83.874933999999996</c:v>
                </c:pt>
                <c:pt idx="888">
                  <c:v>84.281716000000003</c:v>
                </c:pt>
                <c:pt idx="889">
                  <c:v>84.029903000000004</c:v>
                </c:pt>
                <c:pt idx="890">
                  <c:v>83.855565999999996</c:v>
                </c:pt>
                <c:pt idx="891">
                  <c:v>83.477839000000003</c:v>
                </c:pt>
                <c:pt idx="892">
                  <c:v>84.088012000000006</c:v>
                </c:pt>
                <c:pt idx="893">
                  <c:v>81.618251000000001</c:v>
                </c:pt>
                <c:pt idx="894">
                  <c:v>80.669093000000004</c:v>
                </c:pt>
                <c:pt idx="895">
                  <c:v>79.700559999999996</c:v>
                </c:pt>
                <c:pt idx="896">
                  <c:v>81.046819999999997</c:v>
                </c:pt>
                <c:pt idx="897">
                  <c:v>81.695734999999999</c:v>
                </c:pt>
                <c:pt idx="898">
                  <c:v>80.717515000000006</c:v>
                </c:pt>
                <c:pt idx="899">
                  <c:v>82.305915999999996</c:v>
                </c:pt>
                <c:pt idx="900">
                  <c:v>83.119479999999996</c:v>
                </c:pt>
                <c:pt idx="901">
                  <c:v>83.051682999999997</c:v>
                </c:pt>
                <c:pt idx="902">
                  <c:v>83.555316000000005</c:v>
                </c:pt>
                <c:pt idx="903">
                  <c:v>82.112205000000003</c:v>
                </c:pt>
                <c:pt idx="904">
                  <c:v>82.402766999999997</c:v>
                </c:pt>
                <c:pt idx="905">
                  <c:v>83.032314999999997</c:v>
                </c:pt>
                <c:pt idx="906">
                  <c:v>83.187276999999995</c:v>
                </c:pt>
                <c:pt idx="907">
                  <c:v>82.373712999999995</c:v>
                </c:pt>
                <c:pt idx="908">
                  <c:v>81.550454000000002</c:v>
                </c:pt>
                <c:pt idx="909">
                  <c:v>81.618251000000001</c:v>
                </c:pt>
                <c:pt idx="910">
                  <c:v>81.686048</c:v>
                </c:pt>
                <c:pt idx="911">
                  <c:v>82.131579000000002</c:v>
                </c:pt>
                <c:pt idx="912">
                  <c:v>82.586783999999994</c:v>
                </c:pt>
                <c:pt idx="913">
                  <c:v>79.671504999999996</c:v>
                </c:pt>
                <c:pt idx="914">
                  <c:v>78.063737000000003</c:v>
                </c:pt>
                <c:pt idx="915">
                  <c:v>76.494719000000003</c:v>
                </c:pt>
                <c:pt idx="916">
                  <c:v>76.920868999999996</c:v>
                </c:pt>
                <c:pt idx="917">
                  <c:v>80.920912999999999</c:v>
                </c:pt>
                <c:pt idx="918">
                  <c:v>81.056506999999996</c:v>
                </c:pt>
                <c:pt idx="919">
                  <c:v>80.765945000000002</c:v>
                </c:pt>
                <c:pt idx="920">
                  <c:v>79.681184999999999</c:v>
                </c:pt>
                <c:pt idx="921">
                  <c:v>77.705385000000007</c:v>
                </c:pt>
                <c:pt idx="922">
                  <c:v>79.080699999999993</c:v>
                </c:pt>
                <c:pt idx="923">
                  <c:v>78.596433000000005</c:v>
                </c:pt>
                <c:pt idx="924">
                  <c:v>78.015315000000001</c:v>
                </c:pt>
                <c:pt idx="925">
                  <c:v>79.661817999999997</c:v>
                </c:pt>
                <c:pt idx="926">
                  <c:v>78.683598000000003</c:v>
                </c:pt>
                <c:pt idx="927">
                  <c:v>80.397904999999994</c:v>
                </c:pt>
                <c:pt idx="928">
                  <c:v>82.334969999999998</c:v>
                </c:pt>
                <c:pt idx="929">
                  <c:v>81.656993</c:v>
                </c:pt>
                <c:pt idx="930">
                  <c:v>82.402766999999997</c:v>
                </c:pt>
                <c:pt idx="931">
                  <c:v>82.673955000000007</c:v>
                </c:pt>
                <c:pt idx="932">
                  <c:v>82.102517000000006</c:v>
                </c:pt>
                <c:pt idx="933">
                  <c:v>80.998390000000001</c:v>
                </c:pt>
                <c:pt idx="934">
                  <c:v>80.388217999999995</c:v>
                </c:pt>
                <c:pt idx="935">
                  <c:v>78.935417999999999</c:v>
                </c:pt>
                <c:pt idx="936">
                  <c:v>79.458427</c:v>
                </c:pt>
                <c:pt idx="937">
                  <c:v>78.867621</c:v>
                </c:pt>
                <c:pt idx="938">
                  <c:v>77.008039999999994</c:v>
                </c:pt>
                <c:pt idx="939">
                  <c:v>74.693247999999997</c:v>
                </c:pt>
                <c:pt idx="940">
                  <c:v>74.680593000000002</c:v>
                </c:pt>
                <c:pt idx="941">
                  <c:v>74.777934000000002</c:v>
                </c:pt>
                <c:pt idx="942">
                  <c:v>75.069962000000004</c:v>
                </c:pt>
                <c:pt idx="943">
                  <c:v>76.530088000000006</c:v>
                </c:pt>
                <c:pt idx="944">
                  <c:v>77.435366999999999</c:v>
                </c:pt>
                <c:pt idx="945">
                  <c:v>76.033642999999998</c:v>
                </c:pt>
                <c:pt idx="946">
                  <c:v>75.488532000000006</c:v>
                </c:pt>
                <c:pt idx="947">
                  <c:v>75.634538000000006</c:v>
                </c:pt>
                <c:pt idx="948">
                  <c:v>76.578755000000001</c:v>
                </c:pt>
                <c:pt idx="949">
                  <c:v>77.951277000000005</c:v>
                </c:pt>
                <c:pt idx="950">
                  <c:v>77.951277000000005</c:v>
                </c:pt>
                <c:pt idx="951">
                  <c:v>76.520352000000003</c:v>
                </c:pt>
                <c:pt idx="952">
                  <c:v>77.036261999999994</c:v>
                </c:pt>
                <c:pt idx="953">
                  <c:v>77.999943000000002</c:v>
                </c:pt>
                <c:pt idx="954">
                  <c:v>78.068082000000004</c:v>
                </c:pt>
                <c:pt idx="955">
                  <c:v>76.637164999999996</c:v>
                </c:pt>
                <c:pt idx="956">
                  <c:v>75.955768000000006</c:v>
                </c:pt>
                <c:pt idx="957">
                  <c:v>75.683211999999997</c:v>
                </c:pt>
                <c:pt idx="958">
                  <c:v>78.009680000000003</c:v>
                </c:pt>
                <c:pt idx="959">
                  <c:v>78.661867000000001</c:v>
                </c:pt>
                <c:pt idx="960">
                  <c:v>79.907841000000005</c:v>
                </c:pt>
                <c:pt idx="961">
                  <c:v>80.628174999999999</c:v>
                </c:pt>
                <c:pt idx="962">
                  <c:v>80.803389999999993</c:v>
                </c:pt>
                <c:pt idx="963">
                  <c:v>80.014916999999997</c:v>
                </c:pt>
                <c:pt idx="964">
                  <c:v>83.859921</c:v>
                </c:pt>
                <c:pt idx="965">
                  <c:v>84.074073999999996</c:v>
                </c:pt>
                <c:pt idx="966">
                  <c:v>84.278491000000002</c:v>
                </c:pt>
                <c:pt idx="967">
                  <c:v>85.855422000000004</c:v>
                </c:pt>
                <c:pt idx="968">
                  <c:v>86.147451000000004</c:v>
                </c:pt>
                <c:pt idx="969">
                  <c:v>85.339511999999999</c:v>
                </c:pt>
                <c:pt idx="970">
                  <c:v>85.689943</c:v>
                </c:pt>
                <c:pt idx="971">
                  <c:v>84.901477</c:v>
                </c:pt>
                <c:pt idx="972">
                  <c:v>83.217461999999998</c:v>
                </c:pt>
                <c:pt idx="973">
                  <c:v>83.227198000000001</c:v>
                </c:pt>
                <c:pt idx="974">
                  <c:v>83.898858000000004</c:v>
                </c:pt>
                <c:pt idx="975">
                  <c:v>84.414769000000007</c:v>
                </c:pt>
                <c:pt idx="976">
                  <c:v>86.244791000000006</c:v>
                </c:pt>
                <c:pt idx="977">
                  <c:v>85.037755000000004</c:v>
                </c:pt>
                <c:pt idx="978">
                  <c:v>85.261636999999993</c:v>
                </c:pt>
                <c:pt idx="979">
                  <c:v>85.008554000000004</c:v>
                </c:pt>
                <c:pt idx="980">
                  <c:v>84.453705999999997</c:v>
                </c:pt>
                <c:pt idx="981">
                  <c:v>84.667859000000007</c:v>
                </c:pt>
                <c:pt idx="982">
                  <c:v>84.969616000000002</c:v>
                </c:pt>
                <c:pt idx="983">
                  <c:v>84.541309999999996</c:v>
                </c:pt>
                <c:pt idx="984">
                  <c:v>86.546554999999998</c:v>
                </c:pt>
                <c:pt idx="985">
                  <c:v>84.969616000000002</c:v>
                </c:pt>
                <c:pt idx="986">
                  <c:v>84.005934999999994</c:v>
                </c:pt>
                <c:pt idx="987">
                  <c:v>86.089048000000005</c:v>
                </c:pt>
                <c:pt idx="988">
                  <c:v>86.381068999999997</c:v>
                </c:pt>
                <c:pt idx="989">
                  <c:v>86.196123999999998</c:v>
                </c:pt>
                <c:pt idx="990">
                  <c:v>85.183768999999998</c:v>
                </c:pt>
                <c:pt idx="991">
                  <c:v>84.823601999999994</c:v>
                </c:pt>
                <c:pt idx="992">
                  <c:v>83.616566000000006</c:v>
                </c:pt>
                <c:pt idx="993">
                  <c:v>84.220080999999993</c:v>
                </c:pt>
                <c:pt idx="994">
                  <c:v>84.375831000000005</c:v>
                </c:pt>
                <c:pt idx="995">
                  <c:v>85.874894999999995</c:v>
                </c:pt>
                <c:pt idx="996">
                  <c:v>85.621803999999997</c:v>
                </c:pt>
                <c:pt idx="997">
                  <c:v>84.307692000000003</c:v>
                </c:pt>
                <c:pt idx="998">
                  <c:v>85.709416000000004</c:v>
                </c:pt>
                <c:pt idx="999">
                  <c:v>86.507617999999994</c:v>
                </c:pt>
                <c:pt idx="1000">
                  <c:v>87.266881999999995</c:v>
                </c:pt>
                <c:pt idx="1001">
                  <c:v>87.325284999999994</c:v>
                </c:pt>
                <c:pt idx="1002">
                  <c:v>88.084548999999996</c:v>
                </c:pt>
                <c:pt idx="1003">
                  <c:v>88.434979999999996</c:v>
                </c:pt>
                <c:pt idx="1004">
                  <c:v>88.510256999999996</c:v>
                </c:pt>
                <c:pt idx="1005">
                  <c:v>87.268724000000006</c:v>
                </c:pt>
                <c:pt idx="1006">
                  <c:v>85.978316000000007</c:v>
                </c:pt>
                <c:pt idx="1007">
                  <c:v>87.669535999999994</c:v>
                </c:pt>
                <c:pt idx="1008">
                  <c:v>85.284233999999998</c:v>
                </c:pt>
                <c:pt idx="1009">
                  <c:v>83.094453000000001</c:v>
                </c:pt>
                <c:pt idx="1010">
                  <c:v>81.980009999999993</c:v>
                </c:pt>
                <c:pt idx="1011">
                  <c:v>77.492906000000005</c:v>
                </c:pt>
                <c:pt idx="1012">
                  <c:v>78.099008999999995</c:v>
                </c:pt>
                <c:pt idx="1013">
                  <c:v>76.417567000000005</c:v>
                </c:pt>
                <c:pt idx="1014">
                  <c:v>79.946637999999993</c:v>
                </c:pt>
                <c:pt idx="1015">
                  <c:v>79.418743000000006</c:v>
                </c:pt>
                <c:pt idx="1016">
                  <c:v>79.751125000000002</c:v>
                </c:pt>
                <c:pt idx="1017">
                  <c:v>78.480266</c:v>
                </c:pt>
                <c:pt idx="1018">
                  <c:v>78.284751999999997</c:v>
                </c:pt>
                <c:pt idx="1019">
                  <c:v>79.760895000000005</c:v>
                </c:pt>
                <c:pt idx="1020">
                  <c:v>79.379638999999997</c:v>
                </c:pt>
                <c:pt idx="1021">
                  <c:v>80.855789999999999</c:v>
                </c:pt>
                <c:pt idx="1022">
                  <c:v>79.917311999999995</c:v>
                </c:pt>
                <c:pt idx="1023">
                  <c:v>77.228961999999996</c:v>
                </c:pt>
                <c:pt idx="1024">
                  <c:v>79.545833999999999</c:v>
                </c:pt>
                <c:pt idx="1025">
                  <c:v>78.011031000000003</c:v>
                </c:pt>
                <c:pt idx="1026">
                  <c:v>75.987437</c:v>
                </c:pt>
                <c:pt idx="1027">
                  <c:v>75.596401999999998</c:v>
                </c:pt>
                <c:pt idx="1028">
                  <c:v>74.882763999999995</c:v>
                </c:pt>
                <c:pt idx="1029">
                  <c:v>74.892542000000006</c:v>
                </c:pt>
                <c:pt idx="1030">
                  <c:v>74.452633000000006</c:v>
                </c:pt>
                <c:pt idx="1031">
                  <c:v>74.931646000000001</c:v>
                </c:pt>
                <c:pt idx="1032">
                  <c:v>76.466449999999995</c:v>
                </c:pt>
                <c:pt idx="1033">
                  <c:v>75.391110999999995</c:v>
                </c:pt>
                <c:pt idx="1034">
                  <c:v>77.082323000000002</c:v>
                </c:pt>
                <c:pt idx="1035">
                  <c:v>77.981696999999997</c:v>
                </c:pt>
                <c:pt idx="1036">
                  <c:v>79.164576999999994</c:v>
                </c:pt>
                <c:pt idx="1037">
                  <c:v>79.184126000000006</c:v>
                </c:pt>
                <c:pt idx="1038">
                  <c:v>79.017938999999998</c:v>
                </c:pt>
                <c:pt idx="1039">
                  <c:v>79.633812000000006</c:v>
                </c:pt>
                <c:pt idx="1040">
                  <c:v>79.379638999999997</c:v>
                </c:pt>
                <c:pt idx="1041">
                  <c:v>80.298568000000003</c:v>
                </c:pt>
                <c:pt idx="1042">
                  <c:v>80.816686000000004</c:v>
                </c:pt>
                <c:pt idx="1043">
                  <c:v>81.168616</c:v>
                </c:pt>
                <c:pt idx="1044">
                  <c:v>79.868430000000004</c:v>
                </c:pt>
                <c:pt idx="1045">
                  <c:v>81.021977000000007</c:v>
                </c:pt>
                <c:pt idx="1046">
                  <c:v>81.295705999999996</c:v>
                </c:pt>
                <c:pt idx="1047">
                  <c:v>81.735614999999996</c:v>
                </c:pt>
                <c:pt idx="1048">
                  <c:v>81.637857999999994</c:v>
                </c:pt>
                <c:pt idx="1049">
                  <c:v>82.263509999999997</c:v>
                </c:pt>
                <c:pt idx="1050">
                  <c:v>80.855789999999999</c:v>
                </c:pt>
                <c:pt idx="1051">
                  <c:v>81.315253999999996</c:v>
                </c:pt>
                <c:pt idx="1052">
                  <c:v>80.474532999999994</c:v>
                </c:pt>
                <c:pt idx="1053">
                  <c:v>81.999559000000005</c:v>
                </c:pt>
                <c:pt idx="1054">
                  <c:v>81.735614999999996</c:v>
                </c:pt>
                <c:pt idx="1055">
                  <c:v>78.626903999999996</c:v>
                </c:pt>
                <c:pt idx="1056">
                  <c:v>79.281881999999996</c:v>
                </c:pt>
                <c:pt idx="1057">
                  <c:v>77.952370999999999</c:v>
                </c:pt>
                <c:pt idx="1058">
                  <c:v>79.047264999999996</c:v>
                </c:pt>
                <c:pt idx="1059">
                  <c:v>79.037486999999999</c:v>
                </c:pt>
                <c:pt idx="1060">
                  <c:v>79.340541999999999</c:v>
                </c:pt>
                <c:pt idx="1061">
                  <c:v>79.457847000000001</c:v>
                </c:pt>
                <c:pt idx="1062">
                  <c:v>79.653368</c:v>
                </c:pt>
                <c:pt idx="1063">
                  <c:v>78.959278999999995</c:v>
                </c:pt>
                <c:pt idx="1064">
                  <c:v>79.985742000000002</c:v>
                </c:pt>
                <c:pt idx="1065">
                  <c:v>80.326573999999994</c:v>
                </c:pt>
                <c:pt idx="1066">
                  <c:v>80.493550999999997</c:v>
                </c:pt>
                <c:pt idx="1067">
                  <c:v>80.699825000000004</c:v>
                </c:pt>
                <c:pt idx="1068">
                  <c:v>81.65258</c:v>
                </c:pt>
                <c:pt idx="1069">
                  <c:v>79.864925999999997</c:v>
                </c:pt>
                <c:pt idx="1070">
                  <c:v>82.566051999999999</c:v>
                </c:pt>
                <c:pt idx="1071">
                  <c:v>82.271388000000002</c:v>
                </c:pt>
                <c:pt idx="1072">
                  <c:v>81.524893000000006</c:v>
                </c:pt>
                <c:pt idx="1073">
                  <c:v>80.739108000000002</c:v>
                </c:pt>
                <c:pt idx="1074">
                  <c:v>81.092709999999997</c:v>
                </c:pt>
                <c:pt idx="1075">
                  <c:v>82.379433000000006</c:v>
                </c:pt>
                <c:pt idx="1076">
                  <c:v>82.418723</c:v>
                </c:pt>
                <c:pt idx="1077">
                  <c:v>82.752677000000006</c:v>
                </c:pt>
                <c:pt idx="1078">
                  <c:v>83.066990000000004</c:v>
                </c:pt>
                <c:pt idx="1079">
                  <c:v>84.068859000000003</c:v>
                </c:pt>
                <c:pt idx="1080">
                  <c:v>85.650245999999996</c:v>
                </c:pt>
                <c:pt idx="1081">
                  <c:v>85.277001999999996</c:v>
                </c:pt>
                <c:pt idx="1082">
                  <c:v>85.365405999999993</c:v>
                </c:pt>
                <c:pt idx="1083">
                  <c:v>84.815353999999999</c:v>
                </c:pt>
                <c:pt idx="1084">
                  <c:v>85.041269</c:v>
                </c:pt>
                <c:pt idx="1085">
                  <c:v>85.001979000000006</c:v>
                </c:pt>
                <c:pt idx="1086">
                  <c:v>77.114693000000003</c:v>
                </c:pt>
                <c:pt idx="1087">
                  <c:v>77.065578000000002</c:v>
                </c:pt>
                <c:pt idx="1088">
                  <c:v>78.087096000000003</c:v>
                </c:pt>
                <c:pt idx="1089">
                  <c:v>77.831715000000003</c:v>
                </c:pt>
                <c:pt idx="1090">
                  <c:v>76.132464999999996</c:v>
                </c:pt>
                <c:pt idx="1091">
                  <c:v>77.153982999999997</c:v>
                </c:pt>
                <c:pt idx="1092">
                  <c:v>75.484190999999996</c:v>
                </c:pt>
                <c:pt idx="1093">
                  <c:v>77.075402999999994</c:v>
                </c:pt>
                <c:pt idx="1094">
                  <c:v>77.075402999999994</c:v>
                </c:pt>
                <c:pt idx="1095">
                  <c:v>75.592236999999997</c:v>
                </c:pt>
                <c:pt idx="1096">
                  <c:v>75.631527000000006</c:v>
                </c:pt>
                <c:pt idx="1097">
                  <c:v>74.894856000000004</c:v>
                </c:pt>
                <c:pt idx="1098">
                  <c:v>76.014595</c:v>
                </c:pt>
                <c:pt idx="1099">
                  <c:v>75.729748000000001</c:v>
                </c:pt>
                <c:pt idx="1100">
                  <c:v>76.446777999999995</c:v>
                </c:pt>
                <c:pt idx="1101">
                  <c:v>75.955663999999999</c:v>
                </c:pt>
                <c:pt idx="1102">
                  <c:v>76.034244000000001</c:v>
                </c:pt>
                <c:pt idx="1103">
                  <c:v>75.376146000000006</c:v>
                </c:pt>
                <c:pt idx="1104">
                  <c:v>76.083350999999993</c:v>
                </c:pt>
                <c:pt idx="1105">
                  <c:v>75.366328999999993</c:v>
                </c:pt>
                <c:pt idx="1106">
                  <c:v>75.916374000000005</c:v>
                </c:pt>
                <c:pt idx="1107">
                  <c:v>76.761089999999996</c:v>
                </c:pt>
                <c:pt idx="1108">
                  <c:v>77.546868000000003</c:v>
                </c:pt>
                <c:pt idx="1109">
                  <c:v>77.320959999999999</c:v>
                </c:pt>
                <c:pt idx="1110">
                  <c:v>78.470163999999997</c:v>
                </c:pt>
                <c:pt idx="1111">
                  <c:v>78.371943000000002</c:v>
                </c:pt>
                <c:pt idx="1112">
                  <c:v>78.990744000000007</c:v>
                </c:pt>
                <c:pt idx="1113">
                  <c:v>78.578209999999999</c:v>
                </c:pt>
                <c:pt idx="1114">
                  <c:v>78.244255999999993</c:v>
                </c:pt>
                <c:pt idx="1115">
                  <c:v>77.880829000000006</c:v>
                </c:pt>
                <c:pt idx="1116">
                  <c:v>77.134333999999996</c:v>
                </c:pt>
                <c:pt idx="1117">
                  <c:v>76.810197000000002</c:v>
                </c:pt>
                <c:pt idx="1118">
                  <c:v>76.544999000000004</c:v>
                </c:pt>
                <c:pt idx="1119">
                  <c:v>75.317214000000007</c:v>
                </c:pt>
                <c:pt idx="1120">
                  <c:v>75.179703000000003</c:v>
                </c:pt>
                <c:pt idx="1121">
                  <c:v>74.168009999999995</c:v>
                </c:pt>
                <c:pt idx="1122">
                  <c:v>75.120772000000002</c:v>
                </c:pt>
                <c:pt idx="1123">
                  <c:v>75.523481000000004</c:v>
                </c:pt>
                <c:pt idx="1124">
                  <c:v>75.670817</c:v>
                </c:pt>
                <c:pt idx="1125">
                  <c:v>76.731624999999994</c:v>
                </c:pt>
                <c:pt idx="1126">
                  <c:v>73.892987000000005</c:v>
                </c:pt>
                <c:pt idx="1127">
                  <c:v>72.380356000000006</c:v>
                </c:pt>
                <c:pt idx="1128">
                  <c:v>74.089429999999993</c:v>
                </c:pt>
                <c:pt idx="1129">
                  <c:v>76.370976999999996</c:v>
                </c:pt>
                <c:pt idx="1130">
                  <c:v>77.082417000000007</c:v>
                </c:pt>
                <c:pt idx="1131">
                  <c:v>77.359087000000002</c:v>
                </c:pt>
                <c:pt idx="1132">
                  <c:v>77.299802</c:v>
                </c:pt>
                <c:pt idx="1133">
                  <c:v>79.038870000000003</c:v>
                </c:pt>
                <c:pt idx="1134">
                  <c:v>78.495413999999997</c:v>
                </c:pt>
                <c:pt idx="1135">
                  <c:v>79.424232000000003</c:v>
                </c:pt>
                <c:pt idx="1136">
                  <c:v>80.096146000000005</c:v>
                </c:pt>
                <c:pt idx="1137">
                  <c:v>80.797702999999998</c:v>
                </c:pt>
                <c:pt idx="1138">
                  <c:v>81.301641000000004</c:v>
                </c:pt>
                <c:pt idx="1139">
                  <c:v>81.983439000000004</c:v>
                </c:pt>
                <c:pt idx="1140">
                  <c:v>81.380691999999996</c:v>
                </c:pt>
                <c:pt idx="1141">
                  <c:v>82.220583000000005</c:v>
                </c:pt>
                <c:pt idx="1142">
                  <c:v>81.835221000000004</c:v>
                </c:pt>
                <c:pt idx="1143">
                  <c:v>82.299633999999998</c:v>
                </c:pt>
                <c:pt idx="1144">
                  <c:v>81.627718999999999</c:v>
                </c:pt>
                <c:pt idx="1145">
                  <c:v>82.003197999999998</c:v>
                </c:pt>
                <c:pt idx="1146">
                  <c:v>81.874746000000002</c:v>
                </c:pt>
                <c:pt idx="1147">
                  <c:v>82.645470000000003</c:v>
                </c:pt>
                <c:pt idx="1148">
                  <c:v>82.349035000000001</c:v>
                </c:pt>
                <c:pt idx="1149">
                  <c:v>81.578310000000002</c:v>
                </c:pt>
                <c:pt idx="1150">
                  <c:v>82.605945000000006</c:v>
                </c:pt>
                <c:pt idx="1151">
                  <c:v>81.430099999999996</c:v>
                </c:pt>
                <c:pt idx="1152">
                  <c:v>83.910248999999993</c:v>
                </c:pt>
                <c:pt idx="1153">
                  <c:v>83.633579999999995</c:v>
                </c:pt>
                <c:pt idx="1154">
                  <c:v>82.586185999999998</c:v>
                </c:pt>
                <c:pt idx="1155">
                  <c:v>83.356909999999999</c:v>
                </c:pt>
                <c:pt idx="1156">
                  <c:v>82.783805000000001</c:v>
                </c:pt>
                <c:pt idx="1157">
                  <c:v>82.803572000000003</c:v>
                </c:pt>
                <c:pt idx="1158">
                  <c:v>82.556544000000002</c:v>
                </c:pt>
                <c:pt idx="1159">
                  <c:v>82.615827999999993</c:v>
                </c:pt>
                <c:pt idx="1160">
                  <c:v>82.605945000000006</c:v>
                </c:pt>
                <c:pt idx="1161">
                  <c:v>82.200823999999997</c:v>
                </c:pt>
                <c:pt idx="1162">
                  <c:v>81.696886000000006</c:v>
                </c:pt>
                <c:pt idx="1163">
                  <c:v>81.795696000000007</c:v>
                </c:pt>
                <c:pt idx="1164">
                  <c:v>81.439976000000001</c:v>
                </c:pt>
                <c:pt idx="1165">
                  <c:v>80.748301999999995</c:v>
                </c:pt>
                <c:pt idx="1166">
                  <c:v>81.173190000000005</c:v>
                </c:pt>
                <c:pt idx="1167">
                  <c:v>81.044730000000001</c:v>
                </c:pt>
                <c:pt idx="1168">
                  <c:v>80.115913000000006</c:v>
                </c:pt>
                <c:pt idx="1169">
                  <c:v>78.416363000000004</c:v>
                </c:pt>
                <c:pt idx="1170">
                  <c:v>78.406480000000002</c:v>
                </c:pt>
                <c:pt idx="1171">
                  <c:v>78.821483999999998</c:v>
                </c:pt>
                <c:pt idx="1172">
                  <c:v>78.772082999999995</c:v>
                </c:pt>
                <c:pt idx="1173">
                  <c:v>78.722674999999995</c:v>
                </c:pt>
                <c:pt idx="1174">
                  <c:v>78.752317000000005</c:v>
                </c:pt>
                <c:pt idx="1175">
                  <c:v>78.781966999999995</c:v>
                </c:pt>
                <c:pt idx="1176">
                  <c:v>79.849119000000002</c:v>
                </c:pt>
                <c:pt idx="1177">
                  <c:v>80.194963000000001</c:v>
                </c:pt>
                <c:pt idx="1178">
                  <c:v>79.750309999999999</c:v>
                </c:pt>
                <c:pt idx="1179">
                  <c:v>77.872900000000001</c:v>
                </c:pt>
                <c:pt idx="1180">
                  <c:v>79.028993999999997</c:v>
                </c:pt>
                <c:pt idx="1181">
                  <c:v>77.161460000000005</c:v>
                </c:pt>
                <c:pt idx="1182">
                  <c:v>74.365116</c:v>
                </c:pt>
                <c:pt idx="1183">
                  <c:v>75.689178999999996</c:v>
                </c:pt>
                <c:pt idx="1184">
                  <c:v>76.084424999999996</c:v>
                </c:pt>
                <c:pt idx="1185">
                  <c:v>75.659537</c:v>
                </c:pt>
                <c:pt idx="1186">
                  <c:v>75.056790000000007</c:v>
                </c:pt>
                <c:pt idx="1187">
                  <c:v>75.936206999999996</c:v>
                </c:pt>
                <c:pt idx="1188">
                  <c:v>76.637763000000007</c:v>
                </c:pt>
                <c:pt idx="1189">
                  <c:v>76.736580000000004</c:v>
                </c:pt>
                <c:pt idx="1190">
                  <c:v>75.965849000000006</c:v>
                </c:pt>
                <c:pt idx="1191">
                  <c:v>77.210869000000002</c:v>
                </c:pt>
                <c:pt idx="1192">
                  <c:v>77.329445000000007</c:v>
                </c:pt>
                <c:pt idx="1193">
                  <c:v>76.424081999999999</c:v>
                </c:pt>
                <c:pt idx="1194">
                  <c:v>77.219126000000003</c:v>
                </c:pt>
                <c:pt idx="1195">
                  <c:v>75.320950999999994</c:v>
                </c:pt>
                <c:pt idx="1196">
                  <c:v>75.221570999999997</c:v>
                </c:pt>
                <c:pt idx="1197">
                  <c:v>75.410390000000007</c:v>
                </c:pt>
                <c:pt idx="1198">
                  <c:v>76.235254999999995</c:v>
                </c:pt>
                <c:pt idx="1199">
                  <c:v>75.927176000000003</c:v>
                </c:pt>
                <c:pt idx="1200">
                  <c:v>75.996742999999995</c:v>
                </c:pt>
                <c:pt idx="1201">
                  <c:v>74.853859</c:v>
                </c:pt>
                <c:pt idx="1202">
                  <c:v>75.320950999999994</c:v>
                </c:pt>
                <c:pt idx="1203">
                  <c:v>74.873731000000006</c:v>
                </c:pt>
                <c:pt idx="1204">
                  <c:v>74.804164999999998</c:v>
                </c:pt>
                <c:pt idx="1205">
                  <c:v>74.496086000000005</c:v>
                </c:pt>
                <c:pt idx="1206">
                  <c:v>75.261324999999999</c:v>
                </c:pt>
                <c:pt idx="1207">
                  <c:v>74.744539000000003</c:v>
                </c:pt>
                <c:pt idx="1208">
                  <c:v>75.112251999999998</c:v>
                </c:pt>
                <c:pt idx="1209">
                  <c:v>74.684911999999997</c:v>
                </c:pt>
                <c:pt idx="1210">
                  <c:v>75.142065000000002</c:v>
                </c:pt>
                <c:pt idx="1211">
                  <c:v>74.446399999999997</c:v>
                </c:pt>
                <c:pt idx="1212">
                  <c:v>73.939554000000001</c:v>
                </c:pt>
                <c:pt idx="1213">
                  <c:v>74.33708</c:v>
                </c:pt>
                <c:pt idx="1214">
                  <c:v>67.082255000000004</c:v>
                </c:pt>
                <c:pt idx="1215">
                  <c:v>68.264893000000001</c:v>
                </c:pt>
                <c:pt idx="1216">
                  <c:v>66.476029999999994</c:v>
                </c:pt>
                <c:pt idx="1217">
                  <c:v>68.235079999999996</c:v>
                </c:pt>
                <c:pt idx="1218">
                  <c:v>64.975373000000005</c:v>
                </c:pt>
                <c:pt idx="1219">
                  <c:v>64.766672999999997</c:v>
                </c:pt>
                <c:pt idx="1220">
                  <c:v>65.591538999999997</c:v>
                </c:pt>
                <c:pt idx="1221">
                  <c:v>64.94556</c:v>
                </c:pt>
                <c:pt idx="1222">
                  <c:v>68.821425000000005</c:v>
                </c:pt>
                <c:pt idx="1223">
                  <c:v>71.276139999999998</c:v>
                </c:pt>
                <c:pt idx="1224">
                  <c:v>70.928307000000004</c:v>
                </c:pt>
                <c:pt idx="1225">
                  <c:v>71.902237999999997</c:v>
                </c:pt>
                <c:pt idx="1226">
                  <c:v>70.948179999999994</c:v>
                </c:pt>
                <c:pt idx="1227">
                  <c:v>70.391648000000004</c:v>
                </c:pt>
                <c:pt idx="1228">
                  <c:v>71.196633000000006</c:v>
                </c:pt>
                <c:pt idx="1229">
                  <c:v>70.332014999999998</c:v>
                </c:pt>
                <c:pt idx="1230">
                  <c:v>69.815235999999999</c:v>
                </c:pt>
                <c:pt idx="1231">
                  <c:v>69.695976000000002</c:v>
                </c:pt>
                <c:pt idx="1232">
                  <c:v>70.113382000000001</c:v>
                </c:pt>
                <c:pt idx="1233">
                  <c:v>70.669914000000006</c:v>
                </c:pt>
                <c:pt idx="1234">
                  <c:v>71.127066999999997</c:v>
                </c:pt>
                <c:pt idx="1235">
                  <c:v>70.550653999999994</c:v>
                </c:pt>
                <c:pt idx="1236">
                  <c:v>70.570535000000007</c:v>
                </c:pt>
                <c:pt idx="1237">
                  <c:v>70.491028</c:v>
                </c:pt>
                <c:pt idx="1238">
                  <c:v>70.391648000000004</c:v>
                </c:pt>
                <c:pt idx="1239">
                  <c:v>71.653784999999999</c:v>
                </c:pt>
                <c:pt idx="1240">
                  <c:v>70.977992999999998</c:v>
                </c:pt>
                <c:pt idx="1241">
                  <c:v>70.063688999999997</c:v>
                </c:pt>
                <c:pt idx="1242">
                  <c:v>70.669914000000006</c:v>
                </c:pt>
                <c:pt idx="1243">
                  <c:v>72.587969999999999</c:v>
                </c:pt>
                <c:pt idx="1244">
                  <c:v>73.02525</c:v>
                </c:pt>
                <c:pt idx="1245">
                  <c:v>73.293575000000004</c:v>
                </c:pt>
                <c:pt idx="1246">
                  <c:v>72.021497999999994</c:v>
                </c:pt>
                <c:pt idx="1247">
                  <c:v>72.548216999999994</c:v>
                </c:pt>
                <c:pt idx="1248">
                  <c:v>73.303516000000002</c:v>
                </c:pt>
                <c:pt idx="1249">
                  <c:v>73.243881999999999</c:v>
                </c:pt>
                <c:pt idx="1250">
                  <c:v>72.896049000000005</c:v>
                </c:pt>
                <c:pt idx="1251">
                  <c:v>72.170570999999995</c:v>
                </c:pt>
                <c:pt idx="1252">
                  <c:v>71.663725999999997</c:v>
                </c:pt>
                <c:pt idx="1253">
                  <c:v>72.428956999999997</c:v>
                </c:pt>
                <c:pt idx="1254">
                  <c:v>72.617783000000003</c:v>
                </c:pt>
                <c:pt idx="1255">
                  <c:v>72.101005000000001</c:v>
                </c:pt>
                <c:pt idx="1256">
                  <c:v>72.349997999999999</c:v>
                </c:pt>
                <c:pt idx="1257">
                  <c:v>71.970000999999996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0F-4E1B-BB63-38D67D4F0FBE}"/>
            </c:ext>
          </c:extLst>
        </c:ser>
        <c:ser>
          <c:idx val="1"/>
          <c:order val="1"/>
          <c:tx>
            <c:strRef>
              <c:f>CAHTS!$G$1</c:f>
              <c:strCache>
                <c:ptCount val="1"/>
                <c:pt idx="0">
                  <c:v>GMAJ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CAHTS!$G$2:$G$1360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72.785600364704067</c:v>
                </c:pt>
                <c:pt idx="1259" formatCode="0.00">
                  <c:v>72.286267312038817</c:v>
                </c:pt>
                <c:pt idx="1260" formatCode="0.00">
                  <c:v>72.637073340602242</c:v>
                </c:pt>
                <c:pt idx="1261" formatCode="0.00">
                  <c:v>72.035961483322922</c:v>
                </c:pt>
                <c:pt idx="1262" formatCode="0.00">
                  <c:v>72.191218777112184</c:v>
                </c:pt>
                <c:pt idx="1263" formatCode="0.00">
                  <c:v>71.303553940970431</c:v>
                </c:pt>
                <c:pt idx="1264" formatCode="0.00">
                  <c:v>71.333851866948564</c:v>
                </c:pt>
                <c:pt idx="1265" formatCode="0.00">
                  <c:v>70.23734622742495</c:v>
                </c:pt>
                <c:pt idx="1266" formatCode="0.00">
                  <c:v>69.994882631117335</c:v>
                </c:pt>
                <c:pt idx="1267" formatCode="0.00">
                  <c:v>70.312597198935407</c:v>
                </c:pt>
                <c:pt idx="1268" formatCode="0.00">
                  <c:v>70.609869171404455</c:v>
                </c:pt>
                <c:pt idx="1269" formatCode="0.00">
                  <c:v>70.747521531078988</c:v>
                </c:pt>
                <c:pt idx="1270" formatCode="0.00">
                  <c:v>70.762506881488434</c:v>
                </c:pt>
                <c:pt idx="1271" formatCode="0.00">
                  <c:v>70.404561042488368</c:v>
                </c:pt>
                <c:pt idx="1272" formatCode="0.00">
                  <c:v>70.224838548436622</c:v>
                </c:pt>
                <c:pt idx="1273" formatCode="0.00">
                  <c:v>69.7991372940741</c:v>
                </c:pt>
                <c:pt idx="1274" formatCode="0.00">
                  <c:v>69.244492148203449</c:v>
                </c:pt>
                <c:pt idx="1275" formatCode="0.00">
                  <c:v>69.097744194007589</c:v>
                </c:pt>
                <c:pt idx="1276" formatCode="0.00">
                  <c:v>68.915846200196853</c:v>
                </c:pt>
                <c:pt idx="1277" formatCode="0.00">
                  <c:v>68.711819614737237</c:v>
                </c:pt>
                <c:pt idx="1278" formatCode="0.00">
                  <c:v>69.34386711800596</c:v>
                </c:pt>
                <c:pt idx="1279" formatCode="0.00">
                  <c:v>69.422719947779683</c:v>
                </c:pt>
                <c:pt idx="1280" formatCode="0.00">
                  <c:v>68.441424699699539</c:v>
                </c:pt>
                <c:pt idx="1281" formatCode="0.00">
                  <c:v>68.915132914626824</c:v>
                </c:pt>
                <c:pt idx="1282" formatCode="0.00">
                  <c:v>69.441091002479524</c:v>
                </c:pt>
                <c:pt idx="1283" formatCode="0.00">
                  <c:v>69.796721630660414</c:v>
                </c:pt>
                <c:pt idx="1284" formatCode="0.00">
                  <c:v>69.922756105136301</c:v>
                </c:pt>
                <c:pt idx="1285" formatCode="0.00">
                  <c:v>69.80119500592177</c:v>
                </c:pt>
                <c:pt idx="1286" formatCode="0.00">
                  <c:v>69.146762002053308</c:v>
                </c:pt>
                <c:pt idx="1287" formatCode="0.00">
                  <c:v>68.55901587663331</c:v>
                </c:pt>
                <c:pt idx="1288" formatCode="0.00">
                  <c:v>68.914820013924995</c:v>
                </c:pt>
                <c:pt idx="1289" formatCode="0.00">
                  <c:v>70.1958644530214</c:v>
                </c:pt>
                <c:pt idx="1290" formatCode="0.00">
                  <c:v>70.797751142415024</c:v>
                </c:pt>
                <c:pt idx="1291" formatCode="0.00">
                  <c:v>70.774428602127671</c:v>
                </c:pt>
                <c:pt idx="1292" formatCode="0.00">
                  <c:v>70.324305051635804</c:v>
                </c:pt>
                <c:pt idx="1293" formatCode="0.00">
                  <c:v>69.950448904214994</c:v>
                </c:pt>
                <c:pt idx="1294" formatCode="0.00">
                  <c:v>69.418029565409071</c:v>
                </c:pt>
                <c:pt idx="1295" formatCode="0.00">
                  <c:v>68.917020834460246</c:v>
                </c:pt>
                <c:pt idx="1296" formatCode="0.00">
                  <c:v>68.215446774782507</c:v>
                </c:pt>
                <c:pt idx="1297" formatCode="0.00">
                  <c:v>68.964606955282306</c:v>
                </c:pt>
                <c:pt idx="1298" formatCode="0.00">
                  <c:v>69.993731516086115</c:v>
                </c:pt>
                <c:pt idx="1299" formatCode="0.00">
                  <c:v>70.115208069720097</c:v>
                </c:pt>
                <c:pt idx="1300" formatCode="0.00">
                  <c:v>68.737566201863103</c:v>
                </c:pt>
                <c:pt idx="1301" formatCode="0.00">
                  <c:v>68.484734566693618</c:v>
                </c:pt>
                <c:pt idx="1302" formatCode="0.00">
                  <c:v>67.954227674465642</c:v>
                </c:pt>
                <c:pt idx="1303" formatCode="0.00">
                  <c:v>68.395877535385097</c:v>
                </c:pt>
                <c:pt idx="1304" formatCode="0.00">
                  <c:v>68.42373284127703</c:v>
                </c:pt>
                <c:pt idx="1305" formatCode="0.00">
                  <c:v>69.012499651004774</c:v>
                </c:pt>
                <c:pt idx="1306" formatCode="0.00">
                  <c:v>68.613542099461952</c:v>
                </c:pt>
                <c:pt idx="1307" formatCode="0.00">
                  <c:v>68.603593085158693</c:v>
                </c:pt>
                <c:pt idx="1308" formatCode="0.00">
                  <c:v>68.297297101307763</c:v>
                </c:pt>
                <c:pt idx="1309" formatCode="0.00">
                  <c:v>68.694377706199845</c:v>
                </c:pt>
                <c:pt idx="1310" formatCode="0.00">
                  <c:v>68.528050132765301</c:v>
                </c:pt>
                <c:pt idx="1311" formatCode="0.00">
                  <c:v>69.432464869697867</c:v>
                </c:pt>
                <c:pt idx="1312" formatCode="0.00">
                  <c:v>68.991375506723415</c:v>
                </c:pt>
                <c:pt idx="1313" formatCode="0.00">
                  <c:v>68.982216635676295</c:v>
                </c:pt>
                <c:pt idx="1314" formatCode="0.00">
                  <c:v>68.467552319673786</c:v>
                </c:pt>
                <c:pt idx="1315" formatCode="0.00">
                  <c:v>69.212408440611839</c:v>
                </c:pt>
                <c:pt idx="1316" formatCode="0.00">
                  <c:v>69.207957554416794</c:v>
                </c:pt>
                <c:pt idx="1317" formatCode="0.00">
                  <c:v>68.976091673812761</c:v>
                </c:pt>
                <c:pt idx="1318" formatCode="0.00">
                  <c:v>68.244165766347095</c:v>
                </c:pt>
                <c:pt idx="1319" formatCode="0.00">
                  <c:v>67.54139494135913</c:v>
                </c:pt>
                <c:pt idx="1320" formatCode="0.00">
                  <c:v>67.604846726404432</c:v>
                </c:pt>
                <c:pt idx="1321" formatCode="0.00">
                  <c:v>68.263870623760738</c:v>
                </c:pt>
                <c:pt idx="1322" formatCode="0.00">
                  <c:v>68.738067096989226</c:v>
                </c:pt>
                <c:pt idx="1323" formatCode="0.00">
                  <c:v>68.407262656511961</c:v>
                </c:pt>
                <c:pt idx="1324" formatCode="0.00">
                  <c:v>67.386351259365526</c:v>
                </c:pt>
                <c:pt idx="1325" formatCode="0.00">
                  <c:v>66.602998788932638</c:v>
                </c:pt>
                <c:pt idx="1326" formatCode="0.00">
                  <c:v>66.625282613681406</c:v>
                </c:pt>
                <c:pt idx="1327" formatCode="0.00">
                  <c:v>66.266463608718013</c:v>
                </c:pt>
                <c:pt idx="1328" formatCode="0.00">
                  <c:v>66.987670343916022</c:v>
                </c:pt>
                <c:pt idx="1329" formatCode="0.00">
                  <c:v>67.153006408841321</c:v>
                </c:pt>
                <c:pt idx="1330" formatCode="0.00">
                  <c:v>66.649055245006693</c:v>
                </c:pt>
                <c:pt idx="1331" formatCode="0.00">
                  <c:v>67.419201091630939</c:v>
                </c:pt>
                <c:pt idx="1332" formatCode="0.00">
                  <c:v>67.359561353714525</c:v>
                </c:pt>
                <c:pt idx="1333" formatCode="0.00">
                  <c:v>67.368399223639443</c:v>
                </c:pt>
                <c:pt idx="1334" formatCode="0.00">
                  <c:v>66.223869967655475</c:v>
                </c:pt>
                <c:pt idx="1335" formatCode="0.00">
                  <c:v>66.909913148981531</c:v>
                </c:pt>
                <c:pt idx="1336" formatCode="0.00">
                  <c:v>66.767645388934611</c:v>
                </c:pt>
                <c:pt idx="1337" formatCode="0.00">
                  <c:v>66.613000687943753</c:v>
                </c:pt>
                <c:pt idx="1338" formatCode="0.00">
                  <c:v>66.426783188034648</c:v>
                </c:pt>
                <c:pt idx="1339" formatCode="0.00">
                  <c:v>67.586076156976603</c:v>
                </c:pt>
                <c:pt idx="1340" formatCode="0.00">
                  <c:v>66.567866882901413</c:v>
                </c:pt>
                <c:pt idx="1341" formatCode="0.00">
                  <c:v>66.958558232606393</c:v>
                </c:pt>
                <c:pt idx="1342" formatCode="0.00">
                  <c:v>65.612848634499045</c:v>
                </c:pt>
                <c:pt idx="1343" formatCode="0.00">
                  <c:v>67.509838205000946</c:v>
                </c:pt>
                <c:pt idx="1344" formatCode="0.00">
                  <c:v>67.27549452944838</c:v>
                </c:pt>
                <c:pt idx="1345" formatCode="0.00">
                  <c:v>66.588369383629313</c:v>
                </c:pt>
                <c:pt idx="1346" formatCode="0.00">
                  <c:v>65.327795134663248</c:v>
                </c:pt>
                <c:pt idx="1347" formatCode="0.00">
                  <c:v>65.04705617753946</c:v>
                </c:pt>
                <c:pt idx="1348" formatCode="0.00">
                  <c:v>65.004952916140084</c:v>
                </c:pt>
                <c:pt idx="1349" formatCode="0.00">
                  <c:v>65.467839265366351</c:v>
                </c:pt>
                <c:pt idx="1350" formatCode="0.00">
                  <c:v>65.431307037453905</c:v>
                </c:pt>
                <c:pt idx="1351" formatCode="0.00">
                  <c:v>66.35083118291783</c:v>
                </c:pt>
                <c:pt idx="1352" formatCode="0.00">
                  <c:v>65.938430209346478</c:v>
                </c:pt>
                <c:pt idx="1353" formatCode="0.00">
                  <c:v>65.68498553956465</c:v>
                </c:pt>
                <c:pt idx="1354" formatCode="0.00">
                  <c:v>67.095674291164215</c:v>
                </c:pt>
                <c:pt idx="1355" formatCode="0.00">
                  <c:v>67.714300186945124</c:v>
                </c:pt>
                <c:pt idx="1356" formatCode="0.00">
                  <c:v>68.334225831212223</c:v>
                </c:pt>
                <c:pt idx="1357" formatCode="0.00">
                  <c:v>69.065279655784408</c:v>
                </c:pt>
                <c:pt idx="1358" formatCode="0.00">
                  <c:v>69.788751569303798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0F-4E1B-BB63-38D67D4F0FBE}"/>
            </c:ext>
          </c:extLst>
        </c:ser>
        <c:ser>
          <c:idx val="2"/>
          <c:order val="2"/>
          <c:tx>
            <c:strRef>
              <c:f>CAHTS!$H$1</c:f>
              <c:strCache>
                <c:ptCount val="1"/>
                <c:pt idx="0">
                  <c:v>APARCH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CAHTS!$H$2:$H$1360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72.40269195546739</c:v>
                </c:pt>
                <c:pt idx="1259" formatCode="0.00">
                  <c:v>73.855897553497755</c:v>
                </c:pt>
                <c:pt idx="1260" formatCode="0.00">
                  <c:v>70.564419319398311</c:v>
                </c:pt>
                <c:pt idx="1261" formatCode="0.00">
                  <c:v>71.39819864694411</c:v>
                </c:pt>
                <c:pt idx="1262" formatCode="0.00">
                  <c:v>70.706605449520964</c:v>
                </c:pt>
                <c:pt idx="1263" formatCode="0.00">
                  <c:v>73.062322653363736</c:v>
                </c:pt>
                <c:pt idx="1264" formatCode="0.00">
                  <c:v>71.919198318029217</c:v>
                </c:pt>
                <c:pt idx="1265" formatCode="0.00">
                  <c:v>71.498518831987568</c:v>
                </c:pt>
                <c:pt idx="1266" formatCode="0.00">
                  <c:v>70.367344859578267</c:v>
                </c:pt>
                <c:pt idx="1267" formatCode="0.00">
                  <c:v>70.789431809219266</c:v>
                </c:pt>
                <c:pt idx="1268" formatCode="0.00">
                  <c:v>69.668275263444301</c:v>
                </c:pt>
                <c:pt idx="1269" formatCode="0.00">
                  <c:v>72.298556969018648</c:v>
                </c:pt>
                <c:pt idx="1270" formatCode="0.00">
                  <c:v>69.900172475166457</c:v>
                </c:pt>
                <c:pt idx="1271" formatCode="0.00">
                  <c:v>71.061005331535796</c:v>
                </c:pt>
                <c:pt idx="1272" formatCode="0.00">
                  <c:v>70.593057673766666</c:v>
                </c:pt>
                <c:pt idx="1273" formatCode="0.00">
                  <c:v>72.430225123058278</c:v>
                </c:pt>
                <c:pt idx="1274" formatCode="0.00">
                  <c:v>68.821945578268327</c:v>
                </c:pt>
                <c:pt idx="1275" formatCode="0.00">
                  <c:v>69.169936120756915</c:v>
                </c:pt>
                <c:pt idx="1276" formatCode="0.00">
                  <c:v>70.096429285735653</c:v>
                </c:pt>
                <c:pt idx="1277" formatCode="0.00">
                  <c:v>67.36916587897889</c:v>
                </c:pt>
                <c:pt idx="1278" formatCode="0.00">
                  <c:v>68.590078912600475</c:v>
                </c:pt>
                <c:pt idx="1279" formatCode="0.00">
                  <c:v>69.842104914678771</c:v>
                </c:pt>
                <c:pt idx="1280" formatCode="0.00">
                  <c:v>70.761651479211537</c:v>
                </c:pt>
                <c:pt idx="1281" formatCode="0.00">
                  <c:v>67.932546084692575</c:v>
                </c:pt>
                <c:pt idx="1282" formatCode="0.00">
                  <c:v>68.763222924230973</c:v>
                </c:pt>
                <c:pt idx="1283" formatCode="0.00">
                  <c:v>68.340849423919948</c:v>
                </c:pt>
                <c:pt idx="1284" formatCode="0.00">
                  <c:v>68.839497197200203</c:v>
                </c:pt>
                <c:pt idx="1285" formatCode="0.00">
                  <c:v>71.11461575090398</c:v>
                </c:pt>
                <c:pt idx="1286" formatCode="0.00">
                  <c:v>68.618237042121152</c:v>
                </c:pt>
                <c:pt idx="1287" formatCode="0.00">
                  <c:v>69.047800245961255</c:v>
                </c:pt>
                <c:pt idx="1288" formatCode="0.00">
                  <c:v>67.73194375711816</c:v>
                </c:pt>
                <c:pt idx="1289" formatCode="0.00">
                  <c:v>68.16477795084046</c:v>
                </c:pt>
                <c:pt idx="1290" formatCode="0.00">
                  <c:v>69.048310173238988</c:v>
                </c:pt>
                <c:pt idx="1291" formatCode="0.00">
                  <c:v>70.749859745685995</c:v>
                </c:pt>
                <c:pt idx="1292" formatCode="0.00">
                  <c:v>70.260501477560197</c:v>
                </c:pt>
                <c:pt idx="1293" formatCode="0.00">
                  <c:v>69.554590532178779</c:v>
                </c:pt>
                <c:pt idx="1294" formatCode="0.00">
                  <c:v>69.406736018750152</c:v>
                </c:pt>
                <c:pt idx="1295" formatCode="0.00">
                  <c:v>70.319472278362156</c:v>
                </c:pt>
                <c:pt idx="1296" formatCode="0.00">
                  <c:v>69.20343671020008</c:v>
                </c:pt>
                <c:pt idx="1297" formatCode="0.00">
                  <c:v>67.717983041654364</c:v>
                </c:pt>
                <c:pt idx="1298" formatCode="0.00">
                  <c:v>69.99399268340521</c:v>
                </c:pt>
                <c:pt idx="1299" formatCode="0.00">
                  <c:v>70.075460306623796</c:v>
                </c:pt>
                <c:pt idx="1300" formatCode="0.00">
                  <c:v>68.468989271831433</c:v>
                </c:pt>
                <c:pt idx="1301" formatCode="0.00">
                  <c:v>67.628106862914095</c:v>
                </c:pt>
                <c:pt idx="1302" formatCode="0.00">
                  <c:v>68.589484458178916</c:v>
                </c:pt>
                <c:pt idx="1303" formatCode="0.00">
                  <c:v>68.075563850701897</c:v>
                </c:pt>
                <c:pt idx="1304" formatCode="0.00">
                  <c:v>67.785878248263685</c:v>
                </c:pt>
                <c:pt idx="1305" formatCode="0.00">
                  <c:v>67.934247562015372</c:v>
                </c:pt>
                <c:pt idx="1306" formatCode="0.00">
                  <c:v>69.113346271623087</c:v>
                </c:pt>
                <c:pt idx="1307" formatCode="0.00">
                  <c:v>68.495833536236731</c:v>
                </c:pt>
                <c:pt idx="1308" formatCode="0.00">
                  <c:v>69.002593113781344</c:v>
                </c:pt>
                <c:pt idx="1309" formatCode="0.00">
                  <c:v>67.935521166906142</c:v>
                </c:pt>
                <c:pt idx="1310" formatCode="0.00">
                  <c:v>68.887577056655005</c:v>
                </c:pt>
                <c:pt idx="1311" formatCode="0.00">
                  <c:v>68.579423081919828</c:v>
                </c:pt>
                <c:pt idx="1312" formatCode="0.00">
                  <c:v>69.306055532741823</c:v>
                </c:pt>
                <c:pt idx="1313" formatCode="0.00">
                  <c:v>69.664319263546332</c:v>
                </c:pt>
                <c:pt idx="1314" formatCode="0.00">
                  <c:v>67.501848923308131</c:v>
                </c:pt>
                <c:pt idx="1315" formatCode="0.00">
                  <c:v>68.909667373818635</c:v>
                </c:pt>
                <c:pt idx="1316" formatCode="0.00">
                  <c:v>70.721635113625922</c:v>
                </c:pt>
                <c:pt idx="1317" formatCode="0.00">
                  <c:v>68.553175481481176</c:v>
                </c:pt>
                <c:pt idx="1318" formatCode="0.00">
                  <c:v>68.312000130448098</c:v>
                </c:pt>
                <c:pt idx="1319" formatCode="0.00">
                  <c:v>67.394182735018788</c:v>
                </c:pt>
                <c:pt idx="1320" formatCode="0.00">
                  <c:v>67.27211085704424</c:v>
                </c:pt>
                <c:pt idx="1321" formatCode="0.00">
                  <c:v>68.663364689607789</c:v>
                </c:pt>
                <c:pt idx="1322" formatCode="0.00">
                  <c:v>68.709534327197019</c:v>
                </c:pt>
                <c:pt idx="1323" formatCode="0.00">
                  <c:v>67.866699072977354</c:v>
                </c:pt>
                <c:pt idx="1324" formatCode="0.00">
                  <c:v>68.690259664940697</c:v>
                </c:pt>
                <c:pt idx="1325" formatCode="0.00">
                  <c:v>66.564884963624934</c:v>
                </c:pt>
                <c:pt idx="1326" formatCode="0.00">
                  <c:v>65.174879371298204</c:v>
                </c:pt>
                <c:pt idx="1327" formatCode="0.00">
                  <c:v>67.479290719559955</c:v>
                </c:pt>
                <c:pt idx="1328" formatCode="0.00">
                  <c:v>67.56668662139252</c:v>
                </c:pt>
                <c:pt idx="1329" formatCode="0.00">
                  <c:v>68.481410810384929</c:v>
                </c:pt>
                <c:pt idx="1330" formatCode="0.00">
                  <c:v>66.949157234251345</c:v>
                </c:pt>
                <c:pt idx="1331" formatCode="0.00">
                  <c:v>66.275461292552237</c:v>
                </c:pt>
                <c:pt idx="1332" formatCode="0.00">
                  <c:v>68.551963445882166</c:v>
                </c:pt>
                <c:pt idx="1333" formatCode="0.00">
                  <c:v>67.986562737457632</c:v>
                </c:pt>
                <c:pt idx="1334" formatCode="0.00">
                  <c:v>66.092929954979823</c:v>
                </c:pt>
                <c:pt idx="1335" formatCode="0.00">
                  <c:v>67.075766895709293</c:v>
                </c:pt>
                <c:pt idx="1336" formatCode="0.00">
                  <c:v>66.247636093518736</c:v>
                </c:pt>
                <c:pt idx="1337" formatCode="0.00">
                  <c:v>67.357007079746751</c:v>
                </c:pt>
                <c:pt idx="1338" formatCode="0.00">
                  <c:v>65.907453506882533</c:v>
                </c:pt>
                <c:pt idx="1339" formatCode="0.00">
                  <c:v>65.730114610029958</c:v>
                </c:pt>
                <c:pt idx="1340" formatCode="0.00">
                  <c:v>67.40067643965871</c:v>
                </c:pt>
                <c:pt idx="1341" formatCode="0.00">
                  <c:v>67.51486842780416</c:v>
                </c:pt>
                <c:pt idx="1342" formatCode="0.00">
                  <c:v>67.223105231394896</c:v>
                </c:pt>
                <c:pt idx="1343" formatCode="0.00">
                  <c:v>65.688733624410872</c:v>
                </c:pt>
                <c:pt idx="1344" formatCode="0.00">
                  <c:v>68.127168335405329</c:v>
                </c:pt>
                <c:pt idx="1345" formatCode="0.00">
                  <c:v>66.366863557543013</c:v>
                </c:pt>
                <c:pt idx="1346" formatCode="0.00">
                  <c:v>65.843725931589788</c:v>
                </c:pt>
                <c:pt idx="1347" formatCode="0.00">
                  <c:v>66.31860086815945</c:v>
                </c:pt>
                <c:pt idx="1348" formatCode="0.00">
                  <c:v>65.035138954476338</c:v>
                </c:pt>
                <c:pt idx="1349" formatCode="0.00">
                  <c:v>64.597051459561825</c:v>
                </c:pt>
                <c:pt idx="1350" formatCode="0.00">
                  <c:v>66.228913508130262</c:v>
                </c:pt>
                <c:pt idx="1351" formatCode="0.00">
                  <c:v>66.794465099846462</c:v>
                </c:pt>
                <c:pt idx="1352" formatCode="0.00">
                  <c:v>65.634802016735691</c:v>
                </c:pt>
                <c:pt idx="1353" formatCode="0.00">
                  <c:v>64.882907936102626</c:v>
                </c:pt>
                <c:pt idx="1354" formatCode="0.00">
                  <c:v>63.48760008067277</c:v>
                </c:pt>
                <c:pt idx="1355" formatCode="0.00">
                  <c:v>66.340053338087571</c:v>
                </c:pt>
                <c:pt idx="1356" formatCode="0.00">
                  <c:v>68.356451430405301</c:v>
                </c:pt>
                <c:pt idx="1357" formatCode="0.00">
                  <c:v>67.955085033942837</c:v>
                </c:pt>
                <c:pt idx="1358" formatCode="0.00">
                  <c:v>70.5109887497877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0F-4E1B-BB63-38D67D4F0FBE}"/>
            </c:ext>
          </c:extLst>
        </c:ser>
        <c:ser>
          <c:idx val="3"/>
          <c:order val="3"/>
          <c:tx>
            <c:strRef>
              <c:f>CAHTS!$I$1</c:f>
              <c:strCache>
                <c:ptCount val="1"/>
                <c:pt idx="0">
                  <c:v>EGARCH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CAHTS!$I$2:$I$1360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72.23265689675523</c:v>
                </c:pt>
                <c:pt idx="1259" formatCode="0.00">
                  <c:v>71.68422514436206</c:v>
                </c:pt>
                <c:pt idx="1260" formatCode="0.00">
                  <c:v>71.899251541335744</c:v>
                </c:pt>
                <c:pt idx="1261" formatCode="0.00">
                  <c:v>72.572375819701421</c:v>
                </c:pt>
                <c:pt idx="1262" formatCode="0.00">
                  <c:v>71.155988712586591</c:v>
                </c:pt>
                <c:pt idx="1263" formatCode="0.00">
                  <c:v>71.723123441081199</c:v>
                </c:pt>
                <c:pt idx="1264" formatCode="0.00">
                  <c:v>70.958294833549814</c:v>
                </c:pt>
                <c:pt idx="1265" formatCode="0.00">
                  <c:v>71.96013518730507</c:v>
                </c:pt>
                <c:pt idx="1266" formatCode="0.00">
                  <c:v>70.586017326979956</c:v>
                </c:pt>
                <c:pt idx="1267" formatCode="0.00">
                  <c:v>69.324552090033578</c:v>
                </c:pt>
                <c:pt idx="1268" formatCode="0.00">
                  <c:v>69.96616332185927</c:v>
                </c:pt>
                <c:pt idx="1269" formatCode="0.00">
                  <c:v>69.698111891550184</c:v>
                </c:pt>
                <c:pt idx="1270" formatCode="0.00">
                  <c:v>69.936956963441332</c:v>
                </c:pt>
                <c:pt idx="1271" formatCode="0.00">
                  <c:v>70.347100742251698</c:v>
                </c:pt>
                <c:pt idx="1272" formatCode="0.00">
                  <c:v>70.284853986080805</c:v>
                </c:pt>
                <c:pt idx="1273" formatCode="0.00">
                  <c:v>70.031976340001549</c:v>
                </c:pt>
                <c:pt idx="1274" formatCode="0.00">
                  <c:v>69.345995530191686</c:v>
                </c:pt>
                <c:pt idx="1275" formatCode="0.00">
                  <c:v>69.039651393100968</c:v>
                </c:pt>
                <c:pt idx="1276" formatCode="0.00">
                  <c:v>69.040305205843794</c:v>
                </c:pt>
                <c:pt idx="1277" formatCode="0.00">
                  <c:v>68.990247082915616</c:v>
                </c:pt>
                <c:pt idx="1278" formatCode="0.00">
                  <c:v>67.859739014289104</c:v>
                </c:pt>
                <c:pt idx="1279" formatCode="0.00">
                  <c:v>68.959921677349186</c:v>
                </c:pt>
                <c:pt idx="1280" formatCode="0.00">
                  <c:v>69.686796949454461</c:v>
                </c:pt>
                <c:pt idx="1281" formatCode="0.00">
                  <c:v>68.738150260698447</c:v>
                </c:pt>
                <c:pt idx="1282" formatCode="0.00">
                  <c:v>69.044658071228881</c:v>
                </c:pt>
                <c:pt idx="1283" formatCode="0.00">
                  <c:v>69.319929461458528</c:v>
                </c:pt>
                <c:pt idx="1284" formatCode="0.00">
                  <c:v>70.097036550387401</c:v>
                </c:pt>
                <c:pt idx="1285" formatCode="0.00">
                  <c:v>68.019355224143439</c:v>
                </c:pt>
                <c:pt idx="1286" formatCode="0.00">
                  <c:v>68.717975916780546</c:v>
                </c:pt>
                <c:pt idx="1287" formatCode="0.00">
                  <c:v>69.710829877853016</c:v>
                </c:pt>
                <c:pt idx="1288" formatCode="0.00">
                  <c:v>66.4247435798205</c:v>
                </c:pt>
                <c:pt idx="1289" formatCode="0.00">
                  <c:v>68.354540640590969</c:v>
                </c:pt>
                <c:pt idx="1290" formatCode="0.00">
                  <c:v>69.529562777940725</c:v>
                </c:pt>
                <c:pt idx="1291" formatCode="0.00">
                  <c:v>70.517024582985911</c:v>
                </c:pt>
                <c:pt idx="1292" formatCode="0.00">
                  <c:v>71.089776748868047</c:v>
                </c:pt>
                <c:pt idx="1293" formatCode="0.00">
                  <c:v>70.50949085914543</c:v>
                </c:pt>
                <c:pt idx="1294" formatCode="0.00">
                  <c:v>69.897727157865859</c:v>
                </c:pt>
                <c:pt idx="1295" formatCode="0.00">
                  <c:v>70.087302449303834</c:v>
                </c:pt>
                <c:pt idx="1296" formatCode="0.00">
                  <c:v>68.413313997128157</c:v>
                </c:pt>
                <c:pt idx="1297" formatCode="0.00">
                  <c:v>67.710307127971674</c:v>
                </c:pt>
                <c:pt idx="1298" formatCode="0.00">
                  <c:v>68.658609600331232</c:v>
                </c:pt>
                <c:pt idx="1299" formatCode="0.00">
                  <c:v>70.548097920600014</c:v>
                </c:pt>
                <c:pt idx="1300" formatCode="0.00">
                  <c:v>70.186691028326706</c:v>
                </c:pt>
                <c:pt idx="1301" formatCode="0.00">
                  <c:v>67.958823967265744</c:v>
                </c:pt>
                <c:pt idx="1302" formatCode="0.00">
                  <c:v>68.957738421955639</c:v>
                </c:pt>
                <c:pt idx="1303" formatCode="0.00">
                  <c:v>67.883425500963767</c:v>
                </c:pt>
                <c:pt idx="1304" formatCode="0.00">
                  <c:v>68.151876610154986</c:v>
                </c:pt>
                <c:pt idx="1305" formatCode="0.00">
                  <c:v>68.249701323686324</c:v>
                </c:pt>
                <c:pt idx="1306" formatCode="0.00">
                  <c:v>68.39369612731123</c:v>
                </c:pt>
                <c:pt idx="1307" formatCode="0.00">
                  <c:v>69.78385267252915</c:v>
                </c:pt>
                <c:pt idx="1308" formatCode="0.00">
                  <c:v>67.991199436446593</c:v>
                </c:pt>
                <c:pt idx="1309" formatCode="0.00">
                  <c:v>68.911203053462501</c:v>
                </c:pt>
                <c:pt idx="1310" formatCode="0.00">
                  <c:v>69.49061666293936</c:v>
                </c:pt>
                <c:pt idx="1311" formatCode="0.00">
                  <c:v>68.594251205036784</c:v>
                </c:pt>
                <c:pt idx="1312" formatCode="0.00">
                  <c:v>69.822903912247767</c:v>
                </c:pt>
                <c:pt idx="1313" formatCode="0.00">
                  <c:v>69.445553041357385</c:v>
                </c:pt>
                <c:pt idx="1314" formatCode="0.00">
                  <c:v>69.295658268125919</c:v>
                </c:pt>
                <c:pt idx="1315" formatCode="0.00">
                  <c:v>68.846390490865247</c:v>
                </c:pt>
                <c:pt idx="1316" formatCode="0.00">
                  <c:v>69.448924392633131</c:v>
                </c:pt>
                <c:pt idx="1317" formatCode="0.00">
                  <c:v>68.984858264793559</c:v>
                </c:pt>
                <c:pt idx="1318" formatCode="0.00">
                  <c:v>67.729028911317116</c:v>
                </c:pt>
                <c:pt idx="1319" formatCode="0.00">
                  <c:v>69.108131693059008</c:v>
                </c:pt>
                <c:pt idx="1320" formatCode="0.00">
                  <c:v>66.740570935716448</c:v>
                </c:pt>
                <c:pt idx="1321" formatCode="0.00">
                  <c:v>68.290802202914605</c:v>
                </c:pt>
                <c:pt idx="1322" formatCode="0.00">
                  <c:v>69.015096020510327</c:v>
                </c:pt>
                <c:pt idx="1323" formatCode="0.00">
                  <c:v>67.346814245167309</c:v>
                </c:pt>
                <c:pt idx="1324" formatCode="0.00">
                  <c:v>67.690900645925524</c:v>
                </c:pt>
                <c:pt idx="1325" formatCode="0.00">
                  <c:v>67.345048443637651</c:v>
                </c:pt>
                <c:pt idx="1326" formatCode="0.00">
                  <c:v>65.389428654047222</c:v>
                </c:pt>
                <c:pt idx="1327" formatCode="0.00">
                  <c:v>66.893278514522265</c:v>
                </c:pt>
                <c:pt idx="1328" formatCode="0.00">
                  <c:v>66.068955781651454</c:v>
                </c:pt>
                <c:pt idx="1329" formatCode="0.00">
                  <c:v>67.621902437987202</c:v>
                </c:pt>
                <c:pt idx="1330" formatCode="0.00">
                  <c:v>66.110777858353174</c:v>
                </c:pt>
                <c:pt idx="1331" formatCode="0.00">
                  <c:v>66.421069582694159</c:v>
                </c:pt>
                <c:pt idx="1332" formatCode="0.00">
                  <c:v>68.997848728518292</c:v>
                </c:pt>
                <c:pt idx="1333" formatCode="0.00">
                  <c:v>66.921917599372236</c:v>
                </c:pt>
                <c:pt idx="1334" formatCode="0.00">
                  <c:v>67.531570914593189</c:v>
                </c:pt>
                <c:pt idx="1335" formatCode="0.00">
                  <c:v>63.748720726344935</c:v>
                </c:pt>
                <c:pt idx="1336" formatCode="0.00">
                  <c:v>66.612808786654128</c:v>
                </c:pt>
                <c:pt idx="1337" formatCode="0.00">
                  <c:v>65.509416477601306</c:v>
                </c:pt>
                <c:pt idx="1338" formatCode="0.00">
                  <c:v>66.067326933015039</c:v>
                </c:pt>
                <c:pt idx="1339" formatCode="0.00">
                  <c:v>65.560878493699221</c:v>
                </c:pt>
                <c:pt idx="1340" formatCode="0.00">
                  <c:v>67.989722117461227</c:v>
                </c:pt>
                <c:pt idx="1341" formatCode="0.00">
                  <c:v>67.481568880642087</c:v>
                </c:pt>
                <c:pt idx="1342" formatCode="0.00">
                  <c:v>67.938841602307676</c:v>
                </c:pt>
                <c:pt idx="1343" formatCode="0.00">
                  <c:v>65.066916570347345</c:v>
                </c:pt>
                <c:pt idx="1344" formatCode="0.00">
                  <c:v>68.240520591191981</c:v>
                </c:pt>
                <c:pt idx="1345" formatCode="0.00">
                  <c:v>68.258253212113232</c:v>
                </c:pt>
                <c:pt idx="1346" formatCode="0.00">
                  <c:v>66.99505071896975</c:v>
                </c:pt>
                <c:pt idx="1347" formatCode="0.00">
                  <c:v>64.971837351905776</c:v>
                </c:pt>
                <c:pt idx="1348" formatCode="0.00">
                  <c:v>65.094598642251526</c:v>
                </c:pt>
                <c:pt idx="1349" formatCode="0.00">
                  <c:v>63.625126344770827</c:v>
                </c:pt>
                <c:pt idx="1350" formatCode="0.00">
                  <c:v>65.202695081752424</c:v>
                </c:pt>
                <c:pt idx="1351" formatCode="0.00">
                  <c:v>65.867100143238787</c:v>
                </c:pt>
                <c:pt idx="1352" formatCode="0.00">
                  <c:v>66.744131201307354</c:v>
                </c:pt>
                <c:pt idx="1353" formatCode="0.00">
                  <c:v>64.883405540987212</c:v>
                </c:pt>
                <c:pt idx="1354" formatCode="0.00">
                  <c:v>64.814732339459653</c:v>
                </c:pt>
                <c:pt idx="1355" formatCode="0.00">
                  <c:v>66.075921871590822</c:v>
                </c:pt>
                <c:pt idx="1356" formatCode="0.00">
                  <c:v>67.897129847448539</c:v>
                </c:pt>
                <c:pt idx="1357" formatCode="0.00">
                  <c:v>68.589380573026133</c:v>
                </c:pt>
                <c:pt idx="1358" formatCode="0.00">
                  <c:v>69.677842372435606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0F-4E1B-BB63-38D67D4F0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4949704"/>
        <c:axId val="774950032"/>
      </c:lineChart>
      <c:dateAx>
        <c:axId val="7749497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50032"/>
        <c:crosses val="autoZero"/>
        <c:auto val="1"/>
        <c:lblOffset val="100"/>
        <c:baseTimeUnit val="days"/>
      </c:dateAx>
      <c:valAx>
        <c:axId val="77495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49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ATS!$B$1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ATS!$B$2:$B$1360</c:f>
              <c:numCache>
                <c:formatCode>General</c:formatCode>
                <c:ptCount val="1359"/>
                <c:pt idx="0">
                  <c:v>24.793096999999999</c:v>
                </c:pt>
                <c:pt idx="1">
                  <c:v>24.596001999999999</c:v>
                </c:pt>
                <c:pt idx="2">
                  <c:v>25.146507</c:v>
                </c:pt>
                <c:pt idx="3">
                  <c:v>25.418361000000001</c:v>
                </c:pt>
                <c:pt idx="4">
                  <c:v>26.084402999999998</c:v>
                </c:pt>
                <c:pt idx="5">
                  <c:v>26.573740999999998</c:v>
                </c:pt>
                <c:pt idx="6">
                  <c:v>26.451405999999999</c:v>
                </c:pt>
                <c:pt idx="7">
                  <c:v>26.859186999999999</c:v>
                </c:pt>
                <c:pt idx="8">
                  <c:v>26.546555999999999</c:v>
                </c:pt>
                <c:pt idx="9">
                  <c:v>27.178616000000002</c:v>
                </c:pt>
                <c:pt idx="10">
                  <c:v>28.048549999999999</c:v>
                </c:pt>
                <c:pt idx="11">
                  <c:v>28.442739</c:v>
                </c:pt>
                <c:pt idx="12">
                  <c:v>27.865047000000001</c:v>
                </c:pt>
                <c:pt idx="13">
                  <c:v>27.865047000000001</c:v>
                </c:pt>
                <c:pt idx="14">
                  <c:v>28.952463999999999</c:v>
                </c:pt>
                <c:pt idx="15">
                  <c:v>29.937935</c:v>
                </c:pt>
                <c:pt idx="16">
                  <c:v>28.993243</c:v>
                </c:pt>
                <c:pt idx="17">
                  <c:v>29.006834999999999</c:v>
                </c:pt>
                <c:pt idx="18">
                  <c:v>29.33306</c:v>
                </c:pt>
                <c:pt idx="19">
                  <c:v>28.864111000000001</c:v>
                </c:pt>
                <c:pt idx="20">
                  <c:v>30.033083999999999</c:v>
                </c:pt>
                <c:pt idx="21">
                  <c:v>29.713654999999999</c:v>
                </c:pt>
                <c:pt idx="22">
                  <c:v>30.773885</c:v>
                </c:pt>
                <c:pt idx="23">
                  <c:v>30.352512999999998</c:v>
                </c:pt>
                <c:pt idx="24">
                  <c:v>30.311734000000001</c:v>
                </c:pt>
                <c:pt idx="25">
                  <c:v>30.563199000000001</c:v>
                </c:pt>
                <c:pt idx="26">
                  <c:v>30.644756999999998</c:v>
                </c:pt>
                <c:pt idx="27">
                  <c:v>29.999103000000002</c:v>
                </c:pt>
                <c:pt idx="28">
                  <c:v>29.795213</c:v>
                </c:pt>
                <c:pt idx="29">
                  <c:v>29.754434</c:v>
                </c:pt>
                <c:pt idx="30">
                  <c:v>29.659285000000001</c:v>
                </c:pt>
                <c:pt idx="31">
                  <c:v>29.788415000000001</c:v>
                </c:pt>
                <c:pt idx="32">
                  <c:v>29.319468000000001</c:v>
                </c:pt>
                <c:pt idx="33">
                  <c:v>28.95926</c:v>
                </c:pt>
                <c:pt idx="34">
                  <c:v>29.034020000000002</c:v>
                </c:pt>
                <c:pt idx="35">
                  <c:v>29.502969</c:v>
                </c:pt>
                <c:pt idx="36">
                  <c:v>29.237909999999999</c:v>
                </c:pt>
                <c:pt idx="37">
                  <c:v>29.46219</c:v>
                </c:pt>
                <c:pt idx="38">
                  <c:v>29.652488999999999</c:v>
                </c:pt>
                <c:pt idx="39">
                  <c:v>29.645693000000001</c:v>
                </c:pt>
                <c:pt idx="40">
                  <c:v>30.012695000000001</c:v>
                </c:pt>
                <c:pt idx="41">
                  <c:v>29.713654999999999</c:v>
                </c:pt>
                <c:pt idx="42">
                  <c:v>29.074798999999999</c:v>
                </c:pt>
                <c:pt idx="43">
                  <c:v>28.734981000000001</c:v>
                </c:pt>
                <c:pt idx="44">
                  <c:v>29.536950000000001</c:v>
                </c:pt>
                <c:pt idx="45">
                  <c:v>30.094252000000001</c:v>
                </c:pt>
                <c:pt idx="46">
                  <c:v>30.277753000000001</c:v>
                </c:pt>
                <c:pt idx="47">
                  <c:v>29.645693000000001</c:v>
                </c:pt>
                <c:pt idx="48">
                  <c:v>30.658349000000001</c:v>
                </c:pt>
                <c:pt idx="49">
                  <c:v>30.563199000000001</c:v>
                </c:pt>
                <c:pt idx="50">
                  <c:v>31.168074000000001</c:v>
                </c:pt>
                <c:pt idx="51">
                  <c:v>31.004963</c:v>
                </c:pt>
                <c:pt idx="52">
                  <c:v>30.828256</c:v>
                </c:pt>
                <c:pt idx="53">
                  <c:v>30.468050000000002</c:v>
                </c:pt>
                <c:pt idx="54">
                  <c:v>30.393291999999999</c:v>
                </c:pt>
                <c:pt idx="55">
                  <c:v>29.706859000000001</c:v>
                </c:pt>
                <c:pt idx="56">
                  <c:v>30.107844</c:v>
                </c:pt>
                <c:pt idx="57">
                  <c:v>30.617570000000001</c:v>
                </c:pt>
                <c:pt idx="58">
                  <c:v>31.038945999999999</c:v>
                </c:pt>
                <c:pt idx="59">
                  <c:v>30.304938</c:v>
                </c:pt>
                <c:pt idx="60">
                  <c:v>30.216584999999998</c:v>
                </c:pt>
                <c:pt idx="61">
                  <c:v>30.318760000000001</c:v>
                </c:pt>
                <c:pt idx="62">
                  <c:v>30.563980999999998</c:v>
                </c:pt>
                <c:pt idx="63">
                  <c:v>30.536733000000002</c:v>
                </c:pt>
                <c:pt idx="64">
                  <c:v>29.794260999999999</c:v>
                </c:pt>
                <c:pt idx="65">
                  <c:v>30.495861999999999</c:v>
                </c:pt>
                <c:pt idx="66">
                  <c:v>29.664840000000002</c:v>
                </c:pt>
                <c:pt idx="67">
                  <c:v>28.813381</c:v>
                </c:pt>
                <c:pt idx="68">
                  <c:v>28.929178</c:v>
                </c:pt>
                <c:pt idx="69">
                  <c:v>29.651216000000002</c:v>
                </c:pt>
                <c:pt idx="70">
                  <c:v>28.77251</c:v>
                </c:pt>
                <c:pt idx="71">
                  <c:v>28.602218000000001</c:v>
                </c:pt>
                <c:pt idx="72">
                  <c:v>29.051787999999998</c:v>
                </c:pt>
                <c:pt idx="73">
                  <c:v>28.827003000000001</c:v>
                </c:pt>
                <c:pt idx="74">
                  <c:v>28.554535999999999</c:v>
                </c:pt>
                <c:pt idx="75">
                  <c:v>28.677146</c:v>
                </c:pt>
                <c:pt idx="76">
                  <c:v>28.111778000000001</c:v>
                </c:pt>
                <c:pt idx="77">
                  <c:v>27.110461999999998</c:v>
                </c:pt>
                <c:pt idx="78">
                  <c:v>28.050471999999999</c:v>
                </c:pt>
                <c:pt idx="79">
                  <c:v>28.602218000000001</c:v>
                </c:pt>
                <c:pt idx="80">
                  <c:v>28.990483999999999</c:v>
                </c:pt>
                <c:pt idx="81">
                  <c:v>28.731641</c:v>
                </c:pt>
                <c:pt idx="82">
                  <c:v>29.269762</c:v>
                </c:pt>
                <c:pt idx="83">
                  <c:v>29.317443999999998</c:v>
                </c:pt>
                <c:pt idx="84">
                  <c:v>28.752075000000001</c:v>
                </c:pt>
                <c:pt idx="85">
                  <c:v>27.934674999999999</c:v>
                </c:pt>
                <c:pt idx="86">
                  <c:v>27.8325</c:v>
                </c:pt>
                <c:pt idx="87">
                  <c:v>27.430610999999999</c:v>
                </c:pt>
                <c:pt idx="88">
                  <c:v>27.199013000000001</c:v>
                </c:pt>
                <c:pt idx="89">
                  <c:v>27.069590999999999</c:v>
                </c:pt>
                <c:pt idx="90">
                  <c:v>26.872053000000001</c:v>
                </c:pt>
                <c:pt idx="91">
                  <c:v>26.497409999999999</c:v>
                </c:pt>
                <c:pt idx="92">
                  <c:v>27.594090000000001</c:v>
                </c:pt>
                <c:pt idx="93">
                  <c:v>27.083216</c:v>
                </c:pt>
                <c:pt idx="94">
                  <c:v>26.994662999999999</c:v>
                </c:pt>
                <c:pt idx="95">
                  <c:v>26.381613000000002</c:v>
                </c:pt>
                <c:pt idx="96">
                  <c:v>27.239884</c:v>
                </c:pt>
                <c:pt idx="97">
                  <c:v>27.580468</c:v>
                </c:pt>
                <c:pt idx="98">
                  <c:v>27.771194000000001</c:v>
                </c:pt>
                <c:pt idx="99">
                  <c:v>27.941486000000001</c:v>
                </c:pt>
                <c:pt idx="100">
                  <c:v>27.934674999999999</c:v>
                </c:pt>
                <c:pt idx="101">
                  <c:v>28.731641</c:v>
                </c:pt>
                <c:pt idx="102">
                  <c:v>28.166270999999998</c:v>
                </c:pt>
                <c:pt idx="103">
                  <c:v>27.696265</c:v>
                </c:pt>
                <c:pt idx="104">
                  <c:v>26.034217999999999</c:v>
                </c:pt>
                <c:pt idx="105">
                  <c:v>25.775375</c:v>
                </c:pt>
                <c:pt idx="106">
                  <c:v>26.081899</c:v>
                </c:pt>
                <c:pt idx="107">
                  <c:v>27.090026999999999</c:v>
                </c:pt>
                <c:pt idx="108">
                  <c:v>27.219448</c:v>
                </c:pt>
                <c:pt idx="109">
                  <c:v>26.974228</c:v>
                </c:pt>
                <c:pt idx="110">
                  <c:v>26.551905000000001</c:v>
                </c:pt>
                <c:pt idx="111">
                  <c:v>26.885677000000001</c:v>
                </c:pt>
                <c:pt idx="112">
                  <c:v>26.565528</c:v>
                </c:pt>
                <c:pt idx="113">
                  <c:v>26.803937000000001</c:v>
                </c:pt>
                <c:pt idx="114">
                  <c:v>27.253508</c:v>
                </c:pt>
                <c:pt idx="115">
                  <c:v>27.348870000000002</c:v>
                </c:pt>
                <c:pt idx="116">
                  <c:v>28.030038999999999</c:v>
                </c:pt>
                <c:pt idx="117">
                  <c:v>27.682642999999999</c:v>
                </c:pt>
                <c:pt idx="118">
                  <c:v>26.647266999999999</c:v>
                </c:pt>
                <c:pt idx="119">
                  <c:v>26.585963</c:v>
                </c:pt>
                <c:pt idx="120">
                  <c:v>25.652764000000001</c:v>
                </c:pt>
                <c:pt idx="121">
                  <c:v>25.877548999999998</c:v>
                </c:pt>
                <c:pt idx="122">
                  <c:v>26.122768000000001</c:v>
                </c:pt>
                <c:pt idx="123">
                  <c:v>25.693632999999998</c:v>
                </c:pt>
                <c:pt idx="124">
                  <c:v>26.800059000000001</c:v>
                </c:pt>
                <c:pt idx="125">
                  <c:v>26.574676</c:v>
                </c:pt>
                <c:pt idx="126">
                  <c:v>27.004951999999999</c:v>
                </c:pt>
                <c:pt idx="127">
                  <c:v>26.888845</c:v>
                </c:pt>
                <c:pt idx="128">
                  <c:v>25.932676000000001</c:v>
                </c:pt>
                <c:pt idx="129">
                  <c:v>25.693633999999999</c:v>
                </c:pt>
                <c:pt idx="130">
                  <c:v>25.604845999999998</c:v>
                </c:pt>
                <c:pt idx="131">
                  <c:v>25.399953</c:v>
                </c:pt>
                <c:pt idx="132">
                  <c:v>24.942357999999999</c:v>
                </c:pt>
                <c:pt idx="133">
                  <c:v>25.297507</c:v>
                </c:pt>
                <c:pt idx="134">
                  <c:v>25.154081000000001</c:v>
                </c:pt>
                <c:pt idx="135">
                  <c:v>25.502400000000002</c:v>
                </c:pt>
                <c:pt idx="136">
                  <c:v>26.199038000000002</c:v>
                </c:pt>
                <c:pt idx="137">
                  <c:v>26.267334000000002</c:v>
                </c:pt>
                <c:pt idx="138">
                  <c:v>25.652654999999999</c:v>
                </c:pt>
                <c:pt idx="139">
                  <c:v>25.058463</c:v>
                </c:pt>
                <c:pt idx="140">
                  <c:v>24.320848000000002</c:v>
                </c:pt>
                <c:pt idx="141">
                  <c:v>24.682825000000001</c:v>
                </c:pt>
                <c:pt idx="142">
                  <c:v>25.003826</c:v>
                </c:pt>
                <c:pt idx="143">
                  <c:v>25.912185999999998</c:v>
                </c:pt>
                <c:pt idx="144">
                  <c:v>26.076101999999999</c:v>
                </c:pt>
                <c:pt idx="145">
                  <c:v>26.151229000000001</c:v>
                </c:pt>
                <c:pt idx="146">
                  <c:v>26.076101999999999</c:v>
                </c:pt>
                <c:pt idx="147">
                  <c:v>25.782420999999999</c:v>
                </c:pt>
                <c:pt idx="148">
                  <c:v>26.711271</c:v>
                </c:pt>
                <c:pt idx="149">
                  <c:v>26.793227999999999</c:v>
                </c:pt>
                <c:pt idx="150">
                  <c:v>27.489865999999999</c:v>
                </c:pt>
                <c:pt idx="151">
                  <c:v>27.769886</c:v>
                </c:pt>
                <c:pt idx="152">
                  <c:v>27.865504000000001</c:v>
                </c:pt>
                <c:pt idx="153">
                  <c:v>27.681100000000001</c:v>
                </c:pt>
                <c:pt idx="154">
                  <c:v>27.578654</c:v>
                </c:pt>
                <c:pt idx="155">
                  <c:v>27.653780999999999</c:v>
                </c:pt>
                <c:pt idx="156">
                  <c:v>27.64695</c:v>
                </c:pt>
                <c:pt idx="157">
                  <c:v>25.372634000000001</c:v>
                </c:pt>
                <c:pt idx="158">
                  <c:v>25.420442999999999</c:v>
                </c:pt>
                <c:pt idx="159">
                  <c:v>25.051634</c:v>
                </c:pt>
                <c:pt idx="160">
                  <c:v>25.358974</c:v>
                </c:pt>
                <c:pt idx="161">
                  <c:v>25.584357000000001</c:v>
                </c:pt>
                <c:pt idx="162">
                  <c:v>25.591186</c:v>
                </c:pt>
                <c:pt idx="163">
                  <c:v>25.850719000000002</c:v>
                </c:pt>
                <c:pt idx="164">
                  <c:v>25.570698</c:v>
                </c:pt>
                <c:pt idx="165">
                  <c:v>25.236038000000001</c:v>
                </c:pt>
                <c:pt idx="166">
                  <c:v>25.379463999999999</c:v>
                </c:pt>
                <c:pt idx="167">
                  <c:v>25.297507</c:v>
                </c:pt>
                <c:pt idx="168">
                  <c:v>25.379463999999999</c:v>
                </c:pt>
                <c:pt idx="169">
                  <c:v>25.304335999999999</c:v>
                </c:pt>
                <c:pt idx="170">
                  <c:v>25.092614000000001</c:v>
                </c:pt>
                <c:pt idx="171">
                  <c:v>25.598016999999999</c:v>
                </c:pt>
                <c:pt idx="172">
                  <c:v>26.240015</c:v>
                </c:pt>
                <c:pt idx="173">
                  <c:v>26.130739999999999</c:v>
                </c:pt>
                <c:pt idx="174">
                  <c:v>25.837057999999999</c:v>
                </c:pt>
                <c:pt idx="175">
                  <c:v>25.604845999999998</c:v>
                </c:pt>
                <c:pt idx="176">
                  <c:v>26.212696000000001</c:v>
                </c:pt>
                <c:pt idx="177">
                  <c:v>27.134716999999998</c:v>
                </c:pt>
                <c:pt idx="178">
                  <c:v>27.066419</c:v>
                </c:pt>
                <c:pt idx="179">
                  <c:v>27.011780999999999</c:v>
                </c:pt>
                <c:pt idx="180">
                  <c:v>27.237164</c:v>
                </c:pt>
                <c:pt idx="181">
                  <c:v>26.793227999999999</c:v>
                </c:pt>
                <c:pt idx="182">
                  <c:v>26.636143000000001</c:v>
                </c:pt>
                <c:pt idx="183">
                  <c:v>26.424420999999999</c:v>
                </c:pt>
                <c:pt idx="184">
                  <c:v>26.171719</c:v>
                </c:pt>
                <c:pt idx="185">
                  <c:v>26.137568999999999</c:v>
                </c:pt>
                <c:pt idx="186">
                  <c:v>26.349292999999999</c:v>
                </c:pt>
                <c:pt idx="187">
                  <c:v>26.328748999999998</c:v>
                </c:pt>
                <c:pt idx="188">
                  <c:v>26.609497999999999</c:v>
                </c:pt>
                <c:pt idx="189">
                  <c:v>26.616347000000001</c:v>
                </c:pt>
                <c:pt idx="190">
                  <c:v>26.691669000000001</c:v>
                </c:pt>
                <c:pt idx="191">
                  <c:v>26.842314999999999</c:v>
                </c:pt>
                <c:pt idx="192">
                  <c:v>26.609497999999999</c:v>
                </c:pt>
                <c:pt idx="193">
                  <c:v>26.472548</c:v>
                </c:pt>
                <c:pt idx="194">
                  <c:v>26.123324</c:v>
                </c:pt>
                <c:pt idx="195">
                  <c:v>25.616606999999998</c:v>
                </c:pt>
                <c:pt idx="196">
                  <c:v>25.767251999999999</c:v>
                </c:pt>
                <c:pt idx="197">
                  <c:v>25.486504</c:v>
                </c:pt>
                <c:pt idx="198">
                  <c:v>25.459114</c:v>
                </c:pt>
                <c:pt idx="199">
                  <c:v>25.958981999999999</c:v>
                </c:pt>
                <c:pt idx="200">
                  <c:v>26.061696999999999</c:v>
                </c:pt>
                <c:pt idx="201">
                  <c:v>25.089347</c:v>
                </c:pt>
                <c:pt idx="202">
                  <c:v>24.479917</c:v>
                </c:pt>
                <c:pt idx="203">
                  <c:v>24.651105999999999</c:v>
                </c:pt>
                <c:pt idx="204">
                  <c:v>24.315576</c:v>
                </c:pt>
                <c:pt idx="205">
                  <c:v>24.548390999999999</c:v>
                </c:pt>
                <c:pt idx="206">
                  <c:v>24.726429</c:v>
                </c:pt>
                <c:pt idx="207">
                  <c:v>24.610019999999999</c:v>
                </c:pt>
                <c:pt idx="208">
                  <c:v>24.644257</c:v>
                </c:pt>
                <c:pt idx="209">
                  <c:v>25.404332</c:v>
                </c:pt>
                <c:pt idx="210">
                  <c:v>25.335858000000002</c:v>
                </c:pt>
                <c:pt idx="211">
                  <c:v>25.753556</c:v>
                </c:pt>
                <c:pt idx="212">
                  <c:v>26.212342</c:v>
                </c:pt>
                <c:pt idx="213">
                  <c:v>25.733014000000001</c:v>
                </c:pt>
                <c:pt idx="214">
                  <c:v>25.253686999999999</c:v>
                </c:pt>
                <c:pt idx="215">
                  <c:v>25.274228999999998</c:v>
                </c:pt>
                <c:pt idx="216">
                  <c:v>25.212603000000001</c:v>
                </c:pt>
                <c:pt idx="217">
                  <c:v>24.877074</c:v>
                </c:pt>
                <c:pt idx="218">
                  <c:v>24.746970000000001</c:v>
                </c:pt>
                <c:pt idx="219">
                  <c:v>24.479917</c:v>
                </c:pt>
                <c:pt idx="220">
                  <c:v>24.521000999999998</c:v>
                </c:pt>
                <c:pt idx="221">
                  <c:v>25.685082000000001</c:v>
                </c:pt>
                <c:pt idx="222">
                  <c:v>24.842835000000001</c:v>
                </c:pt>
                <c:pt idx="223">
                  <c:v>24.541543999999998</c:v>
                </c:pt>
                <c:pt idx="224">
                  <c:v>25.253686999999999</c:v>
                </c:pt>
                <c:pt idx="225">
                  <c:v>25.657691</c:v>
                </c:pt>
                <c:pt idx="226">
                  <c:v>25.568674000000001</c:v>
                </c:pt>
                <c:pt idx="227">
                  <c:v>26.000067999999999</c:v>
                </c:pt>
                <c:pt idx="228">
                  <c:v>26.253426000000001</c:v>
                </c:pt>
                <c:pt idx="229">
                  <c:v>26.219189</c:v>
                </c:pt>
                <c:pt idx="230">
                  <c:v>25.965831000000001</c:v>
                </c:pt>
                <c:pt idx="231">
                  <c:v>26.109628000000001</c:v>
                </c:pt>
                <c:pt idx="232">
                  <c:v>26.472548</c:v>
                </c:pt>
                <c:pt idx="233">
                  <c:v>26.239732</c:v>
                </c:pt>
                <c:pt idx="234">
                  <c:v>25.890508000000001</c:v>
                </c:pt>
                <c:pt idx="235">
                  <c:v>26.404071999999999</c:v>
                </c:pt>
                <c:pt idx="236">
                  <c:v>27.18469</c:v>
                </c:pt>
                <c:pt idx="237">
                  <c:v>27.739339999999999</c:v>
                </c:pt>
                <c:pt idx="238">
                  <c:v>27.253166</c:v>
                </c:pt>
                <c:pt idx="239">
                  <c:v>27.287403000000001</c:v>
                </c:pt>
                <c:pt idx="240">
                  <c:v>27.896833000000001</c:v>
                </c:pt>
                <c:pt idx="241">
                  <c:v>28.341923000000001</c:v>
                </c:pt>
                <c:pt idx="242">
                  <c:v>27.794119999999999</c:v>
                </c:pt>
                <c:pt idx="243">
                  <c:v>28.321380000000001</c:v>
                </c:pt>
                <c:pt idx="244">
                  <c:v>28.109107000000002</c:v>
                </c:pt>
                <c:pt idx="245">
                  <c:v>28.122800999999999</c:v>
                </c:pt>
                <c:pt idx="246">
                  <c:v>27.999545999999999</c:v>
                </c:pt>
                <c:pt idx="247">
                  <c:v>27.896581000000001</c:v>
                </c:pt>
                <c:pt idx="248">
                  <c:v>27.340572000000002</c:v>
                </c:pt>
                <c:pt idx="249">
                  <c:v>28.102509999999999</c:v>
                </c:pt>
                <c:pt idx="250">
                  <c:v>28.747755000000002</c:v>
                </c:pt>
                <c:pt idx="251">
                  <c:v>28.850719999999999</c:v>
                </c:pt>
                <c:pt idx="252">
                  <c:v>29.420459000000001</c:v>
                </c:pt>
                <c:pt idx="253">
                  <c:v>29.207666</c:v>
                </c:pt>
                <c:pt idx="254">
                  <c:v>28.974277000000001</c:v>
                </c:pt>
                <c:pt idx="255">
                  <c:v>29.756810000000002</c:v>
                </c:pt>
                <c:pt idx="256">
                  <c:v>29.976468000000001</c:v>
                </c:pt>
                <c:pt idx="257">
                  <c:v>29.811726</c:v>
                </c:pt>
                <c:pt idx="258">
                  <c:v>29.887231</c:v>
                </c:pt>
                <c:pt idx="259">
                  <c:v>29.681301999999999</c:v>
                </c:pt>
                <c:pt idx="260">
                  <c:v>29.550879999999999</c:v>
                </c:pt>
                <c:pt idx="261">
                  <c:v>30.113754</c:v>
                </c:pt>
                <c:pt idx="262">
                  <c:v>30.305955000000001</c:v>
                </c:pt>
                <c:pt idx="263">
                  <c:v>30.642306000000001</c:v>
                </c:pt>
                <c:pt idx="264">
                  <c:v>30.408919999999998</c:v>
                </c:pt>
                <c:pt idx="265">
                  <c:v>30.656036</c:v>
                </c:pt>
                <c:pt idx="266">
                  <c:v>31.088488999999999</c:v>
                </c:pt>
                <c:pt idx="267">
                  <c:v>31.012979999999999</c:v>
                </c:pt>
                <c:pt idx="268">
                  <c:v>30.642306000000001</c:v>
                </c:pt>
                <c:pt idx="269">
                  <c:v>30.477564000000001</c:v>
                </c:pt>
                <c:pt idx="270">
                  <c:v>30.738409000000001</c:v>
                </c:pt>
                <c:pt idx="271">
                  <c:v>31.088488999999999</c:v>
                </c:pt>
                <c:pt idx="272">
                  <c:v>30.381463</c:v>
                </c:pt>
                <c:pt idx="273">
                  <c:v>30.889424000000002</c:v>
                </c:pt>
                <c:pt idx="274">
                  <c:v>30.951201999999999</c:v>
                </c:pt>
                <c:pt idx="275">
                  <c:v>30.896287999999998</c:v>
                </c:pt>
                <c:pt idx="276">
                  <c:v>30.944337999999998</c:v>
                </c:pt>
                <c:pt idx="277">
                  <c:v>30.614849</c:v>
                </c:pt>
                <c:pt idx="278">
                  <c:v>30.628578999999998</c:v>
                </c:pt>
                <c:pt idx="279">
                  <c:v>30.717814000000001</c:v>
                </c:pt>
                <c:pt idx="280">
                  <c:v>30.601120999999999</c:v>
                </c:pt>
                <c:pt idx="281">
                  <c:v>29.001735</c:v>
                </c:pt>
                <c:pt idx="282">
                  <c:v>29.523423000000001</c:v>
                </c:pt>
                <c:pt idx="283">
                  <c:v>28.994871</c:v>
                </c:pt>
                <c:pt idx="284">
                  <c:v>28.576149000000001</c:v>
                </c:pt>
                <c:pt idx="285">
                  <c:v>28.692841000000001</c:v>
                </c:pt>
                <c:pt idx="286">
                  <c:v>28.342759999999998</c:v>
                </c:pt>
                <c:pt idx="287">
                  <c:v>28.123104000000001</c:v>
                </c:pt>
                <c:pt idx="288">
                  <c:v>28.64479</c:v>
                </c:pt>
                <c:pt idx="289">
                  <c:v>28.473182000000001</c:v>
                </c:pt>
                <c:pt idx="290">
                  <c:v>28.782077999999998</c:v>
                </c:pt>
                <c:pt idx="291">
                  <c:v>28.850719999999999</c:v>
                </c:pt>
                <c:pt idx="292">
                  <c:v>29.283173000000001</c:v>
                </c:pt>
                <c:pt idx="293">
                  <c:v>29.681301999999999</c:v>
                </c:pt>
                <c:pt idx="294">
                  <c:v>29.688168000000001</c:v>
                </c:pt>
                <c:pt idx="295">
                  <c:v>29.537153</c:v>
                </c:pt>
                <c:pt idx="296">
                  <c:v>29.386137999999999</c:v>
                </c:pt>
                <c:pt idx="297">
                  <c:v>29.255714000000001</c:v>
                </c:pt>
                <c:pt idx="298">
                  <c:v>29.516559000000001</c:v>
                </c:pt>
                <c:pt idx="299">
                  <c:v>29.736218000000001</c:v>
                </c:pt>
                <c:pt idx="300">
                  <c:v>29.523423000000001</c:v>
                </c:pt>
                <c:pt idx="301">
                  <c:v>29.207666</c:v>
                </c:pt>
                <c:pt idx="302">
                  <c:v>28.830127999999998</c:v>
                </c:pt>
                <c:pt idx="303">
                  <c:v>29.31063</c:v>
                </c:pt>
                <c:pt idx="304">
                  <c:v>28.589876</c:v>
                </c:pt>
                <c:pt idx="305">
                  <c:v>28.315303</c:v>
                </c:pt>
                <c:pt idx="306">
                  <c:v>28.232932000000002</c:v>
                </c:pt>
                <c:pt idx="307">
                  <c:v>28.706569999999999</c:v>
                </c:pt>
                <c:pt idx="308">
                  <c:v>28.891905999999999</c:v>
                </c:pt>
                <c:pt idx="309">
                  <c:v>28.891908999999998</c:v>
                </c:pt>
                <c:pt idx="310">
                  <c:v>28.175979000000002</c:v>
                </c:pt>
                <c:pt idx="311">
                  <c:v>27.990112</c:v>
                </c:pt>
                <c:pt idx="312">
                  <c:v>27.893736000000001</c:v>
                </c:pt>
                <c:pt idx="313">
                  <c:v>28.506409000000001</c:v>
                </c:pt>
                <c:pt idx="314">
                  <c:v>28.595898999999999</c:v>
                </c:pt>
                <c:pt idx="315">
                  <c:v>28.678505999999999</c:v>
                </c:pt>
                <c:pt idx="316">
                  <c:v>28.671621999999999</c:v>
                </c:pt>
                <c:pt idx="317">
                  <c:v>29.091543000000001</c:v>
                </c:pt>
                <c:pt idx="318">
                  <c:v>30.192972999999999</c:v>
                </c:pt>
                <c:pt idx="319">
                  <c:v>30.805644000000001</c:v>
                </c:pt>
                <c:pt idx="320">
                  <c:v>29.628491</c:v>
                </c:pt>
                <c:pt idx="321">
                  <c:v>29.869427999999999</c:v>
                </c:pt>
                <c:pt idx="322">
                  <c:v>29.043355999999999</c:v>
                </c:pt>
                <c:pt idx="323">
                  <c:v>28.795532999999999</c:v>
                </c:pt>
                <c:pt idx="324">
                  <c:v>28.912561</c:v>
                </c:pt>
                <c:pt idx="325">
                  <c:v>28.809301999999999</c:v>
                </c:pt>
                <c:pt idx="326">
                  <c:v>29.332481000000001</c:v>
                </c:pt>
                <c:pt idx="327">
                  <c:v>29.497696000000001</c:v>
                </c:pt>
                <c:pt idx="328">
                  <c:v>29.415087</c:v>
                </c:pt>
                <c:pt idx="329">
                  <c:v>28.430685</c:v>
                </c:pt>
                <c:pt idx="330">
                  <c:v>28.540828000000001</c:v>
                </c:pt>
                <c:pt idx="331">
                  <c:v>28.527059000000001</c:v>
                </c:pt>
                <c:pt idx="332">
                  <c:v>28.437569</c:v>
                </c:pt>
                <c:pt idx="333">
                  <c:v>28.554594000000002</c:v>
                </c:pt>
                <c:pt idx="334">
                  <c:v>28.602782000000001</c:v>
                </c:pt>
                <c:pt idx="335">
                  <c:v>28.912561</c:v>
                </c:pt>
                <c:pt idx="336">
                  <c:v>29.187919000000001</c:v>
                </c:pt>
                <c:pt idx="337">
                  <c:v>29.559650999999999</c:v>
                </c:pt>
                <c:pt idx="338">
                  <c:v>29.711096999999999</c:v>
                </c:pt>
                <c:pt idx="339">
                  <c:v>30.034642999999999</c:v>
                </c:pt>
                <c:pt idx="340">
                  <c:v>29.628491</c:v>
                </c:pt>
                <c:pt idx="341">
                  <c:v>30.268697</c:v>
                </c:pt>
                <c:pt idx="342">
                  <c:v>31.445851999999999</c:v>
                </c:pt>
                <c:pt idx="343">
                  <c:v>30.970858</c:v>
                </c:pt>
                <c:pt idx="344">
                  <c:v>31.363243000000001</c:v>
                </c:pt>
                <c:pt idx="345">
                  <c:v>31.900192000000001</c:v>
                </c:pt>
                <c:pt idx="346">
                  <c:v>32.182431999999999</c:v>
                </c:pt>
                <c:pt idx="347">
                  <c:v>31.831351000000002</c:v>
                </c:pt>
                <c:pt idx="348">
                  <c:v>31.487155999999999</c:v>
                </c:pt>
                <c:pt idx="349">
                  <c:v>31.383897000000001</c:v>
                </c:pt>
                <c:pt idx="350">
                  <c:v>31.962147000000002</c:v>
                </c:pt>
                <c:pt idx="351">
                  <c:v>31.700558000000001</c:v>
                </c:pt>
                <c:pt idx="352">
                  <c:v>31.700558000000001</c:v>
                </c:pt>
                <c:pt idx="353">
                  <c:v>31.287521999999999</c:v>
                </c:pt>
                <c:pt idx="354">
                  <c:v>31.328825999999999</c:v>
                </c:pt>
                <c:pt idx="355">
                  <c:v>31.266867999999999</c:v>
                </c:pt>
                <c:pt idx="356">
                  <c:v>30.654197</c:v>
                </c:pt>
                <c:pt idx="357">
                  <c:v>30.984628000000001</c:v>
                </c:pt>
                <c:pt idx="358">
                  <c:v>31.081004</c:v>
                </c:pt>
                <c:pt idx="359">
                  <c:v>30.791876999999999</c:v>
                </c:pt>
                <c:pt idx="360">
                  <c:v>30.564706999999999</c:v>
                </c:pt>
                <c:pt idx="361">
                  <c:v>30.234278</c:v>
                </c:pt>
                <c:pt idx="362">
                  <c:v>30.626662</c:v>
                </c:pt>
                <c:pt idx="363">
                  <c:v>30.289349000000001</c:v>
                </c:pt>
                <c:pt idx="364">
                  <c:v>30.550937999999999</c:v>
                </c:pt>
                <c:pt idx="365">
                  <c:v>30.840064999999999</c:v>
                </c:pt>
                <c:pt idx="366">
                  <c:v>29.958919999999999</c:v>
                </c:pt>
                <c:pt idx="367">
                  <c:v>29.132846000000001</c:v>
                </c:pt>
                <c:pt idx="368">
                  <c:v>29.587185999999999</c:v>
                </c:pt>
                <c:pt idx="369">
                  <c:v>29.125962999999999</c:v>
                </c:pt>
                <c:pt idx="370">
                  <c:v>29.242989999999999</c:v>
                </c:pt>
                <c:pt idx="371">
                  <c:v>29.146615000000001</c:v>
                </c:pt>
                <c:pt idx="372">
                  <c:v>29.656026000000001</c:v>
                </c:pt>
                <c:pt idx="373">
                  <c:v>29.517966999999999</c:v>
                </c:pt>
                <c:pt idx="374">
                  <c:v>30.090931000000001</c:v>
                </c:pt>
                <c:pt idx="375">
                  <c:v>29.745771999999999</c:v>
                </c:pt>
                <c:pt idx="376">
                  <c:v>29.800996999999999</c:v>
                </c:pt>
                <c:pt idx="377">
                  <c:v>30.532733</c:v>
                </c:pt>
                <c:pt idx="378">
                  <c:v>30.622475000000001</c:v>
                </c:pt>
                <c:pt idx="379">
                  <c:v>30.788150999999999</c:v>
                </c:pt>
                <c:pt idx="380">
                  <c:v>31.278276999999999</c:v>
                </c:pt>
                <c:pt idx="381">
                  <c:v>31.561305000000001</c:v>
                </c:pt>
                <c:pt idx="382">
                  <c:v>31.582017</c:v>
                </c:pt>
                <c:pt idx="383">
                  <c:v>31.830532000000002</c:v>
                </c:pt>
                <c:pt idx="384">
                  <c:v>31.692467000000001</c:v>
                </c:pt>
                <c:pt idx="385">
                  <c:v>31.485372000000002</c:v>
                </c:pt>
                <c:pt idx="386">
                  <c:v>31.685563999999999</c:v>
                </c:pt>
                <c:pt idx="387">
                  <c:v>31.892658999999998</c:v>
                </c:pt>
                <c:pt idx="388">
                  <c:v>32.306849</c:v>
                </c:pt>
                <c:pt idx="389">
                  <c:v>32.079045999999998</c:v>
                </c:pt>
                <c:pt idx="390">
                  <c:v>32.279237999999999</c:v>
                </c:pt>
                <c:pt idx="391">
                  <c:v>32.210203999999997</c:v>
                </c:pt>
                <c:pt idx="392">
                  <c:v>31.478469</c:v>
                </c:pt>
                <c:pt idx="393">
                  <c:v>31.298984999999998</c:v>
                </c:pt>
                <c:pt idx="394">
                  <c:v>30.960732</c:v>
                </c:pt>
                <c:pt idx="395">
                  <c:v>30.877893</c:v>
                </c:pt>
                <c:pt idx="396">
                  <c:v>31.782209000000002</c:v>
                </c:pt>
                <c:pt idx="397">
                  <c:v>32.016914999999997</c:v>
                </c:pt>
                <c:pt idx="398">
                  <c:v>31.713175</c:v>
                </c:pt>
                <c:pt idx="399">
                  <c:v>31.809819999999998</c:v>
                </c:pt>
                <c:pt idx="400">
                  <c:v>31.947883999999998</c:v>
                </c:pt>
                <c:pt idx="401">
                  <c:v>31.651046999999998</c:v>
                </c:pt>
                <c:pt idx="402">
                  <c:v>31.906465000000001</c:v>
                </c:pt>
                <c:pt idx="403">
                  <c:v>32.065237000000003</c:v>
                </c:pt>
                <c:pt idx="404">
                  <c:v>32.389688</c:v>
                </c:pt>
                <c:pt idx="405">
                  <c:v>32.106656999999998</c:v>
                </c:pt>
                <c:pt idx="406">
                  <c:v>32.417299</c:v>
                </c:pt>
                <c:pt idx="407">
                  <c:v>32.299945999999998</c:v>
                </c:pt>
                <c:pt idx="408">
                  <c:v>32.058334000000002</c:v>
                </c:pt>
                <c:pt idx="409">
                  <c:v>32.465622000000003</c:v>
                </c:pt>
                <c:pt idx="410">
                  <c:v>32.368977000000001</c:v>
                </c:pt>
                <c:pt idx="411">
                  <c:v>33.114521000000003</c:v>
                </c:pt>
                <c:pt idx="412">
                  <c:v>32.914327999999998</c:v>
                </c:pt>
                <c:pt idx="413">
                  <c:v>32.859102999999998</c:v>
                </c:pt>
                <c:pt idx="414">
                  <c:v>32.424202000000001</c:v>
                </c:pt>
                <c:pt idx="415">
                  <c:v>32.265428999999997</c:v>
                </c:pt>
                <c:pt idx="416">
                  <c:v>32.306849</c:v>
                </c:pt>
                <c:pt idx="417">
                  <c:v>32.196399</c:v>
                </c:pt>
                <c:pt idx="418">
                  <c:v>32.396591000000001</c:v>
                </c:pt>
                <c:pt idx="419">
                  <c:v>33.045490000000001</c:v>
                </c:pt>
                <c:pt idx="420">
                  <c:v>32.914327999999998</c:v>
                </c:pt>
                <c:pt idx="421">
                  <c:v>32.741751000000001</c:v>
                </c:pt>
                <c:pt idx="422">
                  <c:v>33.100715000000001</c:v>
                </c:pt>
                <c:pt idx="423">
                  <c:v>33.514904999999999</c:v>
                </c:pt>
                <c:pt idx="424">
                  <c:v>33.797933</c:v>
                </c:pt>
                <c:pt idx="425">
                  <c:v>33.563226999999998</c:v>
                </c:pt>
                <c:pt idx="426">
                  <c:v>33.452776999999998</c:v>
                </c:pt>
                <c:pt idx="427">
                  <c:v>33.646062999999998</c:v>
                </c:pt>
                <c:pt idx="428">
                  <c:v>33.735804999999999</c:v>
                </c:pt>
                <c:pt idx="429">
                  <c:v>34.046447999999998</c:v>
                </c:pt>
                <c:pt idx="430">
                  <c:v>35.192376000000003</c:v>
                </c:pt>
                <c:pt idx="431">
                  <c:v>36.000048</c:v>
                </c:pt>
                <c:pt idx="432">
                  <c:v>35.668694000000002</c:v>
                </c:pt>
                <c:pt idx="433">
                  <c:v>35.620370999999999</c:v>
                </c:pt>
                <c:pt idx="434">
                  <c:v>35.779144000000002</c:v>
                </c:pt>
                <c:pt idx="435">
                  <c:v>35.958627999999997</c:v>
                </c:pt>
                <c:pt idx="436">
                  <c:v>35.723382000000001</c:v>
                </c:pt>
                <c:pt idx="437">
                  <c:v>35.460456000000001</c:v>
                </c:pt>
                <c:pt idx="438">
                  <c:v>35.910195999999999</c:v>
                </c:pt>
                <c:pt idx="439">
                  <c:v>35.681866999999997</c:v>
                </c:pt>
                <c:pt idx="440">
                  <c:v>35.328992</c:v>
                </c:pt>
                <c:pt idx="441">
                  <c:v>35.827168999999998</c:v>
                </c:pt>
                <c:pt idx="442">
                  <c:v>35.377426</c:v>
                </c:pt>
                <c:pt idx="443">
                  <c:v>34.685513</c:v>
                </c:pt>
                <c:pt idx="444">
                  <c:v>34.560969999999998</c:v>
                </c:pt>
                <c:pt idx="445">
                  <c:v>35.280557999999999</c:v>
                </c:pt>
                <c:pt idx="446">
                  <c:v>35.605755000000002</c:v>
                </c:pt>
                <c:pt idx="447">
                  <c:v>35.536565000000003</c:v>
                </c:pt>
                <c:pt idx="448">
                  <c:v>35.204448999999997</c:v>
                </c:pt>
                <c:pt idx="449">
                  <c:v>35.674948000000001</c:v>
                </c:pt>
                <c:pt idx="450">
                  <c:v>36.429132000000003</c:v>
                </c:pt>
                <c:pt idx="451">
                  <c:v>36.664380000000001</c:v>
                </c:pt>
                <c:pt idx="452">
                  <c:v>35.972470999999999</c:v>
                </c:pt>
                <c:pt idx="453">
                  <c:v>35.301313999999998</c:v>
                </c:pt>
                <c:pt idx="454">
                  <c:v>35.045305999999997</c:v>
                </c:pt>
                <c:pt idx="455">
                  <c:v>35.370507000000003</c:v>
                </c:pt>
                <c:pt idx="456">
                  <c:v>35.88944</c:v>
                </c:pt>
                <c:pt idx="457">
                  <c:v>35.626514</c:v>
                </c:pt>
                <c:pt idx="458">
                  <c:v>35.771816000000001</c:v>
                </c:pt>
                <c:pt idx="459">
                  <c:v>35.391263000000002</c:v>
                </c:pt>
                <c:pt idx="460">
                  <c:v>35.121419000000003</c:v>
                </c:pt>
                <c:pt idx="461">
                  <c:v>35.356665999999997</c:v>
                </c:pt>
                <c:pt idx="462">
                  <c:v>35.432777999999999</c:v>
                </c:pt>
                <c:pt idx="463">
                  <c:v>35.432777999999999</c:v>
                </c:pt>
                <c:pt idx="464">
                  <c:v>35.315154</c:v>
                </c:pt>
                <c:pt idx="465">
                  <c:v>34.630159999999997</c:v>
                </c:pt>
                <c:pt idx="466">
                  <c:v>35.135255999999998</c:v>
                </c:pt>
                <c:pt idx="467">
                  <c:v>35.495049000000002</c:v>
                </c:pt>
                <c:pt idx="468">
                  <c:v>35.42586</c:v>
                </c:pt>
                <c:pt idx="469">
                  <c:v>35.42586</c:v>
                </c:pt>
                <c:pt idx="470">
                  <c:v>34.969197999999999</c:v>
                </c:pt>
                <c:pt idx="471">
                  <c:v>38.006689999999999</c:v>
                </c:pt>
                <c:pt idx="472">
                  <c:v>37.397807999999998</c:v>
                </c:pt>
                <c:pt idx="473">
                  <c:v>37.238664999999997</c:v>
                </c:pt>
                <c:pt idx="474">
                  <c:v>37.038013999999997</c:v>
                </c:pt>
                <c:pt idx="475">
                  <c:v>37.432400999999999</c:v>
                </c:pt>
                <c:pt idx="476">
                  <c:v>37.259425</c:v>
                </c:pt>
                <c:pt idx="477">
                  <c:v>36.747410000000002</c:v>
                </c:pt>
                <c:pt idx="478">
                  <c:v>37.121040999999998</c:v>
                </c:pt>
                <c:pt idx="479">
                  <c:v>37.231746000000001</c:v>
                </c:pt>
                <c:pt idx="480">
                  <c:v>37.065688999999999</c:v>
                </c:pt>
                <c:pt idx="481">
                  <c:v>36.816600000000001</c:v>
                </c:pt>
                <c:pt idx="482">
                  <c:v>36.622864</c:v>
                </c:pt>
                <c:pt idx="483">
                  <c:v>37.072606999999998</c:v>
                </c:pt>
                <c:pt idx="484">
                  <c:v>37.017254999999999</c:v>
                </c:pt>
                <c:pt idx="485">
                  <c:v>37.937496000000003</c:v>
                </c:pt>
                <c:pt idx="486">
                  <c:v>38.096635999999997</c:v>
                </c:pt>
                <c:pt idx="487">
                  <c:v>38.290371</c:v>
                </c:pt>
                <c:pt idx="488">
                  <c:v>37.944414999999999</c:v>
                </c:pt>
                <c:pt idx="489">
                  <c:v>38.235019000000001</c:v>
                </c:pt>
                <c:pt idx="490">
                  <c:v>38.165829000000002</c:v>
                </c:pt>
                <c:pt idx="491">
                  <c:v>38.221181999999999</c:v>
                </c:pt>
                <c:pt idx="492">
                  <c:v>39.003039999999999</c:v>
                </c:pt>
                <c:pt idx="493">
                  <c:v>40.054746999999999</c:v>
                </c:pt>
                <c:pt idx="494">
                  <c:v>39.701872000000002</c:v>
                </c:pt>
                <c:pt idx="495">
                  <c:v>39.411268</c:v>
                </c:pt>
                <c:pt idx="496">
                  <c:v>39.812576999999997</c:v>
                </c:pt>
                <c:pt idx="497">
                  <c:v>39.598084999999998</c:v>
                </c:pt>
                <c:pt idx="498">
                  <c:v>39.757224000000001</c:v>
                </c:pt>
                <c:pt idx="499">
                  <c:v>39.647649000000001</c:v>
                </c:pt>
                <c:pt idx="500">
                  <c:v>39.751674000000001</c:v>
                </c:pt>
                <c:pt idx="501">
                  <c:v>39.661518000000001</c:v>
                </c:pt>
                <c:pt idx="502">
                  <c:v>38.981884000000001</c:v>
                </c:pt>
                <c:pt idx="503">
                  <c:v>39.474274000000001</c:v>
                </c:pt>
                <c:pt idx="504">
                  <c:v>39.280092000000003</c:v>
                </c:pt>
                <c:pt idx="505">
                  <c:v>39.841830999999999</c:v>
                </c:pt>
                <c:pt idx="506">
                  <c:v>40.493726000000002</c:v>
                </c:pt>
                <c:pt idx="507">
                  <c:v>40.507595000000002</c:v>
                </c:pt>
                <c:pt idx="508">
                  <c:v>40.868217000000001</c:v>
                </c:pt>
                <c:pt idx="509">
                  <c:v>40.868217000000001</c:v>
                </c:pt>
                <c:pt idx="510">
                  <c:v>41.527045999999999</c:v>
                </c:pt>
                <c:pt idx="511">
                  <c:v>41.846057000000002</c:v>
                </c:pt>
                <c:pt idx="512">
                  <c:v>41.957017</c:v>
                </c:pt>
                <c:pt idx="513">
                  <c:v>42.102654000000001</c:v>
                </c:pt>
                <c:pt idx="514">
                  <c:v>42.199745</c:v>
                </c:pt>
                <c:pt idx="515">
                  <c:v>42.255225000000003</c:v>
                </c:pt>
                <c:pt idx="516">
                  <c:v>41.242708</c:v>
                </c:pt>
                <c:pt idx="517">
                  <c:v>40.133102999999998</c:v>
                </c:pt>
                <c:pt idx="518">
                  <c:v>40.431306999999997</c:v>
                </c:pt>
                <c:pt idx="519">
                  <c:v>40.292608999999999</c:v>
                </c:pt>
                <c:pt idx="520">
                  <c:v>39.980531999999997</c:v>
                </c:pt>
                <c:pt idx="521">
                  <c:v>41.270449999999997</c:v>
                </c:pt>
                <c:pt idx="522">
                  <c:v>40.327281999999997</c:v>
                </c:pt>
                <c:pt idx="523">
                  <c:v>38.940274000000002</c:v>
                </c:pt>
                <c:pt idx="524">
                  <c:v>40.091493</c:v>
                </c:pt>
                <c:pt idx="525">
                  <c:v>39.827961000000002</c:v>
                </c:pt>
                <c:pt idx="526">
                  <c:v>40.424373000000003</c:v>
                </c:pt>
                <c:pt idx="527">
                  <c:v>41.208035000000002</c:v>
                </c:pt>
                <c:pt idx="528">
                  <c:v>40.923696999999997</c:v>
                </c:pt>
                <c:pt idx="529">
                  <c:v>41.423020999999999</c:v>
                </c:pt>
                <c:pt idx="530">
                  <c:v>41.533980999999997</c:v>
                </c:pt>
                <c:pt idx="531">
                  <c:v>41.665748000000001</c:v>
                </c:pt>
                <c:pt idx="532">
                  <c:v>38.316119999999998</c:v>
                </c:pt>
                <c:pt idx="533">
                  <c:v>38.246771000000003</c:v>
                </c:pt>
                <c:pt idx="534">
                  <c:v>38.794637000000002</c:v>
                </c:pt>
                <c:pt idx="535">
                  <c:v>39.730870000000003</c:v>
                </c:pt>
                <c:pt idx="536">
                  <c:v>39.072040999999999</c:v>
                </c:pt>
                <c:pt idx="537">
                  <c:v>39.356375999999997</c:v>
                </c:pt>
                <c:pt idx="538">
                  <c:v>39.453467000000003</c:v>
                </c:pt>
                <c:pt idx="539">
                  <c:v>39.599102999999999</c:v>
                </c:pt>
                <c:pt idx="540">
                  <c:v>39.085909999999998</c:v>
                </c:pt>
                <c:pt idx="541">
                  <c:v>39.481208000000002</c:v>
                </c:pt>
                <c:pt idx="542">
                  <c:v>39.328637000000001</c:v>
                </c:pt>
                <c:pt idx="543">
                  <c:v>40.070684999999997</c:v>
                </c:pt>
                <c:pt idx="544">
                  <c:v>40.084558000000001</c:v>
                </c:pt>
                <c:pt idx="545">
                  <c:v>40.757257000000003</c:v>
                </c:pt>
                <c:pt idx="546">
                  <c:v>40.514529000000003</c:v>
                </c:pt>
                <c:pt idx="547">
                  <c:v>40.327281999999997</c:v>
                </c:pt>
                <c:pt idx="548">
                  <c:v>39.432662999999998</c:v>
                </c:pt>
                <c:pt idx="549">
                  <c:v>39.571361000000003</c:v>
                </c:pt>
                <c:pt idx="550">
                  <c:v>38.732222</c:v>
                </c:pt>
                <c:pt idx="551">
                  <c:v>38.447884000000002</c:v>
                </c:pt>
                <c:pt idx="552">
                  <c:v>38.697546000000003</c:v>
                </c:pt>
                <c:pt idx="553">
                  <c:v>39.384117000000003</c:v>
                </c:pt>
                <c:pt idx="554">
                  <c:v>39.273156999999998</c:v>
                </c:pt>
                <c:pt idx="555">
                  <c:v>39.321702999999999</c:v>
                </c:pt>
                <c:pt idx="556">
                  <c:v>38.898662999999999</c:v>
                </c:pt>
                <c:pt idx="557">
                  <c:v>38.323054999999997</c:v>
                </c:pt>
                <c:pt idx="558">
                  <c:v>38.253706000000001</c:v>
                </c:pt>
                <c:pt idx="559">
                  <c:v>38.260640000000002</c:v>
                </c:pt>
                <c:pt idx="560">
                  <c:v>37.927756000000002</c:v>
                </c:pt>
                <c:pt idx="561">
                  <c:v>37.927756000000002</c:v>
                </c:pt>
                <c:pt idx="562">
                  <c:v>38.780768000000002</c:v>
                </c:pt>
                <c:pt idx="563">
                  <c:v>39.085909999999998</c:v>
                </c:pt>
                <c:pt idx="564">
                  <c:v>39.300896000000002</c:v>
                </c:pt>
                <c:pt idx="565">
                  <c:v>39.25235</c:v>
                </c:pt>
                <c:pt idx="566">
                  <c:v>38.538041</c:v>
                </c:pt>
                <c:pt idx="567">
                  <c:v>37.691966999999998</c:v>
                </c:pt>
                <c:pt idx="568">
                  <c:v>37.906953000000001</c:v>
                </c:pt>
                <c:pt idx="569">
                  <c:v>38.631332999999998</c:v>
                </c:pt>
                <c:pt idx="570">
                  <c:v>37.574657000000002</c:v>
                </c:pt>
                <c:pt idx="571">
                  <c:v>36.684820000000002</c:v>
                </c:pt>
                <c:pt idx="572">
                  <c:v>36.601399999999998</c:v>
                </c:pt>
                <c:pt idx="573">
                  <c:v>36.921182999999999</c:v>
                </c:pt>
                <c:pt idx="574">
                  <c:v>37.317439</c:v>
                </c:pt>
                <c:pt idx="575">
                  <c:v>37.991765999999998</c:v>
                </c:pt>
                <c:pt idx="576">
                  <c:v>38.019570999999999</c:v>
                </c:pt>
                <c:pt idx="577">
                  <c:v>38.214222999999997</c:v>
                </c:pt>
                <c:pt idx="578">
                  <c:v>38.242032000000002</c:v>
                </c:pt>
                <c:pt idx="579">
                  <c:v>38.429729000000002</c:v>
                </c:pt>
                <c:pt idx="580">
                  <c:v>37.811017</c:v>
                </c:pt>
                <c:pt idx="581">
                  <c:v>37.352195000000002</c:v>
                </c:pt>
                <c:pt idx="582">
                  <c:v>37.053266000000001</c:v>
                </c:pt>
                <c:pt idx="583">
                  <c:v>37.567701</c:v>
                </c:pt>
                <c:pt idx="584">
                  <c:v>37.866630999999998</c:v>
                </c:pt>
                <c:pt idx="585">
                  <c:v>37.915294000000003</c:v>
                </c:pt>
                <c:pt idx="586">
                  <c:v>38.464489999999998</c:v>
                </c:pt>
                <c:pt idx="587">
                  <c:v>38.242032000000002</c:v>
                </c:pt>
                <c:pt idx="588">
                  <c:v>38.255935000000001</c:v>
                </c:pt>
                <c:pt idx="589">
                  <c:v>38.443635999999998</c:v>
                </c:pt>
                <c:pt idx="590">
                  <c:v>38.506200999999997</c:v>
                </c:pt>
                <c:pt idx="591">
                  <c:v>39.215288999999999</c:v>
                </c:pt>
                <c:pt idx="592">
                  <c:v>39.507263000000002</c:v>
                </c:pt>
                <c:pt idx="593">
                  <c:v>38.825985000000003</c:v>
                </c:pt>
                <c:pt idx="594">
                  <c:v>37.880536999999997</c:v>
                </c:pt>
                <c:pt idx="595">
                  <c:v>38.255935000000001</c:v>
                </c:pt>
                <c:pt idx="596">
                  <c:v>38.214222999999997</c:v>
                </c:pt>
                <c:pt idx="597">
                  <c:v>37.755401999999997</c:v>
                </c:pt>
                <c:pt idx="598">
                  <c:v>38.228126000000003</c:v>
                </c:pt>
                <c:pt idx="599">
                  <c:v>38.610478999999998</c:v>
                </c:pt>
                <c:pt idx="600">
                  <c:v>39.055396999999999</c:v>
                </c:pt>
                <c:pt idx="601">
                  <c:v>39.124913999999997</c:v>
                </c:pt>
                <c:pt idx="602">
                  <c:v>39.701915</c:v>
                </c:pt>
                <c:pt idx="603">
                  <c:v>39.597638000000003</c:v>
                </c:pt>
                <c:pt idx="604">
                  <c:v>39.583734999999997</c:v>
                </c:pt>
                <c:pt idx="605">
                  <c:v>39.548974999999999</c:v>
                </c:pt>
                <c:pt idx="606">
                  <c:v>39.778387000000002</c:v>
                </c:pt>
                <c:pt idx="607">
                  <c:v>39.938279000000001</c:v>
                </c:pt>
                <c:pt idx="608">
                  <c:v>40.737737000000003</c:v>
                </c:pt>
                <c:pt idx="609">
                  <c:v>41.022764000000002</c:v>
                </c:pt>
                <c:pt idx="610">
                  <c:v>41.210464999999999</c:v>
                </c:pt>
                <c:pt idx="611">
                  <c:v>40.939340999999999</c:v>
                </c:pt>
                <c:pt idx="612">
                  <c:v>40.953246999999998</c:v>
                </c:pt>
                <c:pt idx="613">
                  <c:v>40.598703</c:v>
                </c:pt>
                <c:pt idx="614">
                  <c:v>40.668219999999998</c:v>
                </c:pt>
                <c:pt idx="615">
                  <c:v>40.543089000000002</c:v>
                </c:pt>
                <c:pt idx="616">
                  <c:v>40.925438</c:v>
                </c:pt>
                <c:pt idx="617">
                  <c:v>41.203513000000001</c:v>
                </c:pt>
                <c:pt idx="618">
                  <c:v>40.751643999999999</c:v>
                </c:pt>
                <c:pt idx="619">
                  <c:v>40.855921000000002</c:v>
                </c:pt>
                <c:pt idx="620">
                  <c:v>40.397100000000002</c:v>
                </c:pt>
                <c:pt idx="621">
                  <c:v>40.077317000000001</c:v>
                </c:pt>
                <c:pt idx="622">
                  <c:v>40.299773999999999</c:v>
                </c:pt>
                <c:pt idx="623">
                  <c:v>40.195497000000003</c:v>
                </c:pt>
                <c:pt idx="624">
                  <c:v>40.064500000000002</c:v>
                </c:pt>
                <c:pt idx="625">
                  <c:v>40.022697000000001</c:v>
                </c:pt>
                <c:pt idx="626">
                  <c:v>40.587083999999997</c:v>
                </c:pt>
                <c:pt idx="627">
                  <c:v>40.447727999999998</c:v>
                </c:pt>
                <c:pt idx="628">
                  <c:v>40.733407</c:v>
                </c:pt>
                <c:pt idx="629">
                  <c:v>40.496502</c:v>
                </c:pt>
                <c:pt idx="630">
                  <c:v>39.820632000000003</c:v>
                </c:pt>
                <c:pt idx="631">
                  <c:v>39.646436999999999</c:v>
                </c:pt>
                <c:pt idx="632">
                  <c:v>39.360760999999997</c:v>
                </c:pt>
                <c:pt idx="633">
                  <c:v>39.437404999999998</c:v>
                </c:pt>
                <c:pt idx="634">
                  <c:v>39.590694999999997</c:v>
                </c:pt>
                <c:pt idx="635">
                  <c:v>39.479211999999997</c:v>
                </c:pt>
                <c:pt idx="636">
                  <c:v>39.688243999999997</c:v>
                </c:pt>
                <c:pt idx="637">
                  <c:v>38.427084999999998</c:v>
                </c:pt>
                <c:pt idx="638">
                  <c:v>39.123857000000001</c:v>
                </c:pt>
                <c:pt idx="639">
                  <c:v>39.514052</c:v>
                </c:pt>
                <c:pt idx="640">
                  <c:v>40.217790999999998</c:v>
                </c:pt>
                <c:pt idx="641">
                  <c:v>40.043599</c:v>
                </c:pt>
                <c:pt idx="642">
                  <c:v>39.604633</c:v>
                </c:pt>
                <c:pt idx="643">
                  <c:v>39.388629999999999</c:v>
                </c:pt>
                <c:pt idx="644">
                  <c:v>39.221406000000002</c:v>
                </c:pt>
                <c:pt idx="645">
                  <c:v>39.040242999999997</c:v>
                </c:pt>
                <c:pt idx="646">
                  <c:v>39.562826000000001</c:v>
                </c:pt>
                <c:pt idx="647">
                  <c:v>39.082050000000002</c:v>
                </c:pt>
                <c:pt idx="648">
                  <c:v>39.068114999999999</c:v>
                </c:pt>
                <c:pt idx="649">
                  <c:v>39.200504000000002</c:v>
                </c:pt>
                <c:pt idx="650">
                  <c:v>38.489794000000003</c:v>
                </c:pt>
                <c:pt idx="651">
                  <c:v>38.733665999999999</c:v>
                </c:pt>
                <c:pt idx="652">
                  <c:v>38.357405</c:v>
                </c:pt>
                <c:pt idx="653">
                  <c:v>38.489794000000003</c:v>
                </c:pt>
                <c:pt idx="654">
                  <c:v>38.461920999999997</c:v>
                </c:pt>
                <c:pt idx="655">
                  <c:v>37.862698000000002</c:v>
                </c:pt>
                <c:pt idx="656">
                  <c:v>38.169279000000003</c:v>
                </c:pt>
                <c:pt idx="657">
                  <c:v>38.754567000000002</c:v>
                </c:pt>
                <c:pt idx="658">
                  <c:v>40.120246000000002</c:v>
                </c:pt>
                <c:pt idx="659">
                  <c:v>40.775210000000001</c:v>
                </c:pt>
                <c:pt idx="660">
                  <c:v>40.803083000000001</c:v>
                </c:pt>
                <c:pt idx="661">
                  <c:v>40.642825000000002</c:v>
                </c:pt>
                <c:pt idx="662">
                  <c:v>40.405920999999999</c:v>
                </c:pt>
                <c:pt idx="663">
                  <c:v>40.162049000000003</c:v>
                </c:pt>
                <c:pt idx="664">
                  <c:v>40.231729000000001</c:v>
                </c:pt>
                <c:pt idx="665">
                  <c:v>40.308371999999999</c:v>
                </c:pt>
                <c:pt idx="666">
                  <c:v>39.980890000000002</c:v>
                </c:pt>
                <c:pt idx="667">
                  <c:v>39.820632000000003</c:v>
                </c:pt>
                <c:pt idx="668">
                  <c:v>39.827599999999997</c:v>
                </c:pt>
                <c:pt idx="669">
                  <c:v>40.461661999999997</c:v>
                </c:pt>
                <c:pt idx="670">
                  <c:v>40.454695000000001</c:v>
                </c:pt>
                <c:pt idx="671">
                  <c:v>40.196888999999999</c:v>
                </c:pt>
                <c:pt idx="672">
                  <c:v>40.357146</c:v>
                </c:pt>
                <c:pt idx="673">
                  <c:v>40.169020000000003</c:v>
                </c:pt>
                <c:pt idx="674">
                  <c:v>40.029663999999997</c:v>
                </c:pt>
                <c:pt idx="675">
                  <c:v>40.196888999999999</c:v>
                </c:pt>
                <c:pt idx="676">
                  <c:v>40.127212999999998</c:v>
                </c:pt>
                <c:pt idx="677">
                  <c:v>40.830952000000003</c:v>
                </c:pt>
                <c:pt idx="678">
                  <c:v>40.357146</c:v>
                </c:pt>
                <c:pt idx="679">
                  <c:v>40.350178999999997</c:v>
                </c:pt>
                <c:pt idx="680">
                  <c:v>41.033017000000001</c:v>
                </c:pt>
                <c:pt idx="681">
                  <c:v>40.691600000000001</c:v>
                </c:pt>
                <c:pt idx="682">
                  <c:v>40.587083999999997</c:v>
                </c:pt>
                <c:pt idx="683">
                  <c:v>40.099339999999998</c:v>
                </c:pt>
                <c:pt idx="684">
                  <c:v>39.702178000000004</c:v>
                </c:pt>
                <c:pt idx="685">
                  <c:v>40.385019</c:v>
                </c:pt>
                <c:pt idx="686">
                  <c:v>39.639468999999998</c:v>
                </c:pt>
                <c:pt idx="687">
                  <c:v>39.459282000000002</c:v>
                </c:pt>
                <c:pt idx="688">
                  <c:v>39.913238999999997</c:v>
                </c:pt>
                <c:pt idx="689">
                  <c:v>39.794508999999998</c:v>
                </c:pt>
                <c:pt idx="690">
                  <c:v>39.249763999999999</c:v>
                </c:pt>
                <c:pt idx="691">
                  <c:v>38.991357999999998</c:v>
                </c:pt>
                <c:pt idx="692">
                  <c:v>39.745621</c:v>
                </c:pt>
                <c:pt idx="693">
                  <c:v>39.50817</c:v>
                </c:pt>
                <c:pt idx="694">
                  <c:v>38.411687999999998</c:v>
                </c:pt>
                <c:pt idx="695">
                  <c:v>39.431344000000003</c:v>
                </c:pt>
                <c:pt idx="696">
                  <c:v>38.432642000000001</c:v>
                </c:pt>
                <c:pt idx="697">
                  <c:v>37.461872999999997</c:v>
                </c:pt>
                <c:pt idx="698">
                  <c:v>36.868237000000001</c:v>
                </c:pt>
                <c:pt idx="699">
                  <c:v>36.169843999999998</c:v>
                </c:pt>
                <c:pt idx="700">
                  <c:v>36.169843999999998</c:v>
                </c:pt>
                <c:pt idx="701">
                  <c:v>36.113973000000001</c:v>
                </c:pt>
                <c:pt idx="702">
                  <c:v>36.505071999999998</c:v>
                </c:pt>
                <c:pt idx="703">
                  <c:v>36.560943000000002</c:v>
                </c:pt>
                <c:pt idx="704">
                  <c:v>37.713296</c:v>
                </c:pt>
                <c:pt idx="705">
                  <c:v>37.049821000000001</c:v>
                </c:pt>
                <c:pt idx="706">
                  <c:v>37.510761000000002</c:v>
                </c:pt>
                <c:pt idx="707">
                  <c:v>37.748216999999997</c:v>
                </c:pt>
                <c:pt idx="708">
                  <c:v>37.706311999999997</c:v>
                </c:pt>
                <c:pt idx="709">
                  <c:v>38.174236000000001</c:v>
                </c:pt>
                <c:pt idx="710">
                  <c:v>38.062494000000001</c:v>
                </c:pt>
                <c:pt idx="711">
                  <c:v>37.936781000000003</c:v>
                </c:pt>
                <c:pt idx="712">
                  <c:v>38.607239</c:v>
                </c:pt>
                <c:pt idx="713">
                  <c:v>39.874350999999997</c:v>
                </c:pt>
                <c:pt idx="714">
                  <c:v>39.229956999999999</c:v>
                </c:pt>
                <c:pt idx="715">
                  <c:v>39.181139999999999</c:v>
                </c:pt>
                <c:pt idx="716">
                  <c:v>40.391818000000001</c:v>
                </c:pt>
                <c:pt idx="717">
                  <c:v>39.962223000000002</c:v>
                </c:pt>
                <c:pt idx="718">
                  <c:v>40.548034999999999</c:v>
                </c:pt>
                <c:pt idx="719">
                  <c:v>40.674962000000001</c:v>
                </c:pt>
                <c:pt idx="720">
                  <c:v>40.469929</c:v>
                </c:pt>
                <c:pt idx="721">
                  <c:v>40.469929</c:v>
                </c:pt>
                <c:pt idx="722">
                  <c:v>40.587090000000003</c:v>
                </c:pt>
                <c:pt idx="723">
                  <c:v>40.264895000000003</c:v>
                </c:pt>
                <c:pt idx="724">
                  <c:v>39.835296</c:v>
                </c:pt>
                <c:pt idx="725">
                  <c:v>39.835296</c:v>
                </c:pt>
                <c:pt idx="726">
                  <c:v>40.284419</c:v>
                </c:pt>
                <c:pt idx="727">
                  <c:v>41.251012000000003</c:v>
                </c:pt>
                <c:pt idx="728">
                  <c:v>41.251012000000003</c:v>
                </c:pt>
                <c:pt idx="729">
                  <c:v>41.700135000000003</c:v>
                </c:pt>
                <c:pt idx="730">
                  <c:v>41.729427999999999</c:v>
                </c:pt>
                <c:pt idx="731">
                  <c:v>41.729427999999999</c:v>
                </c:pt>
                <c:pt idx="732">
                  <c:v>40.606617999999997</c:v>
                </c:pt>
                <c:pt idx="733">
                  <c:v>40.987395999999997</c:v>
                </c:pt>
                <c:pt idx="734">
                  <c:v>41.231484000000002</c:v>
                </c:pt>
                <c:pt idx="735">
                  <c:v>41.270539999999997</c:v>
                </c:pt>
                <c:pt idx="736">
                  <c:v>41.299829000000003</c:v>
                </c:pt>
                <c:pt idx="737">
                  <c:v>40.528506999999998</c:v>
                </c:pt>
                <c:pt idx="738">
                  <c:v>40.421111000000003</c:v>
                </c:pt>
                <c:pt idx="739">
                  <c:v>39.386173999999997</c:v>
                </c:pt>
                <c:pt idx="740">
                  <c:v>39.659551999999998</c:v>
                </c:pt>
                <c:pt idx="741">
                  <c:v>38.780833999999999</c:v>
                </c:pt>
                <c:pt idx="742">
                  <c:v>37.765424000000003</c:v>
                </c:pt>
                <c:pt idx="743">
                  <c:v>37.560389999999998</c:v>
                </c:pt>
                <c:pt idx="744">
                  <c:v>38.819885999999997</c:v>
                </c:pt>
                <c:pt idx="745">
                  <c:v>39.737662</c:v>
                </c:pt>
                <c:pt idx="746">
                  <c:v>40.401584</c:v>
                </c:pt>
                <c:pt idx="747">
                  <c:v>40.889761999999997</c:v>
                </c:pt>
                <c:pt idx="748">
                  <c:v>40.391818000000001</c:v>
                </c:pt>
                <c:pt idx="749">
                  <c:v>40.157494999999997</c:v>
                </c:pt>
                <c:pt idx="750">
                  <c:v>40.401584</c:v>
                </c:pt>
                <c:pt idx="751">
                  <c:v>40.352767</c:v>
                </c:pt>
                <c:pt idx="752">
                  <c:v>40.391818000000001</c:v>
                </c:pt>
                <c:pt idx="753">
                  <c:v>39.971984999999997</c:v>
                </c:pt>
                <c:pt idx="754">
                  <c:v>39.697941</c:v>
                </c:pt>
                <c:pt idx="755">
                  <c:v>38.954092000000003</c:v>
                </c:pt>
                <c:pt idx="756">
                  <c:v>38.347270999999999</c:v>
                </c:pt>
                <c:pt idx="757">
                  <c:v>38.856219000000003</c:v>
                </c:pt>
                <c:pt idx="758">
                  <c:v>40.020926000000003</c:v>
                </c:pt>
                <c:pt idx="759">
                  <c:v>39.727302999999999</c:v>
                </c:pt>
                <c:pt idx="760">
                  <c:v>39.257505000000002</c:v>
                </c:pt>
                <c:pt idx="761">
                  <c:v>38.709406000000001</c:v>
                </c:pt>
                <c:pt idx="762">
                  <c:v>38.229821999999999</c:v>
                </c:pt>
                <c:pt idx="763">
                  <c:v>37.202136000000003</c:v>
                </c:pt>
                <c:pt idx="764">
                  <c:v>37.437036999999997</c:v>
                </c:pt>
                <c:pt idx="765">
                  <c:v>37.123837999999999</c:v>
                </c:pt>
                <c:pt idx="766">
                  <c:v>37.348948999999998</c:v>
                </c:pt>
                <c:pt idx="767">
                  <c:v>38.807282999999998</c:v>
                </c:pt>
                <c:pt idx="768">
                  <c:v>37.985135999999997</c:v>
                </c:pt>
                <c:pt idx="769">
                  <c:v>38.317909999999998</c:v>
                </c:pt>
                <c:pt idx="770">
                  <c:v>37.926409999999997</c:v>
                </c:pt>
                <c:pt idx="771">
                  <c:v>37.192349999999998</c:v>
                </c:pt>
                <c:pt idx="772">
                  <c:v>37.642572000000001</c:v>
                </c:pt>
                <c:pt idx="773">
                  <c:v>36.967238999999999</c:v>
                </c:pt>
                <c:pt idx="774">
                  <c:v>37.867683999999997</c:v>
                </c:pt>
                <c:pt idx="775">
                  <c:v>38.777918</c:v>
                </c:pt>
                <c:pt idx="776">
                  <c:v>38.278759000000001</c:v>
                </c:pt>
                <c:pt idx="777">
                  <c:v>38.689830000000001</c:v>
                </c:pt>
                <c:pt idx="778">
                  <c:v>38.503869999999999</c:v>
                </c:pt>
                <c:pt idx="779">
                  <c:v>38.210247000000003</c:v>
                </c:pt>
                <c:pt idx="780">
                  <c:v>38.826853999999997</c:v>
                </c:pt>
                <c:pt idx="781">
                  <c:v>38.494084000000001</c:v>
                </c:pt>
                <c:pt idx="782">
                  <c:v>39.169418</c:v>
                </c:pt>
                <c:pt idx="783">
                  <c:v>39.296655999999999</c:v>
                </c:pt>
                <c:pt idx="784">
                  <c:v>39.658791000000001</c:v>
                </c:pt>
                <c:pt idx="785">
                  <c:v>40.657111999999998</c:v>
                </c:pt>
                <c:pt idx="786">
                  <c:v>40.275402</c:v>
                </c:pt>
                <c:pt idx="787">
                  <c:v>41.058397999999997</c:v>
                </c:pt>
                <c:pt idx="788">
                  <c:v>40.843071999999999</c:v>
                </c:pt>
                <c:pt idx="789">
                  <c:v>41.166060000000002</c:v>
                </c:pt>
                <c:pt idx="790">
                  <c:v>41.303083999999998</c:v>
                </c:pt>
                <c:pt idx="791">
                  <c:v>41.459684000000003</c:v>
                </c:pt>
                <c:pt idx="792">
                  <c:v>41.312869999999997</c:v>
                </c:pt>
                <c:pt idx="793">
                  <c:v>41.792456999999999</c:v>
                </c:pt>
                <c:pt idx="794">
                  <c:v>41.361806999999999</c:v>
                </c:pt>
                <c:pt idx="795">
                  <c:v>41.107334000000002</c:v>
                </c:pt>
                <c:pt idx="796">
                  <c:v>41.322659999999999</c:v>
                </c:pt>
                <c:pt idx="797">
                  <c:v>40.647323</c:v>
                </c:pt>
                <c:pt idx="798">
                  <c:v>40.852862000000002</c:v>
                </c:pt>
                <c:pt idx="799">
                  <c:v>39.766452999999998</c:v>
                </c:pt>
                <c:pt idx="800">
                  <c:v>39.981774999999999</c:v>
                </c:pt>
                <c:pt idx="801">
                  <c:v>40.226461</c:v>
                </c:pt>
                <c:pt idx="802">
                  <c:v>40.001350000000002</c:v>
                </c:pt>
                <c:pt idx="803">
                  <c:v>40.921374</c:v>
                </c:pt>
                <c:pt idx="804">
                  <c:v>40.696263000000002</c:v>
                </c:pt>
                <c:pt idx="805">
                  <c:v>41.224783000000002</c:v>
                </c:pt>
                <c:pt idx="806">
                  <c:v>41.312869999999997</c:v>
                </c:pt>
                <c:pt idx="807">
                  <c:v>41.312869999999997</c:v>
                </c:pt>
                <c:pt idx="808">
                  <c:v>41.303083999999998</c:v>
                </c:pt>
                <c:pt idx="809">
                  <c:v>40.216676</c:v>
                </c:pt>
                <c:pt idx="810">
                  <c:v>39.942627999999999</c:v>
                </c:pt>
                <c:pt idx="811">
                  <c:v>39.834964999999997</c:v>
                </c:pt>
                <c:pt idx="812">
                  <c:v>40.335352999999998</c:v>
                </c:pt>
                <c:pt idx="813">
                  <c:v>40.933858999999998</c:v>
                </c:pt>
                <c:pt idx="814">
                  <c:v>40.767060000000001</c:v>
                </c:pt>
                <c:pt idx="815">
                  <c:v>40.610075000000002</c:v>
                </c:pt>
                <c:pt idx="816">
                  <c:v>41.257638999999998</c:v>
                </c:pt>
                <c:pt idx="817">
                  <c:v>41.139901000000002</c:v>
                </c:pt>
                <c:pt idx="818">
                  <c:v>41.640289000000003</c:v>
                </c:pt>
                <c:pt idx="819">
                  <c:v>41.463681000000001</c:v>
                </c:pt>
                <c:pt idx="820">
                  <c:v>41.689349999999997</c:v>
                </c:pt>
                <c:pt idx="821">
                  <c:v>42.729374</c:v>
                </c:pt>
                <c:pt idx="822">
                  <c:v>42.228985999999999</c:v>
                </c:pt>
                <c:pt idx="823">
                  <c:v>42.258419000000004</c:v>
                </c:pt>
                <c:pt idx="824">
                  <c:v>42.562578999999999</c:v>
                </c:pt>
                <c:pt idx="825">
                  <c:v>42.31729</c:v>
                </c:pt>
                <c:pt idx="826">
                  <c:v>42.170115000000003</c:v>
                </c:pt>
                <c:pt idx="827">
                  <c:v>42.376156999999999</c:v>
                </c:pt>
                <c:pt idx="828">
                  <c:v>42.081811000000002</c:v>
                </c:pt>
                <c:pt idx="829">
                  <c:v>41.905202000000003</c:v>
                </c:pt>
                <c:pt idx="830">
                  <c:v>41.816898000000002</c:v>
                </c:pt>
                <c:pt idx="831">
                  <c:v>41.689349999999997</c:v>
                </c:pt>
                <c:pt idx="832">
                  <c:v>41.188958</c:v>
                </c:pt>
                <c:pt idx="833">
                  <c:v>41.385190000000001</c:v>
                </c:pt>
                <c:pt idx="834">
                  <c:v>41.169334999999997</c:v>
                </c:pt>
                <c:pt idx="835">
                  <c:v>40.590451999999999</c:v>
                </c:pt>
                <c:pt idx="836">
                  <c:v>41.041786999999999</c:v>
                </c:pt>
                <c:pt idx="837">
                  <c:v>41.149711000000003</c:v>
                </c:pt>
                <c:pt idx="838">
                  <c:v>40.806308000000001</c:v>
                </c:pt>
                <c:pt idx="839">
                  <c:v>40.806308000000001</c:v>
                </c:pt>
                <c:pt idx="840">
                  <c:v>41.012349999999998</c:v>
                </c:pt>
                <c:pt idx="841">
                  <c:v>41.699159999999999</c:v>
                </c:pt>
                <c:pt idx="842">
                  <c:v>41.816898000000002</c:v>
                </c:pt>
                <c:pt idx="843">
                  <c:v>41.120277000000002</c:v>
                </c:pt>
                <c:pt idx="844">
                  <c:v>41.022162999999999</c:v>
                </c:pt>
                <c:pt idx="845">
                  <c:v>41.257638999999998</c:v>
                </c:pt>
                <c:pt idx="846">
                  <c:v>41.247829000000003</c:v>
                </c:pt>
                <c:pt idx="847">
                  <c:v>41.826711000000003</c:v>
                </c:pt>
                <c:pt idx="848">
                  <c:v>41.571609000000002</c:v>
                </c:pt>
                <c:pt idx="849">
                  <c:v>41.807088</c:v>
                </c:pt>
                <c:pt idx="850">
                  <c:v>41.522551999999997</c:v>
                </c:pt>
                <c:pt idx="851">
                  <c:v>41.699159999999999</c:v>
                </c:pt>
                <c:pt idx="852">
                  <c:v>41.267451999999999</c:v>
                </c:pt>
                <c:pt idx="853">
                  <c:v>41.807088</c:v>
                </c:pt>
                <c:pt idx="854">
                  <c:v>40.963293</c:v>
                </c:pt>
                <c:pt idx="855">
                  <c:v>40.413843</c:v>
                </c:pt>
                <c:pt idx="856">
                  <c:v>40.148930999999997</c:v>
                </c:pt>
                <c:pt idx="857">
                  <c:v>40.335352999999998</c:v>
                </c:pt>
                <c:pt idx="858">
                  <c:v>40.325538999999999</c:v>
                </c:pt>
                <c:pt idx="859">
                  <c:v>39.776094000000001</c:v>
                </c:pt>
                <c:pt idx="860">
                  <c:v>39.550427999999997</c:v>
                </c:pt>
                <c:pt idx="861">
                  <c:v>39.197211000000003</c:v>
                </c:pt>
                <c:pt idx="862">
                  <c:v>39.364006000000003</c:v>
                </c:pt>
                <c:pt idx="863">
                  <c:v>39.75647</c:v>
                </c:pt>
                <c:pt idx="864">
                  <c:v>39.766280000000002</c:v>
                </c:pt>
                <c:pt idx="865">
                  <c:v>39.089283000000002</c:v>
                </c:pt>
                <c:pt idx="866">
                  <c:v>38.775314000000002</c:v>
                </c:pt>
                <c:pt idx="867">
                  <c:v>39.040225999999997</c:v>
                </c:pt>
                <c:pt idx="868">
                  <c:v>38.853803999999997</c:v>
                </c:pt>
                <c:pt idx="869">
                  <c:v>39.148153999999998</c:v>
                </c:pt>
                <c:pt idx="870">
                  <c:v>38.74588</c:v>
                </c:pt>
                <c:pt idx="871">
                  <c:v>39.059849999999997</c:v>
                </c:pt>
                <c:pt idx="872">
                  <c:v>38.853803999999997</c:v>
                </c:pt>
                <c:pt idx="873">
                  <c:v>39.432687000000001</c:v>
                </c:pt>
                <c:pt idx="874">
                  <c:v>39.295324999999998</c:v>
                </c:pt>
                <c:pt idx="875">
                  <c:v>39.364181000000002</c:v>
                </c:pt>
                <c:pt idx="876">
                  <c:v>38.105158000000003</c:v>
                </c:pt>
                <c:pt idx="877">
                  <c:v>37.947780000000002</c:v>
                </c:pt>
                <c:pt idx="878">
                  <c:v>38.616633999999998</c:v>
                </c:pt>
                <c:pt idx="879">
                  <c:v>38.931393</c:v>
                </c:pt>
                <c:pt idx="880">
                  <c:v>38.714996999999997</c:v>
                </c:pt>
                <c:pt idx="881">
                  <c:v>39.137951000000001</c:v>
                </c:pt>
                <c:pt idx="882">
                  <c:v>38.114992999999998</c:v>
                </c:pt>
                <c:pt idx="883">
                  <c:v>38.282204999999998</c:v>
                </c:pt>
                <c:pt idx="884">
                  <c:v>38.754342999999999</c:v>
                </c:pt>
                <c:pt idx="885">
                  <c:v>39.305163</c:v>
                </c:pt>
                <c:pt idx="886">
                  <c:v>39.826481000000001</c:v>
                </c:pt>
                <c:pt idx="887">
                  <c:v>39.472378999999997</c:v>
                </c:pt>
                <c:pt idx="888">
                  <c:v>39.678936999999998</c:v>
                </c:pt>
                <c:pt idx="889">
                  <c:v>39.295329000000002</c:v>
                </c:pt>
                <c:pt idx="890">
                  <c:v>39.403526999999997</c:v>
                </c:pt>
                <c:pt idx="891">
                  <c:v>38.921554999999998</c:v>
                </c:pt>
                <c:pt idx="892">
                  <c:v>39.669103</c:v>
                </c:pt>
                <c:pt idx="893">
                  <c:v>39.590412000000001</c:v>
                </c:pt>
                <c:pt idx="894">
                  <c:v>38.665816999999997</c:v>
                </c:pt>
                <c:pt idx="895">
                  <c:v>38.960900000000002</c:v>
                </c:pt>
                <c:pt idx="896">
                  <c:v>39.787134999999999</c:v>
                </c:pt>
                <c:pt idx="897">
                  <c:v>39.737954999999999</c:v>
                </c:pt>
                <c:pt idx="898">
                  <c:v>40.298614000000001</c:v>
                </c:pt>
                <c:pt idx="899">
                  <c:v>40.278941000000003</c:v>
                </c:pt>
                <c:pt idx="900">
                  <c:v>40.328121000000003</c:v>
                </c:pt>
                <c:pt idx="901">
                  <c:v>39.954346999999999</c:v>
                </c:pt>
                <c:pt idx="902">
                  <c:v>40.052711000000002</c:v>
                </c:pt>
                <c:pt idx="903">
                  <c:v>39.462541000000002</c:v>
                </c:pt>
                <c:pt idx="904">
                  <c:v>39.334674</c:v>
                </c:pt>
                <c:pt idx="905">
                  <c:v>39.806807999999997</c:v>
                </c:pt>
                <c:pt idx="906">
                  <c:v>38.774011000000002</c:v>
                </c:pt>
                <c:pt idx="907">
                  <c:v>38.252698000000002</c:v>
                </c:pt>
                <c:pt idx="908">
                  <c:v>37.928108000000002</c:v>
                </c:pt>
                <c:pt idx="909">
                  <c:v>38.016632999999999</c:v>
                </c:pt>
                <c:pt idx="910">
                  <c:v>38.183844999999998</c:v>
                </c:pt>
                <c:pt idx="911">
                  <c:v>38.380569000000001</c:v>
                </c:pt>
                <c:pt idx="912">
                  <c:v>37.77073</c:v>
                </c:pt>
                <c:pt idx="913">
                  <c:v>36.895311</c:v>
                </c:pt>
                <c:pt idx="914">
                  <c:v>35.636288</c:v>
                </c:pt>
                <c:pt idx="915">
                  <c:v>34.111688999999998</c:v>
                </c:pt>
                <c:pt idx="916">
                  <c:v>33.796934</c:v>
                </c:pt>
                <c:pt idx="917">
                  <c:v>35.036284000000002</c:v>
                </c:pt>
                <c:pt idx="918">
                  <c:v>36.039569</c:v>
                </c:pt>
                <c:pt idx="919">
                  <c:v>35.911698999999999</c:v>
                </c:pt>
                <c:pt idx="920">
                  <c:v>35.714979</c:v>
                </c:pt>
                <c:pt idx="921">
                  <c:v>34.180542000000003</c:v>
                </c:pt>
                <c:pt idx="922">
                  <c:v>34.947758999999998</c:v>
                </c:pt>
                <c:pt idx="923">
                  <c:v>35.164155000000001</c:v>
                </c:pt>
                <c:pt idx="924">
                  <c:v>34.485463000000003</c:v>
                </c:pt>
                <c:pt idx="925">
                  <c:v>35.616616</c:v>
                </c:pt>
                <c:pt idx="926">
                  <c:v>34.957597</c:v>
                </c:pt>
                <c:pt idx="927">
                  <c:v>35.272353000000003</c:v>
                </c:pt>
                <c:pt idx="928">
                  <c:v>35.370711999999997</c:v>
                </c:pt>
                <c:pt idx="929">
                  <c:v>34.967430999999998</c:v>
                </c:pt>
                <c:pt idx="930">
                  <c:v>35.557600999999998</c:v>
                </c:pt>
                <c:pt idx="931">
                  <c:v>35.921537000000001</c:v>
                </c:pt>
                <c:pt idx="932">
                  <c:v>35.803503999999997</c:v>
                </c:pt>
                <c:pt idx="933">
                  <c:v>35.154319999999998</c:v>
                </c:pt>
                <c:pt idx="934">
                  <c:v>35.105136000000002</c:v>
                </c:pt>
                <c:pt idx="935">
                  <c:v>34.475625000000001</c:v>
                </c:pt>
                <c:pt idx="936">
                  <c:v>34.377265000000001</c:v>
                </c:pt>
                <c:pt idx="937">
                  <c:v>33.983818999999997</c:v>
                </c:pt>
                <c:pt idx="938">
                  <c:v>33.983820000000001</c:v>
                </c:pt>
                <c:pt idx="939">
                  <c:v>32.918433</c:v>
                </c:pt>
                <c:pt idx="940">
                  <c:v>33.283428999999998</c:v>
                </c:pt>
                <c:pt idx="941">
                  <c:v>33.865445000000001</c:v>
                </c:pt>
                <c:pt idx="942">
                  <c:v>33.283428999999998</c:v>
                </c:pt>
                <c:pt idx="943">
                  <c:v>34.200839999999999</c:v>
                </c:pt>
                <c:pt idx="944">
                  <c:v>34.861775999999999</c:v>
                </c:pt>
                <c:pt idx="945">
                  <c:v>34.427731000000001</c:v>
                </c:pt>
                <c:pt idx="946">
                  <c:v>35.059069999999998</c:v>
                </c:pt>
                <c:pt idx="947">
                  <c:v>35.522706999999997</c:v>
                </c:pt>
                <c:pt idx="948">
                  <c:v>35.739730999999999</c:v>
                </c:pt>
                <c:pt idx="949">
                  <c:v>35.502980999999998</c:v>
                </c:pt>
                <c:pt idx="950">
                  <c:v>35.147852</c:v>
                </c:pt>
                <c:pt idx="951">
                  <c:v>34.575699</c:v>
                </c:pt>
                <c:pt idx="952">
                  <c:v>35.098529999999997</c:v>
                </c:pt>
                <c:pt idx="953">
                  <c:v>35.295819999999999</c:v>
                </c:pt>
                <c:pt idx="954">
                  <c:v>35.739730999999999</c:v>
                </c:pt>
                <c:pt idx="955">
                  <c:v>35.828513999999998</c:v>
                </c:pt>
                <c:pt idx="956">
                  <c:v>35.414199000000004</c:v>
                </c:pt>
                <c:pt idx="957">
                  <c:v>35.601627000000001</c:v>
                </c:pt>
                <c:pt idx="958">
                  <c:v>36.607824000000001</c:v>
                </c:pt>
                <c:pt idx="959">
                  <c:v>36.331614000000002</c:v>
                </c:pt>
                <c:pt idx="960">
                  <c:v>36.548634999999997</c:v>
                </c:pt>
                <c:pt idx="961">
                  <c:v>37.012276</c:v>
                </c:pt>
                <c:pt idx="962">
                  <c:v>37.189841000000001</c:v>
                </c:pt>
                <c:pt idx="963">
                  <c:v>37.249026000000001</c:v>
                </c:pt>
                <c:pt idx="964">
                  <c:v>38.067796000000001</c:v>
                </c:pt>
                <c:pt idx="965">
                  <c:v>37.752127000000002</c:v>
                </c:pt>
                <c:pt idx="966">
                  <c:v>37.821179000000001</c:v>
                </c:pt>
                <c:pt idx="967">
                  <c:v>37.78172</c:v>
                </c:pt>
                <c:pt idx="968">
                  <c:v>37.623885000000001</c:v>
                </c:pt>
                <c:pt idx="969">
                  <c:v>37.406860999999999</c:v>
                </c:pt>
                <c:pt idx="970">
                  <c:v>37.466050000000003</c:v>
                </c:pt>
                <c:pt idx="971">
                  <c:v>37.150381000000003</c:v>
                </c:pt>
                <c:pt idx="972">
                  <c:v>36.982683000000002</c:v>
                </c:pt>
                <c:pt idx="973">
                  <c:v>36.272424999999998</c:v>
                </c:pt>
                <c:pt idx="974">
                  <c:v>36.824848000000003</c:v>
                </c:pt>
                <c:pt idx="975">
                  <c:v>37.860638999999999</c:v>
                </c:pt>
                <c:pt idx="976">
                  <c:v>38.807647000000003</c:v>
                </c:pt>
                <c:pt idx="977">
                  <c:v>37.979013999999999</c:v>
                </c:pt>
                <c:pt idx="978">
                  <c:v>38.748457999999999</c:v>
                </c:pt>
                <c:pt idx="979">
                  <c:v>39.488309000000001</c:v>
                </c:pt>
                <c:pt idx="980">
                  <c:v>40.119647999999998</c:v>
                </c:pt>
                <c:pt idx="981">
                  <c:v>40.780583</c:v>
                </c:pt>
                <c:pt idx="982">
                  <c:v>41.402059000000001</c:v>
                </c:pt>
                <c:pt idx="983">
                  <c:v>41.254086999999998</c:v>
                </c:pt>
                <c:pt idx="984">
                  <c:v>40.504373000000001</c:v>
                </c:pt>
                <c:pt idx="985">
                  <c:v>39.873030999999997</c:v>
                </c:pt>
                <c:pt idx="986">
                  <c:v>39.606687999999998</c:v>
                </c:pt>
                <c:pt idx="987">
                  <c:v>40.543829000000002</c:v>
                </c:pt>
                <c:pt idx="988">
                  <c:v>40.149244000000003</c:v>
                </c:pt>
                <c:pt idx="989">
                  <c:v>40.612881999999999</c:v>
                </c:pt>
                <c:pt idx="990">
                  <c:v>40.425454000000002</c:v>
                </c:pt>
                <c:pt idx="991">
                  <c:v>40.691800999999998</c:v>
                </c:pt>
                <c:pt idx="992">
                  <c:v>39.646143000000002</c:v>
                </c:pt>
                <c:pt idx="993">
                  <c:v>39.705333000000003</c:v>
                </c:pt>
                <c:pt idx="994">
                  <c:v>40.257756000000001</c:v>
                </c:pt>
                <c:pt idx="995">
                  <c:v>40.869365000000002</c:v>
                </c:pt>
                <c:pt idx="996">
                  <c:v>40.228160000000003</c:v>
                </c:pt>
                <c:pt idx="997">
                  <c:v>39.557361</c:v>
                </c:pt>
                <c:pt idx="998">
                  <c:v>40.277486000000003</c:v>
                </c:pt>
                <c:pt idx="999">
                  <c:v>40.662208</c:v>
                </c:pt>
                <c:pt idx="1000">
                  <c:v>41.204765000000002</c:v>
                </c:pt>
                <c:pt idx="1001">
                  <c:v>41.569757000000003</c:v>
                </c:pt>
                <c:pt idx="1002">
                  <c:v>41.214627999999998</c:v>
                </c:pt>
                <c:pt idx="1003">
                  <c:v>41.786780999999998</c:v>
                </c:pt>
                <c:pt idx="1004">
                  <c:v>41.599348999999997</c:v>
                </c:pt>
                <c:pt idx="1005">
                  <c:v>41.357005000000001</c:v>
                </c:pt>
                <c:pt idx="1006">
                  <c:v>40.249136999999997</c:v>
                </c:pt>
                <c:pt idx="1007">
                  <c:v>40.110655000000001</c:v>
                </c:pt>
                <c:pt idx="1008">
                  <c:v>40.288705</c:v>
                </c:pt>
                <c:pt idx="1009">
                  <c:v>38.577449000000001</c:v>
                </c:pt>
                <c:pt idx="1010">
                  <c:v>38.171892</c:v>
                </c:pt>
                <c:pt idx="1011">
                  <c:v>37.528933000000002</c:v>
                </c:pt>
                <c:pt idx="1012">
                  <c:v>37.776223999999999</c:v>
                </c:pt>
                <c:pt idx="1013">
                  <c:v>36.460636000000001</c:v>
                </c:pt>
                <c:pt idx="1014">
                  <c:v>37.202509999999997</c:v>
                </c:pt>
                <c:pt idx="1015">
                  <c:v>36.707926999999998</c:v>
                </c:pt>
                <c:pt idx="1016">
                  <c:v>36.796951999999997</c:v>
                </c:pt>
                <c:pt idx="1017">
                  <c:v>36.856299999999997</c:v>
                </c:pt>
                <c:pt idx="1018">
                  <c:v>36.826625999999997</c:v>
                </c:pt>
                <c:pt idx="1019">
                  <c:v>37.5685</c:v>
                </c:pt>
                <c:pt idx="1020">
                  <c:v>37.202509999999997</c:v>
                </c:pt>
                <c:pt idx="1021">
                  <c:v>37.103591000000002</c:v>
                </c:pt>
                <c:pt idx="1022">
                  <c:v>36.648575999999998</c:v>
                </c:pt>
                <c:pt idx="1023">
                  <c:v>35.718761999999998</c:v>
                </c:pt>
                <c:pt idx="1024">
                  <c:v>37.242077999999999</c:v>
                </c:pt>
                <c:pt idx="1025">
                  <c:v>37.281641</c:v>
                </c:pt>
                <c:pt idx="1026">
                  <c:v>36.66836</c:v>
                </c:pt>
                <c:pt idx="1027">
                  <c:v>36.787058999999999</c:v>
                </c:pt>
                <c:pt idx="1028">
                  <c:v>37.014566000000002</c:v>
                </c:pt>
                <c:pt idx="1029">
                  <c:v>35.649521</c:v>
                </c:pt>
                <c:pt idx="1030">
                  <c:v>34.422953999999997</c:v>
                </c:pt>
                <c:pt idx="1031">
                  <c:v>34.986778000000001</c:v>
                </c:pt>
                <c:pt idx="1032">
                  <c:v>35.461576999999998</c:v>
                </c:pt>
                <c:pt idx="1033">
                  <c:v>34.947214000000002</c:v>
                </c:pt>
                <c:pt idx="1034">
                  <c:v>35.827570999999999</c:v>
                </c:pt>
                <c:pt idx="1035">
                  <c:v>36.678254000000003</c:v>
                </c:pt>
                <c:pt idx="1036">
                  <c:v>37.459690999999999</c:v>
                </c:pt>
                <c:pt idx="1037">
                  <c:v>36.787058999999999</c:v>
                </c:pt>
                <c:pt idx="1038">
                  <c:v>37.034350000000003</c:v>
                </c:pt>
                <c:pt idx="1039">
                  <c:v>37.617958000000002</c:v>
                </c:pt>
                <c:pt idx="1040">
                  <c:v>36.767274999999998</c:v>
                </c:pt>
                <c:pt idx="1041">
                  <c:v>37.073917000000002</c:v>
                </c:pt>
                <c:pt idx="1042">
                  <c:v>37.222293999999998</c:v>
                </c:pt>
                <c:pt idx="1043">
                  <c:v>37.182726000000002</c:v>
                </c:pt>
                <c:pt idx="1044">
                  <c:v>36.945324999999997</c:v>
                </c:pt>
                <c:pt idx="1045">
                  <c:v>38.171892</c:v>
                </c:pt>
                <c:pt idx="1046">
                  <c:v>38.617016999999997</c:v>
                </c:pt>
                <c:pt idx="1047">
                  <c:v>38.775283000000002</c:v>
                </c:pt>
                <c:pt idx="1048">
                  <c:v>38.913766000000003</c:v>
                </c:pt>
                <c:pt idx="1049">
                  <c:v>39.002791000000002</c:v>
                </c:pt>
                <c:pt idx="1050">
                  <c:v>37.677309000000001</c:v>
                </c:pt>
                <c:pt idx="1051">
                  <c:v>37.716875999999999</c:v>
                </c:pt>
                <c:pt idx="1052">
                  <c:v>37.5685</c:v>
                </c:pt>
                <c:pt idx="1053">
                  <c:v>38.804957000000002</c:v>
                </c:pt>
                <c:pt idx="1054">
                  <c:v>38.597233000000003</c:v>
                </c:pt>
                <c:pt idx="1055">
                  <c:v>37.875143000000001</c:v>
                </c:pt>
                <c:pt idx="1056">
                  <c:v>38.557665999999998</c:v>
                </c:pt>
                <c:pt idx="1057">
                  <c:v>38.864308000000001</c:v>
                </c:pt>
                <c:pt idx="1058">
                  <c:v>39.754555000000003</c:v>
                </c:pt>
                <c:pt idx="1059">
                  <c:v>39.220407999999999</c:v>
                </c:pt>
                <c:pt idx="1060">
                  <c:v>39.447915999999999</c:v>
                </c:pt>
                <c:pt idx="1061">
                  <c:v>39.042358</c:v>
                </c:pt>
                <c:pt idx="1062">
                  <c:v>39.002791000000002</c:v>
                </c:pt>
                <c:pt idx="1063">
                  <c:v>39.091816000000001</c:v>
                </c:pt>
                <c:pt idx="1064">
                  <c:v>39.724881000000003</c:v>
                </c:pt>
                <c:pt idx="1065">
                  <c:v>39.685313000000001</c:v>
                </c:pt>
                <c:pt idx="1066">
                  <c:v>39.418238000000002</c:v>
                </c:pt>
                <c:pt idx="1067">
                  <c:v>39.988660000000003</c:v>
                </c:pt>
                <c:pt idx="1068">
                  <c:v>39.691048000000002</c:v>
                </c:pt>
                <c:pt idx="1069">
                  <c:v>38.947026999999999</c:v>
                </c:pt>
                <c:pt idx="1070">
                  <c:v>39.919218000000001</c:v>
                </c:pt>
                <c:pt idx="1071">
                  <c:v>39.155355999999998</c:v>
                </c:pt>
                <c:pt idx="1072">
                  <c:v>39.224797000000002</c:v>
                </c:pt>
                <c:pt idx="1073">
                  <c:v>39.095832999999999</c:v>
                </c:pt>
                <c:pt idx="1074">
                  <c:v>39.433121999999997</c:v>
                </c:pt>
                <c:pt idx="1075">
                  <c:v>40.365628000000001</c:v>
                </c:pt>
                <c:pt idx="1076">
                  <c:v>40.454909999999998</c:v>
                </c:pt>
                <c:pt idx="1077">
                  <c:v>40.583874999999999</c:v>
                </c:pt>
                <c:pt idx="1078">
                  <c:v>40.980688000000001</c:v>
                </c:pt>
                <c:pt idx="1079">
                  <c:v>41.069971000000002</c:v>
                </c:pt>
                <c:pt idx="1080">
                  <c:v>41.189013000000003</c:v>
                </c:pt>
                <c:pt idx="1081">
                  <c:v>41.595744000000003</c:v>
                </c:pt>
                <c:pt idx="1082">
                  <c:v>41.46678</c:v>
                </c:pt>
                <c:pt idx="1083">
                  <c:v>41.298136999999997</c:v>
                </c:pt>
                <c:pt idx="1084">
                  <c:v>40.990606</c:v>
                </c:pt>
                <c:pt idx="1085">
                  <c:v>41.248536000000001</c:v>
                </c:pt>
                <c:pt idx="1086">
                  <c:v>40.851723</c:v>
                </c:pt>
                <c:pt idx="1087">
                  <c:v>40.593794000000003</c:v>
                </c:pt>
                <c:pt idx="1088">
                  <c:v>41.377496999999998</c:v>
                </c:pt>
                <c:pt idx="1089">
                  <c:v>40.911245999999998</c:v>
                </c:pt>
                <c:pt idx="1090">
                  <c:v>40.196984999999998</c:v>
                </c:pt>
                <c:pt idx="1091">
                  <c:v>40.633476000000002</c:v>
                </c:pt>
                <c:pt idx="1092">
                  <c:v>41.099730000000001</c:v>
                </c:pt>
                <c:pt idx="1093">
                  <c:v>41.000529</c:v>
                </c:pt>
                <c:pt idx="1094">
                  <c:v>41.665185999999999</c:v>
                </c:pt>
                <c:pt idx="1095">
                  <c:v>42.121518000000002</c:v>
                </c:pt>
                <c:pt idx="1096">
                  <c:v>42.389366000000003</c:v>
                </c:pt>
                <c:pt idx="1097">
                  <c:v>42.280242000000001</c:v>
                </c:pt>
                <c:pt idx="1098">
                  <c:v>42.597690999999998</c:v>
                </c:pt>
                <c:pt idx="1099">
                  <c:v>44.055973999999999</c:v>
                </c:pt>
                <c:pt idx="1100">
                  <c:v>43.966690999999997</c:v>
                </c:pt>
                <c:pt idx="1101">
                  <c:v>44.20478</c:v>
                </c:pt>
                <c:pt idx="1102">
                  <c:v>44.532147000000002</c:v>
                </c:pt>
                <c:pt idx="1103">
                  <c:v>44.214697999999999</c:v>
                </c:pt>
                <c:pt idx="1104">
                  <c:v>44.671030000000002</c:v>
                </c:pt>
                <c:pt idx="1105">
                  <c:v>45.057921</c:v>
                </c:pt>
                <c:pt idx="1106">
                  <c:v>45.147202999999998</c:v>
                </c:pt>
                <c:pt idx="1107">
                  <c:v>45.454732999999997</c:v>
                </c:pt>
                <c:pt idx="1108">
                  <c:v>45.524175</c:v>
                </c:pt>
                <c:pt idx="1109">
                  <c:v>45.583697999999998</c:v>
                </c:pt>
                <c:pt idx="1110">
                  <c:v>45.534098</c:v>
                </c:pt>
                <c:pt idx="1111">
                  <c:v>45.355531999999997</c:v>
                </c:pt>
                <c:pt idx="1112">
                  <c:v>45.494416000000001</c:v>
                </c:pt>
                <c:pt idx="1113">
                  <c:v>45.385292</c:v>
                </c:pt>
                <c:pt idx="1114">
                  <c:v>45.782105000000001</c:v>
                </c:pt>
                <c:pt idx="1115">
                  <c:v>45.722582000000003</c:v>
                </c:pt>
                <c:pt idx="1116">
                  <c:v>44.998401000000001</c:v>
                </c:pt>
                <c:pt idx="1117">
                  <c:v>44.561906999999998</c:v>
                </c:pt>
                <c:pt idx="1118">
                  <c:v>44.551988000000001</c:v>
                </c:pt>
                <c:pt idx="1119">
                  <c:v>44.581747999999997</c:v>
                </c:pt>
                <c:pt idx="1120">
                  <c:v>45.008319999999998</c:v>
                </c:pt>
                <c:pt idx="1121">
                  <c:v>44.998401000000001</c:v>
                </c:pt>
                <c:pt idx="1122">
                  <c:v>45.772182000000001</c:v>
                </c:pt>
                <c:pt idx="1123">
                  <c:v>45.792023</c:v>
                </c:pt>
                <c:pt idx="1124">
                  <c:v>45.663058999999997</c:v>
                </c:pt>
                <c:pt idx="1125">
                  <c:v>46.307878000000002</c:v>
                </c:pt>
                <c:pt idx="1126">
                  <c:v>43.768284999999999</c:v>
                </c:pt>
                <c:pt idx="1127">
                  <c:v>41.923112000000003</c:v>
                </c:pt>
                <c:pt idx="1128">
                  <c:v>42.766337999999998</c:v>
                </c:pt>
                <c:pt idx="1129">
                  <c:v>43.411154000000003</c:v>
                </c:pt>
                <c:pt idx="1130">
                  <c:v>44.122323000000002</c:v>
                </c:pt>
                <c:pt idx="1131">
                  <c:v>44.361035000000001</c:v>
                </c:pt>
                <c:pt idx="1132">
                  <c:v>43.515591000000001</c:v>
                </c:pt>
                <c:pt idx="1133">
                  <c:v>44.231734000000003</c:v>
                </c:pt>
                <c:pt idx="1134">
                  <c:v>44.181998999999998</c:v>
                </c:pt>
                <c:pt idx="1135">
                  <c:v>45.236320999999997</c:v>
                </c:pt>
                <c:pt idx="1136">
                  <c:v>45.156751999999997</c:v>
                </c:pt>
                <c:pt idx="1137">
                  <c:v>46.280695000000001</c:v>
                </c:pt>
                <c:pt idx="1138">
                  <c:v>46.161338999999998</c:v>
                </c:pt>
                <c:pt idx="1139">
                  <c:v>46.549249000000003</c:v>
                </c:pt>
                <c:pt idx="1140">
                  <c:v>46.419944000000001</c:v>
                </c:pt>
                <c:pt idx="1141">
                  <c:v>46.549249000000003</c:v>
                </c:pt>
                <c:pt idx="1142">
                  <c:v>46.728284000000002</c:v>
                </c:pt>
                <c:pt idx="1143">
                  <c:v>46.758122</c:v>
                </c:pt>
                <c:pt idx="1144">
                  <c:v>46.419944000000001</c:v>
                </c:pt>
                <c:pt idx="1145">
                  <c:v>46.33043</c:v>
                </c:pt>
                <c:pt idx="1146">
                  <c:v>45.892785000000003</c:v>
                </c:pt>
                <c:pt idx="1147">
                  <c:v>46.698445999999997</c:v>
                </c:pt>
                <c:pt idx="1148">
                  <c:v>47.006782999999999</c:v>
                </c:pt>
                <c:pt idx="1149">
                  <c:v>47.255443</c:v>
                </c:pt>
                <c:pt idx="1150">
                  <c:v>47.852231000000003</c:v>
                </c:pt>
                <c:pt idx="1151">
                  <c:v>47.613515</c:v>
                </c:pt>
                <c:pt idx="1152">
                  <c:v>46.927213999999999</c:v>
                </c:pt>
                <c:pt idx="1153">
                  <c:v>46.837696000000001</c:v>
                </c:pt>
                <c:pt idx="1154">
                  <c:v>46.579090000000001</c:v>
                </c:pt>
                <c:pt idx="1155">
                  <c:v>47.235554</c:v>
                </c:pt>
                <c:pt idx="1156">
                  <c:v>46.976945000000001</c:v>
                </c:pt>
                <c:pt idx="1157">
                  <c:v>47.195766999999996</c:v>
                </c:pt>
                <c:pt idx="1158">
                  <c:v>47.255443</c:v>
                </c:pt>
                <c:pt idx="1159">
                  <c:v>47.872123999999999</c:v>
                </c:pt>
                <c:pt idx="1160">
                  <c:v>47.882069000000001</c:v>
                </c:pt>
                <c:pt idx="1161">
                  <c:v>48.180461000000001</c:v>
                </c:pt>
                <c:pt idx="1162">
                  <c:v>48.021318000000001</c:v>
                </c:pt>
                <c:pt idx="1163">
                  <c:v>48.170515999999999</c:v>
                </c:pt>
                <c:pt idx="1164">
                  <c:v>46.469678999999999</c:v>
                </c:pt>
                <c:pt idx="1165">
                  <c:v>47.364854999999999</c:v>
                </c:pt>
                <c:pt idx="1166">
                  <c:v>47.325071999999999</c:v>
                </c:pt>
                <c:pt idx="1167">
                  <c:v>47.563783999999998</c:v>
                </c:pt>
                <c:pt idx="1168">
                  <c:v>46.449786000000003</c:v>
                </c:pt>
                <c:pt idx="1169">
                  <c:v>47.006782999999999</c:v>
                </c:pt>
                <c:pt idx="1170">
                  <c:v>47.066462999999999</c:v>
                </c:pt>
                <c:pt idx="1171">
                  <c:v>47.364854999999999</c:v>
                </c:pt>
                <c:pt idx="1172">
                  <c:v>46.887427000000002</c:v>
                </c:pt>
                <c:pt idx="1173">
                  <c:v>46.728284000000002</c:v>
                </c:pt>
                <c:pt idx="1174">
                  <c:v>46.738233000000001</c:v>
                </c:pt>
                <c:pt idx="1175">
                  <c:v>46.748178000000003</c:v>
                </c:pt>
                <c:pt idx="1176">
                  <c:v>46.698445999999997</c:v>
                </c:pt>
                <c:pt idx="1177">
                  <c:v>46.857588999999997</c:v>
                </c:pt>
                <c:pt idx="1178">
                  <c:v>46.768070999999999</c:v>
                </c:pt>
                <c:pt idx="1179">
                  <c:v>44.639538000000002</c:v>
                </c:pt>
                <c:pt idx="1180">
                  <c:v>45.504874999999998</c:v>
                </c:pt>
                <c:pt idx="1181">
                  <c:v>44.659430999999998</c:v>
                </c:pt>
                <c:pt idx="1182">
                  <c:v>44.619644000000001</c:v>
                </c:pt>
                <c:pt idx="1183">
                  <c:v>45.196534999999997</c:v>
                </c:pt>
                <c:pt idx="1184">
                  <c:v>44.550020000000004</c:v>
                </c:pt>
                <c:pt idx="1185">
                  <c:v>44.709161999999999</c:v>
                </c:pt>
                <c:pt idx="1186">
                  <c:v>45.465088999999999</c:v>
                </c:pt>
                <c:pt idx="1187">
                  <c:v>45.793322000000003</c:v>
                </c:pt>
                <c:pt idx="1188">
                  <c:v>46.419944000000001</c:v>
                </c:pt>
                <c:pt idx="1189">
                  <c:v>46.360267999999998</c:v>
                </c:pt>
                <c:pt idx="1190">
                  <c:v>46.320481000000001</c:v>
                </c:pt>
                <c:pt idx="1191">
                  <c:v>46.449786000000003</c:v>
                </c:pt>
                <c:pt idx="1192">
                  <c:v>46.927213999999999</c:v>
                </c:pt>
                <c:pt idx="1193">
                  <c:v>46.161338999999998</c:v>
                </c:pt>
                <c:pt idx="1194">
                  <c:v>46.954045000000001</c:v>
                </c:pt>
                <c:pt idx="1195">
                  <c:v>47.003900000000002</c:v>
                </c:pt>
                <c:pt idx="1196">
                  <c:v>46.694797999999999</c:v>
                </c:pt>
                <c:pt idx="1197">
                  <c:v>47.013872999999997</c:v>
                </c:pt>
                <c:pt idx="1198">
                  <c:v>47.163437999999999</c:v>
                </c:pt>
                <c:pt idx="1199">
                  <c:v>47.243209</c:v>
                </c:pt>
                <c:pt idx="1200">
                  <c:v>47.552311000000003</c:v>
                </c:pt>
                <c:pt idx="1201">
                  <c:v>45.558086000000003</c:v>
                </c:pt>
                <c:pt idx="1202">
                  <c:v>45.338723000000002</c:v>
                </c:pt>
                <c:pt idx="1203">
                  <c:v>45.029617000000002</c:v>
                </c:pt>
                <c:pt idx="1204">
                  <c:v>44.949849999999998</c:v>
                </c:pt>
                <c:pt idx="1205">
                  <c:v>45.019647999999997</c:v>
                </c:pt>
                <c:pt idx="1206">
                  <c:v>45.308807000000002</c:v>
                </c:pt>
                <c:pt idx="1207">
                  <c:v>45.887135000000001</c:v>
                </c:pt>
                <c:pt idx="1208">
                  <c:v>45.917046999999997</c:v>
                </c:pt>
                <c:pt idx="1209">
                  <c:v>45.438433000000003</c:v>
                </c:pt>
                <c:pt idx="1210">
                  <c:v>45.717624000000001</c:v>
                </c:pt>
                <c:pt idx="1211">
                  <c:v>43.384379000000003</c:v>
                </c:pt>
                <c:pt idx="1212">
                  <c:v>43.244784000000003</c:v>
                </c:pt>
                <c:pt idx="1213">
                  <c:v>43.254756999999998</c:v>
                </c:pt>
                <c:pt idx="1214">
                  <c:v>43.095219</c:v>
                </c:pt>
                <c:pt idx="1215">
                  <c:v>43.444206999999999</c:v>
                </c:pt>
                <c:pt idx="1216">
                  <c:v>43.364440000000002</c:v>
                </c:pt>
                <c:pt idx="1217">
                  <c:v>43.135100999999999</c:v>
                </c:pt>
                <c:pt idx="1218">
                  <c:v>43.533948000000002</c:v>
                </c:pt>
                <c:pt idx="1219">
                  <c:v>44.192042000000001</c:v>
                </c:pt>
                <c:pt idx="1220">
                  <c:v>45.578028000000003</c:v>
                </c:pt>
                <c:pt idx="1221">
                  <c:v>45.488287999999997</c:v>
                </c:pt>
                <c:pt idx="1222">
                  <c:v>45.807364</c:v>
                </c:pt>
                <c:pt idx="1223">
                  <c:v>46.894216999999998</c:v>
                </c:pt>
                <c:pt idx="1224">
                  <c:v>46.236122999999999</c:v>
                </c:pt>
                <c:pt idx="1225">
                  <c:v>45.199128000000002</c:v>
                </c:pt>
                <c:pt idx="1226">
                  <c:v>45.268926</c:v>
                </c:pt>
                <c:pt idx="1227">
                  <c:v>46.046672999999998</c:v>
                </c:pt>
                <c:pt idx="1228">
                  <c:v>45.807364</c:v>
                </c:pt>
                <c:pt idx="1229">
                  <c:v>44.909965</c:v>
                </c:pt>
                <c:pt idx="1230">
                  <c:v>44.840167000000001</c:v>
                </c:pt>
                <c:pt idx="1231">
                  <c:v>44.331637000000001</c:v>
                </c:pt>
                <c:pt idx="1232">
                  <c:v>44.521090999999998</c:v>
                </c:pt>
                <c:pt idx="1233">
                  <c:v>44.760396</c:v>
                </c:pt>
                <c:pt idx="1234">
                  <c:v>43.474119999999999</c:v>
                </c:pt>
                <c:pt idx="1235">
                  <c:v>44.351579999999998</c:v>
                </c:pt>
                <c:pt idx="1236">
                  <c:v>43.853023999999998</c:v>
                </c:pt>
                <c:pt idx="1237">
                  <c:v>43.085245999999998</c:v>
                </c:pt>
                <c:pt idx="1238">
                  <c:v>43.902878000000001</c:v>
                </c:pt>
                <c:pt idx="1239">
                  <c:v>44.401434999999999</c:v>
                </c:pt>
                <c:pt idx="1240">
                  <c:v>44.710540999999999</c:v>
                </c:pt>
                <c:pt idx="1241">
                  <c:v>44.860109999999999</c:v>
                </c:pt>
                <c:pt idx="1242">
                  <c:v>45.667769</c:v>
                </c:pt>
                <c:pt idx="1243">
                  <c:v>46.166325000000001</c:v>
                </c:pt>
                <c:pt idx="1244">
                  <c:v>46.006787000000003</c:v>
                </c:pt>
                <c:pt idx="1245">
                  <c:v>46.256065</c:v>
                </c:pt>
                <c:pt idx="1246">
                  <c:v>46.006787000000003</c:v>
                </c:pt>
                <c:pt idx="1247">
                  <c:v>46.425576999999997</c:v>
                </c:pt>
                <c:pt idx="1248">
                  <c:v>45.777451999999997</c:v>
                </c:pt>
                <c:pt idx="1249">
                  <c:v>45.298838000000003</c:v>
                </c:pt>
                <c:pt idx="1250">
                  <c:v>46.076585000000001</c:v>
                </c:pt>
                <c:pt idx="1251">
                  <c:v>45.907077000000001</c:v>
                </c:pt>
                <c:pt idx="1252">
                  <c:v>45.83728</c:v>
                </c:pt>
                <c:pt idx="1253">
                  <c:v>46.066614999999999</c:v>
                </c:pt>
                <c:pt idx="1254">
                  <c:v>46.375717999999999</c:v>
                </c:pt>
                <c:pt idx="1255">
                  <c:v>45.588002000000003</c:v>
                </c:pt>
                <c:pt idx="1256">
                  <c:v>45.639999000000003</c:v>
                </c:pt>
                <c:pt idx="1257">
                  <c:v>45.560001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DB-4227-8710-4DD47A6D535F}"/>
            </c:ext>
          </c:extLst>
        </c:ser>
        <c:ser>
          <c:idx val="1"/>
          <c:order val="1"/>
          <c:tx>
            <c:strRef>
              <c:f>ATS!$G$1</c:f>
              <c:strCache>
                <c:ptCount val="1"/>
                <c:pt idx="0">
                  <c:v>GBMAJ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46.013428426774567</c:v>
                </c:pt>
                <c:pt idx="1259" formatCode="0.00">
                  <c:v>46.881502036992607</c:v>
                </c:pt>
                <c:pt idx="1260" formatCode="0.00">
                  <c:v>46.909988067155233</c:v>
                </c:pt>
                <c:pt idx="1261" formatCode="0.00">
                  <c:v>46.704857824665588</c:v>
                </c:pt>
                <c:pt idx="1262" formatCode="0.00">
                  <c:v>46.755980133485814</c:v>
                </c:pt>
                <c:pt idx="1263" formatCode="0.00">
                  <c:v>45.405277607094177</c:v>
                </c:pt>
                <c:pt idx="1264" formatCode="0.00">
                  <c:v>44.461231562180188</c:v>
                </c:pt>
                <c:pt idx="1265" formatCode="0.00">
                  <c:v>44.687100499700641</c:v>
                </c:pt>
                <c:pt idx="1266" formatCode="0.00">
                  <c:v>43.332953859386627</c:v>
                </c:pt>
                <c:pt idx="1267" formatCode="0.00">
                  <c:v>42.930039270402688</c:v>
                </c:pt>
                <c:pt idx="1268" formatCode="0.00">
                  <c:v>42.761741085150433</c:v>
                </c:pt>
                <c:pt idx="1269" formatCode="0.00">
                  <c:v>43.360792355899349</c:v>
                </c:pt>
                <c:pt idx="1270" formatCode="0.00">
                  <c:v>42.544523528610732</c:v>
                </c:pt>
                <c:pt idx="1271" formatCode="0.00">
                  <c:v>42.586144920047388</c:v>
                </c:pt>
                <c:pt idx="1272" formatCode="0.00">
                  <c:v>42.530981018018295</c:v>
                </c:pt>
                <c:pt idx="1273" formatCode="0.00">
                  <c:v>41.808279847547169</c:v>
                </c:pt>
                <c:pt idx="1274" formatCode="0.00">
                  <c:v>41.485411929320883</c:v>
                </c:pt>
                <c:pt idx="1275" formatCode="0.00">
                  <c:v>42.015054389089983</c:v>
                </c:pt>
                <c:pt idx="1276" formatCode="0.00">
                  <c:v>41.366948559943424</c:v>
                </c:pt>
                <c:pt idx="1277" formatCode="0.00">
                  <c:v>40.77922654009744</c:v>
                </c:pt>
                <c:pt idx="1278" formatCode="0.00">
                  <c:v>40.536242368038394</c:v>
                </c:pt>
                <c:pt idx="1279" formatCode="0.00">
                  <c:v>39.738752152051063</c:v>
                </c:pt>
                <c:pt idx="1280" formatCode="0.00">
                  <c:v>38.983684021798226</c:v>
                </c:pt>
                <c:pt idx="1281" formatCode="0.00">
                  <c:v>38.56769062710206</c:v>
                </c:pt>
                <c:pt idx="1282" formatCode="0.00">
                  <c:v>38.888664976651256</c:v>
                </c:pt>
                <c:pt idx="1283" formatCode="0.00">
                  <c:v>38.563060622835337</c:v>
                </c:pt>
                <c:pt idx="1284" formatCode="0.00">
                  <c:v>39.057723176811237</c:v>
                </c:pt>
                <c:pt idx="1285" formatCode="0.00">
                  <c:v>38.352010765934281</c:v>
                </c:pt>
                <c:pt idx="1286" formatCode="0.00">
                  <c:v>38.068888649414887</c:v>
                </c:pt>
                <c:pt idx="1287" formatCode="0.00">
                  <c:v>39.438238941400179</c:v>
                </c:pt>
                <c:pt idx="1288" formatCode="0.00">
                  <c:v>41.31898184610877</c:v>
                </c:pt>
                <c:pt idx="1289" formatCode="0.00">
                  <c:v>41.147365073269654</c:v>
                </c:pt>
                <c:pt idx="1290" formatCode="0.00">
                  <c:v>42.172783925718818</c:v>
                </c:pt>
                <c:pt idx="1291" formatCode="0.00">
                  <c:v>41.63033406791503</c:v>
                </c:pt>
                <c:pt idx="1292" formatCode="0.00">
                  <c:v>40.425589372621317</c:v>
                </c:pt>
                <c:pt idx="1293" formatCode="0.00">
                  <c:v>40.664978606887679</c:v>
                </c:pt>
                <c:pt idx="1294" formatCode="0.00">
                  <c:v>41.504130157345017</c:v>
                </c:pt>
                <c:pt idx="1295" formatCode="0.00">
                  <c:v>41.801606410760975</c:v>
                </c:pt>
                <c:pt idx="1296" formatCode="0.00">
                  <c:v>42.910306313647943</c:v>
                </c:pt>
                <c:pt idx="1297" formatCode="0.00">
                  <c:v>43.195879548986653</c:v>
                </c:pt>
                <c:pt idx="1298" formatCode="0.00">
                  <c:v>42.547213937654895</c:v>
                </c:pt>
                <c:pt idx="1299" formatCode="0.00">
                  <c:v>42.742816165825303</c:v>
                </c:pt>
                <c:pt idx="1300" formatCode="0.00">
                  <c:v>43.373584938858095</c:v>
                </c:pt>
                <c:pt idx="1301" formatCode="0.00">
                  <c:v>43.378449316021637</c:v>
                </c:pt>
                <c:pt idx="1302" formatCode="0.00">
                  <c:v>43.257450743825345</c:v>
                </c:pt>
                <c:pt idx="1303" formatCode="0.00">
                  <c:v>43.034454299691703</c:v>
                </c:pt>
                <c:pt idx="1304" formatCode="0.00">
                  <c:v>42.537059151586071</c:v>
                </c:pt>
                <c:pt idx="1305" formatCode="0.00">
                  <c:v>42.674610251434927</c:v>
                </c:pt>
                <c:pt idx="1306" formatCode="0.00">
                  <c:v>42.462382337398687</c:v>
                </c:pt>
                <c:pt idx="1307" formatCode="0.00">
                  <c:v>42.455278157649076</c:v>
                </c:pt>
                <c:pt idx="1308" formatCode="0.00">
                  <c:v>42.875233403181632</c:v>
                </c:pt>
                <c:pt idx="1309" formatCode="0.00">
                  <c:v>42.301407289988063</c:v>
                </c:pt>
                <c:pt idx="1310" formatCode="0.00">
                  <c:v>42.16970864293166</c:v>
                </c:pt>
                <c:pt idx="1311" formatCode="0.00">
                  <c:v>42.317964744907371</c:v>
                </c:pt>
                <c:pt idx="1312" formatCode="0.00">
                  <c:v>42.758337259901133</c:v>
                </c:pt>
                <c:pt idx="1313" formatCode="0.00">
                  <c:v>42.743532353174714</c:v>
                </c:pt>
                <c:pt idx="1314" formatCode="0.00">
                  <c:v>42.705526422448123</c:v>
                </c:pt>
                <c:pt idx="1315" formatCode="0.00">
                  <c:v>42.422910769292926</c:v>
                </c:pt>
                <c:pt idx="1316" formatCode="0.00">
                  <c:v>43.476353129168444</c:v>
                </c:pt>
                <c:pt idx="1317" formatCode="0.00">
                  <c:v>42.864005748492232</c:v>
                </c:pt>
                <c:pt idx="1318" formatCode="0.00">
                  <c:v>42.647714758967147</c:v>
                </c:pt>
                <c:pt idx="1319" formatCode="0.00">
                  <c:v>41.850762065333569</c:v>
                </c:pt>
                <c:pt idx="1320" formatCode="0.00">
                  <c:v>42.149633769926496</c:v>
                </c:pt>
                <c:pt idx="1321" formatCode="0.00">
                  <c:v>41.873914123686646</c:v>
                </c:pt>
                <c:pt idx="1322" formatCode="0.00">
                  <c:v>41.876163796491021</c:v>
                </c:pt>
                <c:pt idx="1323" formatCode="0.00">
                  <c:v>40.419674460089503</c:v>
                </c:pt>
                <c:pt idx="1324" formatCode="0.00">
                  <c:v>40.447528577377547</c:v>
                </c:pt>
                <c:pt idx="1325" formatCode="0.00">
                  <c:v>40.107912202235582</c:v>
                </c:pt>
                <c:pt idx="1326" formatCode="0.00">
                  <c:v>40.468652354027647</c:v>
                </c:pt>
                <c:pt idx="1327" formatCode="0.00">
                  <c:v>41.864707686894256</c:v>
                </c:pt>
                <c:pt idx="1328" formatCode="0.00">
                  <c:v>40.284826935020746</c:v>
                </c:pt>
                <c:pt idx="1329" formatCode="0.00">
                  <c:v>39.852463184635567</c:v>
                </c:pt>
                <c:pt idx="1330" formatCode="0.00">
                  <c:v>39.410078716362911</c:v>
                </c:pt>
                <c:pt idx="1331" formatCode="0.00">
                  <c:v>39.716782204174507</c:v>
                </c:pt>
                <c:pt idx="1332" formatCode="0.00">
                  <c:v>39.403184488356032</c:v>
                </c:pt>
                <c:pt idx="1333" formatCode="0.00">
                  <c:v>40.165596894807834</c:v>
                </c:pt>
                <c:pt idx="1334" formatCode="0.00">
                  <c:v>40.523082388409037</c:v>
                </c:pt>
                <c:pt idx="1335" formatCode="0.00">
                  <c:v>39.72293165980772</c:v>
                </c:pt>
                <c:pt idx="1336" formatCode="0.00">
                  <c:v>39.769832899639027</c:v>
                </c:pt>
                <c:pt idx="1337" formatCode="0.00">
                  <c:v>39.215121053969582</c:v>
                </c:pt>
                <c:pt idx="1338" formatCode="0.00">
                  <c:v>38.144285510711072</c:v>
                </c:pt>
                <c:pt idx="1339" formatCode="0.00">
                  <c:v>37.938860817998936</c:v>
                </c:pt>
                <c:pt idx="1340" formatCode="0.00">
                  <c:v>37.131350767208907</c:v>
                </c:pt>
                <c:pt idx="1341" formatCode="0.00">
                  <c:v>37.104719486191271</c:v>
                </c:pt>
                <c:pt idx="1342" formatCode="0.00">
                  <c:v>37.155535128963365</c:v>
                </c:pt>
                <c:pt idx="1343" formatCode="0.00">
                  <c:v>36.178032509404261</c:v>
                </c:pt>
                <c:pt idx="1344" formatCode="0.00">
                  <c:v>35.410933000560497</c:v>
                </c:pt>
                <c:pt idx="1345" formatCode="0.00">
                  <c:v>35.450716293935983</c:v>
                </c:pt>
                <c:pt idx="1346" formatCode="0.00">
                  <c:v>35.126975883038931</c:v>
                </c:pt>
                <c:pt idx="1347" formatCode="0.00">
                  <c:v>34.891171426179987</c:v>
                </c:pt>
                <c:pt idx="1348" formatCode="0.00">
                  <c:v>34.484215903558486</c:v>
                </c:pt>
                <c:pt idx="1349" formatCode="0.00">
                  <c:v>34.697218052063739</c:v>
                </c:pt>
                <c:pt idx="1350" formatCode="0.00">
                  <c:v>35.335725528856671</c:v>
                </c:pt>
                <c:pt idx="1351" formatCode="0.00">
                  <c:v>36.085396912054158</c:v>
                </c:pt>
                <c:pt idx="1352" formatCode="0.00">
                  <c:v>36.75170406371344</c:v>
                </c:pt>
                <c:pt idx="1353" formatCode="0.00">
                  <c:v>36.896880146668366</c:v>
                </c:pt>
                <c:pt idx="1354" formatCode="0.00">
                  <c:v>36.931688123953975</c:v>
                </c:pt>
                <c:pt idx="1355" formatCode="0.00">
                  <c:v>35.057418566634517</c:v>
                </c:pt>
                <c:pt idx="1356" formatCode="0.00">
                  <c:v>35.427809615454017</c:v>
                </c:pt>
                <c:pt idx="1357" formatCode="0.00">
                  <c:v>35.432953232009091</c:v>
                </c:pt>
                <c:pt idx="1358" formatCode="0.00">
                  <c:v>35.257207893712739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DB-4227-8710-4DD47A6D535F}"/>
            </c:ext>
          </c:extLst>
        </c:ser>
        <c:ser>
          <c:idx val="2"/>
          <c:order val="2"/>
          <c:tx>
            <c:strRef>
              <c:f>ATS!$H$1</c:f>
              <c:strCache>
                <c:ptCount val="1"/>
                <c:pt idx="0">
                  <c:v>GARCH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46.096044368693349</c:v>
                </c:pt>
                <c:pt idx="1259" formatCode="0.00">
                  <c:v>46.642802125527986</c:v>
                </c:pt>
                <c:pt idx="1260" formatCode="0.00">
                  <c:v>45.672090744781585</c:v>
                </c:pt>
                <c:pt idx="1261" formatCode="0.00">
                  <c:v>46.067343101659674</c:v>
                </c:pt>
                <c:pt idx="1262" formatCode="0.00">
                  <c:v>47.199695941016834</c:v>
                </c:pt>
                <c:pt idx="1263" formatCode="0.00">
                  <c:v>47.166695318583287</c:v>
                </c:pt>
                <c:pt idx="1264" formatCode="0.00">
                  <c:v>44.920590262432839</c:v>
                </c:pt>
                <c:pt idx="1265" formatCode="0.00">
                  <c:v>42.993711613142928</c:v>
                </c:pt>
                <c:pt idx="1266" formatCode="0.00">
                  <c:v>44.7822908523096</c:v>
                </c:pt>
                <c:pt idx="1267" formatCode="0.00">
                  <c:v>44.113952969409283</c:v>
                </c:pt>
                <c:pt idx="1268" formatCode="0.00">
                  <c:v>42.440294432811825</c:v>
                </c:pt>
                <c:pt idx="1269" formatCode="0.00">
                  <c:v>42.114092319188181</c:v>
                </c:pt>
                <c:pt idx="1270" formatCode="0.00">
                  <c:v>42.128858763053167</c:v>
                </c:pt>
                <c:pt idx="1271" formatCode="0.00">
                  <c:v>43.757061322835604</c:v>
                </c:pt>
                <c:pt idx="1272" formatCode="0.00">
                  <c:v>41.753747310548718</c:v>
                </c:pt>
                <c:pt idx="1273" formatCode="0.00">
                  <c:v>41.530709084246993</c:v>
                </c:pt>
                <c:pt idx="1274" formatCode="0.00">
                  <c:v>41.947848216127028</c:v>
                </c:pt>
                <c:pt idx="1275" formatCode="0.00">
                  <c:v>41.463409442219557</c:v>
                </c:pt>
                <c:pt idx="1276" formatCode="0.00">
                  <c:v>42.134935821176484</c:v>
                </c:pt>
                <c:pt idx="1277" formatCode="0.00">
                  <c:v>41.848612591753998</c:v>
                </c:pt>
                <c:pt idx="1278" formatCode="0.00">
                  <c:v>40.947745259338127</c:v>
                </c:pt>
                <c:pt idx="1279" formatCode="0.00">
                  <c:v>40.422312587975853</c:v>
                </c:pt>
                <c:pt idx="1280" formatCode="0.00">
                  <c:v>40.301642171854922</c:v>
                </c:pt>
                <c:pt idx="1281" formatCode="0.00">
                  <c:v>38.692167755343434</c:v>
                </c:pt>
                <c:pt idx="1282" formatCode="0.00">
                  <c:v>38.588668255490667</c:v>
                </c:pt>
                <c:pt idx="1283" formatCode="0.00">
                  <c:v>39.359063026059474</c:v>
                </c:pt>
                <c:pt idx="1284" formatCode="0.00">
                  <c:v>37.245077855604627</c:v>
                </c:pt>
                <c:pt idx="1285" formatCode="0.00">
                  <c:v>39.241025569184814</c:v>
                </c:pt>
                <c:pt idx="1286" formatCode="0.00">
                  <c:v>37.763524991021228</c:v>
                </c:pt>
                <c:pt idx="1287" formatCode="0.00">
                  <c:v>37.994593904003743</c:v>
                </c:pt>
                <c:pt idx="1288" formatCode="0.00">
                  <c:v>39.969234108119309</c:v>
                </c:pt>
                <c:pt idx="1289" formatCode="0.00">
                  <c:v>40.964059102834554</c:v>
                </c:pt>
                <c:pt idx="1290" formatCode="0.00">
                  <c:v>40.402541404565632</c:v>
                </c:pt>
                <c:pt idx="1291" formatCode="0.00">
                  <c:v>41.780133339877111</c:v>
                </c:pt>
                <c:pt idx="1292" formatCode="0.00">
                  <c:v>41.27308806324249</c:v>
                </c:pt>
                <c:pt idx="1293" formatCode="0.00">
                  <c:v>40.728429198129483</c:v>
                </c:pt>
                <c:pt idx="1294" formatCode="0.00">
                  <c:v>40.132310997241348</c:v>
                </c:pt>
                <c:pt idx="1295" formatCode="0.00">
                  <c:v>41.30730775295158</c:v>
                </c:pt>
                <c:pt idx="1296" formatCode="0.00">
                  <c:v>42.648060923033668</c:v>
                </c:pt>
                <c:pt idx="1297" formatCode="0.00">
                  <c:v>43.439355759448837</c:v>
                </c:pt>
                <c:pt idx="1298" formatCode="0.00">
                  <c:v>42.585078842485487</c:v>
                </c:pt>
                <c:pt idx="1299" formatCode="0.00">
                  <c:v>43.005228322261878</c:v>
                </c:pt>
                <c:pt idx="1300" formatCode="0.00">
                  <c:v>41.800293230000278</c:v>
                </c:pt>
                <c:pt idx="1301" formatCode="0.00">
                  <c:v>43.77164748625141</c:v>
                </c:pt>
                <c:pt idx="1302" formatCode="0.00">
                  <c:v>43.726705767013115</c:v>
                </c:pt>
                <c:pt idx="1303" formatCode="0.00">
                  <c:v>42.870228858332943</c:v>
                </c:pt>
                <c:pt idx="1304" formatCode="0.00">
                  <c:v>43.227802108684045</c:v>
                </c:pt>
                <c:pt idx="1305" formatCode="0.00">
                  <c:v>42.650352452286974</c:v>
                </c:pt>
                <c:pt idx="1306" formatCode="0.00">
                  <c:v>41.481168591800518</c:v>
                </c:pt>
                <c:pt idx="1307" formatCode="0.00">
                  <c:v>43.039195177824674</c:v>
                </c:pt>
                <c:pt idx="1308" formatCode="0.00">
                  <c:v>41.442467333089553</c:v>
                </c:pt>
                <c:pt idx="1309" formatCode="0.00">
                  <c:v>41.9637461659133</c:v>
                </c:pt>
                <c:pt idx="1310" formatCode="0.00">
                  <c:v>42.329430431519086</c:v>
                </c:pt>
                <c:pt idx="1311" formatCode="0.00">
                  <c:v>41.761537100833337</c:v>
                </c:pt>
                <c:pt idx="1312" formatCode="0.00">
                  <c:v>42.562802054411684</c:v>
                </c:pt>
                <c:pt idx="1313" formatCode="0.00">
                  <c:v>42.938920719976942</c:v>
                </c:pt>
                <c:pt idx="1314" formatCode="0.00">
                  <c:v>42.520249256836387</c:v>
                </c:pt>
                <c:pt idx="1315" formatCode="0.00">
                  <c:v>43.053079228365277</c:v>
                </c:pt>
                <c:pt idx="1316" formatCode="0.00">
                  <c:v>41.584787405938535</c:v>
                </c:pt>
                <c:pt idx="1317" formatCode="0.00">
                  <c:v>44.595438804688243</c:v>
                </c:pt>
                <c:pt idx="1318" formatCode="0.00">
                  <c:v>43.051180278261583</c:v>
                </c:pt>
                <c:pt idx="1319" formatCode="0.00">
                  <c:v>43.082998584283644</c:v>
                </c:pt>
                <c:pt idx="1320" formatCode="0.00">
                  <c:v>40.970782650569021</c:v>
                </c:pt>
                <c:pt idx="1321" formatCode="0.00">
                  <c:v>42.163164060858421</c:v>
                </c:pt>
                <c:pt idx="1322" formatCode="0.00">
                  <c:v>41.776465729948711</c:v>
                </c:pt>
                <c:pt idx="1323" formatCode="0.00">
                  <c:v>42.547702311689726</c:v>
                </c:pt>
                <c:pt idx="1324" formatCode="0.00">
                  <c:v>40.024967748170802</c:v>
                </c:pt>
                <c:pt idx="1325" formatCode="0.00">
                  <c:v>39.607269205790502</c:v>
                </c:pt>
                <c:pt idx="1326" formatCode="0.00">
                  <c:v>40.241621819835196</c:v>
                </c:pt>
                <c:pt idx="1327" formatCode="0.00">
                  <c:v>39.94439713734927</c:v>
                </c:pt>
                <c:pt idx="1328" formatCode="0.00">
                  <c:v>41.742162330920358</c:v>
                </c:pt>
                <c:pt idx="1329" formatCode="0.00">
                  <c:v>40.364944708035573</c:v>
                </c:pt>
                <c:pt idx="1330" formatCode="0.00">
                  <c:v>40.261236405833458</c:v>
                </c:pt>
                <c:pt idx="1331" formatCode="0.00">
                  <c:v>39.413291698277526</c:v>
                </c:pt>
                <c:pt idx="1332" formatCode="0.00">
                  <c:v>39.845428982734809</c:v>
                </c:pt>
                <c:pt idx="1333" formatCode="0.00">
                  <c:v>39.5579124873314</c:v>
                </c:pt>
                <c:pt idx="1334" formatCode="0.00">
                  <c:v>40.132181072329338</c:v>
                </c:pt>
                <c:pt idx="1335" formatCode="0.00">
                  <c:v>40.396742211375141</c:v>
                </c:pt>
                <c:pt idx="1336" formatCode="0.00">
                  <c:v>38.771507584575509</c:v>
                </c:pt>
                <c:pt idx="1337" formatCode="0.00">
                  <c:v>39.692726985832294</c:v>
                </c:pt>
                <c:pt idx="1338" formatCode="0.00">
                  <c:v>38.223483460542937</c:v>
                </c:pt>
                <c:pt idx="1339" formatCode="0.00">
                  <c:v>38.738942716480786</c:v>
                </c:pt>
                <c:pt idx="1340" formatCode="0.00">
                  <c:v>37.851818061024233</c:v>
                </c:pt>
                <c:pt idx="1341" formatCode="0.00">
                  <c:v>36.851148494279755</c:v>
                </c:pt>
                <c:pt idx="1342" formatCode="0.00">
                  <c:v>36.833063495664852</c:v>
                </c:pt>
                <c:pt idx="1343" formatCode="0.00">
                  <c:v>36.947484622109627</c:v>
                </c:pt>
                <c:pt idx="1344" formatCode="0.00">
                  <c:v>36.282756850742821</c:v>
                </c:pt>
                <c:pt idx="1345" formatCode="0.00">
                  <c:v>36.101271605580102</c:v>
                </c:pt>
                <c:pt idx="1346" formatCode="0.00">
                  <c:v>35.921465792096242</c:v>
                </c:pt>
                <c:pt idx="1347" formatCode="0.00">
                  <c:v>35.102686668015409</c:v>
                </c:pt>
                <c:pt idx="1348" formatCode="0.00">
                  <c:v>36.225894441110931</c:v>
                </c:pt>
                <c:pt idx="1349" formatCode="0.00">
                  <c:v>34.805459427958652</c:v>
                </c:pt>
                <c:pt idx="1350" formatCode="0.00">
                  <c:v>33.702339612250988</c:v>
                </c:pt>
                <c:pt idx="1351" formatCode="0.00">
                  <c:v>34.217998897868114</c:v>
                </c:pt>
                <c:pt idx="1352" formatCode="0.00">
                  <c:v>36.361790428137517</c:v>
                </c:pt>
                <c:pt idx="1353" formatCode="0.00">
                  <c:v>37.405510793859733</c:v>
                </c:pt>
                <c:pt idx="1354" formatCode="0.00">
                  <c:v>37.09157107091815</c:v>
                </c:pt>
                <c:pt idx="1355" formatCode="0.00">
                  <c:v>37.465648828953704</c:v>
                </c:pt>
                <c:pt idx="1356" formatCode="0.00">
                  <c:v>34.144339432210273</c:v>
                </c:pt>
                <c:pt idx="1357" formatCode="0.00">
                  <c:v>34.920591907600546</c:v>
                </c:pt>
                <c:pt idx="1358" formatCode="0.00">
                  <c:v>34.635809864712577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DB-4227-8710-4DD47A6D535F}"/>
            </c:ext>
          </c:extLst>
        </c:ser>
        <c:ser>
          <c:idx val="3"/>
          <c:order val="3"/>
          <c:tx>
            <c:strRef>
              <c:f>ATS!$I$1</c:f>
              <c:strCache>
                <c:ptCount val="1"/>
                <c:pt idx="0">
                  <c:v>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45.851178975338996</c:v>
                </c:pt>
                <c:pt idx="1259" formatCode="0.00">
                  <c:v>45.737424540418822</c:v>
                </c:pt>
                <c:pt idx="1260" formatCode="0.00">
                  <c:v>46.237180903608902</c:v>
                </c:pt>
                <c:pt idx="1261" formatCode="0.00">
                  <c:v>46.369348204120584</c:v>
                </c:pt>
                <c:pt idx="1262" formatCode="0.00">
                  <c:v>46.693820372718832</c:v>
                </c:pt>
                <c:pt idx="1263" formatCode="0.00">
                  <c:v>46.352194961822086</c:v>
                </c:pt>
                <c:pt idx="1264" formatCode="0.00">
                  <c:v>44.822227241484356</c:v>
                </c:pt>
                <c:pt idx="1265" formatCode="0.00">
                  <c:v>44.773015393220462</c:v>
                </c:pt>
                <c:pt idx="1266" formatCode="0.00">
                  <c:v>44.573346978342158</c:v>
                </c:pt>
                <c:pt idx="1267" formatCode="0.00">
                  <c:v>43.502582536989358</c:v>
                </c:pt>
                <c:pt idx="1268" formatCode="0.00">
                  <c:v>43.243634361475259</c:v>
                </c:pt>
                <c:pt idx="1269" formatCode="0.00">
                  <c:v>42.24060200302614</c:v>
                </c:pt>
                <c:pt idx="1270" formatCode="0.00">
                  <c:v>43.117253247738915</c:v>
                </c:pt>
                <c:pt idx="1271" formatCode="0.00">
                  <c:v>42.255591157062241</c:v>
                </c:pt>
                <c:pt idx="1272" formatCode="0.00">
                  <c:v>42.099884660125433</c:v>
                </c:pt>
                <c:pt idx="1273" formatCode="0.00">
                  <c:v>42.601689987207891</c:v>
                </c:pt>
                <c:pt idx="1274" formatCode="0.00">
                  <c:v>41.02989407866329</c:v>
                </c:pt>
                <c:pt idx="1275" formatCode="0.00">
                  <c:v>40.86639032257191</c:v>
                </c:pt>
                <c:pt idx="1276" formatCode="0.00">
                  <c:v>40.647163890106626</c:v>
                </c:pt>
                <c:pt idx="1277" formatCode="0.00">
                  <c:v>39.850282238302938</c:v>
                </c:pt>
                <c:pt idx="1278" formatCode="0.00">
                  <c:v>40.991930497976448</c:v>
                </c:pt>
                <c:pt idx="1279" formatCode="0.00">
                  <c:v>40.399866339145184</c:v>
                </c:pt>
                <c:pt idx="1280" formatCode="0.00">
                  <c:v>38.935021169235185</c:v>
                </c:pt>
                <c:pt idx="1281" formatCode="0.00">
                  <c:v>39.421308503445324</c:v>
                </c:pt>
                <c:pt idx="1282" formatCode="0.00">
                  <c:v>38.292592659160832</c:v>
                </c:pt>
                <c:pt idx="1283" formatCode="0.00">
                  <c:v>39.329590773131109</c:v>
                </c:pt>
                <c:pt idx="1284" formatCode="0.00">
                  <c:v>38.623725955404922</c:v>
                </c:pt>
                <c:pt idx="1285" formatCode="0.00">
                  <c:v>39.323382331563977</c:v>
                </c:pt>
                <c:pt idx="1286" formatCode="0.00">
                  <c:v>38.650867961753775</c:v>
                </c:pt>
                <c:pt idx="1287" formatCode="0.00">
                  <c:v>38.510717980068641</c:v>
                </c:pt>
                <c:pt idx="1288" formatCode="0.00">
                  <c:v>39.814946703652204</c:v>
                </c:pt>
                <c:pt idx="1289" formatCode="0.00">
                  <c:v>41.753304412535414</c:v>
                </c:pt>
                <c:pt idx="1290" formatCode="0.00">
                  <c:v>41.035118647035972</c:v>
                </c:pt>
                <c:pt idx="1291" formatCode="0.00">
                  <c:v>42.916675923250182</c:v>
                </c:pt>
                <c:pt idx="1292" formatCode="0.00">
                  <c:v>41.800249732700024</c:v>
                </c:pt>
                <c:pt idx="1293" formatCode="0.00">
                  <c:v>40.417327596427405</c:v>
                </c:pt>
                <c:pt idx="1294" formatCode="0.00">
                  <c:v>40.32572792781518</c:v>
                </c:pt>
                <c:pt idx="1295" formatCode="0.00">
                  <c:v>41.821246997862914</c:v>
                </c:pt>
                <c:pt idx="1296" formatCode="0.00">
                  <c:v>42.15706447791198</c:v>
                </c:pt>
                <c:pt idx="1297" formatCode="0.00">
                  <c:v>43.227470741542064</c:v>
                </c:pt>
                <c:pt idx="1298" formatCode="0.00">
                  <c:v>42.754892019576381</c:v>
                </c:pt>
                <c:pt idx="1299" formatCode="0.00">
                  <c:v>42.822668738072977</c:v>
                </c:pt>
                <c:pt idx="1300" formatCode="0.00">
                  <c:v>42.65450304879397</c:v>
                </c:pt>
                <c:pt idx="1301" formatCode="0.00">
                  <c:v>42.352904592611729</c:v>
                </c:pt>
                <c:pt idx="1302" formatCode="0.00">
                  <c:v>43.262464474280321</c:v>
                </c:pt>
                <c:pt idx="1303" formatCode="0.00">
                  <c:v>43.648748659868687</c:v>
                </c:pt>
                <c:pt idx="1304" formatCode="0.00">
                  <c:v>43.826252324296462</c:v>
                </c:pt>
                <c:pt idx="1305" formatCode="0.00">
                  <c:v>43.057095451221706</c:v>
                </c:pt>
                <c:pt idx="1306" formatCode="0.00">
                  <c:v>42.60770689874731</c:v>
                </c:pt>
                <c:pt idx="1307" formatCode="0.00">
                  <c:v>41.967932469406712</c:v>
                </c:pt>
                <c:pt idx="1308" formatCode="0.00">
                  <c:v>42.424376980159145</c:v>
                </c:pt>
                <c:pt idx="1309" formatCode="0.00">
                  <c:v>41.432675604917847</c:v>
                </c:pt>
                <c:pt idx="1310" formatCode="0.00">
                  <c:v>40.798759023543354</c:v>
                </c:pt>
                <c:pt idx="1311" formatCode="0.00">
                  <c:v>41.587938379986184</c:v>
                </c:pt>
                <c:pt idx="1312" formatCode="0.00">
                  <c:v>41.947590069652293</c:v>
                </c:pt>
                <c:pt idx="1313" formatCode="0.00">
                  <c:v>43.324959865595531</c:v>
                </c:pt>
                <c:pt idx="1314" formatCode="0.00">
                  <c:v>42.219872208894408</c:v>
                </c:pt>
                <c:pt idx="1315" formatCode="0.00">
                  <c:v>43.277708941669708</c:v>
                </c:pt>
                <c:pt idx="1316" formatCode="0.00">
                  <c:v>41.601862153260811</c:v>
                </c:pt>
                <c:pt idx="1317" formatCode="0.00">
                  <c:v>44.657570499793934</c:v>
                </c:pt>
                <c:pt idx="1318" formatCode="0.00">
                  <c:v>42.301097242012581</c:v>
                </c:pt>
                <c:pt idx="1319" formatCode="0.00">
                  <c:v>42.141839796612743</c:v>
                </c:pt>
                <c:pt idx="1320" formatCode="0.00">
                  <c:v>42.135315011282167</c:v>
                </c:pt>
                <c:pt idx="1321" formatCode="0.00">
                  <c:v>42.320428320656504</c:v>
                </c:pt>
                <c:pt idx="1322" formatCode="0.00">
                  <c:v>41.595082754497454</c:v>
                </c:pt>
                <c:pt idx="1323" formatCode="0.00">
                  <c:v>42.796370681791565</c:v>
                </c:pt>
                <c:pt idx="1324" formatCode="0.00">
                  <c:v>41.366917936092975</c:v>
                </c:pt>
                <c:pt idx="1325" formatCode="0.00">
                  <c:v>40.714031364170033</c:v>
                </c:pt>
                <c:pt idx="1326" formatCode="0.00">
                  <c:v>39.959216376458926</c:v>
                </c:pt>
                <c:pt idx="1327" formatCode="0.00">
                  <c:v>40.579741783835743</c:v>
                </c:pt>
                <c:pt idx="1328" formatCode="0.00">
                  <c:v>41.46430662071306</c:v>
                </c:pt>
                <c:pt idx="1329" formatCode="0.00">
                  <c:v>39.833688049490178</c:v>
                </c:pt>
                <c:pt idx="1330" formatCode="0.00">
                  <c:v>39.551876416956581</c:v>
                </c:pt>
                <c:pt idx="1331" formatCode="0.00">
                  <c:v>39.985575202931329</c:v>
                </c:pt>
                <c:pt idx="1332" formatCode="0.00">
                  <c:v>39.064147904540789</c:v>
                </c:pt>
                <c:pt idx="1333" formatCode="0.00">
                  <c:v>39.408514611031386</c:v>
                </c:pt>
                <c:pt idx="1334" formatCode="0.00">
                  <c:v>39.736240038386839</c:v>
                </c:pt>
                <c:pt idx="1335" formatCode="0.00">
                  <c:v>40.743883902460652</c:v>
                </c:pt>
                <c:pt idx="1336" formatCode="0.00">
                  <c:v>39.700916017944174</c:v>
                </c:pt>
                <c:pt idx="1337" formatCode="0.00">
                  <c:v>38.92890066781959</c:v>
                </c:pt>
                <c:pt idx="1338" formatCode="0.00">
                  <c:v>38.107116883881574</c:v>
                </c:pt>
                <c:pt idx="1339" formatCode="0.00">
                  <c:v>38.040330607367231</c:v>
                </c:pt>
                <c:pt idx="1340" formatCode="0.00">
                  <c:v>37.441499192324805</c:v>
                </c:pt>
                <c:pt idx="1341" formatCode="0.00">
                  <c:v>37.656495077750741</c:v>
                </c:pt>
                <c:pt idx="1342" formatCode="0.00">
                  <c:v>36.216464717127856</c:v>
                </c:pt>
                <c:pt idx="1343" formatCode="0.00">
                  <c:v>37.142165140218921</c:v>
                </c:pt>
                <c:pt idx="1344" formatCode="0.00">
                  <c:v>36.696812192568778</c:v>
                </c:pt>
                <c:pt idx="1345" formatCode="0.00">
                  <c:v>35.281955700647657</c:v>
                </c:pt>
                <c:pt idx="1346" formatCode="0.00">
                  <c:v>36.302208439954512</c:v>
                </c:pt>
                <c:pt idx="1347" formatCode="0.00">
                  <c:v>35.02226003461297</c:v>
                </c:pt>
                <c:pt idx="1348" formatCode="0.00">
                  <c:v>34.162693744119188</c:v>
                </c:pt>
                <c:pt idx="1349" formatCode="0.00">
                  <c:v>34.620873463705109</c:v>
                </c:pt>
                <c:pt idx="1350" formatCode="0.00">
                  <c:v>34.09006188201149</c:v>
                </c:pt>
                <c:pt idx="1351" formatCode="0.00">
                  <c:v>35.691119839352723</c:v>
                </c:pt>
                <c:pt idx="1352" formatCode="0.00">
                  <c:v>36.934505770708988</c:v>
                </c:pt>
                <c:pt idx="1353" formatCode="0.00">
                  <c:v>36.306714645828471</c:v>
                </c:pt>
                <c:pt idx="1354" formatCode="0.00">
                  <c:v>36.694363467090547</c:v>
                </c:pt>
                <c:pt idx="1355" formatCode="0.00">
                  <c:v>35.198455888606645</c:v>
                </c:pt>
                <c:pt idx="1356" formatCode="0.00">
                  <c:v>34.723996085488437</c:v>
                </c:pt>
                <c:pt idx="1357" formatCode="0.00">
                  <c:v>35.18691781489926</c:v>
                </c:pt>
                <c:pt idx="1358" formatCode="0.00">
                  <c:v>35.952770092287096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DB-4227-8710-4DD47A6D5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8707272"/>
        <c:axId val="618708912"/>
      </c:lineChart>
      <c:dateAx>
        <c:axId val="6187072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08912"/>
        <c:crosses val="autoZero"/>
        <c:auto val="1"/>
        <c:lblOffset val="100"/>
        <c:baseTimeUnit val="days"/>
      </c:dateAx>
      <c:valAx>
        <c:axId val="61870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0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062948965911637E-2"/>
          <c:y val="7.4950701975601733E-2"/>
          <c:w val="0.92647541359488339"/>
          <c:h val="0.83142785746445158"/>
        </c:manualLayout>
      </c:layout>
      <c:lineChart>
        <c:grouping val="standard"/>
        <c:varyColors val="0"/>
        <c:ser>
          <c:idx val="0"/>
          <c:order val="0"/>
          <c:tx>
            <c:strRef>
              <c:f>ABTTS!$B$1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ABTTS!$A$2:$A$1360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ABTTS!$B$2:$B$1360</c:f>
              <c:numCache>
                <c:formatCode>General</c:formatCode>
                <c:ptCount val="1359"/>
                <c:pt idx="0">
                  <c:v>24.069265999999999</c:v>
                </c:pt>
                <c:pt idx="1">
                  <c:v>23.975908</c:v>
                </c:pt>
                <c:pt idx="2">
                  <c:v>23.920743000000002</c:v>
                </c:pt>
                <c:pt idx="3">
                  <c:v>23.704322999999999</c:v>
                </c:pt>
                <c:pt idx="4">
                  <c:v>23.700078999999999</c:v>
                </c:pt>
                <c:pt idx="5">
                  <c:v>23.810410999999998</c:v>
                </c:pt>
                <c:pt idx="6">
                  <c:v>23.720523</c:v>
                </c:pt>
                <c:pt idx="7">
                  <c:v>23.609241000000001</c:v>
                </c:pt>
                <c:pt idx="8">
                  <c:v>23.724803999999999</c:v>
                </c:pt>
                <c:pt idx="9">
                  <c:v>23.844647999999999</c:v>
                </c:pt>
                <c:pt idx="10">
                  <c:v>23.694842000000001</c:v>
                </c:pt>
                <c:pt idx="11">
                  <c:v>23.724803999999999</c:v>
                </c:pt>
                <c:pt idx="12">
                  <c:v>23.866049</c:v>
                </c:pt>
                <c:pt idx="13">
                  <c:v>23.848927</c:v>
                </c:pt>
                <c:pt idx="14">
                  <c:v>23.960211000000001</c:v>
                </c:pt>
                <c:pt idx="15">
                  <c:v>23.639199999999999</c:v>
                </c:pt>
                <c:pt idx="16">
                  <c:v>23.485116000000001</c:v>
                </c:pt>
                <c:pt idx="17">
                  <c:v>23.549318</c:v>
                </c:pt>
                <c:pt idx="18">
                  <c:v>23.313911000000001</c:v>
                </c:pt>
                <c:pt idx="19">
                  <c:v>23.176946999999998</c:v>
                </c:pt>
                <c:pt idx="20">
                  <c:v>23.224028000000001</c:v>
                </c:pt>
                <c:pt idx="21">
                  <c:v>23.305351000000002</c:v>
                </c:pt>
                <c:pt idx="22">
                  <c:v>23.540758</c:v>
                </c:pt>
                <c:pt idx="23">
                  <c:v>23.707682999999999</c:v>
                </c:pt>
                <c:pt idx="24">
                  <c:v>23.844647999999999</c:v>
                </c:pt>
                <c:pt idx="25">
                  <c:v>23.784725000000002</c:v>
                </c:pt>
                <c:pt idx="26">
                  <c:v>23.652041000000001</c:v>
                </c:pt>
                <c:pt idx="27">
                  <c:v>23.587838999999999</c:v>
                </c:pt>
                <c:pt idx="28">
                  <c:v>23.609241000000001</c:v>
                </c:pt>
                <c:pt idx="29">
                  <c:v>23.574998000000001</c:v>
                </c:pt>
                <c:pt idx="30">
                  <c:v>23.737645000000001</c:v>
                </c:pt>
                <c:pt idx="31">
                  <c:v>23.904568999999999</c:v>
                </c:pt>
                <c:pt idx="32">
                  <c:v>24.122857</c:v>
                </c:pt>
                <c:pt idx="33">
                  <c:v>24.037254000000001</c:v>
                </c:pt>
                <c:pt idx="34">
                  <c:v>24.067215000000001</c:v>
                </c:pt>
                <c:pt idx="35">
                  <c:v>24.092896</c:v>
                </c:pt>
                <c:pt idx="36">
                  <c:v>24.268381000000002</c:v>
                </c:pt>
                <c:pt idx="37">
                  <c:v>24.225579</c:v>
                </c:pt>
                <c:pt idx="38">
                  <c:v>24.413906000000001</c:v>
                </c:pt>
                <c:pt idx="39">
                  <c:v>24.229859999999999</c:v>
                </c:pt>
                <c:pt idx="40">
                  <c:v>24.533750000000001</c:v>
                </c:pt>
                <c:pt idx="41">
                  <c:v>24.563711000000001</c:v>
                </c:pt>
                <c:pt idx="42">
                  <c:v>24.516628999999998</c:v>
                </c:pt>
                <c:pt idx="43">
                  <c:v>24.118576000000001</c:v>
                </c:pt>
                <c:pt idx="44">
                  <c:v>24.080054000000001</c:v>
                </c:pt>
                <c:pt idx="45">
                  <c:v>24.606511999999999</c:v>
                </c:pt>
                <c:pt idx="46">
                  <c:v>24.803398999999999</c:v>
                </c:pt>
                <c:pt idx="47">
                  <c:v>24.923241000000001</c:v>
                </c:pt>
                <c:pt idx="48">
                  <c:v>25.222852</c:v>
                </c:pt>
                <c:pt idx="49">
                  <c:v>25.248532999999998</c:v>
                </c:pt>
                <c:pt idx="50">
                  <c:v>25.299893999999998</c:v>
                </c:pt>
                <c:pt idx="51">
                  <c:v>25.432579</c:v>
                </c:pt>
                <c:pt idx="52">
                  <c:v>25.774989999999999</c:v>
                </c:pt>
                <c:pt idx="53">
                  <c:v>25.852032000000001</c:v>
                </c:pt>
                <c:pt idx="54">
                  <c:v>25.847752</c:v>
                </c:pt>
                <c:pt idx="55">
                  <c:v>25.727907999999999</c:v>
                </c:pt>
                <c:pt idx="56">
                  <c:v>25.852032000000001</c:v>
                </c:pt>
                <c:pt idx="57">
                  <c:v>26.104561</c:v>
                </c:pt>
                <c:pt idx="58">
                  <c:v>26.250084999999999</c:v>
                </c:pt>
                <c:pt idx="59">
                  <c:v>26.160202000000002</c:v>
                </c:pt>
                <c:pt idx="60">
                  <c:v>26.100280000000001</c:v>
                </c:pt>
                <c:pt idx="61">
                  <c:v>26.232965</c:v>
                </c:pt>
                <c:pt idx="62">
                  <c:v>26.211563000000002</c:v>
                </c:pt>
                <c:pt idx="63">
                  <c:v>26.168762999999998</c:v>
                </c:pt>
                <c:pt idx="64">
                  <c:v>26.305727000000001</c:v>
                </c:pt>
                <c:pt idx="65">
                  <c:v>26.237244</c:v>
                </c:pt>
                <c:pt idx="66">
                  <c:v>26.096</c:v>
                </c:pt>
                <c:pt idx="67">
                  <c:v>25.740748</c:v>
                </c:pt>
                <c:pt idx="68">
                  <c:v>25.753701</c:v>
                </c:pt>
                <c:pt idx="69">
                  <c:v>25.779601</c:v>
                </c:pt>
                <c:pt idx="70">
                  <c:v>25.723483000000002</c:v>
                </c:pt>
                <c:pt idx="71">
                  <c:v>25.835719000000001</c:v>
                </c:pt>
                <c:pt idx="72">
                  <c:v>26.086089999999999</c:v>
                </c:pt>
                <c:pt idx="73">
                  <c:v>26.099039000000001</c:v>
                </c:pt>
                <c:pt idx="74">
                  <c:v>25.688949999999998</c:v>
                </c:pt>
                <c:pt idx="75">
                  <c:v>25.848669999999998</c:v>
                </c:pt>
                <c:pt idx="76">
                  <c:v>25.844352000000001</c:v>
                </c:pt>
                <c:pt idx="77">
                  <c:v>26.215592000000001</c:v>
                </c:pt>
                <c:pt idx="78">
                  <c:v>26.591148</c:v>
                </c:pt>
                <c:pt idx="79">
                  <c:v>26.703384</c:v>
                </c:pt>
                <c:pt idx="80">
                  <c:v>26.759502000000001</c:v>
                </c:pt>
                <c:pt idx="81">
                  <c:v>26.789719999999999</c:v>
                </c:pt>
                <c:pt idx="82">
                  <c:v>26.863104</c:v>
                </c:pt>
                <c:pt idx="83">
                  <c:v>27.044407</c:v>
                </c:pt>
                <c:pt idx="84">
                  <c:v>27.217078000000001</c:v>
                </c:pt>
                <c:pt idx="85">
                  <c:v>26.940805999999998</c:v>
                </c:pt>
                <c:pt idx="86">
                  <c:v>26.983972999999999</c:v>
                </c:pt>
                <c:pt idx="87">
                  <c:v>27.022824</c:v>
                </c:pt>
                <c:pt idx="88">
                  <c:v>26.431429999999999</c:v>
                </c:pt>
                <c:pt idx="89">
                  <c:v>26.858787</c:v>
                </c:pt>
                <c:pt idx="90">
                  <c:v>26.781085999999998</c:v>
                </c:pt>
                <c:pt idx="91">
                  <c:v>26.625684</c:v>
                </c:pt>
                <c:pt idx="92">
                  <c:v>26.716335000000001</c:v>
                </c:pt>
                <c:pt idx="93">
                  <c:v>27.001239999999999</c:v>
                </c:pt>
                <c:pt idx="94">
                  <c:v>26.863104</c:v>
                </c:pt>
                <c:pt idx="95">
                  <c:v>26.578199000000001</c:v>
                </c:pt>
                <c:pt idx="96">
                  <c:v>26.681801</c:v>
                </c:pt>
                <c:pt idx="97">
                  <c:v>26.759502000000001</c:v>
                </c:pt>
                <c:pt idx="98">
                  <c:v>26.491864</c:v>
                </c:pt>
                <c:pt idx="99">
                  <c:v>26.945122000000001</c:v>
                </c:pt>
                <c:pt idx="100">
                  <c:v>26.871737</c:v>
                </c:pt>
                <c:pt idx="101">
                  <c:v>26.824252999999999</c:v>
                </c:pt>
                <c:pt idx="102">
                  <c:v>26.673165999999998</c:v>
                </c:pt>
                <c:pt idx="103">
                  <c:v>26.673165999999998</c:v>
                </c:pt>
                <c:pt idx="104">
                  <c:v>26.124941</c:v>
                </c:pt>
                <c:pt idx="105">
                  <c:v>25.995439000000001</c:v>
                </c:pt>
                <c:pt idx="106">
                  <c:v>26.029972000000001</c:v>
                </c:pt>
                <c:pt idx="107">
                  <c:v>26.349411</c:v>
                </c:pt>
                <c:pt idx="108">
                  <c:v>26.418479000000001</c:v>
                </c:pt>
                <c:pt idx="109">
                  <c:v>26.712016999999999</c:v>
                </c:pt>
                <c:pt idx="110">
                  <c:v>26.552299000000001</c:v>
                </c:pt>
                <c:pt idx="111">
                  <c:v>26.746552999999999</c:v>
                </c:pt>
                <c:pt idx="112">
                  <c:v>26.552299000000001</c:v>
                </c:pt>
                <c:pt idx="113">
                  <c:v>26.824252999999999</c:v>
                </c:pt>
                <c:pt idx="114">
                  <c:v>26.979655000000001</c:v>
                </c:pt>
                <c:pt idx="115">
                  <c:v>27.065991</c:v>
                </c:pt>
                <c:pt idx="116">
                  <c:v>27.139375000000001</c:v>
                </c:pt>
                <c:pt idx="117">
                  <c:v>27.117791</c:v>
                </c:pt>
                <c:pt idx="118">
                  <c:v>26.867422000000001</c:v>
                </c:pt>
                <c:pt idx="119">
                  <c:v>26.901955000000001</c:v>
                </c:pt>
                <c:pt idx="120">
                  <c:v>26.815619999999999</c:v>
                </c:pt>
                <c:pt idx="121">
                  <c:v>26.914904</c:v>
                </c:pt>
                <c:pt idx="122">
                  <c:v>27.139375000000001</c:v>
                </c:pt>
                <c:pt idx="123">
                  <c:v>27.156642000000002</c:v>
                </c:pt>
                <c:pt idx="124">
                  <c:v>27.830055999999999</c:v>
                </c:pt>
                <c:pt idx="125">
                  <c:v>27.899122999999999</c:v>
                </c:pt>
                <c:pt idx="126">
                  <c:v>27.985458000000001</c:v>
                </c:pt>
                <c:pt idx="127">
                  <c:v>27.950925000000002</c:v>
                </c:pt>
                <c:pt idx="128">
                  <c:v>27.950925000000002</c:v>
                </c:pt>
                <c:pt idx="129">
                  <c:v>28.322163</c:v>
                </c:pt>
                <c:pt idx="130">
                  <c:v>28.348064999999998</c:v>
                </c:pt>
                <c:pt idx="131">
                  <c:v>28.356767999999999</c:v>
                </c:pt>
                <c:pt idx="132">
                  <c:v>28.335016</c:v>
                </c:pt>
                <c:pt idx="133">
                  <c:v>28.474233000000002</c:v>
                </c:pt>
                <c:pt idx="134">
                  <c:v>28.487283999999999</c:v>
                </c:pt>
                <c:pt idx="135">
                  <c:v>28.913637000000001</c:v>
                </c:pt>
                <c:pt idx="136">
                  <c:v>28.683059</c:v>
                </c:pt>
                <c:pt idx="137">
                  <c:v>28.626501999999999</c:v>
                </c:pt>
                <c:pt idx="138">
                  <c:v>28.304562000000001</c:v>
                </c:pt>
                <c:pt idx="139">
                  <c:v>28.121839999999999</c:v>
                </c:pt>
                <c:pt idx="140">
                  <c:v>27.817302000000002</c:v>
                </c:pt>
                <c:pt idx="141">
                  <c:v>27.895612</c:v>
                </c:pt>
                <c:pt idx="142">
                  <c:v>28.126190000000001</c:v>
                </c:pt>
                <c:pt idx="143">
                  <c:v>28.883182999999999</c:v>
                </c:pt>
                <c:pt idx="144">
                  <c:v>28.974544000000002</c:v>
                </c:pt>
                <c:pt idx="145">
                  <c:v>28.848379000000001</c:v>
                </c:pt>
                <c:pt idx="146">
                  <c:v>28.757017999999999</c:v>
                </c:pt>
                <c:pt idx="147">
                  <c:v>28.861429999999999</c:v>
                </c:pt>
                <c:pt idx="148">
                  <c:v>28.970193999999999</c:v>
                </c:pt>
                <c:pt idx="149">
                  <c:v>28.874482</c:v>
                </c:pt>
                <c:pt idx="150">
                  <c:v>28.726564</c:v>
                </c:pt>
                <c:pt idx="151">
                  <c:v>28.670006999999998</c:v>
                </c:pt>
                <c:pt idx="152">
                  <c:v>28.591697</c:v>
                </c:pt>
                <c:pt idx="153">
                  <c:v>28.761368000000001</c:v>
                </c:pt>
                <c:pt idx="154">
                  <c:v>28.709161999999999</c:v>
                </c:pt>
                <c:pt idx="155">
                  <c:v>28.787471</c:v>
                </c:pt>
                <c:pt idx="156">
                  <c:v>28.896235000000001</c:v>
                </c:pt>
                <c:pt idx="157">
                  <c:v>28.900585</c:v>
                </c:pt>
                <c:pt idx="158">
                  <c:v>28.678708</c:v>
                </c:pt>
                <c:pt idx="159">
                  <c:v>28.596048</c:v>
                </c:pt>
                <c:pt idx="160">
                  <c:v>28.408975000000002</c:v>
                </c:pt>
                <c:pt idx="161">
                  <c:v>28.513387999999999</c:v>
                </c:pt>
                <c:pt idx="162">
                  <c:v>28.422025999999999</c:v>
                </c:pt>
                <c:pt idx="163">
                  <c:v>28.643903999999999</c:v>
                </c:pt>
                <c:pt idx="164">
                  <c:v>28.591697</c:v>
                </c:pt>
                <c:pt idx="165">
                  <c:v>28.596048</c:v>
                </c:pt>
                <c:pt idx="166">
                  <c:v>28.543841</c:v>
                </c:pt>
                <c:pt idx="167">
                  <c:v>28.452480000000001</c:v>
                </c:pt>
                <c:pt idx="168">
                  <c:v>28.513387999999999</c:v>
                </c:pt>
                <c:pt idx="169">
                  <c:v>28.478583</c:v>
                </c:pt>
                <c:pt idx="170">
                  <c:v>28.604749000000002</c:v>
                </c:pt>
                <c:pt idx="171">
                  <c:v>29.113759999999999</c:v>
                </c:pt>
                <c:pt idx="172">
                  <c:v>29.013698999999999</c:v>
                </c:pt>
                <c:pt idx="173">
                  <c:v>29.231225999999999</c:v>
                </c:pt>
                <c:pt idx="174">
                  <c:v>29.292134000000001</c:v>
                </c:pt>
                <c:pt idx="175">
                  <c:v>29.514011</c:v>
                </c:pt>
                <c:pt idx="176">
                  <c:v>30.136134999999999</c:v>
                </c:pt>
                <c:pt idx="177">
                  <c:v>29.701084000000002</c:v>
                </c:pt>
                <c:pt idx="178">
                  <c:v>30.070879000000001</c:v>
                </c:pt>
                <c:pt idx="179">
                  <c:v>29.979517999999999</c:v>
                </c:pt>
                <c:pt idx="180">
                  <c:v>30.170942</c:v>
                </c:pt>
                <c:pt idx="181">
                  <c:v>30.392818999999999</c:v>
                </c:pt>
                <c:pt idx="182">
                  <c:v>30.288404</c:v>
                </c:pt>
                <c:pt idx="183">
                  <c:v>30.284053</c:v>
                </c:pt>
                <c:pt idx="184">
                  <c:v>30.266651</c:v>
                </c:pt>
                <c:pt idx="185">
                  <c:v>30.101330999999998</c:v>
                </c:pt>
                <c:pt idx="186">
                  <c:v>30.157888</c:v>
                </c:pt>
                <c:pt idx="187">
                  <c:v>29.827248999999998</c:v>
                </c:pt>
                <c:pt idx="188">
                  <c:v>30.053477000000001</c:v>
                </c:pt>
                <c:pt idx="189">
                  <c:v>29.818546000000001</c:v>
                </c:pt>
                <c:pt idx="190">
                  <c:v>30.379764999999999</c:v>
                </c:pt>
                <c:pt idx="191">
                  <c:v>30.793066</c:v>
                </c:pt>
                <c:pt idx="192">
                  <c:v>31.154160999999998</c:v>
                </c:pt>
                <c:pt idx="193">
                  <c:v>31.027996999999999</c:v>
                </c:pt>
                <c:pt idx="194">
                  <c:v>30.845271</c:v>
                </c:pt>
                <c:pt idx="195">
                  <c:v>30.614695999999999</c:v>
                </c:pt>
                <c:pt idx="196">
                  <c:v>30.421875</c:v>
                </c:pt>
                <c:pt idx="197">
                  <c:v>30.360522</c:v>
                </c:pt>
                <c:pt idx="198">
                  <c:v>31.574418999999999</c:v>
                </c:pt>
                <c:pt idx="199">
                  <c:v>31.609476999999998</c:v>
                </c:pt>
                <c:pt idx="200">
                  <c:v>30.255348999999999</c:v>
                </c:pt>
                <c:pt idx="201">
                  <c:v>29.203596999999998</c:v>
                </c:pt>
                <c:pt idx="202">
                  <c:v>28.988865000000001</c:v>
                </c:pt>
                <c:pt idx="203">
                  <c:v>28.839867000000002</c:v>
                </c:pt>
                <c:pt idx="204">
                  <c:v>28.642664</c:v>
                </c:pt>
                <c:pt idx="205">
                  <c:v>28.730309999999999</c:v>
                </c:pt>
                <c:pt idx="206">
                  <c:v>28.826719000000001</c:v>
                </c:pt>
                <c:pt idx="207">
                  <c:v>28.695250999999999</c:v>
                </c:pt>
                <c:pt idx="208">
                  <c:v>28.704017</c:v>
                </c:pt>
                <c:pt idx="209">
                  <c:v>28.682105</c:v>
                </c:pt>
                <c:pt idx="210">
                  <c:v>28.467372999999998</c:v>
                </c:pt>
                <c:pt idx="211">
                  <c:v>28.502431000000001</c:v>
                </c:pt>
                <c:pt idx="212">
                  <c:v>28.406020000000002</c:v>
                </c:pt>
                <c:pt idx="213">
                  <c:v>28.274550999999999</c:v>
                </c:pt>
                <c:pt idx="214">
                  <c:v>27.818794</c:v>
                </c:pt>
                <c:pt idx="215">
                  <c:v>28.414784000000001</c:v>
                </c:pt>
                <c:pt idx="216">
                  <c:v>28.427931999999998</c:v>
                </c:pt>
                <c:pt idx="217">
                  <c:v>28.344669</c:v>
                </c:pt>
                <c:pt idx="218">
                  <c:v>27.932732999999999</c:v>
                </c:pt>
                <c:pt idx="219">
                  <c:v>27.696089000000001</c:v>
                </c:pt>
                <c:pt idx="220">
                  <c:v>27.555855999999999</c:v>
                </c:pt>
                <c:pt idx="221">
                  <c:v>27.573384999999998</c:v>
                </c:pt>
                <c:pt idx="222">
                  <c:v>27.643501000000001</c:v>
                </c:pt>
                <c:pt idx="223">
                  <c:v>27.753059</c:v>
                </c:pt>
                <c:pt idx="224">
                  <c:v>28.252641000000001</c:v>
                </c:pt>
                <c:pt idx="225">
                  <c:v>28.204435</c:v>
                </c:pt>
                <c:pt idx="226">
                  <c:v>28.072966999999998</c:v>
                </c:pt>
                <c:pt idx="227">
                  <c:v>28.296462999999999</c:v>
                </c:pt>
                <c:pt idx="228">
                  <c:v>28.519960000000001</c:v>
                </c:pt>
                <c:pt idx="229">
                  <c:v>28.484902000000002</c:v>
                </c:pt>
                <c:pt idx="230">
                  <c:v>28.173759</c:v>
                </c:pt>
                <c:pt idx="231">
                  <c:v>28.217580999999999</c:v>
                </c:pt>
                <c:pt idx="232">
                  <c:v>28.283315999999999</c:v>
                </c:pt>
                <c:pt idx="233">
                  <c:v>28.300844000000001</c:v>
                </c:pt>
                <c:pt idx="234">
                  <c:v>28.717162999999999</c:v>
                </c:pt>
                <c:pt idx="235">
                  <c:v>28.629515999999999</c:v>
                </c:pt>
                <c:pt idx="236">
                  <c:v>28.997629</c:v>
                </c:pt>
                <c:pt idx="237">
                  <c:v>28.927513000000001</c:v>
                </c:pt>
                <c:pt idx="238">
                  <c:v>28.625135</c:v>
                </c:pt>
                <c:pt idx="239">
                  <c:v>28.638283000000001</c:v>
                </c:pt>
                <c:pt idx="240">
                  <c:v>28.572548000000001</c:v>
                </c:pt>
                <c:pt idx="241">
                  <c:v>28.892455999999999</c:v>
                </c:pt>
                <c:pt idx="242">
                  <c:v>28.633899</c:v>
                </c:pt>
                <c:pt idx="243">
                  <c:v>28.725926999999999</c:v>
                </c:pt>
                <c:pt idx="244">
                  <c:v>28.945042000000001</c:v>
                </c:pt>
                <c:pt idx="245">
                  <c:v>28.690868999999999</c:v>
                </c:pt>
                <c:pt idx="246">
                  <c:v>28.511195000000001</c:v>
                </c:pt>
                <c:pt idx="247">
                  <c:v>28.506813999999999</c:v>
                </c:pt>
                <c:pt idx="248">
                  <c:v>28.230729</c:v>
                </c:pt>
                <c:pt idx="249">
                  <c:v>28.704017</c:v>
                </c:pt>
                <c:pt idx="250">
                  <c:v>29.273154999999999</c:v>
                </c:pt>
                <c:pt idx="251">
                  <c:v>30.387454000000002</c:v>
                </c:pt>
                <c:pt idx="252">
                  <c:v>30.204781000000001</c:v>
                </c:pt>
                <c:pt idx="253">
                  <c:v>30.451388999999999</c:v>
                </c:pt>
                <c:pt idx="254">
                  <c:v>30.460521</c:v>
                </c:pt>
                <c:pt idx="255">
                  <c:v>30.661460999999999</c:v>
                </c:pt>
                <c:pt idx="256">
                  <c:v>30.917200000000001</c:v>
                </c:pt>
                <c:pt idx="257">
                  <c:v>30.605369</c:v>
                </c:pt>
                <c:pt idx="258">
                  <c:v>30.596198999999999</c:v>
                </c:pt>
                <c:pt idx="259">
                  <c:v>30.284367</c:v>
                </c:pt>
                <c:pt idx="260">
                  <c:v>29.990877999999999</c:v>
                </c:pt>
                <c:pt idx="261">
                  <c:v>30.064249</c:v>
                </c:pt>
                <c:pt idx="262">
                  <c:v>30.027564999999999</c:v>
                </c:pt>
                <c:pt idx="263">
                  <c:v>30.174309999999998</c:v>
                </c:pt>
                <c:pt idx="264">
                  <c:v>30.091766</c:v>
                </c:pt>
                <c:pt idx="265">
                  <c:v>30.082592000000002</c:v>
                </c:pt>
                <c:pt idx="266">
                  <c:v>30.073422000000001</c:v>
                </c:pt>
                <c:pt idx="267">
                  <c:v>30.266023000000001</c:v>
                </c:pt>
                <c:pt idx="268">
                  <c:v>30.568684999999999</c:v>
                </c:pt>
                <c:pt idx="269">
                  <c:v>30.467797999999998</c:v>
                </c:pt>
                <c:pt idx="270">
                  <c:v>31.073118000000001</c:v>
                </c:pt>
                <c:pt idx="271">
                  <c:v>31.063945</c:v>
                </c:pt>
                <c:pt idx="272">
                  <c:v>30.724599999999999</c:v>
                </c:pt>
                <c:pt idx="273">
                  <c:v>31.036431</c:v>
                </c:pt>
                <c:pt idx="274">
                  <c:v>31.274889999999999</c:v>
                </c:pt>
                <c:pt idx="275">
                  <c:v>31.540863999999999</c:v>
                </c:pt>
                <c:pt idx="276">
                  <c:v>31.559208000000002</c:v>
                </c:pt>
                <c:pt idx="277">
                  <c:v>31.421634000000001</c:v>
                </c:pt>
                <c:pt idx="278">
                  <c:v>31.458321000000002</c:v>
                </c:pt>
                <c:pt idx="279">
                  <c:v>31.605065</c:v>
                </c:pt>
                <c:pt idx="280">
                  <c:v>31.825182999999999</c:v>
                </c:pt>
                <c:pt idx="281">
                  <c:v>32.173701999999999</c:v>
                </c:pt>
                <c:pt idx="282">
                  <c:v>31.93524</c:v>
                </c:pt>
                <c:pt idx="283">
                  <c:v>31.660094999999998</c:v>
                </c:pt>
                <c:pt idx="284">
                  <c:v>31.421634000000001</c:v>
                </c:pt>
                <c:pt idx="285">
                  <c:v>31.687608999999998</c:v>
                </c:pt>
                <c:pt idx="286">
                  <c:v>31.430807000000001</c:v>
                </c:pt>
                <c:pt idx="287">
                  <c:v>31.238206000000002</c:v>
                </c:pt>
                <c:pt idx="288">
                  <c:v>31.421634000000001</c:v>
                </c:pt>
                <c:pt idx="289">
                  <c:v>30.990575</c:v>
                </c:pt>
                <c:pt idx="290">
                  <c:v>30.816313000000001</c:v>
                </c:pt>
                <c:pt idx="291">
                  <c:v>31.467493999999999</c:v>
                </c:pt>
                <c:pt idx="292">
                  <c:v>31.797666</c:v>
                </c:pt>
                <c:pt idx="293">
                  <c:v>31.430807000000001</c:v>
                </c:pt>
                <c:pt idx="294">
                  <c:v>31.577551</c:v>
                </c:pt>
                <c:pt idx="295">
                  <c:v>31.806839</c:v>
                </c:pt>
                <c:pt idx="296">
                  <c:v>32.036127999999998</c:v>
                </c:pt>
                <c:pt idx="297">
                  <c:v>32.081983999999999</c:v>
                </c:pt>
                <c:pt idx="298">
                  <c:v>32.109498000000002</c:v>
                </c:pt>
                <c:pt idx="299">
                  <c:v>32.228729000000001</c:v>
                </c:pt>
                <c:pt idx="300">
                  <c:v>31.311575999999999</c:v>
                </c:pt>
                <c:pt idx="301">
                  <c:v>30.687913000000002</c:v>
                </c:pt>
                <c:pt idx="302">
                  <c:v>30.761285999999998</c:v>
                </c:pt>
                <c:pt idx="303">
                  <c:v>31.008918000000001</c:v>
                </c:pt>
                <c:pt idx="304">
                  <c:v>30.706256</c:v>
                </c:pt>
                <c:pt idx="305">
                  <c:v>30.898857</c:v>
                </c:pt>
                <c:pt idx="306">
                  <c:v>30.999745000000001</c:v>
                </c:pt>
                <c:pt idx="307">
                  <c:v>31.504178</c:v>
                </c:pt>
                <c:pt idx="308">
                  <c:v>31.742639</c:v>
                </c:pt>
                <c:pt idx="309">
                  <c:v>32.393816000000001</c:v>
                </c:pt>
                <c:pt idx="310">
                  <c:v>32.384645999999996</c:v>
                </c:pt>
                <c:pt idx="311">
                  <c:v>33.127536999999997</c:v>
                </c:pt>
                <c:pt idx="312">
                  <c:v>33.310969</c:v>
                </c:pt>
                <c:pt idx="313">
                  <c:v>33.613630000000001</c:v>
                </c:pt>
                <c:pt idx="314">
                  <c:v>33.301799000000003</c:v>
                </c:pt>
                <c:pt idx="315">
                  <c:v>33.521912999999998</c:v>
                </c:pt>
                <c:pt idx="316">
                  <c:v>33.622799999999998</c:v>
                </c:pt>
                <c:pt idx="317">
                  <c:v>34.026345999999997</c:v>
                </c:pt>
                <c:pt idx="318">
                  <c:v>34.311742000000002</c:v>
                </c:pt>
                <c:pt idx="319">
                  <c:v>34.182855000000004</c:v>
                </c:pt>
                <c:pt idx="320">
                  <c:v>33.262228999999998</c:v>
                </c:pt>
                <c:pt idx="321">
                  <c:v>33.510798000000001</c:v>
                </c:pt>
                <c:pt idx="322">
                  <c:v>34.320946999999997</c:v>
                </c:pt>
                <c:pt idx="323">
                  <c:v>33.952697999999998</c:v>
                </c:pt>
                <c:pt idx="324">
                  <c:v>34.247298000000001</c:v>
                </c:pt>
                <c:pt idx="325">
                  <c:v>33.961903</c:v>
                </c:pt>
                <c:pt idx="326">
                  <c:v>34.256503000000002</c:v>
                </c:pt>
                <c:pt idx="327">
                  <c:v>33.621271999999998</c:v>
                </c:pt>
                <c:pt idx="328">
                  <c:v>33.593654999999998</c:v>
                </c:pt>
                <c:pt idx="329">
                  <c:v>33.566032999999997</c:v>
                </c:pt>
                <c:pt idx="330">
                  <c:v>33.814602999999998</c:v>
                </c:pt>
                <c:pt idx="331">
                  <c:v>33.989521000000003</c:v>
                </c:pt>
                <c:pt idx="332">
                  <c:v>33.961903</c:v>
                </c:pt>
                <c:pt idx="333">
                  <c:v>34.118411000000002</c:v>
                </c:pt>
                <c:pt idx="334">
                  <c:v>33.879047</c:v>
                </c:pt>
                <c:pt idx="335">
                  <c:v>33.004451000000003</c:v>
                </c:pt>
                <c:pt idx="336">
                  <c:v>33.197785000000003</c:v>
                </c:pt>
                <c:pt idx="337">
                  <c:v>33.409528999999999</c:v>
                </c:pt>
                <c:pt idx="338">
                  <c:v>33.308259</c:v>
                </c:pt>
                <c:pt idx="339">
                  <c:v>33.299050999999999</c:v>
                </c:pt>
                <c:pt idx="340">
                  <c:v>33.464764000000002</c:v>
                </c:pt>
                <c:pt idx="341">
                  <c:v>34.109203000000001</c:v>
                </c:pt>
                <c:pt idx="342">
                  <c:v>34.670786</c:v>
                </c:pt>
                <c:pt idx="343">
                  <c:v>33.906668000000003</c:v>
                </c:pt>
                <c:pt idx="344">
                  <c:v>33.685715999999999</c:v>
                </c:pt>
                <c:pt idx="345">
                  <c:v>34.808881</c:v>
                </c:pt>
                <c:pt idx="346">
                  <c:v>34.726025</c:v>
                </c:pt>
                <c:pt idx="347">
                  <c:v>34.726025</c:v>
                </c:pt>
                <c:pt idx="348">
                  <c:v>34.505073000000003</c:v>
                </c:pt>
                <c:pt idx="349">
                  <c:v>34.762847000000001</c:v>
                </c:pt>
                <c:pt idx="350">
                  <c:v>35.499350999999997</c:v>
                </c:pt>
                <c:pt idx="351">
                  <c:v>34.726025</c:v>
                </c:pt>
                <c:pt idx="352">
                  <c:v>34.689199000000002</c:v>
                </c:pt>
                <c:pt idx="353">
                  <c:v>33.759363999999998</c:v>
                </c:pt>
                <c:pt idx="354">
                  <c:v>34.210473</c:v>
                </c:pt>
                <c:pt idx="355">
                  <c:v>33.879047</c:v>
                </c:pt>
                <c:pt idx="356">
                  <c:v>33.418733000000003</c:v>
                </c:pt>
                <c:pt idx="357">
                  <c:v>33.731746000000001</c:v>
                </c:pt>
                <c:pt idx="358">
                  <c:v>34.532690000000002</c:v>
                </c:pt>
                <c:pt idx="359">
                  <c:v>34.514280999999997</c:v>
                </c:pt>
                <c:pt idx="360">
                  <c:v>33.906668000000003</c:v>
                </c:pt>
                <c:pt idx="361">
                  <c:v>33.547620000000002</c:v>
                </c:pt>
                <c:pt idx="362">
                  <c:v>33.786985000000001</c:v>
                </c:pt>
                <c:pt idx="363">
                  <c:v>33.888255000000001</c:v>
                </c:pt>
                <c:pt idx="364">
                  <c:v>33.961903</c:v>
                </c:pt>
                <c:pt idx="365">
                  <c:v>34.532690000000002</c:v>
                </c:pt>
                <c:pt idx="366">
                  <c:v>33.335877000000004</c:v>
                </c:pt>
                <c:pt idx="367">
                  <c:v>32.378425</c:v>
                </c:pt>
                <c:pt idx="368">
                  <c:v>32.755884999999999</c:v>
                </c:pt>
                <c:pt idx="369">
                  <c:v>32.194302</c:v>
                </c:pt>
                <c:pt idx="370">
                  <c:v>32.323188999999999</c:v>
                </c:pt>
                <c:pt idx="371">
                  <c:v>32.774293999999998</c:v>
                </c:pt>
                <c:pt idx="372">
                  <c:v>32.553345999999998</c:v>
                </c:pt>
                <c:pt idx="373">
                  <c:v>32.111446000000001</c:v>
                </c:pt>
                <c:pt idx="374">
                  <c:v>32.249538000000001</c:v>
                </c:pt>
                <c:pt idx="375">
                  <c:v>32.093032999999998</c:v>
                </c:pt>
                <c:pt idx="376">
                  <c:v>31.53145</c:v>
                </c:pt>
                <c:pt idx="377">
                  <c:v>32.148268000000002</c:v>
                </c:pt>
                <c:pt idx="378">
                  <c:v>32.599376999999997</c:v>
                </c:pt>
                <c:pt idx="379">
                  <c:v>31.982558999999998</c:v>
                </c:pt>
                <c:pt idx="380">
                  <c:v>31.982558999999998</c:v>
                </c:pt>
                <c:pt idx="381">
                  <c:v>32.694307999999999</c:v>
                </c:pt>
                <c:pt idx="382">
                  <c:v>32.648091000000001</c:v>
                </c:pt>
                <c:pt idx="383">
                  <c:v>32.795986999999997</c:v>
                </c:pt>
                <c:pt idx="384">
                  <c:v>32.999344999999998</c:v>
                </c:pt>
                <c:pt idx="385">
                  <c:v>33.110267</c:v>
                </c:pt>
                <c:pt idx="386">
                  <c:v>32.999344999999998</c:v>
                </c:pt>
                <c:pt idx="387">
                  <c:v>33.156483999999999</c:v>
                </c:pt>
                <c:pt idx="388">
                  <c:v>33.091779000000002</c:v>
                </c:pt>
                <c:pt idx="389">
                  <c:v>33.905208999999999</c:v>
                </c:pt>
                <c:pt idx="390">
                  <c:v>33.692608999999997</c:v>
                </c:pt>
                <c:pt idx="391">
                  <c:v>33.812775999999999</c:v>
                </c:pt>
                <c:pt idx="392">
                  <c:v>33.997642999999997</c:v>
                </c:pt>
                <c:pt idx="393">
                  <c:v>33.960672000000002</c:v>
                </c:pt>
                <c:pt idx="394">
                  <c:v>34.09008</c:v>
                </c:pt>
                <c:pt idx="395">
                  <c:v>33.858992999999998</c:v>
                </c:pt>
                <c:pt idx="396">
                  <c:v>34.053106</c:v>
                </c:pt>
                <c:pt idx="397">
                  <c:v>33.969914000000003</c:v>
                </c:pt>
                <c:pt idx="398">
                  <c:v>33.692608999999997</c:v>
                </c:pt>
                <c:pt idx="399">
                  <c:v>33.369084000000001</c:v>
                </c:pt>
                <c:pt idx="400">
                  <c:v>33.211945999999998</c:v>
                </c:pt>
                <c:pt idx="401">
                  <c:v>33.2027</c:v>
                </c:pt>
                <c:pt idx="402">
                  <c:v>33.174970999999999</c:v>
                </c:pt>
                <c:pt idx="403">
                  <c:v>33.184215999999999</c:v>
                </c:pt>
                <c:pt idx="404">
                  <c:v>33.221187999999998</c:v>
                </c:pt>
                <c:pt idx="405">
                  <c:v>32.916153999999999</c:v>
                </c:pt>
                <c:pt idx="406">
                  <c:v>32.380028000000003</c:v>
                </c:pt>
                <c:pt idx="407">
                  <c:v>32.324568999999997</c:v>
                </c:pt>
                <c:pt idx="408">
                  <c:v>32.241377999999997</c:v>
                </c:pt>
                <c:pt idx="409">
                  <c:v>32.084235999999997</c:v>
                </c:pt>
                <c:pt idx="410">
                  <c:v>32.019531999999998</c:v>
                </c:pt>
                <c:pt idx="411">
                  <c:v>32.047260999999999</c:v>
                </c:pt>
                <c:pt idx="412">
                  <c:v>32.204402999999999</c:v>
                </c:pt>
                <c:pt idx="413">
                  <c:v>31.908611000000001</c:v>
                </c:pt>
                <c:pt idx="414">
                  <c:v>31.437189</c:v>
                </c:pt>
                <c:pt idx="415">
                  <c:v>31.196860000000001</c:v>
                </c:pt>
                <c:pt idx="416">
                  <c:v>31.178372</c:v>
                </c:pt>
                <c:pt idx="417">
                  <c:v>30.808634000000001</c:v>
                </c:pt>
                <c:pt idx="418">
                  <c:v>30.438891999999999</c:v>
                </c:pt>
                <c:pt idx="419">
                  <c:v>30.928796999999999</c:v>
                </c:pt>
                <c:pt idx="420">
                  <c:v>31.187618000000001</c:v>
                </c:pt>
                <c:pt idx="421">
                  <c:v>30.965772000000001</c:v>
                </c:pt>
                <c:pt idx="422">
                  <c:v>31.243075999999999</c:v>
                </c:pt>
                <c:pt idx="423">
                  <c:v>31.511139</c:v>
                </c:pt>
                <c:pt idx="424">
                  <c:v>32.121211000000002</c:v>
                </c:pt>
                <c:pt idx="425">
                  <c:v>32.130453000000003</c:v>
                </c:pt>
                <c:pt idx="426">
                  <c:v>32.232132</c:v>
                </c:pt>
                <c:pt idx="427">
                  <c:v>32.361541000000003</c:v>
                </c:pt>
                <c:pt idx="428">
                  <c:v>32.324568999999997</c:v>
                </c:pt>
                <c:pt idx="429">
                  <c:v>32.953128999999997</c:v>
                </c:pt>
                <c:pt idx="430">
                  <c:v>32.666578000000001</c:v>
                </c:pt>
                <c:pt idx="431">
                  <c:v>32.620362</c:v>
                </c:pt>
                <c:pt idx="432">
                  <c:v>32.46322</c:v>
                </c:pt>
                <c:pt idx="433">
                  <c:v>31.760714</c:v>
                </c:pt>
                <c:pt idx="434">
                  <c:v>31.122910000000001</c:v>
                </c:pt>
                <c:pt idx="435">
                  <c:v>31.113668000000001</c:v>
                </c:pt>
                <c:pt idx="436">
                  <c:v>30.633005000000001</c:v>
                </c:pt>
                <c:pt idx="437">
                  <c:v>30.679221999999999</c:v>
                </c:pt>
                <c:pt idx="438">
                  <c:v>31.224589000000002</c:v>
                </c:pt>
                <c:pt idx="439">
                  <c:v>31.335514</c:v>
                </c:pt>
                <c:pt idx="440">
                  <c:v>30.771659</c:v>
                </c:pt>
                <c:pt idx="441">
                  <c:v>31.021234</c:v>
                </c:pt>
                <c:pt idx="442">
                  <c:v>30.965772000000001</c:v>
                </c:pt>
                <c:pt idx="443">
                  <c:v>30.512837999999999</c:v>
                </c:pt>
                <c:pt idx="444">
                  <c:v>30.660734000000001</c:v>
                </c:pt>
                <c:pt idx="445">
                  <c:v>31.226980000000001</c:v>
                </c:pt>
                <c:pt idx="446">
                  <c:v>31.338370999999999</c:v>
                </c:pt>
                <c:pt idx="447">
                  <c:v>31.561157000000001</c:v>
                </c:pt>
                <c:pt idx="448">
                  <c:v>31.291958000000001</c:v>
                </c:pt>
                <c:pt idx="449">
                  <c:v>33.324869999999997</c:v>
                </c:pt>
                <c:pt idx="450">
                  <c:v>34.503768999999998</c:v>
                </c:pt>
                <c:pt idx="451">
                  <c:v>34.615164</c:v>
                </c:pt>
                <c:pt idx="452">
                  <c:v>34.216008000000002</c:v>
                </c:pt>
                <c:pt idx="453">
                  <c:v>34.364530999999999</c:v>
                </c:pt>
                <c:pt idx="454">
                  <c:v>34.559466999999998</c:v>
                </c:pt>
                <c:pt idx="455">
                  <c:v>34.540900999999998</c:v>
                </c:pt>
                <c:pt idx="456">
                  <c:v>34.578032</c:v>
                </c:pt>
                <c:pt idx="457">
                  <c:v>34.605879000000002</c:v>
                </c:pt>
                <c:pt idx="458">
                  <c:v>34.605879000000002</c:v>
                </c:pt>
                <c:pt idx="459">
                  <c:v>34.290267999999998</c:v>
                </c:pt>
                <c:pt idx="460">
                  <c:v>33.928243000000002</c:v>
                </c:pt>
                <c:pt idx="461">
                  <c:v>34.308833</c:v>
                </c:pt>
                <c:pt idx="462">
                  <c:v>34.327399</c:v>
                </c:pt>
                <c:pt idx="463">
                  <c:v>34.680143000000001</c:v>
                </c:pt>
                <c:pt idx="464">
                  <c:v>34.865797000000001</c:v>
                </c:pt>
                <c:pt idx="465">
                  <c:v>34.940057000000003</c:v>
                </c:pt>
                <c:pt idx="466">
                  <c:v>35.385626000000002</c:v>
                </c:pt>
                <c:pt idx="467">
                  <c:v>35.181409000000002</c:v>
                </c:pt>
                <c:pt idx="468">
                  <c:v>34.782252999999997</c:v>
                </c:pt>
                <c:pt idx="469">
                  <c:v>35.060732999999999</c:v>
                </c:pt>
                <c:pt idx="470">
                  <c:v>35.051448000000001</c:v>
                </c:pt>
                <c:pt idx="471">
                  <c:v>35.320647000000001</c:v>
                </c:pt>
                <c:pt idx="472">
                  <c:v>35.218536999999998</c:v>
                </c:pt>
                <c:pt idx="473">
                  <c:v>35.933304999999997</c:v>
                </c:pt>
                <c:pt idx="474">
                  <c:v>35.441322999999997</c:v>
                </c:pt>
                <c:pt idx="475">
                  <c:v>35.339213000000001</c:v>
                </c:pt>
                <c:pt idx="476">
                  <c:v>35.506301999999998</c:v>
                </c:pt>
                <c:pt idx="477">
                  <c:v>35.413476000000003</c:v>
                </c:pt>
                <c:pt idx="478">
                  <c:v>35.339213000000001</c:v>
                </c:pt>
                <c:pt idx="479">
                  <c:v>35.571280000000002</c:v>
                </c:pt>
                <c:pt idx="480">
                  <c:v>35.450603999999998</c:v>
                </c:pt>
                <c:pt idx="481">
                  <c:v>35.404192000000002</c:v>
                </c:pt>
                <c:pt idx="482">
                  <c:v>34.902925000000003</c:v>
                </c:pt>
                <c:pt idx="483">
                  <c:v>34.680143000000001</c:v>
                </c:pt>
                <c:pt idx="484">
                  <c:v>34.271701999999998</c:v>
                </c:pt>
                <c:pt idx="485">
                  <c:v>34.837947</c:v>
                </c:pt>
                <c:pt idx="486">
                  <c:v>34.531619999999997</c:v>
                </c:pt>
                <c:pt idx="487">
                  <c:v>34.448075000000003</c:v>
                </c:pt>
                <c:pt idx="488">
                  <c:v>33.956094</c:v>
                </c:pt>
                <c:pt idx="489">
                  <c:v>33.686895</c:v>
                </c:pt>
                <c:pt idx="490">
                  <c:v>33.789005000000003</c:v>
                </c:pt>
                <c:pt idx="491">
                  <c:v>33.909677000000002</c:v>
                </c:pt>
                <c:pt idx="492">
                  <c:v>33.983941000000002</c:v>
                </c:pt>
                <c:pt idx="493">
                  <c:v>35.385626000000002</c:v>
                </c:pt>
                <c:pt idx="494">
                  <c:v>35.302081000000001</c:v>
                </c:pt>
                <c:pt idx="495">
                  <c:v>35.125711000000003</c:v>
                </c:pt>
                <c:pt idx="496">
                  <c:v>35.682671999999997</c:v>
                </c:pt>
                <c:pt idx="497">
                  <c:v>35.450603999999998</c:v>
                </c:pt>
                <c:pt idx="498">
                  <c:v>35.599127000000003</c:v>
                </c:pt>
                <c:pt idx="499">
                  <c:v>35.617693000000003</c:v>
                </c:pt>
                <c:pt idx="500">
                  <c:v>35.654825000000002</c:v>
                </c:pt>
                <c:pt idx="501">
                  <c:v>35.580565</c:v>
                </c:pt>
                <c:pt idx="502">
                  <c:v>35.487735999999998</c:v>
                </c:pt>
                <c:pt idx="503">
                  <c:v>35.868326000000003</c:v>
                </c:pt>
                <c:pt idx="504">
                  <c:v>36.341746000000001</c:v>
                </c:pt>
                <c:pt idx="505">
                  <c:v>36.063262000000002</c:v>
                </c:pt>
                <c:pt idx="506">
                  <c:v>36.388157999999997</c:v>
                </c:pt>
                <c:pt idx="507">
                  <c:v>36.453136999999998</c:v>
                </c:pt>
                <c:pt idx="508">
                  <c:v>36.731617</c:v>
                </c:pt>
                <c:pt idx="509">
                  <c:v>36.507586000000003</c:v>
                </c:pt>
                <c:pt idx="510">
                  <c:v>36.936976000000001</c:v>
                </c:pt>
                <c:pt idx="511">
                  <c:v>36.899636999999998</c:v>
                </c:pt>
                <c:pt idx="512">
                  <c:v>36.908974000000001</c:v>
                </c:pt>
                <c:pt idx="513">
                  <c:v>36.778289999999998</c:v>
                </c:pt>
                <c:pt idx="514">
                  <c:v>36.516919000000001</c:v>
                </c:pt>
                <c:pt idx="515">
                  <c:v>35.536788000000001</c:v>
                </c:pt>
                <c:pt idx="516">
                  <c:v>34.939374999999998</c:v>
                </c:pt>
                <c:pt idx="517">
                  <c:v>34.145935999999999</c:v>
                </c:pt>
                <c:pt idx="518">
                  <c:v>33.884565000000002</c:v>
                </c:pt>
                <c:pt idx="519">
                  <c:v>33.949907000000003</c:v>
                </c:pt>
                <c:pt idx="520">
                  <c:v>33.464506999999998</c:v>
                </c:pt>
                <c:pt idx="521">
                  <c:v>34.099260000000001</c:v>
                </c:pt>
                <c:pt idx="522">
                  <c:v>34.220610999999998</c:v>
                </c:pt>
                <c:pt idx="523">
                  <c:v>33.464506999999998</c:v>
                </c:pt>
                <c:pt idx="524">
                  <c:v>33.837891999999997</c:v>
                </c:pt>
                <c:pt idx="525">
                  <c:v>33.931237000000003</c:v>
                </c:pt>
                <c:pt idx="526">
                  <c:v>34.211278</c:v>
                </c:pt>
                <c:pt idx="527">
                  <c:v>34.706009999999999</c:v>
                </c:pt>
                <c:pt idx="528">
                  <c:v>34.687339999999999</c:v>
                </c:pt>
                <c:pt idx="529">
                  <c:v>35.424773999999999</c:v>
                </c:pt>
                <c:pt idx="530">
                  <c:v>35.714143999999997</c:v>
                </c:pt>
                <c:pt idx="531">
                  <c:v>36.143537999999999</c:v>
                </c:pt>
                <c:pt idx="532">
                  <c:v>36.227549000000003</c:v>
                </c:pt>
                <c:pt idx="533">
                  <c:v>36.339562999999998</c:v>
                </c:pt>
                <c:pt idx="534">
                  <c:v>36.180872999999998</c:v>
                </c:pt>
                <c:pt idx="535">
                  <c:v>36.358232999999998</c:v>
                </c:pt>
                <c:pt idx="536">
                  <c:v>36.236882000000001</c:v>
                </c:pt>
                <c:pt idx="537">
                  <c:v>36.386234999999999</c:v>
                </c:pt>
                <c:pt idx="538">
                  <c:v>36.638269999999999</c:v>
                </c:pt>
                <c:pt idx="539">
                  <c:v>36.768954000000001</c:v>
                </c:pt>
                <c:pt idx="540">
                  <c:v>37.142339</c:v>
                </c:pt>
                <c:pt idx="541">
                  <c:v>37.133001999999998</c:v>
                </c:pt>
                <c:pt idx="542">
                  <c:v>36.712947999999997</c:v>
                </c:pt>
                <c:pt idx="543">
                  <c:v>37.450378000000001</c:v>
                </c:pt>
                <c:pt idx="544">
                  <c:v>37.142339</c:v>
                </c:pt>
                <c:pt idx="545">
                  <c:v>37.086329999999997</c:v>
                </c:pt>
                <c:pt idx="546">
                  <c:v>36.936976000000001</c:v>
                </c:pt>
                <c:pt idx="547">
                  <c:v>37.170341000000001</c:v>
                </c:pt>
                <c:pt idx="548">
                  <c:v>37.067659999999997</c:v>
                </c:pt>
                <c:pt idx="549">
                  <c:v>37.020988000000003</c:v>
                </c:pt>
                <c:pt idx="550">
                  <c:v>36.619599999999998</c:v>
                </c:pt>
                <c:pt idx="551">
                  <c:v>36.376902000000001</c:v>
                </c:pt>
                <c:pt idx="552">
                  <c:v>36.880968000000003</c:v>
                </c:pt>
                <c:pt idx="553">
                  <c:v>37.086329999999997</c:v>
                </c:pt>
                <c:pt idx="554">
                  <c:v>36.824961999999999</c:v>
                </c:pt>
                <c:pt idx="555">
                  <c:v>36.283554000000002</c:v>
                </c:pt>
                <c:pt idx="556">
                  <c:v>35.835493999999997</c:v>
                </c:pt>
                <c:pt idx="557">
                  <c:v>35.872833999999997</c:v>
                </c:pt>
                <c:pt idx="558">
                  <c:v>35.844830999999999</c:v>
                </c:pt>
                <c:pt idx="559">
                  <c:v>35.994183999999997</c:v>
                </c:pt>
                <c:pt idx="560">
                  <c:v>35.891503</c:v>
                </c:pt>
                <c:pt idx="561">
                  <c:v>35.760820000000002</c:v>
                </c:pt>
                <c:pt idx="562">
                  <c:v>35.947507999999999</c:v>
                </c:pt>
                <c:pt idx="563">
                  <c:v>35.910173</c:v>
                </c:pt>
                <c:pt idx="564">
                  <c:v>36.012853999999997</c:v>
                </c:pt>
                <c:pt idx="565">
                  <c:v>36.078195999999998</c:v>
                </c:pt>
                <c:pt idx="566">
                  <c:v>36.059525999999998</c:v>
                </c:pt>
                <c:pt idx="567">
                  <c:v>35.630132000000003</c:v>
                </c:pt>
                <c:pt idx="568">
                  <c:v>35.116729999999997</c:v>
                </c:pt>
                <c:pt idx="569">
                  <c:v>35.126066999999999</c:v>
                </c:pt>
                <c:pt idx="570">
                  <c:v>34.780684999999998</c:v>
                </c:pt>
                <c:pt idx="571">
                  <c:v>34.761907000000001</c:v>
                </c:pt>
                <c:pt idx="572">
                  <c:v>35.437989999999999</c:v>
                </c:pt>
                <c:pt idx="573">
                  <c:v>35.653961000000002</c:v>
                </c:pt>
                <c:pt idx="574">
                  <c:v>36.038952000000002</c:v>
                </c:pt>
                <c:pt idx="575">
                  <c:v>36.555402999999998</c:v>
                </c:pt>
                <c:pt idx="576">
                  <c:v>36.348821000000001</c:v>
                </c:pt>
                <c:pt idx="577">
                  <c:v>36.245530000000002</c:v>
                </c:pt>
                <c:pt idx="578">
                  <c:v>36.245530000000002</c:v>
                </c:pt>
                <c:pt idx="579">
                  <c:v>36.085901</c:v>
                </c:pt>
                <c:pt idx="580">
                  <c:v>35.710298000000002</c:v>
                </c:pt>
                <c:pt idx="581">
                  <c:v>36.029559999999996</c:v>
                </c:pt>
                <c:pt idx="582">
                  <c:v>36.189191999999998</c:v>
                </c:pt>
                <c:pt idx="583">
                  <c:v>36.376994000000003</c:v>
                </c:pt>
                <c:pt idx="584">
                  <c:v>36.311259999999997</c:v>
                </c:pt>
                <c:pt idx="585">
                  <c:v>36.207973000000003</c:v>
                </c:pt>
                <c:pt idx="586">
                  <c:v>36.470892999999997</c:v>
                </c:pt>
                <c:pt idx="587">
                  <c:v>36.226753000000002</c:v>
                </c:pt>
                <c:pt idx="588">
                  <c:v>36.330041000000001</c:v>
                </c:pt>
                <c:pt idx="589">
                  <c:v>36.367601999999998</c:v>
                </c:pt>
                <c:pt idx="590">
                  <c:v>36.611744000000002</c:v>
                </c:pt>
                <c:pt idx="591">
                  <c:v>36.874664000000003</c:v>
                </c:pt>
                <c:pt idx="592">
                  <c:v>37.240875000000003</c:v>
                </c:pt>
                <c:pt idx="593">
                  <c:v>37.494405999999998</c:v>
                </c:pt>
                <c:pt idx="594">
                  <c:v>36.846494999999997</c:v>
                </c:pt>
                <c:pt idx="595">
                  <c:v>36.677473999999997</c:v>
                </c:pt>
                <c:pt idx="596">
                  <c:v>37.212705999999997</c:v>
                </c:pt>
                <c:pt idx="597">
                  <c:v>37.128196000000003</c:v>
                </c:pt>
                <c:pt idx="598">
                  <c:v>37.146976000000002</c:v>
                </c:pt>
                <c:pt idx="599">
                  <c:v>37.231487000000001</c:v>
                </c:pt>
                <c:pt idx="600">
                  <c:v>37.184533999999999</c:v>
                </c:pt>
                <c:pt idx="601">
                  <c:v>37.165756999999999</c:v>
                </c:pt>
                <c:pt idx="602">
                  <c:v>37.250262999999997</c:v>
                </c:pt>
                <c:pt idx="603">
                  <c:v>37.184533999999999</c:v>
                </c:pt>
                <c:pt idx="604">
                  <c:v>37.569524999999999</c:v>
                </c:pt>
                <c:pt idx="605">
                  <c:v>37.372335</c:v>
                </c:pt>
                <c:pt idx="606">
                  <c:v>37.391114999999999</c:v>
                </c:pt>
                <c:pt idx="607">
                  <c:v>37.325384999999997</c:v>
                </c:pt>
                <c:pt idx="608">
                  <c:v>37.700988000000002</c:v>
                </c:pt>
                <c:pt idx="609">
                  <c:v>37.607086000000002</c:v>
                </c:pt>
                <c:pt idx="610">
                  <c:v>37.682208000000003</c:v>
                </c:pt>
                <c:pt idx="611">
                  <c:v>38.057806999999997</c:v>
                </c:pt>
                <c:pt idx="612">
                  <c:v>37.560136</c:v>
                </c:pt>
                <c:pt idx="613">
                  <c:v>37.381726999999998</c:v>
                </c:pt>
                <c:pt idx="614">
                  <c:v>37.362946000000001</c:v>
                </c:pt>
                <c:pt idx="615">
                  <c:v>37.466237</c:v>
                </c:pt>
                <c:pt idx="616">
                  <c:v>37.428676000000003</c:v>
                </c:pt>
                <c:pt idx="617">
                  <c:v>37.907567</c:v>
                </c:pt>
                <c:pt idx="618">
                  <c:v>38.499139999999997</c:v>
                </c:pt>
                <c:pt idx="619">
                  <c:v>38.358288000000002</c:v>
                </c:pt>
                <c:pt idx="620">
                  <c:v>38.245607999999997</c:v>
                </c:pt>
                <c:pt idx="621">
                  <c:v>37.982689000000001</c:v>
                </c:pt>
                <c:pt idx="622">
                  <c:v>38.217438999999999</c:v>
                </c:pt>
                <c:pt idx="623">
                  <c:v>38.142316999999998</c:v>
                </c:pt>
                <c:pt idx="624">
                  <c:v>38.067199000000002</c:v>
                </c:pt>
                <c:pt idx="625">
                  <c:v>38.405240999999997</c:v>
                </c:pt>
                <c:pt idx="626">
                  <c:v>38.668160999999998</c:v>
                </c:pt>
                <c:pt idx="627">
                  <c:v>39.240952999999998</c:v>
                </c:pt>
                <c:pt idx="628">
                  <c:v>39.334851999999998</c:v>
                </c:pt>
                <c:pt idx="629">
                  <c:v>38.978029999999997</c:v>
                </c:pt>
                <c:pt idx="630">
                  <c:v>38.546089000000002</c:v>
                </c:pt>
                <c:pt idx="631">
                  <c:v>38.752670999999999</c:v>
                </c:pt>
                <c:pt idx="632">
                  <c:v>38.724502000000001</c:v>
                </c:pt>
                <c:pt idx="633">
                  <c:v>38.988832000000002</c:v>
                </c:pt>
                <c:pt idx="634">
                  <c:v>39.479733000000003</c:v>
                </c:pt>
                <c:pt idx="635">
                  <c:v>38.866104999999997</c:v>
                </c:pt>
                <c:pt idx="636">
                  <c:v>38.752822000000002</c:v>
                </c:pt>
                <c:pt idx="637">
                  <c:v>39.555256999999997</c:v>
                </c:pt>
                <c:pt idx="638">
                  <c:v>40.338808</c:v>
                </c:pt>
                <c:pt idx="639">
                  <c:v>40.555937</c:v>
                </c:pt>
                <c:pt idx="640">
                  <c:v>40.678663</c:v>
                </c:pt>
                <c:pt idx="641">
                  <c:v>40.565379</c:v>
                </c:pt>
                <c:pt idx="642">
                  <c:v>40.489854999999999</c:v>
                </c:pt>
                <c:pt idx="643">
                  <c:v>40.631461999999999</c:v>
                </c:pt>
                <c:pt idx="644">
                  <c:v>40.527616999999999</c:v>
                </c:pt>
                <c:pt idx="645">
                  <c:v>40.357689999999998</c:v>
                </c:pt>
                <c:pt idx="646">
                  <c:v>40.461534999999998</c:v>
                </c:pt>
                <c:pt idx="647">
                  <c:v>39.762943999999997</c:v>
                </c:pt>
                <c:pt idx="648">
                  <c:v>39.677979999999998</c:v>
                </c:pt>
                <c:pt idx="649">
                  <c:v>40.017834999999998</c:v>
                </c:pt>
                <c:pt idx="650">
                  <c:v>39.441969999999998</c:v>
                </c:pt>
                <c:pt idx="651">
                  <c:v>39.432530999999997</c:v>
                </c:pt>
                <c:pt idx="652">
                  <c:v>39.205959999999997</c:v>
                </c:pt>
                <c:pt idx="653">
                  <c:v>39.357005999999998</c:v>
                </c:pt>
                <c:pt idx="654">
                  <c:v>39.696860999999998</c:v>
                </c:pt>
                <c:pt idx="655">
                  <c:v>39.243723000000003</c:v>
                </c:pt>
                <c:pt idx="656">
                  <c:v>39.800705999999998</c:v>
                </c:pt>
                <c:pt idx="657">
                  <c:v>39.961194999999996</c:v>
                </c:pt>
                <c:pt idx="658">
                  <c:v>39.706304000000003</c:v>
                </c:pt>
                <c:pt idx="659">
                  <c:v>39.866788999999997</c:v>
                </c:pt>
                <c:pt idx="660">
                  <c:v>40.159441999999999</c:v>
                </c:pt>
                <c:pt idx="661">
                  <c:v>39.781824999999998</c:v>
                </c:pt>
                <c:pt idx="662">
                  <c:v>39.951751999999999</c:v>
                </c:pt>
                <c:pt idx="663">
                  <c:v>39.753504999999997</c:v>
                </c:pt>
                <c:pt idx="664">
                  <c:v>40.112240999999997</c:v>
                </c:pt>
                <c:pt idx="665">
                  <c:v>40.404890999999999</c:v>
                </c:pt>
                <c:pt idx="666">
                  <c:v>40.216082</c:v>
                </c:pt>
                <c:pt idx="667">
                  <c:v>39.980072</c:v>
                </c:pt>
                <c:pt idx="668">
                  <c:v>39.876230999999997</c:v>
                </c:pt>
                <c:pt idx="669">
                  <c:v>39.866788999999997</c:v>
                </c:pt>
                <c:pt idx="670">
                  <c:v>40.367128000000001</c:v>
                </c:pt>
                <c:pt idx="671">
                  <c:v>40.499296999999999</c:v>
                </c:pt>
                <c:pt idx="672">
                  <c:v>40.546498</c:v>
                </c:pt>
                <c:pt idx="673">
                  <c:v>40.414332999999999</c:v>
                </c:pt>
                <c:pt idx="674">
                  <c:v>40.433214999999997</c:v>
                </c:pt>
                <c:pt idx="675">
                  <c:v>40.499296999999999</c:v>
                </c:pt>
                <c:pt idx="676">
                  <c:v>40.178322999999999</c:v>
                </c:pt>
                <c:pt idx="677">
                  <c:v>40.168880999999999</c:v>
                </c:pt>
                <c:pt idx="678">
                  <c:v>40.329369999999997</c:v>
                </c:pt>
                <c:pt idx="679">
                  <c:v>40.499296999999999</c:v>
                </c:pt>
                <c:pt idx="680">
                  <c:v>40.952435999999999</c:v>
                </c:pt>
                <c:pt idx="681">
                  <c:v>41.245085000000003</c:v>
                </c:pt>
                <c:pt idx="682">
                  <c:v>41.150683000000001</c:v>
                </c:pt>
                <c:pt idx="683">
                  <c:v>40.971316999999999</c:v>
                </c:pt>
                <c:pt idx="684">
                  <c:v>40.121679999999998</c:v>
                </c:pt>
                <c:pt idx="685">
                  <c:v>40.244405999999998</c:v>
                </c:pt>
                <c:pt idx="686">
                  <c:v>39.649659999999997</c:v>
                </c:pt>
                <c:pt idx="687">
                  <c:v>39.659098999999998</c:v>
                </c:pt>
                <c:pt idx="688">
                  <c:v>39.555256999999997</c:v>
                </c:pt>
                <c:pt idx="689">
                  <c:v>39.262604000000003</c:v>
                </c:pt>
                <c:pt idx="690">
                  <c:v>38.875548000000002</c:v>
                </c:pt>
                <c:pt idx="691">
                  <c:v>38.903868000000003</c:v>
                </c:pt>
                <c:pt idx="692">
                  <c:v>39.451413000000002</c:v>
                </c:pt>
                <c:pt idx="693">
                  <c:v>39.989514999999997</c:v>
                </c:pt>
                <c:pt idx="694">
                  <c:v>39.139878000000003</c:v>
                </c:pt>
                <c:pt idx="695">
                  <c:v>39.781824999999998</c:v>
                </c:pt>
                <c:pt idx="696">
                  <c:v>39.300365999999997</c:v>
                </c:pt>
                <c:pt idx="697">
                  <c:v>39.423743999999999</c:v>
                </c:pt>
                <c:pt idx="698">
                  <c:v>38.835326999999999</c:v>
                </c:pt>
                <c:pt idx="699">
                  <c:v>38.968198000000001</c:v>
                </c:pt>
                <c:pt idx="700">
                  <c:v>37.971687000000003</c:v>
                </c:pt>
                <c:pt idx="701">
                  <c:v>37.952708999999999</c:v>
                </c:pt>
                <c:pt idx="702">
                  <c:v>38.778385999999998</c:v>
                </c:pt>
                <c:pt idx="703">
                  <c:v>39.347817999999997</c:v>
                </c:pt>
                <c:pt idx="704">
                  <c:v>40.230438999999997</c:v>
                </c:pt>
                <c:pt idx="705">
                  <c:v>39.471195999999999</c:v>
                </c:pt>
                <c:pt idx="706">
                  <c:v>40.268402000000002</c:v>
                </c:pt>
                <c:pt idx="707">
                  <c:v>40.296872999999998</c:v>
                </c:pt>
                <c:pt idx="708">
                  <c:v>40.088082999999997</c:v>
                </c:pt>
                <c:pt idx="709">
                  <c:v>40.334836000000003</c:v>
                </c:pt>
                <c:pt idx="710">
                  <c:v>40.562609999999999</c:v>
                </c:pt>
                <c:pt idx="711">
                  <c:v>41.274402000000002</c:v>
                </c:pt>
                <c:pt idx="712">
                  <c:v>41.369306000000002</c:v>
                </c:pt>
                <c:pt idx="713">
                  <c:v>41.084589999999999</c:v>
                </c:pt>
                <c:pt idx="714">
                  <c:v>41.388286999999998</c:v>
                </c:pt>
                <c:pt idx="715">
                  <c:v>41.435738999999998</c:v>
                </c:pt>
                <c:pt idx="716">
                  <c:v>41.464210000000001</c:v>
                </c:pt>
                <c:pt idx="717">
                  <c:v>41.160511999999997</c:v>
                </c:pt>
                <c:pt idx="718">
                  <c:v>41.843832999999997</c:v>
                </c:pt>
                <c:pt idx="719">
                  <c:v>41.995682000000002</c:v>
                </c:pt>
                <c:pt idx="720">
                  <c:v>41.976700000000001</c:v>
                </c:pt>
                <c:pt idx="721">
                  <c:v>42.318361000000003</c:v>
                </c:pt>
                <c:pt idx="722">
                  <c:v>41.578099000000002</c:v>
                </c:pt>
                <c:pt idx="723">
                  <c:v>41.483190999999998</c:v>
                </c:pt>
                <c:pt idx="724">
                  <c:v>41.473702000000003</c:v>
                </c:pt>
                <c:pt idx="725">
                  <c:v>41.217457000000003</c:v>
                </c:pt>
                <c:pt idx="726">
                  <c:v>41.549624999999999</c:v>
                </c:pt>
                <c:pt idx="727">
                  <c:v>41.578099000000002</c:v>
                </c:pt>
                <c:pt idx="728">
                  <c:v>42.062114999999999</c:v>
                </c:pt>
                <c:pt idx="729">
                  <c:v>41.910266999999997</c:v>
                </c:pt>
                <c:pt idx="730">
                  <c:v>41.995682000000002</c:v>
                </c:pt>
                <c:pt idx="731">
                  <c:v>42.242435</c:v>
                </c:pt>
                <c:pt idx="732">
                  <c:v>42.062114999999999</c:v>
                </c:pt>
                <c:pt idx="733">
                  <c:v>42.916266</c:v>
                </c:pt>
                <c:pt idx="734">
                  <c:v>43.352831000000002</c:v>
                </c:pt>
                <c:pt idx="735">
                  <c:v>43.172511999999998</c:v>
                </c:pt>
                <c:pt idx="736">
                  <c:v>42.992189000000003</c:v>
                </c:pt>
                <c:pt idx="737">
                  <c:v>43.381301000000001</c:v>
                </c:pt>
                <c:pt idx="738">
                  <c:v>43.125056000000001</c:v>
                </c:pt>
                <c:pt idx="739">
                  <c:v>42.109566999999998</c:v>
                </c:pt>
                <c:pt idx="740">
                  <c:v>42.194982000000003</c:v>
                </c:pt>
                <c:pt idx="741">
                  <c:v>41.464210000000001</c:v>
                </c:pt>
                <c:pt idx="742">
                  <c:v>41.245927999999999</c:v>
                </c:pt>
                <c:pt idx="743">
                  <c:v>41.188986999999997</c:v>
                </c:pt>
                <c:pt idx="744">
                  <c:v>42.005170999999997</c:v>
                </c:pt>
                <c:pt idx="745">
                  <c:v>43.438245999999999</c:v>
                </c:pt>
                <c:pt idx="746">
                  <c:v>43.703980000000001</c:v>
                </c:pt>
                <c:pt idx="747">
                  <c:v>44.007677000000001</c:v>
                </c:pt>
                <c:pt idx="748">
                  <c:v>43.390794</c:v>
                </c:pt>
                <c:pt idx="749">
                  <c:v>43.371811999999998</c:v>
                </c:pt>
                <c:pt idx="750">
                  <c:v>43.514167999999998</c:v>
                </c:pt>
                <c:pt idx="751">
                  <c:v>43.276904999999999</c:v>
                </c:pt>
                <c:pt idx="752">
                  <c:v>43.362319999999997</c:v>
                </c:pt>
                <c:pt idx="753">
                  <c:v>42.726455000000001</c:v>
                </c:pt>
                <c:pt idx="754">
                  <c:v>42.612569000000001</c:v>
                </c:pt>
                <c:pt idx="755">
                  <c:v>42.622058000000003</c:v>
                </c:pt>
                <c:pt idx="756">
                  <c:v>42.138041999999999</c:v>
                </c:pt>
                <c:pt idx="757">
                  <c:v>42.479697999999999</c:v>
                </c:pt>
                <c:pt idx="758">
                  <c:v>43.352831000000002</c:v>
                </c:pt>
                <c:pt idx="759">
                  <c:v>42.897284999999997</c:v>
                </c:pt>
                <c:pt idx="760">
                  <c:v>43.257927000000002</c:v>
                </c:pt>
                <c:pt idx="761">
                  <c:v>42.561447999999999</c:v>
                </c:pt>
                <c:pt idx="762">
                  <c:v>42.246600000000001</c:v>
                </c:pt>
                <c:pt idx="763">
                  <c:v>41.931756</c:v>
                </c:pt>
                <c:pt idx="764">
                  <c:v>42.446959</c:v>
                </c:pt>
                <c:pt idx="765">
                  <c:v>42.189357999999999</c:v>
                </c:pt>
                <c:pt idx="766">
                  <c:v>42.036704999999998</c:v>
                </c:pt>
                <c:pt idx="767">
                  <c:v>42.446959</c:v>
                </c:pt>
                <c:pt idx="768">
                  <c:v>41.845889</c:v>
                </c:pt>
                <c:pt idx="769">
                  <c:v>42.122571999999998</c:v>
                </c:pt>
                <c:pt idx="770">
                  <c:v>41.674154000000001</c:v>
                </c:pt>
                <c:pt idx="771">
                  <c:v>41.416553</c:v>
                </c:pt>
                <c:pt idx="772">
                  <c:v>43.181596999999996</c:v>
                </c:pt>
                <c:pt idx="773">
                  <c:v>42.704557000000001</c:v>
                </c:pt>
                <c:pt idx="774">
                  <c:v>43.152974999999998</c:v>
                </c:pt>
                <c:pt idx="775">
                  <c:v>43.725425000000001</c:v>
                </c:pt>
                <c:pt idx="776">
                  <c:v>43.095728999999999</c:v>
                </c:pt>
                <c:pt idx="777">
                  <c:v>43.553690000000003</c:v>
                </c:pt>
                <c:pt idx="778">
                  <c:v>43.410577000000004</c:v>
                </c:pt>
                <c:pt idx="779">
                  <c:v>42.475580000000001</c:v>
                </c:pt>
                <c:pt idx="780">
                  <c:v>42.857210000000002</c:v>
                </c:pt>
                <c:pt idx="781">
                  <c:v>42.866751999999998</c:v>
                </c:pt>
                <c:pt idx="782">
                  <c:v>43.143436000000001</c:v>
                </c:pt>
                <c:pt idx="783">
                  <c:v>43.973483000000002</c:v>
                </c:pt>
                <c:pt idx="784">
                  <c:v>44.278787999999999</c:v>
                </c:pt>
                <c:pt idx="785">
                  <c:v>44.278787999999999</c:v>
                </c:pt>
                <c:pt idx="786">
                  <c:v>44.469605000000001</c:v>
                </c:pt>
                <c:pt idx="787">
                  <c:v>45.299652000000002</c:v>
                </c:pt>
                <c:pt idx="788">
                  <c:v>45.146999999999998</c:v>
                </c:pt>
                <c:pt idx="789">
                  <c:v>45.290112999999998</c:v>
                </c:pt>
                <c:pt idx="790">
                  <c:v>45.223328000000002</c:v>
                </c:pt>
                <c:pt idx="791">
                  <c:v>45.423682999999997</c:v>
                </c:pt>
                <c:pt idx="792">
                  <c:v>45.194702999999997</c:v>
                </c:pt>
                <c:pt idx="793">
                  <c:v>45.051592999999997</c:v>
                </c:pt>
                <c:pt idx="794">
                  <c:v>44.927562000000002</c:v>
                </c:pt>
                <c:pt idx="795">
                  <c:v>44.851233999999998</c:v>
                </c:pt>
                <c:pt idx="796">
                  <c:v>45.261488</c:v>
                </c:pt>
                <c:pt idx="797">
                  <c:v>44.364655999999997</c:v>
                </c:pt>
                <c:pt idx="798">
                  <c:v>44.679502999999997</c:v>
                </c:pt>
                <c:pt idx="799">
                  <c:v>44.049807999999999</c:v>
                </c:pt>
                <c:pt idx="800">
                  <c:v>44.173839000000001</c:v>
                </c:pt>
                <c:pt idx="801">
                  <c:v>45.080215000000003</c:v>
                </c:pt>
                <c:pt idx="802">
                  <c:v>44.727206000000002</c:v>
                </c:pt>
                <c:pt idx="803">
                  <c:v>45.633581999999997</c:v>
                </c:pt>
                <c:pt idx="804">
                  <c:v>44.927562000000002</c:v>
                </c:pt>
                <c:pt idx="805">
                  <c:v>45.213785000000001</c:v>
                </c:pt>
                <c:pt idx="806">
                  <c:v>45.261488</c:v>
                </c:pt>
                <c:pt idx="807">
                  <c:v>45.290112999999998</c:v>
                </c:pt>
                <c:pt idx="808">
                  <c:v>45.290112999999998</c:v>
                </c:pt>
                <c:pt idx="809">
                  <c:v>44.841695000000001</c:v>
                </c:pt>
                <c:pt idx="810">
                  <c:v>44.393276999999998</c:v>
                </c:pt>
                <c:pt idx="811">
                  <c:v>44.364655999999997</c:v>
                </c:pt>
                <c:pt idx="812">
                  <c:v>44.631796000000001</c:v>
                </c:pt>
                <c:pt idx="813">
                  <c:v>44.918022999999998</c:v>
                </c:pt>
                <c:pt idx="814">
                  <c:v>44.202463999999999</c:v>
                </c:pt>
                <c:pt idx="815">
                  <c:v>43.782667000000004</c:v>
                </c:pt>
                <c:pt idx="816">
                  <c:v>44.011648000000001</c:v>
                </c:pt>
                <c:pt idx="817">
                  <c:v>44.173839000000001</c:v>
                </c:pt>
                <c:pt idx="818">
                  <c:v>44.068890000000003</c:v>
                </c:pt>
                <c:pt idx="819">
                  <c:v>44.469605000000001</c:v>
                </c:pt>
                <c:pt idx="820">
                  <c:v>44.841695000000001</c:v>
                </c:pt>
                <c:pt idx="821">
                  <c:v>44.984808000000001</c:v>
                </c:pt>
                <c:pt idx="822">
                  <c:v>44.620401999999999</c:v>
                </c:pt>
                <c:pt idx="823">
                  <c:v>44.783427000000003</c:v>
                </c:pt>
                <c:pt idx="824">
                  <c:v>44.908093000000001</c:v>
                </c:pt>
                <c:pt idx="825">
                  <c:v>44.610813999999998</c:v>
                </c:pt>
                <c:pt idx="826">
                  <c:v>44.351894000000001</c:v>
                </c:pt>
                <c:pt idx="827">
                  <c:v>44.716299999999997</c:v>
                </c:pt>
                <c:pt idx="828">
                  <c:v>45.186188000000001</c:v>
                </c:pt>
                <c:pt idx="829">
                  <c:v>46.365709000000003</c:v>
                </c:pt>
                <c:pt idx="830">
                  <c:v>46.471195000000002</c:v>
                </c:pt>
                <c:pt idx="831">
                  <c:v>46.336941000000003</c:v>
                </c:pt>
                <c:pt idx="832">
                  <c:v>45.541006000000003</c:v>
                </c:pt>
                <c:pt idx="833">
                  <c:v>45.636901000000002</c:v>
                </c:pt>
                <c:pt idx="834">
                  <c:v>45.234135999999999</c:v>
                </c:pt>
                <c:pt idx="835">
                  <c:v>44.514915999999999</c:v>
                </c:pt>
                <c:pt idx="836">
                  <c:v>44.773834999999998</c:v>
                </c:pt>
                <c:pt idx="837">
                  <c:v>45.071114000000001</c:v>
                </c:pt>
                <c:pt idx="838">
                  <c:v>44.927269000000003</c:v>
                </c:pt>
                <c:pt idx="839">
                  <c:v>44.629994000000003</c:v>
                </c:pt>
                <c:pt idx="840">
                  <c:v>44.591633999999999</c:v>
                </c:pt>
                <c:pt idx="841">
                  <c:v>45.617721000000003</c:v>
                </c:pt>
                <c:pt idx="842">
                  <c:v>45.387573000000003</c:v>
                </c:pt>
                <c:pt idx="843">
                  <c:v>45.195779999999999</c:v>
                </c:pt>
                <c:pt idx="844">
                  <c:v>45.099882000000001</c:v>
                </c:pt>
                <c:pt idx="845">
                  <c:v>46.672575000000002</c:v>
                </c:pt>
                <c:pt idx="846">
                  <c:v>46.710934999999999</c:v>
                </c:pt>
                <c:pt idx="847">
                  <c:v>46.835600999999997</c:v>
                </c:pt>
                <c:pt idx="848">
                  <c:v>46.998621999999997</c:v>
                </c:pt>
                <c:pt idx="849">
                  <c:v>47.123288000000002</c:v>
                </c:pt>
                <c:pt idx="850">
                  <c:v>47.315080999999999</c:v>
                </c:pt>
                <c:pt idx="851">
                  <c:v>47.017802000000003</c:v>
                </c:pt>
                <c:pt idx="852">
                  <c:v>46.605449</c:v>
                </c:pt>
                <c:pt idx="853">
                  <c:v>46.998621999999997</c:v>
                </c:pt>
                <c:pt idx="854">
                  <c:v>47.238362000000002</c:v>
                </c:pt>
                <c:pt idx="855">
                  <c:v>46.605449</c:v>
                </c:pt>
                <c:pt idx="856">
                  <c:v>46.931494999999998</c:v>
                </c:pt>
                <c:pt idx="857">
                  <c:v>46.931494999999998</c:v>
                </c:pt>
                <c:pt idx="858">
                  <c:v>46.854779999999998</c:v>
                </c:pt>
                <c:pt idx="859">
                  <c:v>46.682167</c:v>
                </c:pt>
                <c:pt idx="860">
                  <c:v>46.461607000000001</c:v>
                </c:pt>
                <c:pt idx="861">
                  <c:v>46.452015000000003</c:v>
                </c:pt>
                <c:pt idx="862">
                  <c:v>46.202686999999997</c:v>
                </c:pt>
                <c:pt idx="863">
                  <c:v>46.509554000000001</c:v>
                </c:pt>
                <c:pt idx="864">
                  <c:v>47.046573000000002</c:v>
                </c:pt>
                <c:pt idx="865">
                  <c:v>46.672575000000002</c:v>
                </c:pt>
                <c:pt idx="866">
                  <c:v>46.097200999999998</c:v>
                </c:pt>
                <c:pt idx="867">
                  <c:v>46.490374000000003</c:v>
                </c:pt>
                <c:pt idx="868">
                  <c:v>46.576681000000001</c:v>
                </c:pt>
                <c:pt idx="869">
                  <c:v>47.890455000000003</c:v>
                </c:pt>
                <c:pt idx="870">
                  <c:v>47.842508000000002</c:v>
                </c:pt>
                <c:pt idx="871">
                  <c:v>47.976762000000001</c:v>
                </c:pt>
                <c:pt idx="872">
                  <c:v>47.832920000000001</c:v>
                </c:pt>
                <c:pt idx="873">
                  <c:v>47.468513999999999</c:v>
                </c:pt>
                <c:pt idx="874">
                  <c:v>47.305492999999998</c:v>
                </c:pt>
                <c:pt idx="875">
                  <c:v>47.919226000000002</c:v>
                </c:pt>
                <c:pt idx="876">
                  <c:v>46.998621999999997</c:v>
                </c:pt>
                <c:pt idx="877">
                  <c:v>47.065753000000001</c:v>
                </c:pt>
                <c:pt idx="878">
                  <c:v>47.487693999999998</c:v>
                </c:pt>
                <c:pt idx="879">
                  <c:v>47.382207000000001</c:v>
                </c:pt>
                <c:pt idx="880">
                  <c:v>47.698666000000003</c:v>
                </c:pt>
                <c:pt idx="881">
                  <c:v>48.149374999999999</c:v>
                </c:pt>
                <c:pt idx="882">
                  <c:v>47.228774000000001</c:v>
                </c:pt>
                <c:pt idx="883">
                  <c:v>47.171235000000003</c:v>
                </c:pt>
                <c:pt idx="884">
                  <c:v>47.880867000000002</c:v>
                </c:pt>
                <c:pt idx="885">
                  <c:v>47.909773999999999</c:v>
                </c:pt>
                <c:pt idx="886">
                  <c:v>48.372298000000001</c:v>
                </c:pt>
                <c:pt idx="887">
                  <c:v>47.514702</c:v>
                </c:pt>
                <c:pt idx="888">
                  <c:v>47.957953000000003</c:v>
                </c:pt>
                <c:pt idx="889">
                  <c:v>48.083221000000002</c:v>
                </c:pt>
                <c:pt idx="890">
                  <c:v>48.237395999999997</c:v>
                </c:pt>
                <c:pt idx="891">
                  <c:v>47.948315000000001</c:v>
                </c:pt>
                <c:pt idx="892">
                  <c:v>49.123897999999997</c:v>
                </c:pt>
                <c:pt idx="893">
                  <c:v>49.335889000000002</c:v>
                </c:pt>
                <c:pt idx="894">
                  <c:v>49.191349000000002</c:v>
                </c:pt>
                <c:pt idx="895">
                  <c:v>48.844456000000001</c:v>
                </c:pt>
                <c:pt idx="896">
                  <c:v>49.085354000000002</c:v>
                </c:pt>
                <c:pt idx="897">
                  <c:v>49.200986999999998</c:v>
                </c:pt>
                <c:pt idx="898">
                  <c:v>48.921545000000002</c:v>
                </c:pt>
                <c:pt idx="899">
                  <c:v>48.844456000000001</c:v>
                </c:pt>
                <c:pt idx="900">
                  <c:v>48.661375</c:v>
                </c:pt>
                <c:pt idx="901">
                  <c:v>48.671008999999998</c:v>
                </c:pt>
                <c:pt idx="902">
                  <c:v>48.642102000000001</c:v>
                </c:pt>
                <c:pt idx="903">
                  <c:v>48.487927999999997</c:v>
                </c:pt>
                <c:pt idx="904">
                  <c:v>48.285573999999997</c:v>
                </c:pt>
                <c:pt idx="905">
                  <c:v>48.815548999999997</c:v>
                </c:pt>
                <c:pt idx="906">
                  <c:v>48.555379000000002</c:v>
                </c:pt>
                <c:pt idx="907">
                  <c:v>48.266302000000003</c:v>
                </c:pt>
                <c:pt idx="908">
                  <c:v>48.025404000000002</c:v>
                </c:pt>
                <c:pt idx="909">
                  <c:v>48.401204</c:v>
                </c:pt>
                <c:pt idx="910">
                  <c:v>48.545744999999997</c:v>
                </c:pt>
                <c:pt idx="911">
                  <c:v>48.603558</c:v>
                </c:pt>
                <c:pt idx="912">
                  <c:v>48.025404000000002</c:v>
                </c:pt>
                <c:pt idx="913">
                  <c:v>46.763097999999999</c:v>
                </c:pt>
                <c:pt idx="914">
                  <c:v>45.414071999999997</c:v>
                </c:pt>
                <c:pt idx="915">
                  <c:v>42.108953</c:v>
                </c:pt>
                <c:pt idx="916">
                  <c:v>41.338079999999998</c:v>
                </c:pt>
                <c:pt idx="917">
                  <c:v>42.378757</c:v>
                </c:pt>
                <c:pt idx="918">
                  <c:v>43.978318999999999</c:v>
                </c:pt>
                <c:pt idx="919">
                  <c:v>44.344484999999999</c:v>
                </c:pt>
                <c:pt idx="920">
                  <c:v>43.641063000000003</c:v>
                </c:pt>
                <c:pt idx="921">
                  <c:v>41.983685000000001</c:v>
                </c:pt>
                <c:pt idx="922">
                  <c:v>42.629292999999997</c:v>
                </c:pt>
                <c:pt idx="923">
                  <c:v>42.532932000000002</c:v>
                </c:pt>
                <c:pt idx="924">
                  <c:v>41.501888999999998</c:v>
                </c:pt>
                <c:pt idx="925">
                  <c:v>42.436574</c:v>
                </c:pt>
                <c:pt idx="926">
                  <c:v>41.656063000000003</c:v>
                </c:pt>
                <c:pt idx="927">
                  <c:v>41.550068000000003</c:v>
                </c:pt>
                <c:pt idx="928">
                  <c:v>41.829509999999999</c:v>
                </c:pt>
                <c:pt idx="929">
                  <c:v>41.598247000000001</c:v>
                </c:pt>
                <c:pt idx="930">
                  <c:v>42.214948</c:v>
                </c:pt>
                <c:pt idx="931">
                  <c:v>42.263126999999997</c:v>
                </c:pt>
                <c:pt idx="932">
                  <c:v>42.629292999999997</c:v>
                </c:pt>
                <c:pt idx="933">
                  <c:v>41.752425000000002</c:v>
                </c:pt>
                <c:pt idx="934">
                  <c:v>41.723514000000002</c:v>
                </c:pt>
                <c:pt idx="935">
                  <c:v>40.933369999999996</c:v>
                </c:pt>
                <c:pt idx="936">
                  <c:v>40.663564999999998</c:v>
                </c:pt>
                <c:pt idx="937">
                  <c:v>40.413029000000002</c:v>
                </c:pt>
                <c:pt idx="938">
                  <c:v>39.372351999999999</c:v>
                </c:pt>
                <c:pt idx="939">
                  <c:v>37.637887999999997</c:v>
                </c:pt>
                <c:pt idx="940">
                  <c:v>38.061866999999999</c:v>
                </c:pt>
                <c:pt idx="941">
                  <c:v>38.755654</c:v>
                </c:pt>
                <c:pt idx="942">
                  <c:v>39.275990999999998</c:v>
                </c:pt>
                <c:pt idx="943">
                  <c:v>39.873420000000003</c:v>
                </c:pt>
                <c:pt idx="944">
                  <c:v>39.883054999999999</c:v>
                </c:pt>
                <c:pt idx="945">
                  <c:v>38.437666999999998</c:v>
                </c:pt>
                <c:pt idx="946">
                  <c:v>39.150727000000003</c:v>
                </c:pt>
                <c:pt idx="947">
                  <c:v>39.661428999999998</c:v>
                </c:pt>
                <c:pt idx="948">
                  <c:v>40.364851000000002</c:v>
                </c:pt>
                <c:pt idx="949">
                  <c:v>40.056502000000002</c:v>
                </c:pt>
                <c:pt idx="950">
                  <c:v>39.659134000000002</c:v>
                </c:pt>
                <c:pt idx="951">
                  <c:v>39.465299000000002</c:v>
                </c:pt>
                <c:pt idx="952">
                  <c:v>40.579861999999999</c:v>
                </c:pt>
                <c:pt idx="953">
                  <c:v>40.919080000000001</c:v>
                </c:pt>
                <c:pt idx="954">
                  <c:v>40.851236999999998</c:v>
                </c:pt>
                <c:pt idx="955">
                  <c:v>40.453870000000002</c:v>
                </c:pt>
                <c:pt idx="956">
                  <c:v>40.899695999999999</c:v>
                </c:pt>
                <c:pt idx="957">
                  <c:v>42.159638000000001</c:v>
                </c:pt>
                <c:pt idx="958">
                  <c:v>42.256554999999999</c:v>
                </c:pt>
                <c:pt idx="959">
                  <c:v>42.266249000000002</c:v>
                </c:pt>
                <c:pt idx="960">
                  <c:v>42.527929999999998</c:v>
                </c:pt>
                <c:pt idx="961">
                  <c:v>43.380811999999999</c:v>
                </c:pt>
                <c:pt idx="962">
                  <c:v>43.846024999999997</c:v>
                </c:pt>
                <c:pt idx="963">
                  <c:v>43.419580000000003</c:v>
                </c:pt>
                <c:pt idx="964">
                  <c:v>44.030169000000001</c:v>
                </c:pt>
                <c:pt idx="965">
                  <c:v>44.107702000000003</c:v>
                </c:pt>
                <c:pt idx="966">
                  <c:v>43.787872999999998</c:v>
                </c:pt>
                <c:pt idx="967">
                  <c:v>43.787872999999998</c:v>
                </c:pt>
                <c:pt idx="968">
                  <c:v>44.224007999999998</c:v>
                </c:pt>
                <c:pt idx="969">
                  <c:v>43.661876999999997</c:v>
                </c:pt>
                <c:pt idx="970">
                  <c:v>44.349998999999997</c:v>
                </c:pt>
                <c:pt idx="971">
                  <c:v>43.681260999999999</c:v>
                </c:pt>
                <c:pt idx="972">
                  <c:v>42.828375999999999</c:v>
                </c:pt>
                <c:pt idx="973">
                  <c:v>42.605463</c:v>
                </c:pt>
                <c:pt idx="974">
                  <c:v>43.497117000000003</c:v>
                </c:pt>
                <c:pt idx="975">
                  <c:v>43.390506000000002</c:v>
                </c:pt>
                <c:pt idx="976">
                  <c:v>44.388767999999999</c:v>
                </c:pt>
                <c:pt idx="977">
                  <c:v>44.320925000000003</c:v>
                </c:pt>
                <c:pt idx="978">
                  <c:v>44.592295999999997</c:v>
                </c:pt>
                <c:pt idx="979">
                  <c:v>44.039859999999997</c:v>
                </c:pt>
                <c:pt idx="980">
                  <c:v>44.049554000000001</c:v>
                </c:pt>
                <c:pt idx="981">
                  <c:v>44.010784999999998</c:v>
                </c:pt>
                <c:pt idx="982">
                  <c:v>44.020474999999998</c:v>
                </c:pt>
                <c:pt idx="983">
                  <c:v>43.535882000000001</c:v>
                </c:pt>
                <c:pt idx="984">
                  <c:v>44.059244</c:v>
                </c:pt>
                <c:pt idx="985">
                  <c:v>43.826641000000002</c:v>
                </c:pt>
                <c:pt idx="986">
                  <c:v>42.789611000000001</c:v>
                </c:pt>
                <c:pt idx="987">
                  <c:v>43.904173999999998</c:v>
                </c:pt>
                <c:pt idx="988">
                  <c:v>44.156165000000001</c:v>
                </c:pt>
                <c:pt idx="989">
                  <c:v>44.146470999999998</c:v>
                </c:pt>
                <c:pt idx="990">
                  <c:v>43.574649999999998</c:v>
                </c:pt>
                <c:pt idx="991">
                  <c:v>43.913868000000001</c:v>
                </c:pt>
                <c:pt idx="992">
                  <c:v>42.993138999999999</c:v>
                </c:pt>
                <c:pt idx="993">
                  <c:v>43.429273999999999</c:v>
                </c:pt>
                <c:pt idx="994">
                  <c:v>44.185239000000003</c:v>
                </c:pt>
                <c:pt idx="995">
                  <c:v>44.631064000000002</c:v>
                </c:pt>
                <c:pt idx="996">
                  <c:v>43.865406</c:v>
                </c:pt>
                <c:pt idx="997">
                  <c:v>42.353476000000001</c:v>
                </c:pt>
                <c:pt idx="998">
                  <c:v>42.683</c:v>
                </c:pt>
                <c:pt idx="999">
                  <c:v>43.109440999999997</c:v>
                </c:pt>
                <c:pt idx="1000">
                  <c:v>43.710335999999998</c:v>
                </c:pt>
                <c:pt idx="1001">
                  <c:v>43.710335999999998</c:v>
                </c:pt>
                <c:pt idx="1002">
                  <c:v>43.642493000000002</c:v>
                </c:pt>
                <c:pt idx="1003">
                  <c:v>44.408152000000001</c:v>
                </c:pt>
                <c:pt idx="1004">
                  <c:v>43.875100000000003</c:v>
                </c:pt>
                <c:pt idx="1005">
                  <c:v>43.526192000000002</c:v>
                </c:pt>
                <c:pt idx="1006">
                  <c:v>41.607202000000001</c:v>
                </c:pt>
                <c:pt idx="1007">
                  <c:v>41.597507999999998</c:v>
                </c:pt>
                <c:pt idx="1008">
                  <c:v>41.248603000000003</c:v>
                </c:pt>
                <c:pt idx="1009">
                  <c:v>40.260032000000002</c:v>
                </c:pt>
                <c:pt idx="1010">
                  <c:v>39.416837000000001</c:v>
                </c:pt>
                <c:pt idx="1011">
                  <c:v>39.474989000000001</c:v>
                </c:pt>
                <c:pt idx="1012">
                  <c:v>40.182495000000003</c:v>
                </c:pt>
                <c:pt idx="1013">
                  <c:v>39.285215000000001</c:v>
                </c:pt>
                <c:pt idx="1014">
                  <c:v>40.084963999999999</c:v>
                </c:pt>
                <c:pt idx="1015">
                  <c:v>39.538795999999998</c:v>
                </c:pt>
                <c:pt idx="1016">
                  <c:v>39.431511999999998</c:v>
                </c:pt>
                <c:pt idx="1017">
                  <c:v>38.973118999999997</c:v>
                </c:pt>
                <c:pt idx="1018">
                  <c:v>38.504973999999997</c:v>
                </c:pt>
                <c:pt idx="1019">
                  <c:v>39.04139</c:v>
                </c:pt>
                <c:pt idx="1020">
                  <c:v>38.680528000000002</c:v>
                </c:pt>
                <c:pt idx="1021">
                  <c:v>39.16818</c:v>
                </c:pt>
                <c:pt idx="1022">
                  <c:v>39.470525000000002</c:v>
                </c:pt>
                <c:pt idx="1023">
                  <c:v>35.803382999999997</c:v>
                </c:pt>
                <c:pt idx="1024">
                  <c:v>36.915227999999999</c:v>
                </c:pt>
                <c:pt idx="1025">
                  <c:v>37.500411999999997</c:v>
                </c:pt>
                <c:pt idx="1026">
                  <c:v>36.944490000000002</c:v>
                </c:pt>
                <c:pt idx="1027">
                  <c:v>37.081032</c:v>
                </c:pt>
                <c:pt idx="1028">
                  <c:v>37.071277000000002</c:v>
                </c:pt>
                <c:pt idx="1029">
                  <c:v>36.486096000000003</c:v>
                </c:pt>
                <c:pt idx="1030">
                  <c:v>36.534860000000002</c:v>
                </c:pt>
                <c:pt idx="1031">
                  <c:v>36.086221999999999</c:v>
                </c:pt>
                <c:pt idx="1032">
                  <c:v>36.291035000000001</c:v>
                </c:pt>
                <c:pt idx="1033">
                  <c:v>35.442521999999997</c:v>
                </c:pt>
                <c:pt idx="1034">
                  <c:v>36.213011999999999</c:v>
                </c:pt>
                <c:pt idx="1035">
                  <c:v>37.051774000000002</c:v>
                </c:pt>
                <c:pt idx="1036">
                  <c:v>37.500411999999997</c:v>
                </c:pt>
                <c:pt idx="1037">
                  <c:v>37.363869999999999</c:v>
                </c:pt>
                <c:pt idx="1038">
                  <c:v>37.578434999999999</c:v>
                </c:pt>
                <c:pt idx="1039">
                  <c:v>38.192877000000003</c:v>
                </c:pt>
                <c:pt idx="1040">
                  <c:v>37.441893</c:v>
                </c:pt>
                <c:pt idx="1041">
                  <c:v>38.23189</c:v>
                </c:pt>
                <c:pt idx="1042">
                  <c:v>38.651271000000001</c:v>
                </c:pt>
                <c:pt idx="1043">
                  <c:v>38.543987000000001</c:v>
                </c:pt>
                <c:pt idx="1044">
                  <c:v>37.783251</c:v>
                </c:pt>
                <c:pt idx="1045">
                  <c:v>38.35868</c:v>
                </c:pt>
                <c:pt idx="1046">
                  <c:v>38.368431999999999</c:v>
                </c:pt>
                <c:pt idx="1047">
                  <c:v>37.861274000000002</c:v>
                </c:pt>
                <c:pt idx="1048">
                  <c:v>38.212383000000003</c:v>
                </c:pt>
                <c:pt idx="1049">
                  <c:v>38.212383000000003</c:v>
                </c:pt>
                <c:pt idx="1050">
                  <c:v>38.202627999999997</c:v>
                </c:pt>
                <c:pt idx="1051">
                  <c:v>38.309911999999997</c:v>
                </c:pt>
                <c:pt idx="1052">
                  <c:v>38.066085999999999</c:v>
                </c:pt>
                <c:pt idx="1053">
                  <c:v>39.372993000000001</c:v>
                </c:pt>
                <c:pt idx="1054">
                  <c:v>39.499783000000001</c:v>
                </c:pt>
                <c:pt idx="1055">
                  <c:v>38.914603</c:v>
                </c:pt>
                <c:pt idx="1056">
                  <c:v>39.187686999999997</c:v>
                </c:pt>
                <c:pt idx="1057">
                  <c:v>39.294970999999997</c:v>
                </c:pt>
                <c:pt idx="1058">
                  <c:v>39.782622000000003</c:v>
                </c:pt>
                <c:pt idx="1059">
                  <c:v>39.753360999999998</c:v>
                </c:pt>
                <c:pt idx="1060">
                  <c:v>40.016692999999997</c:v>
                </c:pt>
                <c:pt idx="1061">
                  <c:v>39.772866999999998</c:v>
                </c:pt>
                <c:pt idx="1062">
                  <c:v>39.743608999999999</c:v>
                </c:pt>
                <c:pt idx="1063">
                  <c:v>39.870399999999997</c:v>
                </c:pt>
                <c:pt idx="1064">
                  <c:v>40.445829000000003</c:v>
                </c:pt>
                <c:pt idx="1065">
                  <c:v>40.621383999999999</c:v>
                </c:pt>
                <c:pt idx="1066">
                  <c:v>40.796939000000002</c:v>
                </c:pt>
                <c:pt idx="1067">
                  <c:v>41.148045000000003</c:v>
                </c:pt>
                <c:pt idx="1068">
                  <c:v>41.274835000000003</c:v>
                </c:pt>
                <c:pt idx="1069">
                  <c:v>41.001750999999999</c:v>
                </c:pt>
                <c:pt idx="1070">
                  <c:v>41.986806000000001</c:v>
                </c:pt>
                <c:pt idx="1071">
                  <c:v>41.557673999999999</c:v>
                </c:pt>
                <c:pt idx="1072">
                  <c:v>41.323599000000002</c:v>
                </c:pt>
                <c:pt idx="1073">
                  <c:v>41.430883000000001</c:v>
                </c:pt>
                <c:pt idx="1074">
                  <c:v>41.762487</c:v>
                </c:pt>
                <c:pt idx="1075">
                  <c:v>42.537681999999997</c:v>
                </c:pt>
                <c:pt idx="1076">
                  <c:v>42.694682999999998</c:v>
                </c:pt>
                <c:pt idx="1077">
                  <c:v>42.596558999999999</c:v>
                </c:pt>
                <c:pt idx="1078">
                  <c:v>43.126441</c:v>
                </c:pt>
                <c:pt idx="1079">
                  <c:v>43.028312</c:v>
                </c:pt>
                <c:pt idx="1080">
                  <c:v>43.146065999999998</c:v>
                </c:pt>
                <c:pt idx="1081">
                  <c:v>43.057752999999998</c:v>
                </c:pt>
                <c:pt idx="1082">
                  <c:v>43.254005999999997</c:v>
                </c:pt>
                <c:pt idx="1083">
                  <c:v>43.185313999999998</c:v>
                </c:pt>
                <c:pt idx="1084">
                  <c:v>43.057752999999998</c:v>
                </c:pt>
                <c:pt idx="1085">
                  <c:v>43.008690000000001</c:v>
                </c:pt>
                <c:pt idx="1086">
                  <c:v>39.662585</c:v>
                </c:pt>
                <c:pt idx="1087">
                  <c:v>38.171070999999998</c:v>
                </c:pt>
                <c:pt idx="1088">
                  <c:v>38.122005000000001</c:v>
                </c:pt>
                <c:pt idx="1089">
                  <c:v>37.827627</c:v>
                </c:pt>
                <c:pt idx="1090">
                  <c:v>37.386059000000003</c:v>
                </c:pt>
                <c:pt idx="1091">
                  <c:v>37.778565</c:v>
                </c:pt>
                <c:pt idx="1092">
                  <c:v>37.258498000000003</c:v>
                </c:pt>
                <c:pt idx="1093">
                  <c:v>37.268309000000002</c:v>
                </c:pt>
                <c:pt idx="1094">
                  <c:v>37.386059000000003</c:v>
                </c:pt>
                <c:pt idx="1095">
                  <c:v>37.297744999999999</c:v>
                </c:pt>
                <c:pt idx="1096">
                  <c:v>37.287934</c:v>
                </c:pt>
                <c:pt idx="1097">
                  <c:v>36.895428000000003</c:v>
                </c:pt>
                <c:pt idx="1098">
                  <c:v>37.533250000000002</c:v>
                </c:pt>
                <c:pt idx="1099">
                  <c:v>37.003368000000002</c:v>
                </c:pt>
                <c:pt idx="1100">
                  <c:v>37.042619000000002</c:v>
                </c:pt>
                <c:pt idx="1101">
                  <c:v>36.542177000000002</c:v>
                </c:pt>
                <c:pt idx="1102">
                  <c:v>36.895428000000003</c:v>
                </c:pt>
                <c:pt idx="1103">
                  <c:v>36.669739</c:v>
                </c:pt>
                <c:pt idx="1104">
                  <c:v>37.268309000000002</c:v>
                </c:pt>
                <c:pt idx="1105">
                  <c:v>37.955191999999997</c:v>
                </c:pt>
                <c:pt idx="1106">
                  <c:v>38.161256000000002</c:v>
                </c:pt>
                <c:pt idx="1107">
                  <c:v>38.563574000000003</c:v>
                </c:pt>
                <c:pt idx="1108">
                  <c:v>38.887391999999998</c:v>
                </c:pt>
                <c:pt idx="1109">
                  <c:v>38.759827000000001</c:v>
                </c:pt>
                <c:pt idx="1110">
                  <c:v>38.789262999999998</c:v>
                </c:pt>
                <c:pt idx="1111">
                  <c:v>38.445822999999997</c:v>
                </c:pt>
                <c:pt idx="1112">
                  <c:v>38.436008999999999</c:v>
                </c:pt>
                <c:pt idx="1113">
                  <c:v>38.200507999999999</c:v>
                </c:pt>
                <c:pt idx="1114">
                  <c:v>38.180881999999997</c:v>
                </c:pt>
                <c:pt idx="1115">
                  <c:v>38.141630999999997</c:v>
                </c:pt>
                <c:pt idx="1116">
                  <c:v>37.680439999999997</c:v>
                </c:pt>
                <c:pt idx="1117">
                  <c:v>37.150557999999997</c:v>
                </c:pt>
                <c:pt idx="1118">
                  <c:v>36.954304999999998</c:v>
                </c:pt>
                <c:pt idx="1119">
                  <c:v>36.728616000000002</c:v>
                </c:pt>
                <c:pt idx="1120">
                  <c:v>36.797303999999997</c:v>
                </c:pt>
                <c:pt idx="1121">
                  <c:v>36.689363999999998</c:v>
                </c:pt>
                <c:pt idx="1122">
                  <c:v>37.042619000000002</c:v>
                </c:pt>
                <c:pt idx="1123">
                  <c:v>37.022993</c:v>
                </c:pt>
                <c:pt idx="1124">
                  <c:v>38.014069999999997</c:v>
                </c:pt>
                <c:pt idx="1125">
                  <c:v>38.887391999999998</c:v>
                </c:pt>
                <c:pt idx="1126">
                  <c:v>37.199621</c:v>
                </c:pt>
                <c:pt idx="1127">
                  <c:v>36.257610999999997</c:v>
                </c:pt>
                <c:pt idx="1128">
                  <c:v>36.856180999999999</c:v>
                </c:pt>
                <c:pt idx="1129">
                  <c:v>37.847253000000002</c:v>
                </c:pt>
                <c:pt idx="1130">
                  <c:v>38.573388000000001</c:v>
                </c:pt>
                <c:pt idx="1131">
                  <c:v>38.799078000000002</c:v>
                </c:pt>
                <c:pt idx="1132">
                  <c:v>38.700949999999999</c:v>
                </c:pt>
                <c:pt idx="1133">
                  <c:v>40.064906000000001</c:v>
                </c:pt>
                <c:pt idx="1134">
                  <c:v>40.584972999999998</c:v>
                </c:pt>
                <c:pt idx="1135">
                  <c:v>41.105041</c:v>
                </c:pt>
                <c:pt idx="1136">
                  <c:v>41.330730000000003</c:v>
                </c:pt>
                <c:pt idx="1137">
                  <c:v>41.674174000000001</c:v>
                </c:pt>
                <c:pt idx="1138">
                  <c:v>41.437221000000001</c:v>
                </c:pt>
                <c:pt idx="1139">
                  <c:v>41.743284000000003</c:v>
                </c:pt>
                <c:pt idx="1140">
                  <c:v>41.565567999999999</c:v>
                </c:pt>
                <c:pt idx="1141">
                  <c:v>41.555697000000002</c:v>
                </c:pt>
                <c:pt idx="1142">
                  <c:v>41.269378000000003</c:v>
                </c:pt>
                <c:pt idx="1143">
                  <c:v>42.10859</c:v>
                </c:pt>
                <c:pt idx="1144">
                  <c:v>42.493637999999997</c:v>
                </c:pt>
                <c:pt idx="1145">
                  <c:v>42.621985000000002</c:v>
                </c:pt>
                <c:pt idx="1146">
                  <c:v>42.858939999999997</c:v>
                </c:pt>
                <c:pt idx="1147">
                  <c:v>43.046526999999998</c:v>
                </c:pt>
                <c:pt idx="1148">
                  <c:v>43.115637999999997</c:v>
                </c:pt>
                <c:pt idx="1149">
                  <c:v>43.885739000000001</c:v>
                </c:pt>
                <c:pt idx="1150">
                  <c:v>44.181930000000001</c:v>
                </c:pt>
                <c:pt idx="1151">
                  <c:v>44.715076000000003</c:v>
                </c:pt>
                <c:pt idx="1152">
                  <c:v>44.497867999999997</c:v>
                </c:pt>
                <c:pt idx="1153">
                  <c:v>44.379392000000003</c:v>
                </c:pt>
                <c:pt idx="1154">
                  <c:v>44.241169999999997</c:v>
                </c:pt>
                <c:pt idx="1155">
                  <c:v>44.685454</c:v>
                </c:pt>
                <c:pt idx="1156">
                  <c:v>44.448503000000002</c:v>
                </c:pt>
                <c:pt idx="1157">
                  <c:v>44.507742999999998</c:v>
                </c:pt>
                <c:pt idx="1158">
                  <c:v>44.241169999999997</c:v>
                </c:pt>
                <c:pt idx="1159">
                  <c:v>44.478121000000002</c:v>
                </c:pt>
                <c:pt idx="1160">
                  <c:v>44.468249999999998</c:v>
                </c:pt>
                <c:pt idx="1161">
                  <c:v>44.576853999999997</c:v>
                </c:pt>
                <c:pt idx="1162">
                  <c:v>44.349769999999999</c:v>
                </c:pt>
                <c:pt idx="1163">
                  <c:v>44.112819000000002</c:v>
                </c:pt>
                <c:pt idx="1164">
                  <c:v>43.796880999999999</c:v>
                </c:pt>
                <c:pt idx="1165">
                  <c:v>43.678406000000003</c:v>
                </c:pt>
                <c:pt idx="1166">
                  <c:v>43.609290999999999</c:v>
                </c:pt>
                <c:pt idx="1167">
                  <c:v>43.342722000000002</c:v>
                </c:pt>
                <c:pt idx="1168">
                  <c:v>42.621985000000002</c:v>
                </c:pt>
                <c:pt idx="1169">
                  <c:v>42.296176000000003</c:v>
                </c:pt>
                <c:pt idx="1170">
                  <c:v>42.434398999999999</c:v>
                </c:pt>
                <c:pt idx="1171">
                  <c:v>42.700972</c:v>
                </c:pt>
                <c:pt idx="1172">
                  <c:v>42.286304999999999</c:v>
                </c:pt>
                <c:pt idx="1173">
                  <c:v>41.486586000000003</c:v>
                </c:pt>
                <c:pt idx="1174">
                  <c:v>41.763030000000001</c:v>
                </c:pt>
                <c:pt idx="1175">
                  <c:v>41.555697000000002</c:v>
                </c:pt>
                <c:pt idx="1176">
                  <c:v>41.624808000000002</c:v>
                </c:pt>
                <c:pt idx="1177">
                  <c:v>41.368110000000001</c:v>
                </c:pt>
                <c:pt idx="1178">
                  <c:v>41.318742</c:v>
                </c:pt>
                <c:pt idx="1179">
                  <c:v>40.489404999999998</c:v>
                </c:pt>
                <c:pt idx="1180">
                  <c:v>40.894199999999998</c:v>
                </c:pt>
                <c:pt idx="1181">
                  <c:v>40.124102999999998</c:v>
                </c:pt>
                <c:pt idx="1182">
                  <c:v>40.291947</c:v>
                </c:pt>
                <c:pt idx="1183">
                  <c:v>40.598008999999998</c:v>
                </c:pt>
                <c:pt idx="1184">
                  <c:v>41.338489000000003</c:v>
                </c:pt>
                <c:pt idx="1185">
                  <c:v>41.150902000000002</c:v>
                </c:pt>
                <c:pt idx="1186">
                  <c:v>41.052173000000003</c:v>
                </c:pt>
                <c:pt idx="1187">
                  <c:v>41.387853</c:v>
                </c:pt>
                <c:pt idx="1188">
                  <c:v>41.684047999999997</c:v>
                </c:pt>
                <c:pt idx="1189">
                  <c:v>41.654426000000001</c:v>
                </c:pt>
                <c:pt idx="1190">
                  <c:v>41.150902000000002</c:v>
                </c:pt>
                <c:pt idx="1191">
                  <c:v>41.792651999999997</c:v>
                </c:pt>
                <c:pt idx="1192">
                  <c:v>41.753158999999997</c:v>
                </c:pt>
                <c:pt idx="1193">
                  <c:v>40.913947</c:v>
                </c:pt>
                <c:pt idx="1194">
                  <c:v>41.753158999999997</c:v>
                </c:pt>
                <c:pt idx="1195">
                  <c:v>42.009856999999997</c:v>
                </c:pt>
                <c:pt idx="1196">
                  <c:v>41.565567999999999</c:v>
                </c:pt>
                <c:pt idx="1197">
                  <c:v>42.197446999999997</c:v>
                </c:pt>
                <c:pt idx="1198">
                  <c:v>42.424526999999998</c:v>
                </c:pt>
                <c:pt idx="1199">
                  <c:v>42.424526999999998</c:v>
                </c:pt>
                <c:pt idx="1200">
                  <c:v>42.947797999999999</c:v>
                </c:pt>
                <c:pt idx="1201">
                  <c:v>40.637501999999998</c:v>
                </c:pt>
                <c:pt idx="1202">
                  <c:v>40.716990000000003</c:v>
                </c:pt>
                <c:pt idx="1203">
                  <c:v>40.716990000000003</c:v>
                </c:pt>
                <c:pt idx="1204">
                  <c:v>40.528210999999999</c:v>
                </c:pt>
                <c:pt idx="1205">
                  <c:v>40.329493999999997</c:v>
                </c:pt>
                <c:pt idx="1206">
                  <c:v>40.905769999999997</c:v>
                </c:pt>
                <c:pt idx="1207">
                  <c:v>39.753214999999997</c:v>
                </c:pt>
                <c:pt idx="1208">
                  <c:v>40.478532999999999</c:v>
                </c:pt>
                <c:pt idx="1209">
                  <c:v>40.240071</c:v>
                </c:pt>
                <c:pt idx="1210">
                  <c:v>40.150649000000001</c:v>
                </c:pt>
                <c:pt idx="1211">
                  <c:v>39.93206</c:v>
                </c:pt>
                <c:pt idx="1212">
                  <c:v>39.703536</c:v>
                </c:pt>
                <c:pt idx="1213">
                  <c:v>40.031419999999997</c:v>
                </c:pt>
                <c:pt idx="1214">
                  <c:v>39.286234</c:v>
                </c:pt>
                <c:pt idx="1215">
                  <c:v>38.988160000000001</c:v>
                </c:pt>
                <c:pt idx="1216">
                  <c:v>38.799377</c:v>
                </c:pt>
                <c:pt idx="1217">
                  <c:v>38.451625</c:v>
                </c:pt>
                <c:pt idx="1218">
                  <c:v>38.133679000000001</c:v>
                </c:pt>
                <c:pt idx="1219">
                  <c:v>38.839120999999999</c:v>
                </c:pt>
                <c:pt idx="1220">
                  <c:v>39.604179999999999</c:v>
                </c:pt>
                <c:pt idx="1221">
                  <c:v>39.574373000000001</c:v>
                </c:pt>
                <c:pt idx="1222">
                  <c:v>39.812831000000003</c:v>
                </c:pt>
                <c:pt idx="1223">
                  <c:v>40.349366000000003</c:v>
                </c:pt>
                <c:pt idx="1224">
                  <c:v>39.882381000000002</c:v>
                </c:pt>
                <c:pt idx="1225">
                  <c:v>38.948416000000002</c:v>
                </c:pt>
                <c:pt idx="1226">
                  <c:v>39.554501000000002</c:v>
                </c:pt>
                <c:pt idx="1227">
                  <c:v>39.693601999999998</c:v>
                </c:pt>
                <c:pt idx="1228">
                  <c:v>40.130777000000002</c:v>
                </c:pt>
                <c:pt idx="1229">
                  <c:v>39.584307000000003</c:v>
                </c:pt>
                <c:pt idx="1230">
                  <c:v>39.504818999999998</c:v>
                </c:pt>
                <c:pt idx="1231">
                  <c:v>37.855473000000003</c:v>
                </c:pt>
                <c:pt idx="1232">
                  <c:v>38.729826000000003</c:v>
                </c:pt>
                <c:pt idx="1233">
                  <c:v>38.908670999999998</c:v>
                </c:pt>
                <c:pt idx="1234">
                  <c:v>38.491368999999999</c:v>
                </c:pt>
                <c:pt idx="1235">
                  <c:v>38.481431000000001</c:v>
                </c:pt>
                <c:pt idx="1236">
                  <c:v>37.825667000000003</c:v>
                </c:pt>
                <c:pt idx="1237">
                  <c:v>37.358682000000002</c:v>
                </c:pt>
                <c:pt idx="1238">
                  <c:v>37.656759999999998</c:v>
                </c:pt>
                <c:pt idx="1239">
                  <c:v>38.183357000000001</c:v>
                </c:pt>
                <c:pt idx="1240">
                  <c:v>38.173419000000003</c:v>
                </c:pt>
                <c:pt idx="1241">
                  <c:v>38.233035000000001</c:v>
                </c:pt>
                <c:pt idx="1242">
                  <c:v>38.431752000000003</c:v>
                </c:pt>
                <c:pt idx="1243">
                  <c:v>38.948416000000002</c:v>
                </c:pt>
                <c:pt idx="1244">
                  <c:v>38.948416000000002</c:v>
                </c:pt>
                <c:pt idx="1245">
                  <c:v>39.186872999999999</c:v>
                </c:pt>
                <c:pt idx="1246">
                  <c:v>38.570853</c:v>
                </c:pt>
                <c:pt idx="1247">
                  <c:v>38.680148000000003</c:v>
                </c:pt>
                <c:pt idx="1248">
                  <c:v>37.855473000000003</c:v>
                </c:pt>
                <c:pt idx="1249">
                  <c:v>38.093933999999997</c:v>
                </c:pt>
                <c:pt idx="1250">
                  <c:v>37.944896</c:v>
                </c:pt>
                <c:pt idx="1251">
                  <c:v>37.994577999999997</c:v>
                </c:pt>
                <c:pt idx="1252">
                  <c:v>38.044255999999997</c:v>
                </c:pt>
                <c:pt idx="1253">
                  <c:v>38.173419000000003</c:v>
                </c:pt>
                <c:pt idx="1254">
                  <c:v>38.352263999999998</c:v>
                </c:pt>
                <c:pt idx="1255">
                  <c:v>37.974705999999998</c:v>
                </c:pt>
                <c:pt idx="1256">
                  <c:v>38.064127999999997</c:v>
                </c:pt>
                <c:pt idx="1257">
                  <c:v>38.163485000000001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B1-4F85-9082-C8CB7B9D9CFB}"/>
            </c:ext>
          </c:extLst>
        </c:ser>
        <c:ser>
          <c:idx val="1"/>
          <c:order val="1"/>
          <c:tx>
            <c:strRef>
              <c:f>ABTTS!$G$1</c:f>
              <c:strCache>
                <c:ptCount val="1"/>
                <c:pt idx="0">
                  <c:v>GBMAJ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ABTTS!$G$2:$G$1360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38.339174316335786</c:v>
                </c:pt>
                <c:pt idx="1259" formatCode="0.00">
                  <c:v>38.490559312856384</c:v>
                </c:pt>
                <c:pt idx="1260" formatCode="0.00">
                  <c:v>37.962508086559019</c:v>
                </c:pt>
                <c:pt idx="1261" formatCode="0.00">
                  <c:v>37.562414768361279</c:v>
                </c:pt>
                <c:pt idx="1262" formatCode="0.00">
                  <c:v>37.850172907774393</c:v>
                </c:pt>
                <c:pt idx="1263" formatCode="0.00">
                  <c:v>38.309327633110634</c:v>
                </c:pt>
                <c:pt idx="1264" formatCode="0.00">
                  <c:v>38.139198588975233</c:v>
                </c:pt>
                <c:pt idx="1265" formatCode="0.00">
                  <c:v>37.923166385202244</c:v>
                </c:pt>
                <c:pt idx="1266" formatCode="0.00">
                  <c:v>38.030447640872438</c:v>
                </c:pt>
                <c:pt idx="1267" formatCode="0.00">
                  <c:v>37.387563044222652</c:v>
                </c:pt>
                <c:pt idx="1268" formatCode="0.00">
                  <c:v>36.832006226636324</c:v>
                </c:pt>
                <c:pt idx="1269" formatCode="0.00">
                  <c:v>36.93281483933621</c:v>
                </c:pt>
                <c:pt idx="1270" formatCode="0.00">
                  <c:v>37.017316328632489</c:v>
                </c:pt>
                <c:pt idx="1271" formatCode="0.00">
                  <c:v>37.274095408740543</c:v>
                </c:pt>
                <c:pt idx="1272" formatCode="0.00">
                  <c:v>37.364567292129074</c:v>
                </c:pt>
                <c:pt idx="1273" formatCode="0.00">
                  <c:v>37.737172078780219</c:v>
                </c:pt>
                <c:pt idx="1274" formatCode="0.00">
                  <c:v>37.788783496069975</c:v>
                </c:pt>
                <c:pt idx="1275" formatCode="0.00">
                  <c:v>37.859104428971122</c:v>
                </c:pt>
                <c:pt idx="1276" formatCode="0.00">
                  <c:v>38.167479566843802</c:v>
                </c:pt>
                <c:pt idx="1277" formatCode="0.00">
                  <c:v>38.540771925193319</c:v>
                </c:pt>
                <c:pt idx="1278" formatCode="0.00">
                  <c:v>38.226316320011485</c:v>
                </c:pt>
                <c:pt idx="1279" formatCode="0.00">
                  <c:v>38.297059645866796</c:v>
                </c:pt>
                <c:pt idx="1280" formatCode="0.00">
                  <c:v>38.250177647613306</c:v>
                </c:pt>
                <c:pt idx="1281" formatCode="0.00">
                  <c:v>37.884405740351731</c:v>
                </c:pt>
                <c:pt idx="1282" formatCode="0.00">
                  <c:v>37.792037134734947</c:v>
                </c:pt>
                <c:pt idx="1283" formatCode="0.00">
                  <c:v>37.140548643534807</c:v>
                </c:pt>
                <c:pt idx="1284" formatCode="0.00">
                  <c:v>38.578893922263525</c:v>
                </c:pt>
                <c:pt idx="1285" formatCode="0.00">
                  <c:v>39.139514924581007</c:v>
                </c:pt>
                <c:pt idx="1286" formatCode="0.00">
                  <c:v>38.500974448116736</c:v>
                </c:pt>
                <c:pt idx="1287" formatCode="0.00">
                  <c:v>38.472950559398107</c:v>
                </c:pt>
                <c:pt idx="1288" formatCode="0.00">
                  <c:v>39.119226088827205</c:v>
                </c:pt>
                <c:pt idx="1289" formatCode="0.00">
                  <c:v>39.605260912776991</c:v>
                </c:pt>
                <c:pt idx="1290" formatCode="0.00">
                  <c:v>39.874154282318528</c:v>
                </c:pt>
                <c:pt idx="1291" formatCode="0.00">
                  <c:v>39.435721830677764</c:v>
                </c:pt>
                <c:pt idx="1292" formatCode="0.00">
                  <c:v>39.599442503331716</c:v>
                </c:pt>
                <c:pt idx="1293" formatCode="0.00">
                  <c:v>39.498966761024576</c:v>
                </c:pt>
                <c:pt idx="1294" formatCode="0.00">
                  <c:v>39.790864311760309</c:v>
                </c:pt>
                <c:pt idx="1295" formatCode="0.00">
                  <c:v>39.404825235641788</c:v>
                </c:pt>
                <c:pt idx="1296" formatCode="0.00">
                  <c:v>38.720440195736437</c:v>
                </c:pt>
                <c:pt idx="1297" formatCode="0.00">
                  <c:v>38.647408060858517</c:v>
                </c:pt>
                <c:pt idx="1298" formatCode="0.00">
                  <c:v>38.413387492394385</c:v>
                </c:pt>
                <c:pt idx="1299" formatCode="0.00">
                  <c:v>38.619872217724478</c:v>
                </c:pt>
                <c:pt idx="1300" formatCode="0.00">
                  <c:v>38.861566471471313</c:v>
                </c:pt>
                <c:pt idx="1301" formatCode="0.00">
                  <c:v>39.297292873503288</c:v>
                </c:pt>
                <c:pt idx="1302" formatCode="0.00">
                  <c:v>38.678596673094468</c:v>
                </c:pt>
                <c:pt idx="1303" formatCode="0.00">
                  <c:v>38.654645892246734</c:v>
                </c:pt>
                <c:pt idx="1304" formatCode="0.00">
                  <c:v>38.957394887287684</c:v>
                </c:pt>
                <c:pt idx="1305" formatCode="0.00">
                  <c:v>39.920929105229717</c:v>
                </c:pt>
                <c:pt idx="1306" formatCode="0.00">
                  <c:v>40.573499591755834</c:v>
                </c:pt>
                <c:pt idx="1307" formatCode="0.00">
                  <c:v>40.395189423526936</c:v>
                </c:pt>
                <c:pt idx="1308" formatCode="0.00">
                  <c:v>40.01210787067668</c:v>
                </c:pt>
                <c:pt idx="1309" formatCode="0.00">
                  <c:v>39.654031586811172</c:v>
                </c:pt>
                <c:pt idx="1310" formatCode="0.00">
                  <c:v>39.165701127213985</c:v>
                </c:pt>
                <c:pt idx="1311" formatCode="0.00">
                  <c:v>39.654843788735434</c:v>
                </c:pt>
                <c:pt idx="1312" formatCode="0.00">
                  <c:v>39.483749678758265</c:v>
                </c:pt>
                <c:pt idx="1313" formatCode="0.00">
                  <c:v>39.176871984647754</c:v>
                </c:pt>
                <c:pt idx="1314" formatCode="0.00">
                  <c:v>39.381067038660568</c:v>
                </c:pt>
                <c:pt idx="1315" formatCode="0.00">
                  <c:v>39.137305662884572</c:v>
                </c:pt>
                <c:pt idx="1316" formatCode="0.00">
                  <c:v>39.330657429306157</c:v>
                </c:pt>
                <c:pt idx="1317" formatCode="0.00">
                  <c:v>38.710916303064032</c:v>
                </c:pt>
                <c:pt idx="1318" formatCode="0.00">
                  <c:v>38.005930071559696</c:v>
                </c:pt>
                <c:pt idx="1319" formatCode="0.00">
                  <c:v>38.054114143562899</c:v>
                </c:pt>
                <c:pt idx="1320" formatCode="0.00">
                  <c:v>38.630391974046049</c:v>
                </c:pt>
                <c:pt idx="1321" formatCode="0.00">
                  <c:v>38.710022614118522</c:v>
                </c:pt>
                <c:pt idx="1322" formatCode="0.00">
                  <c:v>39.002460257430073</c:v>
                </c:pt>
                <c:pt idx="1323" formatCode="0.00">
                  <c:v>39.055146680520117</c:v>
                </c:pt>
                <c:pt idx="1324" formatCode="0.00">
                  <c:v>38.295977656015047</c:v>
                </c:pt>
                <c:pt idx="1325" formatCode="0.00">
                  <c:v>38.043942966609244</c:v>
                </c:pt>
                <c:pt idx="1326" formatCode="0.00">
                  <c:v>37.822801908254796</c:v>
                </c:pt>
                <c:pt idx="1327" formatCode="0.00">
                  <c:v>37.553943402851381</c:v>
                </c:pt>
                <c:pt idx="1328" formatCode="0.00">
                  <c:v>37.829628750728041</c:v>
                </c:pt>
                <c:pt idx="1329" formatCode="0.00">
                  <c:v>37.833506940895965</c:v>
                </c:pt>
                <c:pt idx="1330" formatCode="0.00">
                  <c:v>37.475499923618962</c:v>
                </c:pt>
                <c:pt idx="1331" formatCode="0.00">
                  <c:v>37.067173189615005</c:v>
                </c:pt>
                <c:pt idx="1332" formatCode="0.00">
                  <c:v>37.500598176916455</c:v>
                </c:pt>
                <c:pt idx="1333" formatCode="0.00">
                  <c:v>37.285843340683343</c:v>
                </c:pt>
                <c:pt idx="1334" formatCode="0.00">
                  <c:v>37.036948405286864</c:v>
                </c:pt>
                <c:pt idx="1335" formatCode="0.00">
                  <c:v>36.980200122943444</c:v>
                </c:pt>
                <c:pt idx="1336" formatCode="0.00">
                  <c:v>37.480207699164474</c:v>
                </c:pt>
                <c:pt idx="1337" formatCode="0.00">
                  <c:v>36.618284956717581</c:v>
                </c:pt>
                <c:pt idx="1338" formatCode="0.00">
                  <c:v>36.636984890816038</c:v>
                </c:pt>
                <c:pt idx="1339" formatCode="0.00">
                  <c:v>36.582356187403136</c:v>
                </c:pt>
                <c:pt idx="1340" formatCode="0.00">
                  <c:v>37.080009724655255</c:v>
                </c:pt>
                <c:pt idx="1341" formatCode="0.00">
                  <c:v>36.493664993777017</c:v>
                </c:pt>
                <c:pt idx="1342" formatCode="0.00">
                  <c:v>36.173076729228335</c:v>
                </c:pt>
                <c:pt idx="1343" formatCode="0.00">
                  <c:v>36.335009797480389</c:v>
                </c:pt>
                <c:pt idx="1344" formatCode="0.00">
                  <c:v>36.394120667456562</c:v>
                </c:pt>
                <c:pt idx="1345" formatCode="0.00">
                  <c:v>36.319740180663459</c:v>
                </c:pt>
                <c:pt idx="1346" formatCode="0.00">
                  <c:v>36.608289853061393</c:v>
                </c:pt>
                <c:pt idx="1347" formatCode="0.00">
                  <c:v>36.19173678967541</c:v>
                </c:pt>
                <c:pt idx="1348" formatCode="0.00">
                  <c:v>36.576971503258406</c:v>
                </c:pt>
                <c:pt idx="1349" formatCode="0.00">
                  <c:v>36.264060970796436</c:v>
                </c:pt>
                <c:pt idx="1350" formatCode="0.00">
                  <c:v>36.972642152232467</c:v>
                </c:pt>
                <c:pt idx="1351" formatCode="0.00">
                  <c:v>36.703672781899797</c:v>
                </c:pt>
                <c:pt idx="1352" formatCode="0.00">
                  <c:v>36.406395158524411</c:v>
                </c:pt>
                <c:pt idx="1353" formatCode="0.00">
                  <c:v>36.310500240117946</c:v>
                </c:pt>
                <c:pt idx="1354" formatCode="0.00">
                  <c:v>36.27306459676759</c:v>
                </c:pt>
                <c:pt idx="1355" formatCode="0.00">
                  <c:v>36.650595900671526</c:v>
                </c:pt>
                <c:pt idx="1356" formatCode="0.00">
                  <c:v>36.382534953280299</c:v>
                </c:pt>
                <c:pt idx="1357" formatCode="0.00">
                  <c:v>35.843603886957567</c:v>
                </c:pt>
                <c:pt idx="1358" formatCode="0.00">
                  <c:v>36.978356548013053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B1-4F85-9082-C8CB7B9D9CFB}"/>
            </c:ext>
          </c:extLst>
        </c:ser>
        <c:ser>
          <c:idx val="2"/>
          <c:order val="2"/>
          <c:tx>
            <c:strRef>
              <c:f>ABTTS!$H$1</c:f>
              <c:strCache>
                <c:ptCount val="1"/>
                <c:pt idx="0">
                  <c:v>EGARCH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ABTTS!$H$2:$H$1360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39.016527435961343</c:v>
                </c:pt>
                <c:pt idx="1259" formatCode="0.00">
                  <c:v>38.994148817937443</c:v>
                </c:pt>
                <c:pt idx="1260" formatCode="0.00">
                  <c:v>38.037409149205359</c:v>
                </c:pt>
                <c:pt idx="1261" formatCode="0.00">
                  <c:v>37.720673854361188</c:v>
                </c:pt>
                <c:pt idx="1262" formatCode="0.00">
                  <c:v>38.148875032345806</c:v>
                </c:pt>
                <c:pt idx="1263" formatCode="0.00">
                  <c:v>36.644598736845175</c:v>
                </c:pt>
                <c:pt idx="1264" formatCode="0.00">
                  <c:v>38.485230519319749</c:v>
                </c:pt>
                <c:pt idx="1265" formatCode="0.00">
                  <c:v>38.30219564734243</c:v>
                </c:pt>
                <c:pt idx="1266" formatCode="0.00">
                  <c:v>37.411931481889098</c:v>
                </c:pt>
                <c:pt idx="1267" formatCode="0.00">
                  <c:v>36.713399458826352</c:v>
                </c:pt>
                <c:pt idx="1268" formatCode="0.00">
                  <c:v>37.539825282796023</c:v>
                </c:pt>
                <c:pt idx="1269" formatCode="0.00">
                  <c:v>37.572875067759099</c:v>
                </c:pt>
                <c:pt idx="1270" formatCode="0.00">
                  <c:v>35.763314913192986</c:v>
                </c:pt>
                <c:pt idx="1271" formatCode="0.00">
                  <c:v>36.095495382996226</c:v>
                </c:pt>
                <c:pt idx="1272" formatCode="0.00">
                  <c:v>37.229670703619938</c:v>
                </c:pt>
                <c:pt idx="1273" formatCode="0.00">
                  <c:v>37.793906020793045</c:v>
                </c:pt>
                <c:pt idx="1274" formatCode="0.00">
                  <c:v>36.953701855371015</c:v>
                </c:pt>
                <c:pt idx="1275" formatCode="0.00">
                  <c:v>37.710967428314227</c:v>
                </c:pt>
                <c:pt idx="1276" formatCode="0.00">
                  <c:v>37.206242512000095</c:v>
                </c:pt>
                <c:pt idx="1277" formatCode="0.00">
                  <c:v>38.197452938246016</c:v>
                </c:pt>
                <c:pt idx="1278" formatCode="0.00">
                  <c:v>38.219984633730689</c:v>
                </c:pt>
                <c:pt idx="1279" formatCode="0.00">
                  <c:v>38.167235279031331</c:v>
                </c:pt>
                <c:pt idx="1280" formatCode="0.00">
                  <c:v>38.001479583525395</c:v>
                </c:pt>
                <c:pt idx="1281" formatCode="0.00">
                  <c:v>38.803919997358207</c:v>
                </c:pt>
                <c:pt idx="1282" formatCode="0.00">
                  <c:v>37.754021345322407</c:v>
                </c:pt>
                <c:pt idx="1283" formatCode="0.00">
                  <c:v>36.631422906553652</c:v>
                </c:pt>
                <c:pt idx="1284" formatCode="0.00">
                  <c:v>37.25697970840865</c:v>
                </c:pt>
                <c:pt idx="1285" formatCode="0.00">
                  <c:v>38.299506208760775</c:v>
                </c:pt>
                <c:pt idx="1286" formatCode="0.00">
                  <c:v>38.859222832925873</c:v>
                </c:pt>
                <c:pt idx="1287" formatCode="0.00">
                  <c:v>38.480288325695462</c:v>
                </c:pt>
                <c:pt idx="1288" formatCode="0.00">
                  <c:v>38.490819847814116</c:v>
                </c:pt>
                <c:pt idx="1289" formatCode="0.00">
                  <c:v>38.86331057881295</c:v>
                </c:pt>
                <c:pt idx="1290" formatCode="0.00">
                  <c:v>40.011765041766246</c:v>
                </c:pt>
                <c:pt idx="1291" formatCode="0.00">
                  <c:v>40.533464784131326</c:v>
                </c:pt>
                <c:pt idx="1292" formatCode="0.00">
                  <c:v>40.183351615749366</c:v>
                </c:pt>
                <c:pt idx="1293" formatCode="0.00">
                  <c:v>38.704830010720606</c:v>
                </c:pt>
                <c:pt idx="1294" formatCode="0.00">
                  <c:v>39.56528559771985</c:v>
                </c:pt>
                <c:pt idx="1295" formatCode="0.00">
                  <c:v>39.251533951722116</c:v>
                </c:pt>
                <c:pt idx="1296" formatCode="0.00">
                  <c:v>38.391636420140046</c:v>
                </c:pt>
                <c:pt idx="1297" formatCode="0.00">
                  <c:v>38.618042441467928</c:v>
                </c:pt>
                <c:pt idx="1298" formatCode="0.00">
                  <c:v>38.489284212879134</c:v>
                </c:pt>
                <c:pt idx="1299" formatCode="0.00">
                  <c:v>38.323203257184829</c:v>
                </c:pt>
                <c:pt idx="1300" formatCode="0.00">
                  <c:v>38.843235136808737</c:v>
                </c:pt>
                <c:pt idx="1301" formatCode="0.00">
                  <c:v>38.738643990266453</c:v>
                </c:pt>
                <c:pt idx="1302" formatCode="0.00">
                  <c:v>39.062249843445763</c:v>
                </c:pt>
                <c:pt idx="1303" formatCode="0.00">
                  <c:v>38.696572581116612</c:v>
                </c:pt>
                <c:pt idx="1304" formatCode="0.00">
                  <c:v>38.664410347870088</c:v>
                </c:pt>
                <c:pt idx="1305" formatCode="0.00">
                  <c:v>38.955423377013645</c:v>
                </c:pt>
                <c:pt idx="1306" formatCode="0.00">
                  <c:v>39.417004363390241</c:v>
                </c:pt>
                <c:pt idx="1307" formatCode="0.00">
                  <c:v>40.877965710339595</c:v>
                </c:pt>
                <c:pt idx="1308" formatCode="0.00">
                  <c:v>41.07980062430002</c:v>
                </c:pt>
                <c:pt idx="1309" formatCode="0.00">
                  <c:v>40.821661819552084</c:v>
                </c:pt>
                <c:pt idx="1310" formatCode="0.00">
                  <c:v>40.527636104383319</c:v>
                </c:pt>
                <c:pt idx="1311" formatCode="0.00">
                  <c:v>39.269966480508806</c:v>
                </c:pt>
                <c:pt idx="1312" formatCode="0.00">
                  <c:v>38.862535710186009</c:v>
                </c:pt>
                <c:pt idx="1313" formatCode="0.00">
                  <c:v>39.266737128104666</c:v>
                </c:pt>
                <c:pt idx="1314" formatCode="0.00">
                  <c:v>39.408604947366534</c:v>
                </c:pt>
                <c:pt idx="1315" formatCode="0.00">
                  <c:v>39.002674379466804</c:v>
                </c:pt>
                <c:pt idx="1316" formatCode="0.00">
                  <c:v>40.34095147117516</c:v>
                </c:pt>
                <c:pt idx="1317" formatCode="0.00">
                  <c:v>39.665935672437961</c:v>
                </c:pt>
                <c:pt idx="1318" formatCode="0.00">
                  <c:v>39.135650794510369</c:v>
                </c:pt>
                <c:pt idx="1319" formatCode="0.00">
                  <c:v>37.617736856540184</c:v>
                </c:pt>
                <c:pt idx="1320" formatCode="0.00">
                  <c:v>38.14285560763328</c:v>
                </c:pt>
                <c:pt idx="1321" formatCode="0.00">
                  <c:v>39.212178555910064</c:v>
                </c:pt>
                <c:pt idx="1322" formatCode="0.00">
                  <c:v>39.287498741355343</c:v>
                </c:pt>
                <c:pt idx="1323" formatCode="0.00">
                  <c:v>38.512067562642265</c:v>
                </c:pt>
                <c:pt idx="1324" formatCode="0.00">
                  <c:v>39.704746716753881</c:v>
                </c:pt>
                <c:pt idx="1325" formatCode="0.00">
                  <c:v>37.295406763377805</c:v>
                </c:pt>
                <c:pt idx="1326" formatCode="0.00">
                  <c:v>37.681775443728583</c:v>
                </c:pt>
                <c:pt idx="1327" formatCode="0.00">
                  <c:v>38.732107438266333</c:v>
                </c:pt>
                <c:pt idx="1328" formatCode="0.00">
                  <c:v>37.888031859437874</c:v>
                </c:pt>
                <c:pt idx="1329" formatCode="0.00">
                  <c:v>36.675154565631694</c:v>
                </c:pt>
                <c:pt idx="1330" formatCode="0.00">
                  <c:v>37.274632967827742</c:v>
                </c:pt>
                <c:pt idx="1331" formatCode="0.00">
                  <c:v>36.714146619977626</c:v>
                </c:pt>
                <c:pt idx="1332" formatCode="0.00">
                  <c:v>36.902602880052704</c:v>
                </c:pt>
                <c:pt idx="1333" formatCode="0.00">
                  <c:v>37.95922920247412</c:v>
                </c:pt>
                <c:pt idx="1334" formatCode="0.00">
                  <c:v>37.15989452008705</c:v>
                </c:pt>
                <c:pt idx="1335" formatCode="0.00">
                  <c:v>37.321743603590676</c:v>
                </c:pt>
                <c:pt idx="1336" formatCode="0.00">
                  <c:v>36.582279748818962</c:v>
                </c:pt>
                <c:pt idx="1337" formatCode="0.00">
                  <c:v>37.35748372344451</c:v>
                </c:pt>
                <c:pt idx="1338" formatCode="0.00">
                  <c:v>36.868080211744598</c:v>
                </c:pt>
                <c:pt idx="1339" formatCode="0.00">
                  <c:v>36.716403753486539</c:v>
                </c:pt>
                <c:pt idx="1340" formatCode="0.00">
                  <c:v>36.607070192307788</c:v>
                </c:pt>
                <c:pt idx="1341" formatCode="0.00">
                  <c:v>37.67259878483673</c:v>
                </c:pt>
                <c:pt idx="1342" formatCode="0.00">
                  <c:v>36.955003877208966</c:v>
                </c:pt>
                <c:pt idx="1343" formatCode="0.00">
                  <c:v>36.31874110947679</c:v>
                </c:pt>
                <c:pt idx="1344" formatCode="0.00">
                  <c:v>37.179248437162073</c:v>
                </c:pt>
                <c:pt idx="1345" formatCode="0.00">
                  <c:v>37.206300430902921</c:v>
                </c:pt>
                <c:pt idx="1346" formatCode="0.00">
                  <c:v>36.000367821463868</c:v>
                </c:pt>
                <c:pt idx="1347" formatCode="0.00">
                  <c:v>36.471223401735479</c:v>
                </c:pt>
                <c:pt idx="1348" formatCode="0.00">
                  <c:v>35.933541775971875</c:v>
                </c:pt>
                <c:pt idx="1349" formatCode="0.00">
                  <c:v>36.624436857822701</c:v>
                </c:pt>
                <c:pt idx="1350" formatCode="0.00">
                  <c:v>35.856287776821418</c:v>
                </c:pt>
                <c:pt idx="1351" formatCode="0.00">
                  <c:v>37.476320859169284</c:v>
                </c:pt>
                <c:pt idx="1352" formatCode="0.00">
                  <c:v>37.60459093078471</c:v>
                </c:pt>
                <c:pt idx="1353" formatCode="0.00">
                  <c:v>35.469069768410556</c:v>
                </c:pt>
                <c:pt idx="1354" formatCode="0.00">
                  <c:v>36.735022181562577</c:v>
                </c:pt>
                <c:pt idx="1355" formatCode="0.00">
                  <c:v>36.846614157673841</c:v>
                </c:pt>
                <c:pt idx="1356" formatCode="0.00">
                  <c:v>36.429899452924431</c:v>
                </c:pt>
                <c:pt idx="1357" formatCode="0.00">
                  <c:v>36.053681350158605</c:v>
                </c:pt>
                <c:pt idx="1358" formatCode="0.00">
                  <c:v>36.056475102695615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B1-4F85-9082-C8CB7B9D9CFB}"/>
            </c:ext>
          </c:extLst>
        </c:ser>
        <c:ser>
          <c:idx val="3"/>
          <c:order val="3"/>
          <c:tx>
            <c:strRef>
              <c:f>ABTTS!$I$1</c:f>
              <c:strCache>
                <c:ptCount val="1"/>
                <c:pt idx="0">
                  <c:v>APARCH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ABTTS!$I$2:$I$1360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38.667886989672219</c:v>
                </c:pt>
                <c:pt idx="1259" formatCode="0.00">
                  <c:v>38.188403788716812</c:v>
                </c:pt>
                <c:pt idx="1260" formatCode="0.00">
                  <c:v>38.228728612493917</c:v>
                </c:pt>
                <c:pt idx="1261" formatCode="0.00">
                  <c:v>38.646635837381886</c:v>
                </c:pt>
                <c:pt idx="1262" formatCode="0.00">
                  <c:v>37.243093443593068</c:v>
                </c:pt>
                <c:pt idx="1263" formatCode="0.00">
                  <c:v>37.273466413977253</c:v>
                </c:pt>
                <c:pt idx="1264" formatCode="0.00">
                  <c:v>38.484786964181367</c:v>
                </c:pt>
                <c:pt idx="1265" formatCode="0.00">
                  <c:v>37.595979303609802</c:v>
                </c:pt>
                <c:pt idx="1266" formatCode="0.00">
                  <c:v>37.523943934843942</c:v>
                </c:pt>
                <c:pt idx="1267" formatCode="0.00">
                  <c:v>38.44100787618936</c:v>
                </c:pt>
                <c:pt idx="1268" formatCode="0.00">
                  <c:v>37.73057482948262</c:v>
                </c:pt>
                <c:pt idx="1269" formatCode="0.00">
                  <c:v>36.783029483727468</c:v>
                </c:pt>
                <c:pt idx="1270" formatCode="0.00">
                  <c:v>36.757593087551349</c:v>
                </c:pt>
                <c:pt idx="1271" formatCode="0.00">
                  <c:v>36.511950690638358</c:v>
                </c:pt>
                <c:pt idx="1272" formatCode="0.00">
                  <c:v>37.127588151770148</c:v>
                </c:pt>
                <c:pt idx="1273" formatCode="0.00">
                  <c:v>37.198859235163034</c:v>
                </c:pt>
                <c:pt idx="1274" formatCode="0.00">
                  <c:v>36.832519674586919</c:v>
                </c:pt>
                <c:pt idx="1275" formatCode="0.00">
                  <c:v>37.91454079990941</c:v>
                </c:pt>
                <c:pt idx="1276" formatCode="0.00">
                  <c:v>37.797344359776204</c:v>
                </c:pt>
                <c:pt idx="1277" formatCode="0.00">
                  <c:v>37.613316819596882</c:v>
                </c:pt>
                <c:pt idx="1278" formatCode="0.00">
                  <c:v>38.232942961874052</c:v>
                </c:pt>
                <c:pt idx="1279" formatCode="0.00">
                  <c:v>37.797556163641723</c:v>
                </c:pt>
                <c:pt idx="1280" formatCode="0.00">
                  <c:v>37.949448698710874</c:v>
                </c:pt>
                <c:pt idx="1281" formatCode="0.00">
                  <c:v>38.620982940090052</c:v>
                </c:pt>
                <c:pt idx="1282" formatCode="0.00">
                  <c:v>38.352299839285791</c:v>
                </c:pt>
                <c:pt idx="1283" formatCode="0.00">
                  <c:v>37.154469993894807</c:v>
                </c:pt>
                <c:pt idx="1284" formatCode="0.00">
                  <c:v>36.116783189525577</c:v>
                </c:pt>
                <c:pt idx="1285" formatCode="0.00">
                  <c:v>38.145075563876944</c:v>
                </c:pt>
                <c:pt idx="1286" formatCode="0.00">
                  <c:v>38.978273783698015</c:v>
                </c:pt>
                <c:pt idx="1287" formatCode="0.00">
                  <c:v>39.056147724332938</c:v>
                </c:pt>
                <c:pt idx="1288" formatCode="0.00">
                  <c:v>38.791804620503783</c:v>
                </c:pt>
                <c:pt idx="1289" formatCode="0.00">
                  <c:v>39.098873912431351</c:v>
                </c:pt>
                <c:pt idx="1290" formatCode="0.00">
                  <c:v>39.163791322381748</c:v>
                </c:pt>
                <c:pt idx="1291" formatCode="0.00">
                  <c:v>40.164542615763644</c:v>
                </c:pt>
                <c:pt idx="1292" formatCode="0.00">
                  <c:v>39.711568168607471</c:v>
                </c:pt>
                <c:pt idx="1293" formatCode="0.00">
                  <c:v>39.219872198466049</c:v>
                </c:pt>
                <c:pt idx="1294" formatCode="0.00">
                  <c:v>38.959349213070212</c:v>
                </c:pt>
                <c:pt idx="1295" formatCode="0.00">
                  <c:v>40.026519450442287</c:v>
                </c:pt>
                <c:pt idx="1296" formatCode="0.00">
                  <c:v>39.351565705868595</c:v>
                </c:pt>
                <c:pt idx="1297" formatCode="0.00">
                  <c:v>38.338651209321363</c:v>
                </c:pt>
                <c:pt idx="1298" formatCode="0.00">
                  <c:v>38.531100603792957</c:v>
                </c:pt>
                <c:pt idx="1299" formatCode="0.00">
                  <c:v>37.524831277424688</c:v>
                </c:pt>
                <c:pt idx="1300" formatCode="0.00">
                  <c:v>38.082833985687813</c:v>
                </c:pt>
                <c:pt idx="1301" formatCode="0.00">
                  <c:v>38.733427964538862</c:v>
                </c:pt>
                <c:pt idx="1302" formatCode="0.00">
                  <c:v>39.474638322845756</c:v>
                </c:pt>
                <c:pt idx="1303" formatCode="0.00">
                  <c:v>38.814397629022316</c:v>
                </c:pt>
                <c:pt idx="1304" formatCode="0.00">
                  <c:v>38.340009376273272</c:v>
                </c:pt>
                <c:pt idx="1305" formatCode="0.00">
                  <c:v>38.81064198528744</c:v>
                </c:pt>
                <c:pt idx="1306" formatCode="0.00">
                  <c:v>40.067679857769058</c:v>
                </c:pt>
                <c:pt idx="1307" formatCode="0.00">
                  <c:v>40.962882982264873</c:v>
                </c:pt>
                <c:pt idx="1308" formatCode="0.00">
                  <c:v>40.744715551197778</c:v>
                </c:pt>
                <c:pt idx="1309" formatCode="0.00">
                  <c:v>40.089170264867676</c:v>
                </c:pt>
                <c:pt idx="1310" formatCode="0.00">
                  <c:v>40.121858852710709</c:v>
                </c:pt>
                <c:pt idx="1311" formatCode="0.00">
                  <c:v>38.944656779968255</c:v>
                </c:pt>
                <c:pt idx="1312" formatCode="0.00">
                  <c:v>40.066011339903973</c:v>
                </c:pt>
                <c:pt idx="1313" formatCode="0.00">
                  <c:v>39.405871281419309</c:v>
                </c:pt>
                <c:pt idx="1314" formatCode="0.00">
                  <c:v>39.201365708723635</c:v>
                </c:pt>
                <c:pt idx="1315" formatCode="0.00">
                  <c:v>39.898062447503506</c:v>
                </c:pt>
                <c:pt idx="1316" formatCode="0.00">
                  <c:v>39.141245499214691</c:v>
                </c:pt>
                <c:pt idx="1317" formatCode="0.00">
                  <c:v>39.011326120567837</c:v>
                </c:pt>
                <c:pt idx="1318" formatCode="0.00">
                  <c:v>38.937565657870834</c:v>
                </c:pt>
                <c:pt idx="1319" formatCode="0.00">
                  <c:v>37.948074518297091</c:v>
                </c:pt>
                <c:pt idx="1320" formatCode="0.00">
                  <c:v>38.510849529104199</c:v>
                </c:pt>
                <c:pt idx="1321" formatCode="0.00">
                  <c:v>39.132460357895638</c:v>
                </c:pt>
                <c:pt idx="1322" formatCode="0.00">
                  <c:v>39.637154159631763</c:v>
                </c:pt>
                <c:pt idx="1323" formatCode="0.00">
                  <c:v>39.372747928498768</c:v>
                </c:pt>
                <c:pt idx="1324" formatCode="0.00">
                  <c:v>39.125867890141421</c:v>
                </c:pt>
                <c:pt idx="1325" formatCode="0.00">
                  <c:v>39.250278933463171</c:v>
                </c:pt>
                <c:pt idx="1326" formatCode="0.00">
                  <c:v>37.791509693205406</c:v>
                </c:pt>
                <c:pt idx="1327" formatCode="0.00">
                  <c:v>37.636982144327355</c:v>
                </c:pt>
                <c:pt idx="1328" formatCode="0.00">
                  <c:v>37.284044936853149</c:v>
                </c:pt>
                <c:pt idx="1329" formatCode="0.00">
                  <c:v>37.853624786957447</c:v>
                </c:pt>
                <c:pt idx="1330" formatCode="0.00">
                  <c:v>38.578468522084833</c:v>
                </c:pt>
                <c:pt idx="1331" formatCode="0.00">
                  <c:v>37.483386966914907</c:v>
                </c:pt>
                <c:pt idx="1332" formatCode="0.00">
                  <c:v>36.783599869731539</c:v>
                </c:pt>
                <c:pt idx="1333" formatCode="0.00">
                  <c:v>37.081373036661006</c:v>
                </c:pt>
                <c:pt idx="1334" formatCode="0.00">
                  <c:v>37.813645484871934</c:v>
                </c:pt>
                <c:pt idx="1335" formatCode="0.00">
                  <c:v>36.602450882113047</c:v>
                </c:pt>
                <c:pt idx="1336" formatCode="0.00">
                  <c:v>37.386258210510427</c:v>
                </c:pt>
                <c:pt idx="1337" formatCode="0.00">
                  <c:v>37.954130242371178</c:v>
                </c:pt>
                <c:pt idx="1338" formatCode="0.00">
                  <c:v>36.10192212942269</c:v>
                </c:pt>
                <c:pt idx="1339" formatCode="0.00">
                  <c:v>36.947386866010881</c:v>
                </c:pt>
                <c:pt idx="1340" formatCode="0.00">
                  <c:v>36.128953945781269</c:v>
                </c:pt>
                <c:pt idx="1341" formatCode="0.00">
                  <c:v>37.020735017396213</c:v>
                </c:pt>
                <c:pt idx="1342" formatCode="0.00">
                  <c:v>38.06398581269287</c:v>
                </c:pt>
                <c:pt idx="1343" formatCode="0.00">
                  <c:v>36.756342488299055</c:v>
                </c:pt>
                <c:pt idx="1344" formatCode="0.00">
                  <c:v>36.037167493282737</c:v>
                </c:pt>
                <c:pt idx="1345" formatCode="0.00">
                  <c:v>35.833228967459625</c:v>
                </c:pt>
                <c:pt idx="1346" formatCode="0.00">
                  <c:v>36.869810605299385</c:v>
                </c:pt>
                <c:pt idx="1347" formatCode="0.00">
                  <c:v>35.845251288221711</c:v>
                </c:pt>
                <c:pt idx="1348" formatCode="0.00">
                  <c:v>36.566101473955392</c:v>
                </c:pt>
                <c:pt idx="1349" formatCode="0.00">
                  <c:v>36.072998323811397</c:v>
                </c:pt>
                <c:pt idx="1350" formatCode="0.00">
                  <c:v>36.031172378828515</c:v>
                </c:pt>
                <c:pt idx="1351" formatCode="0.00">
                  <c:v>37.19396763236643</c:v>
                </c:pt>
                <c:pt idx="1352" formatCode="0.00">
                  <c:v>37.157764566956246</c:v>
                </c:pt>
                <c:pt idx="1353" formatCode="0.00">
                  <c:v>37.125228059797735</c:v>
                </c:pt>
                <c:pt idx="1354" formatCode="0.00">
                  <c:v>35.801463327165294</c:v>
                </c:pt>
                <c:pt idx="1355" formatCode="0.00">
                  <c:v>36.572246915252414</c:v>
                </c:pt>
                <c:pt idx="1356" formatCode="0.00">
                  <c:v>37.344973052355975</c:v>
                </c:pt>
                <c:pt idx="1357" formatCode="0.00">
                  <c:v>37.465022415014218</c:v>
                </c:pt>
                <c:pt idx="1358" formatCode="0.00">
                  <c:v>35.609994860865989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B1-4F85-9082-C8CB7B9D9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8995464"/>
        <c:axId val="870963040"/>
      </c:lineChart>
      <c:dateAx>
        <c:axId val="7389954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963040"/>
        <c:crosses val="autoZero"/>
        <c:auto val="1"/>
        <c:lblOffset val="100"/>
        <c:baseTimeUnit val="days"/>
      </c:dateAx>
      <c:valAx>
        <c:axId val="8709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995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BDXTS!$B$1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BDXTS!$A$2:$A$1360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BDXTS!$B$2:$B$1360</c:f>
              <c:numCache>
                <c:formatCode>General</c:formatCode>
                <c:ptCount val="1359"/>
                <c:pt idx="0">
                  <c:v>67.563068000000001</c:v>
                </c:pt>
                <c:pt idx="1">
                  <c:v>66.410550999999998</c:v>
                </c:pt>
                <c:pt idx="2">
                  <c:v>65.965879999999999</c:v>
                </c:pt>
                <c:pt idx="3">
                  <c:v>66.274426000000005</c:v>
                </c:pt>
                <c:pt idx="4">
                  <c:v>66.564824000000002</c:v>
                </c:pt>
                <c:pt idx="5">
                  <c:v>67.354348000000002</c:v>
                </c:pt>
                <c:pt idx="6">
                  <c:v>67.826243000000005</c:v>
                </c:pt>
                <c:pt idx="7">
                  <c:v>67.780872000000002</c:v>
                </c:pt>
                <c:pt idx="8">
                  <c:v>67.980521999999993</c:v>
                </c:pt>
                <c:pt idx="9">
                  <c:v>68.289068</c:v>
                </c:pt>
                <c:pt idx="10">
                  <c:v>69.405291000000005</c:v>
                </c:pt>
                <c:pt idx="11">
                  <c:v>70.703010000000006</c:v>
                </c:pt>
                <c:pt idx="12">
                  <c:v>70.920806999999996</c:v>
                </c:pt>
                <c:pt idx="13">
                  <c:v>70.412604999999999</c:v>
                </c:pt>
                <c:pt idx="14">
                  <c:v>71.047855999999996</c:v>
                </c:pt>
                <c:pt idx="15">
                  <c:v>71.919050999999996</c:v>
                </c:pt>
                <c:pt idx="16">
                  <c:v>72.027952999999997</c:v>
                </c:pt>
                <c:pt idx="17">
                  <c:v>71.773848999999998</c:v>
                </c:pt>
                <c:pt idx="18">
                  <c:v>71.683099999999996</c:v>
                </c:pt>
                <c:pt idx="19">
                  <c:v>71.156757999999996</c:v>
                </c:pt>
                <c:pt idx="20">
                  <c:v>72.145925000000005</c:v>
                </c:pt>
                <c:pt idx="21">
                  <c:v>72.037023000000005</c:v>
                </c:pt>
                <c:pt idx="22">
                  <c:v>72.518001999999996</c:v>
                </c:pt>
                <c:pt idx="23">
                  <c:v>73.080645000000004</c:v>
                </c:pt>
                <c:pt idx="24">
                  <c:v>70.340010000000007</c:v>
                </c:pt>
                <c:pt idx="25">
                  <c:v>69.704758999999996</c:v>
                </c:pt>
                <c:pt idx="26">
                  <c:v>69.741060000000004</c:v>
                </c:pt>
                <c:pt idx="27">
                  <c:v>69.350836000000001</c:v>
                </c:pt>
                <c:pt idx="28">
                  <c:v>69.750136999999995</c:v>
                </c:pt>
                <c:pt idx="29">
                  <c:v>69.604934</c:v>
                </c:pt>
                <c:pt idx="30">
                  <c:v>70.113135999999997</c:v>
                </c:pt>
                <c:pt idx="31">
                  <c:v>70.430758999999995</c:v>
                </c:pt>
                <c:pt idx="32">
                  <c:v>70.240184999999997</c:v>
                </c:pt>
                <c:pt idx="33">
                  <c:v>69.977011000000005</c:v>
                </c:pt>
                <c:pt idx="34">
                  <c:v>69.722913000000005</c:v>
                </c:pt>
                <c:pt idx="35">
                  <c:v>69.378060000000005</c:v>
                </c:pt>
                <c:pt idx="36">
                  <c:v>70.131282999999996</c:v>
                </c:pt>
                <c:pt idx="37">
                  <c:v>69.986087999999995</c:v>
                </c:pt>
                <c:pt idx="38">
                  <c:v>70.076836</c:v>
                </c:pt>
                <c:pt idx="39">
                  <c:v>69.169340000000005</c:v>
                </c:pt>
                <c:pt idx="40">
                  <c:v>69.314536000000004</c:v>
                </c:pt>
                <c:pt idx="41">
                  <c:v>69.577709999999996</c:v>
                </c:pt>
                <c:pt idx="42">
                  <c:v>68.978767000000005</c:v>
                </c:pt>
                <c:pt idx="43">
                  <c:v>68.461494000000002</c:v>
                </c:pt>
                <c:pt idx="44">
                  <c:v>68.881444000000002</c:v>
                </c:pt>
                <c:pt idx="45">
                  <c:v>69.931327999999993</c:v>
                </c:pt>
                <c:pt idx="46">
                  <c:v>70.132176000000001</c:v>
                </c:pt>
                <c:pt idx="47">
                  <c:v>70.031751999999997</c:v>
                </c:pt>
                <c:pt idx="48">
                  <c:v>71.026861999999994</c:v>
                </c:pt>
                <c:pt idx="49">
                  <c:v>70.844268999999997</c:v>
                </c:pt>
                <c:pt idx="50">
                  <c:v>71.291608999999994</c:v>
                </c:pt>
                <c:pt idx="51">
                  <c:v>71.309871999999999</c:v>
                </c:pt>
                <c:pt idx="52">
                  <c:v>71.072505000000007</c:v>
                </c:pt>
                <c:pt idx="53">
                  <c:v>70.378666999999993</c:v>
                </c:pt>
                <c:pt idx="54">
                  <c:v>70.141306999999998</c:v>
                </c:pt>
                <c:pt idx="55">
                  <c:v>70.186949999999996</c:v>
                </c:pt>
                <c:pt idx="56">
                  <c:v>69.748741999999993</c:v>
                </c:pt>
                <c:pt idx="57">
                  <c:v>70.908175</c:v>
                </c:pt>
                <c:pt idx="58">
                  <c:v>70.990342999999996</c:v>
                </c:pt>
                <c:pt idx="59">
                  <c:v>70.789495000000002</c:v>
                </c:pt>
                <c:pt idx="60">
                  <c:v>70.387799000000001</c:v>
                </c:pt>
                <c:pt idx="61">
                  <c:v>70.889919000000006</c:v>
                </c:pt>
                <c:pt idx="62">
                  <c:v>71.127285999999998</c:v>
                </c:pt>
                <c:pt idx="63">
                  <c:v>71.328126999999995</c:v>
                </c:pt>
                <c:pt idx="64">
                  <c:v>70.990342999999996</c:v>
                </c:pt>
                <c:pt idx="65">
                  <c:v>70.889919000000006</c:v>
                </c:pt>
                <c:pt idx="66">
                  <c:v>70.013496000000004</c:v>
                </c:pt>
                <c:pt idx="67">
                  <c:v>69.392696000000001</c:v>
                </c:pt>
                <c:pt idx="68">
                  <c:v>69.429214000000002</c:v>
                </c:pt>
                <c:pt idx="69">
                  <c:v>69.639187000000007</c:v>
                </c:pt>
                <c:pt idx="70">
                  <c:v>68.278906000000006</c:v>
                </c:pt>
                <c:pt idx="71">
                  <c:v>68.488878</c:v>
                </c:pt>
                <c:pt idx="72">
                  <c:v>69.922196</c:v>
                </c:pt>
                <c:pt idx="73">
                  <c:v>69.630054999999999</c:v>
                </c:pt>
                <c:pt idx="74">
                  <c:v>69.566149999999993</c:v>
                </c:pt>
                <c:pt idx="75">
                  <c:v>69.776128999999997</c:v>
                </c:pt>
                <c:pt idx="76">
                  <c:v>69.064036000000002</c:v>
                </c:pt>
                <c:pt idx="77">
                  <c:v>69.438338999999999</c:v>
                </c:pt>
                <c:pt idx="78">
                  <c:v>70.196082000000004</c:v>
                </c:pt>
                <c:pt idx="79">
                  <c:v>70.588646999999995</c:v>
                </c:pt>
                <c:pt idx="80">
                  <c:v>71.182060000000007</c:v>
                </c:pt>
                <c:pt idx="81">
                  <c:v>71.620267999999996</c:v>
                </c:pt>
                <c:pt idx="82">
                  <c:v>70.743844999999993</c:v>
                </c:pt>
                <c:pt idx="83">
                  <c:v>70.752977000000001</c:v>
                </c:pt>
                <c:pt idx="84">
                  <c:v>70.889919000000006</c:v>
                </c:pt>
                <c:pt idx="85">
                  <c:v>70.013496000000004</c:v>
                </c:pt>
                <c:pt idx="86">
                  <c:v>70.040882999999994</c:v>
                </c:pt>
                <c:pt idx="87">
                  <c:v>70.050015000000002</c:v>
                </c:pt>
                <c:pt idx="88">
                  <c:v>69.401820000000001</c:v>
                </c:pt>
                <c:pt idx="89">
                  <c:v>69.949590999999998</c:v>
                </c:pt>
                <c:pt idx="90">
                  <c:v>70.077402000000006</c:v>
                </c:pt>
                <c:pt idx="91">
                  <c:v>69.821779000000006</c:v>
                </c:pt>
                <c:pt idx="92">
                  <c:v>69.374432999999996</c:v>
                </c:pt>
                <c:pt idx="93">
                  <c:v>69.347046000000006</c:v>
                </c:pt>
                <c:pt idx="94">
                  <c:v>68.278906000000006</c:v>
                </c:pt>
                <c:pt idx="95">
                  <c:v>67.731142000000006</c:v>
                </c:pt>
                <c:pt idx="96">
                  <c:v>68.826668999999995</c:v>
                </c:pt>
                <c:pt idx="97">
                  <c:v>68.269773999999998</c:v>
                </c:pt>
                <c:pt idx="98">
                  <c:v>67.931989999999999</c:v>
                </c:pt>
                <c:pt idx="99">
                  <c:v>68.215000000000003</c:v>
                </c:pt>
                <c:pt idx="100">
                  <c:v>67.941114999999996</c:v>
                </c:pt>
                <c:pt idx="101">
                  <c:v>67.822434999999999</c:v>
                </c:pt>
                <c:pt idx="102">
                  <c:v>67.046436</c:v>
                </c:pt>
                <c:pt idx="103">
                  <c:v>66.763418999999999</c:v>
                </c:pt>
                <c:pt idx="104">
                  <c:v>65.914383000000001</c:v>
                </c:pt>
                <c:pt idx="105">
                  <c:v>65.896127000000007</c:v>
                </c:pt>
                <c:pt idx="106">
                  <c:v>66.270430000000005</c:v>
                </c:pt>
                <c:pt idx="107">
                  <c:v>66.812431000000004</c:v>
                </c:pt>
                <c:pt idx="108">
                  <c:v>66.968598</c:v>
                </c:pt>
                <c:pt idx="109">
                  <c:v>67.299307999999996</c:v>
                </c:pt>
                <c:pt idx="110">
                  <c:v>66.628699999999995</c:v>
                </c:pt>
                <c:pt idx="111">
                  <c:v>66.913475000000005</c:v>
                </c:pt>
                <c:pt idx="112">
                  <c:v>67.051271999999997</c:v>
                </c:pt>
                <c:pt idx="113">
                  <c:v>67.189069000000003</c:v>
                </c:pt>
                <c:pt idx="114">
                  <c:v>67.602452</c:v>
                </c:pt>
                <c:pt idx="115">
                  <c:v>67.455473999999995</c:v>
                </c:pt>
                <c:pt idx="116">
                  <c:v>68.668074000000004</c:v>
                </c:pt>
                <c:pt idx="117">
                  <c:v>68.594581000000005</c:v>
                </c:pt>
                <c:pt idx="118">
                  <c:v>67.731067999999993</c:v>
                </c:pt>
                <c:pt idx="119">
                  <c:v>67.969908000000004</c:v>
                </c:pt>
                <c:pt idx="120">
                  <c:v>67.097206999999997</c:v>
                </c:pt>
                <c:pt idx="121">
                  <c:v>66.849170999999998</c:v>
                </c:pt>
                <c:pt idx="122">
                  <c:v>67.501408999999995</c:v>
                </c:pt>
                <c:pt idx="123">
                  <c:v>67.189069000000003</c:v>
                </c:pt>
                <c:pt idx="124">
                  <c:v>68.668074000000004</c:v>
                </c:pt>
                <c:pt idx="125">
                  <c:v>69.237630999999993</c:v>
                </c:pt>
                <c:pt idx="126">
                  <c:v>69.531593999999998</c:v>
                </c:pt>
                <c:pt idx="127">
                  <c:v>69.210065999999998</c:v>
                </c:pt>
                <c:pt idx="128">
                  <c:v>69.026342</c:v>
                </c:pt>
                <c:pt idx="129">
                  <c:v>68.860986999999994</c:v>
                </c:pt>
                <c:pt idx="130">
                  <c:v>68.723190000000002</c:v>
                </c:pt>
                <c:pt idx="131">
                  <c:v>68.906920999999997</c:v>
                </c:pt>
                <c:pt idx="132">
                  <c:v>68.300618</c:v>
                </c:pt>
                <c:pt idx="133">
                  <c:v>68.364922000000007</c:v>
                </c:pt>
                <c:pt idx="134">
                  <c:v>68.429226999999997</c:v>
                </c:pt>
                <c:pt idx="135">
                  <c:v>69.090646000000007</c:v>
                </c:pt>
                <c:pt idx="136">
                  <c:v>69.283558999999997</c:v>
                </c:pt>
                <c:pt idx="137">
                  <c:v>69.770435000000006</c:v>
                </c:pt>
                <c:pt idx="138">
                  <c:v>68.704819999999998</c:v>
                </c:pt>
                <c:pt idx="139">
                  <c:v>68.006654999999995</c:v>
                </c:pt>
                <c:pt idx="140">
                  <c:v>67.216627000000003</c:v>
                </c:pt>
                <c:pt idx="141">
                  <c:v>67.721879999999999</c:v>
                </c:pt>
                <c:pt idx="142">
                  <c:v>68.429226999999997</c:v>
                </c:pt>
                <c:pt idx="143">
                  <c:v>69.761253999999994</c:v>
                </c:pt>
                <c:pt idx="144">
                  <c:v>70.009281999999999</c:v>
                </c:pt>
                <c:pt idx="145">
                  <c:v>69.549964000000003</c:v>
                </c:pt>
                <c:pt idx="146">
                  <c:v>69.063087999999993</c:v>
                </c:pt>
                <c:pt idx="147">
                  <c:v>68.364922000000007</c:v>
                </c:pt>
                <c:pt idx="148">
                  <c:v>68.300618</c:v>
                </c:pt>
                <c:pt idx="149">
                  <c:v>68.686443999999995</c:v>
                </c:pt>
                <c:pt idx="150">
                  <c:v>69.329492999999999</c:v>
                </c:pt>
                <c:pt idx="151">
                  <c:v>69.402985999999999</c:v>
                </c:pt>
                <c:pt idx="152">
                  <c:v>69.357050999999998</c:v>
                </c:pt>
                <c:pt idx="153">
                  <c:v>69.715318999999994</c:v>
                </c:pt>
                <c:pt idx="154">
                  <c:v>70.009281999999999</c:v>
                </c:pt>
                <c:pt idx="155">
                  <c:v>69.871485000000007</c:v>
                </c:pt>
                <c:pt idx="156">
                  <c:v>69.972536000000005</c:v>
                </c:pt>
                <c:pt idx="157">
                  <c:v>69.715318999999994</c:v>
                </c:pt>
                <c:pt idx="158">
                  <c:v>70.321622000000005</c:v>
                </c:pt>
                <c:pt idx="159">
                  <c:v>70.349180000000004</c:v>
                </c:pt>
                <c:pt idx="160">
                  <c:v>69.963355000000007</c:v>
                </c:pt>
                <c:pt idx="161">
                  <c:v>69.807181</c:v>
                </c:pt>
                <c:pt idx="162">
                  <c:v>69.145762000000005</c:v>
                </c:pt>
                <c:pt idx="163">
                  <c:v>69.752065000000002</c:v>
                </c:pt>
                <c:pt idx="164">
                  <c:v>69.641825999999995</c:v>
                </c:pt>
                <c:pt idx="165">
                  <c:v>69.494848000000005</c:v>
                </c:pt>
                <c:pt idx="166">
                  <c:v>69.375421000000003</c:v>
                </c:pt>
                <c:pt idx="167">
                  <c:v>69.641825999999995</c:v>
                </c:pt>
                <c:pt idx="168">
                  <c:v>69.798000000000002</c:v>
                </c:pt>
                <c:pt idx="169">
                  <c:v>70.349180000000004</c:v>
                </c:pt>
                <c:pt idx="170">
                  <c:v>70.681838999999997</c:v>
                </c:pt>
                <c:pt idx="171">
                  <c:v>71.337924999999998</c:v>
                </c:pt>
                <c:pt idx="172">
                  <c:v>71.966290999999998</c:v>
                </c:pt>
                <c:pt idx="173">
                  <c:v>71.763002</c:v>
                </c:pt>
                <c:pt idx="174">
                  <c:v>72.308198000000004</c:v>
                </c:pt>
                <c:pt idx="175">
                  <c:v>72.086423999999994</c:v>
                </c:pt>
                <c:pt idx="176">
                  <c:v>72.650104999999996</c:v>
                </c:pt>
                <c:pt idx="177">
                  <c:v>73.149101999999999</c:v>
                </c:pt>
                <c:pt idx="178">
                  <c:v>73.380117999999996</c:v>
                </c:pt>
                <c:pt idx="179">
                  <c:v>73.454037999999997</c:v>
                </c:pt>
                <c:pt idx="180">
                  <c:v>73.176822000000001</c:v>
                </c:pt>
                <c:pt idx="181">
                  <c:v>73.204543000000001</c:v>
                </c:pt>
                <c:pt idx="182">
                  <c:v>73.296948</c:v>
                </c:pt>
                <c:pt idx="183">
                  <c:v>73.102895000000004</c:v>
                </c:pt>
                <c:pt idx="184">
                  <c:v>73.001248000000004</c:v>
                </c:pt>
                <c:pt idx="185">
                  <c:v>72.391360000000006</c:v>
                </c:pt>
                <c:pt idx="186">
                  <c:v>72.760987999999998</c:v>
                </c:pt>
                <c:pt idx="187">
                  <c:v>72.594656000000001</c:v>
                </c:pt>
                <c:pt idx="188">
                  <c:v>72.955040999999994</c:v>
                </c:pt>
                <c:pt idx="189">
                  <c:v>73.186058000000003</c:v>
                </c:pt>
                <c:pt idx="190">
                  <c:v>72.788708999999997</c:v>
                </c:pt>
                <c:pt idx="191">
                  <c:v>73.186058000000003</c:v>
                </c:pt>
                <c:pt idx="192">
                  <c:v>73.417074999999997</c:v>
                </c:pt>
                <c:pt idx="193">
                  <c:v>73.426316999999997</c:v>
                </c:pt>
                <c:pt idx="194">
                  <c:v>71.365652999999995</c:v>
                </c:pt>
                <c:pt idx="195">
                  <c:v>70.598675999999998</c:v>
                </c:pt>
                <c:pt idx="196">
                  <c:v>71.180835999999999</c:v>
                </c:pt>
                <c:pt idx="197">
                  <c:v>70.801972000000006</c:v>
                </c:pt>
                <c:pt idx="198">
                  <c:v>70.700323999999995</c:v>
                </c:pt>
                <c:pt idx="199">
                  <c:v>71.393373999999994</c:v>
                </c:pt>
                <c:pt idx="200">
                  <c:v>71.227041999999997</c:v>
                </c:pt>
                <c:pt idx="201">
                  <c:v>71.051467000000002</c:v>
                </c:pt>
                <c:pt idx="202">
                  <c:v>69.905625999999998</c:v>
                </c:pt>
                <c:pt idx="203">
                  <c:v>70.136643000000007</c:v>
                </c:pt>
                <c:pt idx="204">
                  <c:v>69.674610000000001</c:v>
                </c:pt>
                <c:pt idx="205">
                  <c:v>69.545241000000004</c:v>
                </c:pt>
                <c:pt idx="206">
                  <c:v>69.572962000000004</c:v>
                </c:pt>
                <c:pt idx="207">
                  <c:v>69.619161000000005</c:v>
                </c:pt>
                <c:pt idx="208">
                  <c:v>69.933346999999998</c:v>
                </c:pt>
                <c:pt idx="209">
                  <c:v>70.487786</c:v>
                </c:pt>
                <c:pt idx="210">
                  <c:v>69.924104999999997</c:v>
                </c:pt>
                <c:pt idx="211">
                  <c:v>70.774243999999996</c:v>
                </c:pt>
                <c:pt idx="212">
                  <c:v>72.511493000000002</c:v>
                </c:pt>
                <c:pt idx="213">
                  <c:v>69.794736</c:v>
                </c:pt>
                <c:pt idx="214">
                  <c:v>69.378908999999993</c:v>
                </c:pt>
                <c:pt idx="215">
                  <c:v>69.517520000000005</c:v>
                </c:pt>
                <c:pt idx="216">
                  <c:v>68.963075000000003</c:v>
                </c:pt>
                <c:pt idx="217">
                  <c:v>69.194091</c:v>
                </c:pt>
                <c:pt idx="218">
                  <c:v>68.963075000000003</c:v>
                </c:pt>
                <c:pt idx="219">
                  <c:v>69.720809000000003</c:v>
                </c:pt>
                <c:pt idx="220">
                  <c:v>69.850178</c:v>
                </c:pt>
                <c:pt idx="221">
                  <c:v>70.034994999999995</c:v>
                </c:pt>
                <c:pt idx="222">
                  <c:v>70.395380000000003</c:v>
                </c:pt>
                <c:pt idx="223">
                  <c:v>70.986782000000005</c:v>
                </c:pt>
                <c:pt idx="224">
                  <c:v>71.827686</c:v>
                </c:pt>
                <c:pt idx="225">
                  <c:v>71.855407</c:v>
                </c:pt>
                <c:pt idx="226">
                  <c:v>71.291725999999997</c:v>
                </c:pt>
                <c:pt idx="227">
                  <c:v>71.716796000000002</c:v>
                </c:pt>
                <c:pt idx="228">
                  <c:v>71.125394</c:v>
                </c:pt>
                <c:pt idx="229">
                  <c:v>70.848170999999994</c:v>
                </c:pt>
                <c:pt idx="230">
                  <c:v>70.450822000000002</c:v>
                </c:pt>
                <c:pt idx="231">
                  <c:v>71.125394</c:v>
                </c:pt>
                <c:pt idx="232">
                  <c:v>71.513499999999993</c:v>
                </c:pt>
                <c:pt idx="233">
                  <c:v>71.704153000000005</c:v>
                </c:pt>
                <c:pt idx="234">
                  <c:v>72.197058999999996</c:v>
                </c:pt>
                <c:pt idx="235">
                  <c:v>72.057563000000002</c:v>
                </c:pt>
                <c:pt idx="236">
                  <c:v>72.745772000000002</c:v>
                </c:pt>
                <c:pt idx="237">
                  <c:v>73.108476999999993</c:v>
                </c:pt>
                <c:pt idx="238">
                  <c:v>72.978275999999994</c:v>
                </c:pt>
                <c:pt idx="239">
                  <c:v>72.280764000000005</c:v>
                </c:pt>
                <c:pt idx="240">
                  <c:v>73.220082000000005</c:v>
                </c:pt>
                <c:pt idx="241">
                  <c:v>73.322377000000003</c:v>
                </c:pt>
                <c:pt idx="242">
                  <c:v>73.034074000000004</c:v>
                </c:pt>
                <c:pt idx="243">
                  <c:v>73.592082000000005</c:v>
                </c:pt>
                <c:pt idx="244">
                  <c:v>73.340980999999999</c:v>
                </c:pt>
                <c:pt idx="245">
                  <c:v>73.061974000000006</c:v>
                </c:pt>
                <c:pt idx="246">
                  <c:v>72.559764999999999</c:v>
                </c:pt>
                <c:pt idx="247">
                  <c:v>72.801570999999996</c:v>
                </c:pt>
                <c:pt idx="248">
                  <c:v>71.927353999999994</c:v>
                </c:pt>
                <c:pt idx="249">
                  <c:v>72.717872999999997</c:v>
                </c:pt>
                <c:pt idx="250">
                  <c:v>73.889685999999998</c:v>
                </c:pt>
                <c:pt idx="251">
                  <c:v>74.763902999999999</c:v>
                </c:pt>
                <c:pt idx="252">
                  <c:v>74.726701000000006</c:v>
                </c:pt>
                <c:pt idx="253">
                  <c:v>74.977808999999993</c:v>
                </c:pt>
                <c:pt idx="254">
                  <c:v>75.647413999999998</c:v>
                </c:pt>
                <c:pt idx="255">
                  <c:v>75.842723000000007</c:v>
                </c:pt>
                <c:pt idx="256">
                  <c:v>75.963622999999998</c:v>
                </c:pt>
                <c:pt idx="257">
                  <c:v>76.038026000000002</c:v>
                </c:pt>
                <c:pt idx="258">
                  <c:v>76.540234999999996</c:v>
                </c:pt>
                <c:pt idx="259">
                  <c:v>76.912234999999995</c:v>
                </c:pt>
                <c:pt idx="260">
                  <c:v>77.191242000000003</c:v>
                </c:pt>
                <c:pt idx="261">
                  <c:v>77.061041000000003</c:v>
                </c:pt>
                <c:pt idx="262">
                  <c:v>78.065459000000004</c:v>
                </c:pt>
                <c:pt idx="263">
                  <c:v>77.879451000000003</c:v>
                </c:pt>
                <c:pt idx="264">
                  <c:v>77.823652999999993</c:v>
                </c:pt>
                <c:pt idx="265">
                  <c:v>77.953854000000007</c:v>
                </c:pt>
                <c:pt idx="266">
                  <c:v>78.669962999999996</c:v>
                </c:pt>
                <c:pt idx="267">
                  <c:v>78.177055999999993</c:v>
                </c:pt>
                <c:pt idx="268">
                  <c:v>78.381659999999997</c:v>
                </c:pt>
                <c:pt idx="269">
                  <c:v>78.232861999999997</c:v>
                </c:pt>
                <c:pt idx="270">
                  <c:v>78.158458999999993</c:v>
                </c:pt>
                <c:pt idx="271">
                  <c:v>79.190776</c:v>
                </c:pt>
                <c:pt idx="272">
                  <c:v>79.200078000000005</c:v>
                </c:pt>
                <c:pt idx="273">
                  <c:v>81.534411000000006</c:v>
                </c:pt>
                <c:pt idx="274">
                  <c:v>81.729713000000004</c:v>
                </c:pt>
                <c:pt idx="275">
                  <c:v>81.748317</c:v>
                </c:pt>
                <c:pt idx="276">
                  <c:v>82.073820999999995</c:v>
                </c:pt>
                <c:pt idx="277">
                  <c:v>82.129620000000003</c:v>
                </c:pt>
                <c:pt idx="278">
                  <c:v>82.352828000000002</c:v>
                </c:pt>
                <c:pt idx="279">
                  <c:v>82.278424999999999</c:v>
                </c:pt>
                <c:pt idx="280">
                  <c:v>82.204021999999995</c:v>
                </c:pt>
                <c:pt idx="281">
                  <c:v>82.297022999999996</c:v>
                </c:pt>
                <c:pt idx="282">
                  <c:v>82.371425000000002</c:v>
                </c:pt>
                <c:pt idx="283">
                  <c:v>81.301907</c:v>
                </c:pt>
                <c:pt idx="284">
                  <c:v>80.753201000000004</c:v>
                </c:pt>
                <c:pt idx="285">
                  <c:v>81.757619000000005</c:v>
                </c:pt>
                <c:pt idx="286">
                  <c:v>80.771799000000001</c:v>
                </c:pt>
                <c:pt idx="287">
                  <c:v>80.781101000000007</c:v>
                </c:pt>
                <c:pt idx="288">
                  <c:v>81.999418000000006</c:v>
                </c:pt>
                <c:pt idx="289">
                  <c:v>81.897115999999997</c:v>
                </c:pt>
                <c:pt idx="290">
                  <c:v>82.538827999999995</c:v>
                </c:pt>
                <c:pt idx="291">
                  <c:v>82.455129999999997</c:v>
                </c:pt>
                <c:pt idx="292">
                  <c:v>82.948036999999999</c:v>
                </c:pt>
                <c:pt idx="293">
                  <c:v>82.410291999999998</c:v>
                </c:pt>
                <c:pt idx="294">
                  <c:v>82.522512000000006</c:v>
                </c:pt>
                <c:pt idx="295">
                  <c:v>83.083634000000004</c:v>
                </c:pt>
                <c:pt idx="296">
                  <c:v>83.803746000000004</c:v>
                </c:pt>
                <c:pt idx="297">
                  <c:v>84.299402999999998</c:v>
                </c:pt>
                <c:pt idx="298">
                  <c:v>85.169145</c:v>
                </c:pt>
                <c:pt idx="299">
                  <c:v>86.506488000000004</c:v>
                </c:pt>
                <c:pt idx="300">
                  <c:v>86.319450000000003</c:v>
                </c:pt>
                <c:pt idx="301">
                  <c:v>85.898604000000006</c:v>
                </c:pt>
                <c:pt idx="302">
                  <c:v>85.795730000000006</c:v>
                </c:pt>
                <c:pt idx="303">
                  <c:v>86.964737</c:v>
                </c:pt>
                <c:pt idx="304">
                  <c:v>85.973421999999999</c:v>
                </c:pt>
                <c:pt idx="305">
                  <c:v>86.712235000000007</c:v>
                </c:pt>
                <c:pt idx="306">
                  <c:v>86.441023999999999</c:v>
                </c:pt>
                <c:pt idx="307">
                  <c:v>87.825130999999999</c:v>
                </c:pt>
                <c:pt idx="308">
                  <c:v>88.994138000000007</c:v>
                </c:pt>
                <c:pt idx="309">
                  <c:v>89.414976999999993</c:v>
                </c:pt>
                <c:pt idx="310">
                  <c:v>89.508497000000006</c:v>
                </c:pt>
                <c:pt idx="311">
                  <c:v>90.322128000000006</c:v>
                </c:pt>
                <c:pt idx="312">
                  <c:v>90.163145</c:v>
                </c:pt>
                <c:pt idx="313">
                  <c:v>90.303420000000003</c:v>
                </c:pt>
                <c:pt idx="314">
                  <c:v>89.882580000000004</c:v>
                </c:pt>
                <c:pt idx="315">
                  <c:v>89.274694999999994</c:v>
                </c:pt>
                <c:pt idx="316">
                  <c:v>89.817115999999999</c:v>
                </c:pt>
                <c:pt idx="317">
                  <c:v>90.163145</c:v>
                </c:pt>
                <c:pt idx="318">
                  <c:v>90.387591999999998</c:v>
                </c:pt>
                <c:pt idx="319">
                  <c:v>90.116381000000004</c:v>
                </c:pt>
                <c:pt idx="320">
                  <c:v>88.694864999999993</c:v>
                </c:pt>
                <c:pt idx="321">
                  <c:v>89.237285999999997</c:v>
                </c:pt>
                <c:pt idx="322">
                  <c:v>88.423661999999993</c:v>
                </c:pt>
                <c:pt idx="323">
                  <c:v>87.581975999999997</c:v>
                </c:pt>
                <c:pt idx="324">
                  <c:v>88.433008999999998</c:v>
                </c:pt>
                <c:pt idx="325">
                  <c:v>88.994138000000007</c:v>
                </c:pt>
                <c:pt idx="326">
                  <c:v>89.630071000000001</c:v>
                </c:pt>
                <c:pt idx="327">
                  <c:v>88.807092999999995</c:v>
                </c:pt>
                <c:pt idx="328">
                  <c:v>90.144435999999999</c:v>
                </c:pt>
                <c:pt idx="329">
                  <c:v>88.489125999999999</c:v>
                </c:pt>
                <c:pt idx="330">
                  <c:v>88.666809999999998</c:v>
                </c:pt>
                <c:pt idx="331">
                  <c:v>88.189860999999993</c:v>
                </c:pt>
                <c:pt idx="332">
                  <c:v>87.516512000000006</c:v>
                </c:pt>
                <c:pt idx="333">
                  <c:v>89.929343000000003</c:v>
                </c:pt>
                <c:pt idx="334">
                  <c:v>91.117051000000004</c:v>
                </c:pt>
                <c:pt idx="335">
                  <c:v>90.630747</c:v>
                </c:pt>
                <c:pt idx="336">
                  <c:v>91.15446</c:v>
                </c:pt>
                <c:pt idx="337">
                  <c:v>91.257333000000003</c:v>
                </c:pt>
                <c:pt idx="338">
                  <c:v>91.416315999999995</c:v>
                </c:pt>
                <c:pt idx="339">
                  <c:v>93.155799000000002</c:v>
                </c:pt>
                <c:pt idx="340">
                  <c:v>93.829148000000004</c:v>
                </c:pt>
                <c:pt idx="341">
                  <c:v>95.175837999999999</c:v>
                </c:pt>
                <c:pt idx="342">
                  <c:v>94.773700000000005</c:v>
                </c:pt>
                <c:pt idx="343">
                  <c:v>93.988130999999996</c:v>
                </c:pt>
                <c:pt idx="344">
                  <c:v>95.185192000000001</c:v>
                </c:pt>
                <c:pt idx="345">
                  <c:v>94.567960999999997</c:v>
                </c:pt>
                <c:pt idx="346">
                  <c:v>94.465086999999997</c:v>
                </c:pt>
                <c:pt idx="347">
                  <c:v>93.539229000000006</c:v>
                </c:pt>
                <c:pt idx="348">
                  <c:v>93.679511000000005</c:v>
                </c:pt>
                <c:pt idx="349">
                  <c:v>94.296750000000003</c:v>
                </c:pt>
                <c:pt idx="350">
                  <c:v>95.316120999999995</c:v>
                </c:pt>
                <c:pt idx="351">
                  <c:v>94.278041999999999</c:v>
                </c:pt>
                <c:pt idx="352">
                  <c:v>94.287396000000001</c:v>
                </c:pt>
                <c:pt idx="353">
                  <c:v>92.229946999999996</c:v>
                </c:pt>
                <c:pt idx="354">
                  <c:v>92.772361000000004</c:v>
                </c:pt>
                <c:pt idx="355">
                  <c:v>91.996145999999996</c:v>
                </c:pt>
                <c:pt idx="356">
                  <c:v>91.098506999999998</c:v>
                </c:pt>
                <c:pt idx="357">
                  <c:v>91.878654999999995</c:v>
                </c:pt>
                <c:pt idx="358">
                  <c:v>92.762196000000003</c:v>
                </c:pt>
                <c:pt idx="359">
                  <c:v>92.602401999999998</c:v>
                </c:pt>
                <c:pt idx="360">
                  <c:v>92.405016000000003</c:v>
                </c:pt>
                <c:pt idx="361">
                  <c:v>91.803458000000006</c:v>
                </c:pt>
                <c:pt idx="362">
                  <c:v>92.677598000000003</c:v>
                </c:pt>
                <c:pt idx="363">
                  <c:v>92.715197000000003</c:v>
                </c:pt>
                <c:pt idx="364">
                  <c:v>94.153295999999997</c:v>
                </c:pt>
                <c:pt idx="365">
                  <c:v>94.369484</c:v>
                </c:pt>
                <c:pt idx="366">
                  <c:v>92.856188000000003</c:v>
                </c:pt>
                <c:pt idx="367">
                  <c:v>90.468751999999995</c:v>
                </c:pt>
                <c:pt idx="368">
                  <c:v>90.261965000000004</c:v>
                </c:pt>
                <c:pt idx="369">
                  <c:v>91.822260999999997</c:v>
                </c:pt>
                <c:pt idx="370">
                  <c:v>92.113639000000006</c:v>
                </c:pt>
                <c:pt idx="371">
                  <c:v>93.203967000000006</c:v>
                </c:pt>
                <c:pt idx="372">
                  <c:v>92.81859</c:v>
                </c:pt>
                <c:pt idx="373">
                  <c:v>92.893786000000006</c:v>
                </c:pt>
                <c:pt idx="374">
                  <c:v>93.288556999999997</c:v>
                </c:pt>
                <c:pt idx="375">
                  <c:v>91.305294000000004</c:v>
                </c:pt>
                <c:pt idx="376">
                  <c:v>91.925653999999994</c:v>
                </c:pt>
                <c:pt idx="377">
                  <c:v>92.743392999999998</c:v>
                </c:pt>
                <c:pt idx="378">
                  <c:v>93.391951000000006</c:v>
                </c:pt>
                <c:pt idx="379">
                  <c:v>92.827990999999997</c:v>
                </c:pt>
                <c:pt idx="380">
                  <c:v>93.147565999999998</c:v>
                </c:pt>
                <c:pt idx="381">
                  <c:v>94.00291</c:v>
                </c:pt>
                <c:pt idx="382">
                  <c:v>95.882779999999997</c:v>
                </c:pt>
                <c:pt idx="383">
                  <c:v>96.033165999999994</c:v>
                </c:pt>
                <c:pt idx="384">
                  <c:v>95.779387</c:v>
                </c:pt>
                <c:pt idx="385">
                  <c:v>95.835780999999997</c:v>
                </c:pt>
                <c:pt idx="386">
                  <c:v>96.794518999999994</c:v>
                </c:pt>
                <c:pt idx="387">
                  <c:v>97.414872000000003</c:v>
                </c:pt>
                <c:pt idx="388">
                  <c:v>98.223217000000005</c:v>
                </c:pt>
                <c:pt idx="389">
                  <c:v>98.044627000000006</c:v>
                </c:pt>
                <c:pt idx="390">
                  <c:v>97.499470000000002</c:v>
                </c:pt>
                <c:pt idx="391">
                  <c:v>97.302076999999997</c:v>
                </c:pt>
                <c:pt idx="392">
                  <c:v>97.048298000000003</c:v>
                </c:pt>
                <c:pt idx="393">
                  <c:v>96.916708</c:v>
                </c:pt>
                <c:pt idx="394">
                  <c:v>96.803912999999994</c:v>
                </c:pt>
                <c:pt idx="395">
                  <c:v>97.490067999999994</c:v>
                </c:pt>
                <c:pt idx="396">
                  <c:v>96.916708</c:v>
                </c:pt>
                <c:pt idx="397">
                  <c:v>95.412813</c:v>
                </c:pt>
                <c:pt idx="398">
                  <c:v>94.717256000000006</c:v>
                </c:pt>
                <c:pt idx="399">
                  <c:v>94.153295999999997</c:v>
                </c:pt>
                <c:pt idx="400">
                  <c:v>93.993509000000003</c:v>
                </c:pt>
                <c:pt idx="401">
                  <c:v>94.284886</c:v>
                </c:pt>
                <c:pt idx="402">
                  <c:v>93.937115000000006</c:v>
                </c:pt>
                <c:pt idx="403">
                  <c:v>93.993509000000003</c:v>
                </c:pt>
                <c:pt idx="404">
                  <c:v>93.861918000000003</c:v>
                </c:pt>
                <c:pt idx="405">
                  <c:v>93.551738</c:v>
                </c:pt>
                <c:pt idx="406">
                  <c:v>91.953851</c:v>
                </c:pt>
                <c:pt idx="407">
                  <c:v>91.502679000000001</c:v>
                </c:pt>
                <c:pt idx="408">
                  <c:v>91.850458000000003</c:v>
                </c:pt>
                <c:pt idx="409">
                  <c:v>92.282826999999997</c:v>
                </c:pt>
                <c:pt idx="410">
                  <c:v>92.329826999999995</c:v>
                </c:pt>
                <c:pt idx="411">
                  <c:v>92.912582</c:v>
                </c:pt>
                <c:pt idx="412">
                  <c:v>93.072368999999995</c:v>
                </c:pt>
                <c:pt idx="413">
                  <c:v>93.147565999999998</c:v>
                </c:pt>
                <c:pt idx="414">
                  <c:v>91.408687</c:v>
                </c:pt>
                <c:pt idx="415">
                  <c:v>91.728262000000001</c:v>
                </c:pt>
                <c:pt idx="416">
                  <c:v>91.718868000000001</c:v>
                </c:pt>
                <c:pt idx="417">
                  <c:v>91.530876000000006</c:v>
                </c:pt>
                <c:pt idx="418">
                  <c:v>91.465080999999998</c:v>
                </c:pt>
                <c:pt idx="419">
                  <c:v>92.790392999999995</c:v>
                </c:pt>
                <c:pt idx="420">
                  <c:v>93.352468000000002</c:v>
                </c:pt>
                <c:pt idx="421">
                  <c:v>93.881482000000005</c:v>
                </c:pt>
                <c:pt idx="422">
                  <c:v>94.202674000000002</c:v>
                </c:pt>
                <c:pt idx="423">
                  <c:v>94.174334999999999</c:v>
                </c:pt>
                <c:pt idx="424">
                  <c:v>94.807263000000006</c:v>
                </c:pt>
                <c:pt idx="425">
                  <c:v>94.136546999999993</c:v>
                </c:pt>
                <c:pt idx="426">
                  <c:v>94.457731999999993</c:v>
                </c:pt>
                <c:pt idx="427">
                  <c:v>95.156795000000002</c:v>
                </c:pt>
                <c:pt idx="428">
                  <c:v>95.222920999999999</c:v>
                </c:pt>
                <c:pt idx="429">
                  <c:v>96.658818999999994</c:v>
                </c:pt>
                <c:pt idx="430">
                  <c:v>97.178392000000002</c:v>
                </c:pt>
                <c:pt idx="431">
                  <c:v>96.413202999999996</c:v>
                </c:pt>
                <c:pt idx="432">
                  <c:v>96.243161000000001</c:v>
                </c:pt>
                <c:pt idx="433">
                  <c:v>95.496870000000001</c:v>
                </c:pt>
                <c:pt idx="434">
                  <c:v>94.703349000000003</c:v>
                </c:pt>
                <c:pt idx="435">
                  <c:v>95.336276999999995</c:v>
                </c:pt>
                <c:pt idx="436">
                  <c:v>94.363265999999996</c:v>
                </c:pt>
                <c:pt idx="437">
                  <c:v>94.486070999999995</c:v>
                </c:pt>
                <c:pt idx="438">
                  <c:v>95.336276999999995</c:v>
                </c:pt>
                <c:pt idx="439">
                  <c:v>95.081219000000004</c:v>
                </c:pt>
                <c:pt idx="440">
                  <c:v>93.994844999999998</c:v>
                </c:pt>
                <c:pt idx="441">
                  <c:v>94.863940999999997</c:v>
                </c:pt>
                <c:pt idx="442">
                  <c:v>93.928718000000003</c:v>
                </c:pt>
                <c:pt idx="443">
                  <c:v>92.889581000000007</c:v>
                </c:pt>
                <c:pt idx="444">
                  <c:v>93.616974999999996</c:v>
                </c:pt>
                <c:pt idx="445">
                  <c:v>95.563004000000006</c:v>
                </c:pt>
                <c:pt idx="446">
                  <c:v>97.121706000000003</c:v>
                </c:pt>
                <c:pt idx="447">
                  <c:v>97.074477000000002</c:v>
                </c:pt>
                <c:pt idx="448">
                  <c:v>95.468530999999999</c:v>
                </c:pt>
                <c:pt idx="449">
                  <c:v>97.187832999999998</c:v>
                </c:pt>
                <c:pt idx="450">
                  <c:v>98.330884999999995</c:v>
                </c:pt>
                <c:pt idx="451">
                  <c:v>99.011049999999997</c:v>
                </c:pt>
                <c:pt idx="452">
                  <c:v>99.209429999999998</c:v>
                </c:pt>
                <c:pt idx="453">
                  <c:v>99.606198000000006</c:v>
                </c:pt>
                <c:pt idx="454">
                  <c:v>100.67367400000001</c:v>
                </c:pt>
                <c:pt idx="455">
                  <c:v>100.144661</c:v>
                </c:pt>
                <c:pt idx="456">
                  <c:v>99.710111999999995</c:v>
                </c:pt>
                <c:pt idx="457">
                  <c:v>100.465846</c:v>
                </c:pt>
                <c:pt idx="458">
                  <c:v>100.60754799999999</c:v>
                </c:pt>
                <c:pt idx="459">
                  <c:v>99.804578000000006</c:v>
                </c:pt>
                <c:pt idx="460">
                  <c:v>99.313344999999998</c:v>
                </c:pt>
                <c:pt idx="461">
                  <c:v>99.351132000000007</c:v>
                </c:pt>
                <c:pt idx="462">
                  <c:v>100.664226</c:v>
                </c:pt>
                <c:pt idx="463">
                  <c:v>101.089332</c:v>
                </c:pt>
                <c:pt idx="464">
                  <c:v>101.136562</c:v>
                </c:pt>
                <c:pt idx="465">
                  <c:v>100.418616</c:v>
                </c:pt>
                <c:pt idx="466">
                  <c:v>101.75060000000001</c:v>
                </c:pt>
                <c:pt idx="467">
                  <c:v>102.02455500000001</c:v>
                </c:pt>
                <c:pt idx="468">
                  <c:v>102.893652</c:v>
                </c:pt>
                <c:pt idx="469">
                  <c:v>102.05289399999999</c:v>
                </c:pt>
                <c:pt idx="470">
                  <c:v>102.648042</c:v>
                </c:pt>
                <c:pt idx="471">
                  <c:v>103.08259</c:v>
                </c:pt>
                <c:pt idx="472">
                  <c:v>102.137919</c:v>
                </c:pt>
                <c:pt idx="473">
                  <c:v>102.440213</c:v>
                </c:pt>
                <c:pt idx="474">
                  <c:v>102.666933</c:v>
                </c:pt>
                <c:pt idx="475">
                  <c:v>103.120378</c:v>
                </c:pt>
                <c:pt idx="476">
                  <c:v>103.073142</c:v>
                </c:pt>
                <c:pt idx="477">
                  <c:v>103.19594600000001</c:v>
                </c:pt>
                <c:pt idx="478">
                  <c:v>102.865313</c:v>
                </c:pt>
                <c:pt idx="479">
                  <c:v>102.912549</c:v>
                </c:pt>
                <c:pt idx="480">
                  <c:v>102.581908</c:v>
                </c:pt>
                <c:pt idx="481">
                  <c:v>102.137919</c:v>
                </c:pt>
                <c:pt idx="482">
                  <c:v>102.411874</c:v>
                </c:pt>
                <c:pt idx="483">
                  <c:v>101.467203</c:v>
                </c:pt>
                <c:pt idx="484">
                  <c:v>101.07988400000001</c:v>
                </c:pt>
                <c:pt idx="485">
                  <c:v>102.879204</c:v>
                </c:pt>
                <c:pt idx="486">
                  <c:v>103.126079</c:v>
                </c:pt>
                <c:pt idx="487">
                  <c:v>101.901212</c:v>
                </c:pt>
                <c:pt idx="488">
                  <c:v>100.306038</c:v>
                </c:pt>
                <c:pt idx="489">
                  <c:v>99.698353999999995</c:v>
                </c:pt>
                <c:pt idx="490">
                  <c:v>100.125629</c:v>
                </c:pt>
                <c:pt idx="491">
                  <c:v>100.533918</c:v>
                </c:pt>
                <c:pt idx="492">
                  <c:v>100.41048499999999</c:v>
                </c:pt>
                <c:pt idx="493">
                  <c:v>103.06910999999999</c:v>
                </c:pt>
                <c:pt idx="494">
                  <c:v>102.565865</c:v>
                </c:pt>
                <c:pt idx="495">
                  <c:v>103.38244299999999</c:v>
                </c:pt>
                <c:pt idx="496">
                  <c:v>103.904675</c:v>
                </c:pt>
                <c:pt idx="497">
                  <c:v>104.14205200000001</c:v>
                </c:pt>
                <c:pt idx="498">
                  <c:v>104.54084400000001</c:v>
                </c:pt>
                <c:pt idx="499">
                  <c:v>104.778221</c:v>
                </c:pt>
                <c:pt idx="500">
                  <c:v>105.015598</c:v>
                </c:pt>
                <c:pt idx="501">
                  <c:v>104.911151</c:v>
                </c:pt>
                <c:pt idx="502">
                  <c:v>103.629317</c:v>
                </c:pt>
                <c:pt idx="503">
                  <c:v>103.847707</c:v>
                </c:pt>
                <c:pt idx="504">
                  <c:v>103.92366199999999</c:v>
                </c:pt>
                <c:pt idx="505">
                  <c:v>105.42388699999999</c:v>
                </c:pt>
                <c:pt idx="506">
                  <c:v>105.47136500000001</c:v>
                </c:pt>
                <c:pt idx="507">
                  <c:v>106.48733799999999</c:v>
                </c:pt>
                <c:pt idx="508">
                  <c:v>106.857646</c:v>
                </c:pt>
                <c:pt idx="509">
                  <c:v>105.452371</c:v>
                </c:pt>
                <c:pt idx="510">
                  <c:v>106.06005500000001</c:v>
                </c:pt>
                <c:pt idx="511">
                  <c:v>106.17399899999999</c:v>
                </c:pt>
                <c:pt idx="512">
                  <c:v>106.335414</c:v>
                </c:pt>
                <c:pt idx="513">
                  <c:v>105.68974799999999</c:v>
                </c:pt>
                <c:pt idx="514">
                  <c:v>105.822678</c:v>
                </c:pt>
                <c:pt idx="515">
                  <c:v>105.927125</c:v>
                </c:pt>
                <c:pt idx="516">
                  <c:v>104.825699</c:v>
                </c:pt>
                <c:pt idx="517">
                  <c:v>102.309501</c:v>
                </c:pt>
                <c:pt idx="518">
                  <c:v>101.502421</c:v>
                </c:pt>
                <c:pt idx="519">
                  <c:v>102.746274</c:v>
                </c:pt>
                <c:pt idx="520">
                  <c:v>102.300004</c:v>
                </c:pt>
                <c:pt idx="521">
                  <c:v>102.527891</c:v>
                </c:pt>
                <c:pt idx="522">
                  <c:v>102.660822</c:v>
                </c:pt>
                <c:pt idx="523">
                  <c:v>100.078158</c:v>
                </c:pt>
                <c:pt idx="524">
                  <c:v>100.657359</c:v>
                </c:pt>
                <c:pt idx="525">
                  <c:v>101.83474699999999</c:v>
                </c:pt>
                <c:pt idx="526">
                  <c:v>101.758785</c:v>
                </c:pt>
                <c:pt idx="527">
                  <c:v>104.559838</c:v>
                </c:pt>
                <c:pt idx="528">
                  <c:v>105.33843400000001</c:v>
                </c:pt>
                <c:pt idx="529">
                  <c:v>107.28492199999999</c:v>
                </c:pt>
                <c:pt idx="530">
                  <c:v>107.588764</c:v>
                </c:pt>
                <c:pt idx="531">
                  <c:v>108.566756</c:v>
                </c:pt>
                <c:pt idx="532">
                  <c:v>108.623732</c:v>
                </c:pt>
                <c:pt idx="533">
                  <c:v>109.54475600000001</c:v>
                </c:pt>
                <c:pt idx="534">
                  <c:v>108.23443</c:v>
                </c:pt>
                <c:pt idx="535">
                  <c:v>109.68717599999999</c:v>
                </c:pt>
                <c:pt idx="536">
                  <c:v>109.174448</c:v>
                </c:pt>
                <c:pt idx="537">
                  <c:v>109.19343499999999</c:v>
                </c:pt>
                <c:pt idx="538">
                  <c:v>108.747165</c:v>
                </c:pt>
                <c:pt idx="539">
                  <c:v>109.088989</c:v>
                </c:pt>
                <c:pt idx="540">
                  <c:v>109.28838399999999</c:v>
                </c:pt>
                <c:pt idx="541">
                  <c:v>109.402328</c:v>
                </c:pt>
                <c:pt idx="542">
                  <c:v>109.136467</c:v>
                </c:pt>
                <c:pt idx="543">
                  <c:v>110.807596</c:v>
                </c:pt>
                <c:pt idx="544">
                  <c:v>110.408804</c:v>
                </c:pt>
                <c:pt idx="545">
                  <c:v>109.860268</c:v>
                </c:pt>
                <c:pt idx="546">
                  <c:v>110.251396</c:v>
                </c:pt>
                <c:pt idx="547">
                  <c:v>110.289556</c:v>
                </c:pt>
                <c:pt idx="548">
                  <c:v>110.031977</c:v>
                </c:pt>
                <c:pt idx="549">
                  <c:v>110.15599899999999</c:v>
                </c:pt>
                <c:pt idx="550">
                  <c:v>109.888886</c:v>
                </c:pt>
                <c:pt idx="551">
                  <c:v>110.04151899999999</c:v>
                </c:pt>
                <c:pt idx="552">
                  <c:v>110.299098</c:v>
                </c:pt>
                <c:pt idx="553">
                  <c:v>111.43432799999999</c:v>
                </c:pt>
                <c:pt idx="554">
                  <c:v>110.33725800000001</c:v>
                </c:pt>
                <c:pt idx="555">
                  <c:v>110.33725800000001</c:v>
                </c:pt>
                <c:pt idx="556">
                  <c:v>109.297416</c:v>
                </c:pt>
                <c:pt idx="557">
                  <c:v>108.333895</c:v>
                </c:pt>
                <c:pt idx="558">
                  <c:v>109.04938</c:v>
                </c:pt>
                <c:pt idx="559">
                  <c:v>109.25925599999999</c:v>
                </c:pt>
                <c:pt idx="560">
                  <c:v>109.841184</c:v>
                </c:pt>
                <c:pt idx="561">
                  <c:v>110.22277800000001</c:v>
                </c:pt>
                <c:pt idx="562">
                  <c:v>111.691907</c:v>
                </c:pt>
                <c:pt idx="563">
                  <c:v>111.863623</c:v>
                </c:pt>
                <c:pt idx="564">
                  <c:v>111.768227</c:v>
                </c:pt>
                <c:pt idx="565">
                  <c:v>112.006722</c:v>
                </c:pt>
                <c:pt idx="566">
                  <c:v>110.985957</c:v>
                </c:pt>
                <c:pt idx="567">
                  <c:v>110.127381</c:v>
                </c:pt>
                <c:pt idx="568">
                  <c:v>108.515154</c:v>
                </c:pt>
                <c:pt idx="569">
                  <c:v>110.165541</c:v>
                </c:pt>
                <c:pt idx="570">
                  <c:v>107.456236</c:v>
                </c:pt>
                <c:pt idx="571">
                  <c:v>106.063427</c:v>
                </c:pt>
                <c:pt idx="572">
                  <c:v>107.542098</c:v>
                </c:pt>
                <c:pt idx="573">
                  <c:v>108.52469600000001</c:v>
                </c:pt>
                <c:pt idx="574">
                  <c:v>107.732891</c:v>
                </c:pt>
                <c:pt idx="575">
                  <c:v>107.952309</c:v>
                </c:pt>
                <c:pt idx="576">
                  <c:v>108.877663</c:v>
                </c:pt>
                <c:pt idx="577">
                  <c:v>108.934907</c:v>
                </c:pt>
                <c:pt idx="578">
                  <c:v>108.46745199999999</c:v>
                </c:pt>
                <c:pt idx="579">
                  <c:v>108.791809</c:v>
                </c:pt>
                <c:pt idx="580">
                  <c:v>107.37991599999999</c:v>
                </c:pt>
                <c:pt idx="581">
                  <c:v>107.61841099999999</c:v>
                </c:pt>
                <c:pt idx="582">
                  <c:v>107.01740599999999</c:v>
                </c:pt>
                <c:pt idx="583">
                  <c:v>107.828287</c:v>
                </c:pt>
                <c:pt idx="584">
                  <c:v>106.454555</c:v>
                </c:pt>
                <c:pt idx="585">
                  <c:v>107.418076</c:v>
                </c:pt>
                <c:pt idx="586">
                  <c:v>108.267117</c:v>
                </c:pt>
                <c:pt idx="587">
                  <c:v>109.07799799999999</c:v>
                </c:pt>
                <c:pt idx="588">
                  <c:v>110.031977</c:v>
                </c:pt>
                <c:pt idx="589">
                  <c:v>111.138597</c:v>
                </c:pt>
                <c:pt idx="590">
                  <c:v>111.96856200000001</c:v>
                </c:pt>
                <c:pt idx="591">
                  <c:v>112.56956599999999</c:v>
                </c:pt>
                <c:pt idx="592">
                  <c:v>112.187973</c:v>
                </c:pt>
                <c:pt idx="593">
                  <c:v>111.815921</c:v>
                </c:pt>
                <c:pt idx="594">
                  <c:v>110.451731</c:v>
                </c:pt>
                <c:pt idx="595">
                  <c:v>110.995499</c:v>
                </c:pt>
                <c:pt idx="596">
                  <c:v>110.76654600000001</c:v>
                </c:pt>
                <c:pt idx="597">
                  <c:v>110.079679</c:v>
                </c:pt>
                <c:pt idx="598">
                  <c:v>110.661607</c:v>
                </c:pt>
                <c:pt idx="599">
                  <c:v>110.22277800000001</c:v>
                </c:pt>
                <c:pt idx="600">
                  <c:v>110.375411</c:v>
                </c:pt>
                <c:pt idx="601">
                  <c:v>111.19583299999999</c:v>
                </c:pt>
                <c:pt idx="602">
                  <c:v>111.55835</c:v>
                </c:pt>
                <c:pt idx="603">
                  <c:v>111.615587</c:v>
                </c:pt>
                <c:pt idx="604">
                  <c:v>112.28336899999999</c:v>
                </c:pt>
                <c:pt idx="605">
                  <c:v>112.617268</c:v>
                </c:pt>
                <c:pt idx="606">
                  <c:v>112.82713699999999</c:v>
                </c:pt>
                <c:pt idx="607">
                  <c:v>113.733422</c:v>
                </c:pt>
                <c:pt idx="608">
                  <c:v>113.824465</c:v>
                </c:pt>
                <c:pt idx="609">
                  <c:v>114.294067</c:v>
                </c:pt>
                <c:pt idx="610">
                  <c:v>115.319513</c:v>
                </c:pt>
                <c:pt idx="611">
                  <c:v>114.476151</c:v>
                </c:pt>
                <c:pt idx="612">
                  <c:v>114.102391</c:v>
                </c:pt>
                <c:pt idx="613">
                  <c:v>113.2782</c:v>
                </c:pt>
                <c:pt idx="614">
                  <c:v>112.74152100000001</c:v>
                </c:pt>
                <c:pt idx="615">
                  <c:v>113.297372</c:v>
                </c:pt>
                <c:pt idx="616">
                  <c:v>112.827777</c:v>
                </c:pt>
                <c:pt idx="617">
                  <c:v>113.546547</c:v>
                </c:pt>
                <c:pt idx="618">
                  <c:v>113.374042</c:v>
                </c:pt>
                <c:pt idx="619">
                  <c:v>113.527376</c:v>
                </c:pt>
                <c:pt idx="620">
                  <c:v>113.55612600000001</c:v>
                </c:pt>
                <c:pt idx="621">
                  <c:v>112.990697</c:v>
                </c:pt>
                <c:pt idx="622">
                  <c:v>114.274896</c:v>
                </c:pt>
                <c:pt idx="623">
                  <c:v>114.68699100000001</c:v>
                </c:pt>
                <c:pt idx="624">
                  <c:v>114.619906</c:v>
                </c:pt>
                <c:pt idx="625">
                  <c:v>113.374042</c:v>
                </c:pt>
                <c:pt idx="626">
                  <c:v>114.792412</c:v>
                </c:pt>
                <c:pt idx="627">
                  <c:v>114.878668</c:v>
                </c:pt>
                <c:pt idx="628">
                  <c:v>115.118258</c:v>
                </c:pt>
                <c:pt idx="629">
                  <c:v>115.20450700000001</c:v>
                </c:pt>
                <c:pt idx="630">
                  <c:v>114.792412</c:v>
                </c:pt>
                <c:pt idx="631">
                  <c:v>114.495322</c:v>
                </c:pt>
                <c:pt idx="632">
                  <c:v>113.92030699999999</c:v>
                </c:pt>
                <c:pt idx="633">
                  <c:v>114.38990200000001</c:v>
                </c:pt>
                <c:pt idx="634">
                  <c:v>114.504908</c:v>
                </c:pt>
                <c:pt idx="635">
                  <c:v>114.07364099999999</c:v>
                </c:pt>
                <c:pt idx="636">
                  <c:v>114.07364099999999</c:v>
                </c:pt>
                <c:pt idx="637">
                  <c:v>112.703186</c:v>
                </c:pt>
                <c:pt idx="638">
                  <c:v>113.671132</c:v>
                </c:pt>
                <c:pt idx="639">
                  <c:v>112.93319</c:v>
                </c:pt>
                <c:pt idx="640">
                  <c:v>113.316536</c:v>
                </c:pt>
                <c:pt idx="641">
                  <c:v>113.671132</c:v>
                </c:pt>
                <c:pt idx="642">
                  <c:v>113.55612600000001</c:v>
                </c:pt>
                <c:pt idx="643">
                  <c:v>113.44112699999999</c:v>
                </c:pt>
                <c:pt idx="644">
                  <c:v>113.87238600000001</c:v>
                </c:pt>
                <c:pt idx="645">
                  <c:v>113.91072200000001</c:v>
                </c:pt>
                <c:pt idx="646">
                  <c:v>114.409066</c:v>
                </c:pt>
                <c:pt idx="647">
                  <c:v>111.399815</c:v>
                </c:pt>
                <c:pt idx="648">
                  <c:v>111.246481</c:v>
                </c:pt>
                <c:pt idx="649">
                  <c:v>112.013165</c:v>
                </c:pt>
                <c:pt idx="650">
                  <c:v>111.006891</c:v>
                </c:pt>
                <c:pt idx="651">
                  <c:v>110.997305</c:v>
                </c:pt>
                <c:pt idx="652">
                  <c:v>110.000609</c:v>
                </c:pt>
                <c:pt idx="653">
                  <c:v>111.505235</c:v>
                </c:pt>
                <c:pt idx="654">
                  <c:v>111.76399600000001</c:v>
                </c:pt>
                <c:pt idx="655">
                  <c:v>111.90774500000001</c:v>
                </c:pt>
                <c:pt idx="656">
                  <c:v>112.837355</c:v>
                </c:pt>
                <c:pt idx="657">
                  <c:v>113.14403</c:v>
                </c:pt>
                <c:pt idx="658">
                  <c:v>112.38692500000001</c:v>
                </c:pt>
                <c:pt idx="659">
                  <c:v>112.990697</c:v>
                </c:pt>
                <c:pt idx="660">
                  <c:v>113.297372</c:v>
                </c:pt>
                <c:pt idx="661">
                  <c:v>112.74152100000001</c:v>
                </c:pt>
                <c:pt idx="662">
                  <c:v>112.636101</c:v>
                </c:pt>
                <c:pt idx="663">
                  <c:v>112.09942100000001</c:v>
                </c:pt>
                <c:pt idx="664">
                  <c:v>112.569016</c:v>
                </c:pt>
                <c:pt idx="665">
                  <c:v>112.827777</c:v>
                </c:pt>
                <c:pt idx="666">
                  <c:v>111.97483</c:v>
                </c:pt>
                <c:pt idx="667">
                  <c:v>111.62982700000001</c:v>
                </c:pt>
                <c:pt idx="668">
                  <c:v>112.29109</c:v>
                </c:pt>
                <c:pt idx="669">
                  <c:v>111.984415</c:v>
                </c:pt>
                <c:pt idx="670">
                  <c:v>112.195256</c:v>
                </c:pt>
                <c:pt idx="671">
                  <c:v>111.57232</c:v>
                </c:pt>
                <c:pt idx="672">
                  <c:v>111.90451</c:v>
                </c:pt>
                <c:pt idx="673">
                  <c:v>110.864611</c:v>
                </c:pt>
                <c:pt idx="674">
                  <c:v>111.25939099999999</c:v>
                </c:pt>
                <c:pt idx="675">
                  <c:v>110.758695</c:v>
                </c:pt>
                <c:pt idx="676">
                  <c:v>110.912758</c:v>
                </c:pt>
                <c:pt idx="677">
                  <c:v>109.48771000000001</c:v>
                </c:pt>
                <c:pt idx="678">
                  <c:v>109.82471200000001</c:v>
                </c:pt>
                <c:pt idx="679">
                  <c:v>110.04617500000001</c:v>
                </c:pt>
                <c:pt idx="680">
                  <c:v>110.26763</c:v>
                </c:pt>
                <c:pt idx="681">
                  <c:v>110.739441</c:v>
                </c:pt>
                <c:pt idx="682">
                  <c:v>109.47807899999999</c:v>
                </c:pt>
                <c:pt idx="683">
                  <c:v>108.563357</c:v>
                </c:pt>
                <c:pt idx="684">
                  <c:v>108.447811</c:v>
                </c:pt>
                <c:pt idx="685">
                  <c:v>109.49734100000001</c:v>
                </c:pt>
                <c:pt idx="686">
                  <c:v>109.54548</c:v>
                </c:pt>
                <c:pt idx="687">
                  <c:v>109.88248900000001</c:v>
                </c:pt>
                <c:pt idx="688">
                  <c:v>110.103945</c:v>
                </c:pt>
                <c:pt idx="689">
                  <c:v>109.583995</c:v>
                </c:pt>
                <c:pt idx="690">
                  <c:v>109.381794</c:v>
                </c:pt>
                <c:pt idx="691">
                  <c:v>109.88248900000001</c:v>
                </c:pt>
                <c:pt idx="692">
                  <c:v>111.538616</c:v>
                </c:pt>
                <c:pt idx="693">
                  <c:v>120.339235</c:v>
                </c:pt>
                <c:pt idx="694">
                  <c:v>123.24709300000001</c:v>
                </c:pt>
                <c:pt idx="695">
                  <c:v>125.076536</c:v>
                </c:pt>
                <c:pt idx="696">
                  <c:v>123.189323</c:v>
                </c:pt>
                <c:pt idx="697">
                  <c:v>123.121923</c:v>
                </c:pt>
                <c:pt idx="698">
                  <c:v>121.15767200000001</c:v>
                </c:pt>
                <c:pt idx="699">
                  <c:v>120.42589</c:v>
                </c:pt>
                <c:pt idx="700">
                  <c:v>119.90594</c:v>
                </c:pt>
                <c:pt idx="701">
                  <c:v>116.295186</c:v>
                </c:pt>
                <c:pt idx="702">
                  <c:v>117.209915</c:v>
                </c:pt>
                <c:pt idx="703">
                  <c:v>118.10538200000001</c:v>
                </c:pt>
                <c:pt idx="704">
                  <c:v>118.73124</c:v>
                </c:pt>
                <c:pt idx="705">
                  <c:v>119.12602</c:v>
                </c:pt>
                <c:pt idx="706">
                  <c:v>120.35848900000001</c:v>
                </c:pt>
                <c:pt idx="707">
                  <c:v>121.061386</c:v>
                </c:pt>
                <c:pt idx="708">
                  <c:v>121.128787</c:v>
                </c:pt>
                <c:pt idx="709">
                  <c:v>121.822045</c:v>
                </c:pt>
                <c:pt idx="710">
                  <c:v>122.06276200000001</c:v>
                </c:pt>
                <c:pt idx="711">
                  <c:v>122.784913</c:v>
                </c:pt>
                <c:pt idx="712">
                  <c:v>123.921098</c:v>
                </c:pt>
                <c:pt idx="713">
                  <c:v>122.68862799999999</c:v>
                </c:pt>
                <c:pt idx="714">
                  <c:v>121.648729</c:v>
                </c:pt>
                <c:pt idx="715">
                  <c:v>122.49605699999999</c:v>
                </c:pt>
                <c:pt idx="716">
                  <c:v>123.179693</c:v>
                </c:pt>
                <c:pt idx="717">
                  <c:v>120.878439</c:v>
                </c:pt>
                <c:pt idx="718">
                  <c:v>123.535957</c:v>
                </c:pt>
                <c:pt idx="719">
                  <c:v>123.97886800000001</c:v>
                </c:pt>
                <c:pt idx="720">
                  <c:v>124.546971</c:v>
                </c:pt>
                <c:pt idx="721">
                  <c:v>124.508448</c:v>
                </c:pt>
                <c:pt idx="722">
                  <c:v>124.40253199999999</c:v>
                </c:pt>
                <c:pt idx="723">
                  <c:v>124.72990299999999</c:v>
                </c:pt>
                <c:pt idx="724">
                  <c:v>126.077927</c:v>
                </c:pt>
                <c:pt idx="725">
                  <c:v>125.278745</c:v>
                </c:pt>
                <c:pt idx="726">
                  <c:v>125.55797</c:v>
                </c:pt>
                <c:pt idx="727">
                  <c:v>125.538724</c:v>
                </c:pt>
                <c:pt idx="728">
                  <c:v>126.241613</c:v>
                </c:pt>
                <c:pt idx="729">
                  <c:v>129.72719000000001</c:v>
                </c:pt>
                <c:pt idx="730">
                  <c:v>136.01471599999999</c:v>
                </c:pt>
                <c:pt idx="731">
                  <c:v>135.11925600000001</c:v>
                </c:pt>
                <c:pt idx="732">
                  <c:v>135.90880000000001</c:v>
                </c:pt>
                <c:pt idx="733">
                  <c:v>135.783638</c:v>
                </c:pt>
                <c:pt idx="734">
                  <c:v>135.15776500000001</c:v>
                </c:pt>
                <c:pt idx="735">
                  <c:v>135.45625100000001</c:v>
                </c:pt>
                <c:pt idx="736">
                  <c:v>133.98306500000001</c:v>
                </c:pt>
                <c:pt idx="737">
                  <c:v>135.17252500000001</c:v>
                </c:pt>
                <c:pt idx="738">
                  <c:v>134.85340099999999</c:v>
                </c:pt>
                <c:pt idx="739">
                  <c:v>132.14569299999999</c:v>
                </c:pt>
                <c:pt idx="740">
                  <c:v>133.47054399999999</c:v>
                </c:pt>
                <c:pt idx="741">
                  <c:v>132.47449700000001</c:v>
                </c:pt>
                <c:pt idx="742">
                  <c:v>131.27536499999999</c:v>
                </c:pt>
                <c:pt idx="743">
                  <c:v>129.621724</c:v>
                </c:pt>
                <c:pt idx="744">
                  <c:v>132.29075700000001</c:v>
                </c:pt>
                <c:pt idx="745">
                  <c:v>135.80109400000001</c:v>
                </c:pt>
                <c:pt idx="746">
                  <c:v>135.20153500000001</c:v>
                </c:pt>
                <c:pt idx="747">
                  <c:v>135.38527500000001</c:v>
                </c:pt>
                <c:pt idx="748">
                  <c:v>133.89604299999999</c:v>
                </c:pt>
                <c:pt idx="749">
                  <c:v>135.28856500000001</c:v>
                </c:pt>
                <c:pt idx="750">
                  <c:v>134.74702600000001</c:v>
                </c:pt>
                <c:pt idx="751">
                  <c:v>135.00813099999999</c:v>
                </c:pt>
                <c:pt idx="752">
                  <c:v>135.31757500000001</c:v>
                </c:pt>
                <c:pt idx="753">
                  <c:v>134.57296700000001</c:v>
                </c:pt>
                <c:pt idx="754">
                  <c:v>135.24988999999999</c:v>
                </c:pt>
                <c:pt idx="755">
                  <c:v>136.08154300000001</c:v>
                </c:pt>
                <c:pt idx="756">
                  <c:v>135.82043899999999</c:v>
                </c:pt>
                <c:pt idx="757">
                  <c:v>139.00200100000001</c:v>
                </c:pt>
                <c:pt idx="758">
                  <c:v>141.53563500000001</c:v>
                </c:pt>
                <c:pt idx="759">
                  <c:v>139.862664</c:v>
                </c:pt>
                <c:pt idx="760">
                  <c:v>138.82792699999999</c:v>
                </c:pt>
                <c:pt idx="761">
                  <c:v>137.04858100000001</c:v>
                </c:pt>
                <c:pt idx="762">
                  <c:v>136.16857300000001</c:v>
                </c:pt>
                <c:pt idx="763">
                  <c:v>136.033188</c:v>
                </c:pt>
                <c:pt idx="764">
                  <c:v>135.75275400000001</c:v>
                </c:pt>
                <c:pt idx="765">
                  <c:v>135.65604400000001</c:v>
                </c:pt>
                <c:pt idx="766">
                  <c:v>138.14133799999999</c:v>
                </c:pt>
                <c:pt idx="767">
                  <c:v>140.38485800000001</c:v>
                </c:pt>
                <c:pt idx="768">
                  <c:v>138.67319699999999</c:v>
                </c:pt>
                <c:pt idx="769">
                  <c:v>138.76024200000001</c:v>
                </c:pt>
                <c:pt idx="770">
                  <c:v>137.53210000000001</c:v>
                </c:pt>
                <c:pt idx="771">
                  <c:v>136.17825300000001</c:v>
                </c:pt>
                <c:pt idx="772">
                  <c:v>135.68505400000001</c:v>
                </c:pt>
                <c:pt idx="773">
                  <c:v>133.52856399999999</c:v>
                </c:pt>
                <c:pt idx="774">
                  <c:v>134.92110099999999</c:v>
                </c:pt>
                <c:pt idx="775">
                  <c:v>136.574727</c:v>
                </c:pt>
                <c:pt idx="776">
                  <c:v>135.30790999999999</c:v>
                </c:pt>
                <c:pt idx="777">
                  <c:v>140.50089800000001</c:v>
                </c:pt>
                <c:pt idx="778">
                  <c:v>138.59584699999999</c:v>
                </c:pt>
                <c:pt idx="779">
                  <c:v>136.30395799999999</c:v>
                </c:pt>
                <c:pt idx="780">
                  <c:v>137.13561100000001</c:v>
                </c:pt>
                <c:pt idx="781">
                  <c:v>137.154956</c:v>
                </c:pt>
                <c:pt idx="782">
                  <c:v>138.276723</c:v>
                </c:pt>
                <c:pt idx="783">
                  <c:v>138.97299100000001</c:v>
                </c:pt>
                <c:pt idx="784">
                  <c:v>139.07936599999999</c:v>
                </c:pt>
                <c:pt idx="785">
                  <c:v>139.147051</c:v>
                </c:pt>
                <c:pt idx="786">
                  <c:v>138.663532</c:v>
                </c:pt>
                <c:pt idx="787">
                  <c:v>140.71364700000001</c:v>
                </c:pt>
                <c:pt idx="788">
                  <c:v>142.038499</c:v>
                </c:pt>
                <c:pt idx="789">
                  <c:v>143.79849999999999</c:v>
                </c:pt>
                <c:pt idx="790">
                  <c:v>143.22795099999999</c:v>
                </c:pt>
                <c:pt idx="791">
                  <c:v>143.64376999999999</c:v>
                </c:pt>
                <c:pt idx="792">
                  <c:v>141.883769</c:v>
                </c:pt>
                <c:pt idx="793">
                  <c:v>143.16025099999999</c:v>
                </c:pt>
                <c:pt idx="794">
                  <c:v>141.43892500000001</c:v>
                </c:pt>
                <c:pt idx="795">
                  <c:v>143.46970999999999</c:v>
                </c:pt>
                <c:pt idx="796">
                  <c:v>144.57213300000001</c:v>
                </c:pt>
                <c:pt idx="797">
                  <c:v>140.66897900000001</c:v>
                </c:pt>
                <c:pt idx="798">
                  <c:v>140.98938899999999</c:v>
                </c:pt>
                <c:pt idx="799">
                  <c:v>138.25134700000001</c:v>
                </c:pt>
                <c:pt idx="800">
                  <c:v>136.892045</c:v>
                </c:pt>
                <c:pt idx="801">
                  <c:v>138.88244900000001</c:v>
                </c:pt>
                <c:pt idx="802">
                  <c:v>137.72704899999999</c:v>
                </c:pt>
                <c:pt idx="803">
                  <c:v>138.154248</c:v>
                </c:pt>
                <c:pt idx="804">
                  <c:v>137.435766</c:v>
                </c:pt>
                <c:pt idx="805">
                  <c:v>140.30972399999999</c:v>
                </c:pt>
                <c:pt idx="806">
                  <c:v>140.71751399999999</c:v>
                </c:pt>
                <c:pt idx="807">
                  <c:v>140.51362599999999</c:v>
                </c:pt>
                <c:pt idx="808">
                  <c:v>141.27095399999999</c:v>
                </c:pt>
                <c:pt idx="809">
                  <c:v>140.008736</c:v>
                </c:pt>
                <c:pt idx="810">
                  <c:v>138.46495400000001</c:v>
                </c:pt>
                <c:pt idx="811">
                  <c:v>139.04752099999999</c:v>
                </c:pt>
                <c:pt idx="812">
                  <c:v>140.38740000000001</c:v>
                </c:pt>
                <c:pt idx="813">
                  <c:v>141.40688399999999</c:v>
                </c:pt>
                <c:pt idx="814">
                  <c:v>139.41646600000001</c:v>
                </c:pt>
                <c:pt idx="815">
                  <c:v>137.82413399999999</c:v>
                </c:pt>
                <c:pt idx="816">
                  <c:v>137.12505999999999</c:v>
                </c:pt>
                <c:pt idx="817">
                  <c:v>137.34838500000001</c:v>
                </c:pt>
                <c:pt idx="818">
                  <c:v>136.62018499999999</c:v>
                </c:pt>
                <c:pt idx="819">
                  <c:v>137.25128599999999</c:v>
                </c:pt>
                <c:pt idx="820">
                  <c:v>138.36785499999999</c:v>
                </c:pt>
                <c:pt idx="821">
                  <c:v>139.04752099999999</c:v>
                </c:pt>
                <c:pt idx="822">
                  <c:v>138.30960099999999</c:v>
                </c:pt>
                <c:pt idx="823">
                  <c:v>137.20273599999999</c:v>
                </c:pt>
                <c:pt idx="824">
                  <c:v>136.71726899999999</c:v>
                </c:pt>
                <c:pt idx="825">
                  <c:v>138.25134700000001</c:v>
                </c:pt>
                <c:pt idx="826">
                  <c:v>137.41634300000001</c:v>
                </c:pt>
                <c:pt idx="827">
                  <c:v>140.02815899999999</c:v>
                </c:pt>
                <c:pt idx="828">
                  <c:v>141.33892599999999</c:v>
                </c:pt>
                <c:pt idx="829">
                  <c:v>140.134962</c:v>
                </c:pt>
                <c:pt idx="830">
                  <c:v>140.15438499999999</c:v>
                </c:pt>
                <c:pt idx="831">
                  <c:v>140.134962</c:v>
                </c:pt>
                <c:pt idx="832">
                  <c:v>137.91151400000001</c:v>
                </c:pt>
                <c:pt idx="833">
                  <c:v>139.105774</c:v>
                </c:pt>
                <c:pt idx="834">
                  <c:v>138.04744500000001</c:v>
                </c:pt>
                <c:pt idx="835">
                  <c:v>136.77552299999999</c:v>
                </c:pt>
                <c:pt idx="836">
                  <c:v>138.057163</c:v>
                </c:pt>
                <c:pt idx="837">
                  <c:v>139.75629900000001</c:v>
                </c:pt>
                <c:pt idx="838">
                  <c:v>137.87268399999999</c:v>
                </c:pt>
                <c:pt idx="839">
                  <c:v>136.97942599999999</c:v>
                </c:pt>
                <c:pt idx="840">
                  <c:v>138.64943400000001</c:v>
                </c:pt>
                <c:pt idx="841">
                  <c:v>137.88238799999999</c:v>
                </c:pt>
                <c:pt idx="842">
                  <c:v>137.46489299999999</c:v>
                </c:pt>
                <c:pt idx="843">
                  <c:v>135.11523299999999</c:v>
                </c:pt>
                <c:pt idx="844">
                  <c:v>134.82395</c:v>
                </c:pt>
                <c:pt idx="845">
                  <c:v>136.94058000000001</c:v>
                </c:pt>
                <c:pt idx="846">
                  <c:v>137.36779300000001</c:v>
                </c:pt>
                <c:pt idx="847">
                  <c:v>137.49402000000001</c:v>
                </c:pt>
                <c:pt idx="848">
                  <c:v>137.30954</c:v>
                </c:pt>
                <c:pt idx="849">
                  <c:v>137.27070900000001</c:v>
                </c:pt>
                <c:pt idx="850">
                  <c:v>138.27077</c:v>
                </c:pt>
                <c:pt idx="851">
                  <c:v>137.81442999999999</c:v>
                </c:pt>
                <c:pt idx="852">
                  <c:v>136.202675</c:v>
                </c:pt>
                <c:pt idx="853">
                  <c:v>137.435766</c:v>
                </c:pt>
                <c:pt idx="854">
                  <c:v>137.319244</c:v>
                </c:pt>
                <c:pt idx="855">
                  <c:v>136.42598599999999</c:v>
                </c:pt>
                <c:pt idx="856">
                  <c:v>136.72698800000001</c:v>
                </c:pt>
                <c:pt idx="857">
                  <c:v>136.42598599999999</c:v>
                </c:pt>
                <c:pt idx="858">
                  <c:v>136.49395799999999</c:v>
                </c:pt>
                <c:pt idx="859">
                  <c:v>136.115295</c:v>
                </c:pt>
                <c:pt idx="860">
                  <c:v>136.544343</c:v>
                </c:pt>
                <c:pt idx="861">
                  <c:v>136.09580099999999</c:v>
                </c:pt>
                <c:pt idx="862">
                  <c:v>134.49661</c:v>
                </c:pt>
                <c:pt idx="863">
                  <c:v>136.563849</c:v>
                </c:pt>
                <c:pt idx="864">
                  <c:v>137.35368399999999</c:v>
                </c:pt>
                <c:pt idx="865">
                  <c:v>136.12505300000001</c:v>
                </c:pt>
                <c:pt idx="866">
                  <c:v>135.130439</c:v>
                </c:pt>
                <c:pt idx="867">
                  <c:v>135.77401399999999</c:v>
                </c:pt>
                <c:pt idx="868">
                  <c:v>136.281059</c:v>
                </c:pt>
                <c:pt idx="869">
                  <c:v>137.304925</c:v>
                </c:pt>
                <c:pt idx="870">
                  <c:v>138.29954000000001</c:v>
                </c:pt>
                <c:pt idx="871">
                  <c:v>139.41116199999999</c:v>
                </c:pt>
                <c:pt idx="872">
                  <c:v>139.60617999999999</c:v>
                </c:pt>
                <c:pt idx="873">
                  <c:v>138.17277100000001</c:v>
                </c:pt>
                <c:pt idx="874">
                  <c:v>138.37755000000001</c:v>
                </c:pt>
                <c:pt idx="875">
                  <c:v>138.50430399999999</c:v>
                </c:pt>
                <c:pt idx="876">
                  <c:v>138.25078099999999</c:v>
                </c:pt>
                <c:pt idx="877">
                  <c:v>138.12401199999999</c:v>
                </c:pt>
                <c:pt idx="878">
                  <c:v>139.65493900000001</c:v>
                </c:pt>
                <c:pt idx="879">
                  <c:v>139.615926</c:v>
                </c:pt>
                <c:pt idx="880">
                  <c:v>139.09912</c:v>
                </c:pt>
                <c:pt idx="881">
                  <c:v>139.67444499999999</c:v>
                </c:pt>
                <c:pt idx="882">
                  <c:v>137.626713</c:v>
                </c:pt>
                <c:pt idx="883">
                  <c:v>138.29954000000001</c:v>
                </c:pt>
                <c:pt idx="884">
                  <c:v>140.67880500000001</c:v>
                </c:pt>
                <c:pt idx="885">
                  <c:v>142.316979</c:v>
                </c:pt>
                <c:pt idx="886">
                  <c:v>143.56511599999999</c:v>
                </c:pt>
                <c:pt idx="887">
                  <c:v>143.09706800000001</c:v>
                </c:pt>
                <c:pt idx="888">
                  <c:v>144.31595300000001</c:v>
                </c:pt>
                <c:pt idx="889">
                  <c:v>144.364711</c:v>
                </c:pt>
                <c:pt idx="890">
                  <c:v>144.47197399999999</c:v>
                </c:pt>
                <c:pt idx="891">
                  <c:v>143.838145</c:v>
                </c:pt>
                <c:pt idx="892">
                  <c:v>144.32569799999999</c:v>
                </c:pt>
                <c:pt idx="893">
                  <c:v>144.481719</c:v>
                </c:pt>
                <c:pt idx="894">
                  <c:v>143.63337999999999</c:v>
                </c:pt>
                <c:pt idx="895">
                  <c:v>142.68752499999999</c:v>
                </c:pt>
                <c:pt idx="896">
                  <c:v>146.14915999999999</c:v>
                </c:pt>
                <c:pt idx="897">
                  <c:v>148.206638</c:v>
                </c:pt>
                <c:pt idx="898">
                  <c:v>148.21638400000001</c:v>
                </c:pt>
                <c:pt idx="899">
                  <c:v>148.36264399999999</c:v>
                </c:pt>
                <c:pt idx="900">
                  <c:v>148.635673</c:v>
                </c:pt>
                <c:pt idx="901">
                  <c:v>148.55767800000001</c:v>
                </c:pt>
                <c:pt idx="902">
                  <c:v>150.03008500000001</c:v>
                </c:pt>
                <c:pt idx="903">
                  <c:v>146.45144099999999</c:v>
                </c:pt>
                <c:pt idx="904">
                  <c:v>145.21305000000001</c:v>
                </c:pt>
                <c:pt idx="905">
                  <c:v>146.55870400000001</c:v>
                </c:pt>
                <c:pt idx="906">
                  <c:v>144.90102300000001</c:v>
                </c:pt>
                <c:pt idx="907">
                  <c:v>144.24768800000001</c:v>
                </c:pt>
                <c:pt idx="908">
                  <c:v>143.925916</c:v>
                </c:pt>
                <c:pt idx="909">
                  <c:v>144.57923600000001</c:v>
                </c:pt>
                <c:pt idx="910">
                  <c:v>144.90102300000001</c:v>
                </c:pt>
                <c:pt idx="911">
                  <c:v>143.41885500000001</c:v>
                </c:pt>
                <c:pt idx="912">
                  <c:v>142.86303699999999</c:v>
                </c:pt>
                <c:pt idx="913">
                  <c:v>140.005978</c:v>
                </c:pt>
                <c:pt idx="914">
                  <c:v>138.38729599999999</c:v>
                </c:pt>
                <c:pt idx="915">
                  <c:v>134.75989300000001</c:v>
                </c:pt>
                <c:pt idx="916">
                  <c:v>134.19432900000001</c:v>
                </c:pt>
                <c:pt idx="917">
                  <c:v>136.45658599999999</c:v>
                </c:pt>
                <c:pt idx="918">
                  <c:v>139.39165499999999</c:v>
                </c:pt>
                <c:pt idx="919">
                  <c:v>139.27464699999999</c:v>
                </c:pt>
                <c:pt idx="920">
                  <c:v>137.509705</c:v>
                </c:pt>
                <c:pt idx="921">
                  <c:v>131.53228899999999</c:v>
                </c:pt>
                <c:pt idx="922">
                  <c:v>133.31673799999999</c:v>
                </c:pt>
                <c:pt idx="923">
                  <c:v>133.13146499999999</c:v>
                </c:pt>
                <c:pt idx="924">
                  <c:v>131.55462199999999</c:v>
                </c:pt>
                <c:pt idx="925">
                  <c:v>135.17844299999999</c:v>
                </c:pt>
                <c:pt idx="926">
                  <c:v>133.102079</c:v>
                </c:pt>
                <c:pt idx="927">
                  <c:v>132.416494</c:v>
                </c:pt>
                <c:pt idx="928">
                  <c:v>133.18043399999999</c:v>
                </c:pt>
                <c:pt idx="929">
                  <c:v>133.454668</c:v>
                </c:pt>
                <c:pt idx="930">
                  <c:v>134.35572500000001</c:v>
                </c:pt>
                <c:pt idx="931">
                  <c:v>136.01093399999999</c:v>
                </c:pt>
                <c:pt idx="932">
                  <c:v>136.921795</c:v>
                </c:pt>
                <c:pt idx="933">
                  <c:v>135.48205799999999</c:v>
                </c:pt>
                <c:pt idx="934">
                  <c:v>136.24599799999999</c:v>
                </c:pt>
                <c:pt idx="935">
                  <c:v>135.41349199999999</c:v>
                </c:pt>
                <c:pt idx="936">
                  <c:v>136.412497</c:v>
                </c:pt>
                <c:pt idx="937">
                  <c:v>135.98155299999999</c:v>
                </c:pt>
                <c:pt idx="938">
                  <c:v>133.34693200000001</c:v>
                </c:pt>
                <c:pt idx="939">
                  <c:v>127.71531400000001</c:v>
                </c:pt>
                <c:pt idx="940">
                  <c:v>128.19523100000001</c:v>
                </c:pt>
                <c:pt idx="941">
                  <c:v>129.92879400000001</c:v>
                </c:pt>
                <c:pt idx="942">
                  <c:v>129.468469</c:v>
                </c:pt>
                <c:pt idx="943">
                  <c:v>132.58299199999999</c:v>
                </c:pt>
                <c:pt idx="944">
                  <c:v>134.16964999999999</c:v>
                </c:pt>
                <c:pt idx="945">
                  <c:v>131.819052</c:v>
                </c:pt>
                <c:pt idx="946">
                  <c:v>134.414503</c:v>
                </c:pt>
                <c:pt idx="947">
                  <c:v>134.29696300000001</c:v>
                </c:pt>
                <c:pt idx="948">
                  <c:v>134.92378600000001</c:v>
                </c:pt>
                <c:pt idx="949">
                  <c:v>135.609387</c:v>
                </c:pt>
                <c:pt idx="950">
                  <c:v>134.091295</c:v>
                </c:pt>
                <c:pt idx="951">
                  <c:v>132.96496200000001</c:v>
                </c:pt>
                <c:pt idx="952">
                  <c:v>134.24800400000001</c:v>
                </c:pt>
                <c:pt idx="953">
                  <c:v>136.68673100000001</c:v>
                </c:pt>
                <c:pt idx="954">
                  <c:v>137.068701</c:v>
                </c:pt>
                <c:pt idx="955">
                  <c:v>136.88261</c:v>
                </c:pt>
                <c:pt idx="956">
                  <c:v>136.88261</c:v>
                </c:pt>
                <c:pt idx="957">
                  <c:v>135.599583</c:v>
                </c:pt>
                <c:pt idx="958">
                  <c:v>137.333146</c:v>
                </c:pt>
                <c:pt idx="959">
                  <c:v>137.01972699999999</c:v>
                </c:pt>
                <c:pt idx="960">
                  <c:v>137.85223300000001</c:v>
                </c:pt>
                <c:pt idx="961">
                  <c:v>139.04711699999999</c:v>
                </c:pt>
                <c:pt idx="962">
                  <c:v>140.281171</c:v>
                </c:pt>
                <c:pt idx="963">
                  <c:v>139.58579700000001</c:v>
                </c:pt>
                <c:pt idx="964">
                  <c:v>141.828643</c:v>
                </c:pt>
                <c:pt idx="965">
                  <c:v>143.61117999999999</c:v>
                </c:pt>
                <c:pt idx="966">
                  <c:v>147.90099499999999</c:v>
                </c:pt>
                <c:pt idx="967">
                  <c:v>149.105682</c:v>
                </c:pt>
                <c:pt idx="968">
                  <c:v>149.36032399999999</c:v>
                </c:pt>
                <c:pt idx="969">
                  <c:v>149.27217999999999</c:v>
                </c:pt>
                <c:pt idx="970">
                  <c:v>148.978354</c:v>
                </c:pt>
                <c:pt idx="971">
                  <c:v>148.83144799999999</c:v>
                </c:pt>
                <c:pt idx="972">
                  <c:v>145.37411</c:v>
                </c:pt>
                <c:pt idx="973">
                  <c:v>145.61896300000001</c:v>
                </c:pt>
                <c:pt idx="974">
                  <c:v>147.68552299999999</c:v>
                </c:pt>
                <c:pt idx="975">
                  <c:v>147.852036</c:v>
                </c:pt>
                <c:pt idx="976">
                  <c:v>148.42008200000001</c:v>
                </c:pt>
                <c:pt idx="977">
                  <c:v>146.872624</c:v>
                </c:pt>
                <c:pt idx="978">
                  <c:v>148.10667799999999</c:v>
                </c:pt>
                <c:pt idx="979">
                  <c:v>147.81285099999999</c:v>
                </c:pt>
                <c:pt idx="980">
                  <c:v>147.45047400000001</c:v>
                </c:pt>
                <c:pt idx="981">
                  <c:v>147.02931899999999</c:v>
                </c:pt>
                <c:pt idx="982">
                  <c:v>148.175229</c:v>
                </c:pt>
                <c:pt idx="983">
                  <c:v>147.15664699999999</c:v>
                </c:pt>
                <c:pt idx="984">
                  <c:v>149.52682200000001</c:v>
                </c:pt>
                <c:pt idx="985">
                  <c:v>148.655146</c:v>
                </c:pt>
                <c:pt idx="986">
                  <c:v>146.84322800000001</c:v>
                </c:pt>
                <c:pt idx="987">
                  <c:v>151.62276299999999</c:v>
                </c:pt>
                <c:pt idx="988">
                  <c:v>150.45725999999999</c:v>
                </c:pt>
                <c:pt idx="989">
                  <c:v>152.16878500000001</c:v>
                </c:pt>
                <c:pt idx="990">
                  <c:v>150.36872500000001</c:v>
                </c:pt>
                <c:pt idx="991">
                  <c:v>151.82452000000001</c:v>
                </c:pt>
                <c:pt idx="992">
                  <c:v>149.198194</c:v>
                </c:pt>
                <c:pt idx="993">
                  <c:v>150.68349699999999</c:v>
                </c:pt>
                <c:pt idx="994">
                  <c:v>150.78185199999999</c:v>
                </c:pt>
                <c:pt idx="995">
                  <c:v>153.339316</c:v>
                </c:pt>
                <c:pt idx="996">
                  <c:v>153.358993</c:v>
                </c:pt>
                <c:pt idx="997">
                  <c:v>150.61463499999999</c:v>
                </c:pt>
                <c:pt idx="998">
                  <c:v>151.07694599999999</c:v>
                </c:pt>
                <c:pt idx="999">
                  <c:v>151.84418199999999</c:v>
                </c:pt>
                <c:pt idx="1000">
                  <c:v>153.319639</c:v>
                </c:pt>
                <c:pt idx="1001">
                  <c:v>153.358993</c:v>
                </c:pt>
                <c:pt idx="1002">
                  <c:v>152.82782</c:v>
                </c:pt>
                <c:pt idx="1003">
                  <c:v>153.96884399999999</c:v>
                </c:pt>
                <c:pt idx="1004">
                  <c:v>152.88683599999999</c:v>
                </c:pt>
                <c:pt idx="1005">
                  <c:v>151.56876500000001</c:v>
                </c:pt>
                <c:pt idx="1006">
                  <c:v>145.52922899999999</c:v>
                </c:pt>
                <c:pt idx="1007">
                  <c:v>145.99153999999999</c:v>
                </c:pt>
                <c:pt idx="1008">
                  <c:v>144.53576000000001</c:v>
                </c:pt>
                <c:pt idx="1009">
                  <c:v>142.165189</c:v>
                </c:pt>
                <c:pt idx="1010">
                  <c:v>140.03069600000001</c:v>
                </c:pt>
                <c:pt idx="1011">
                  <c:v>138.84048799999999</c:v>
                </c:pt>
                <c:pt idx="1012">
                  <c:v>140.11922000000001</c:v>
                </c:pt>
                <c:pt idx="1013">
                  <c:v>139.06673499999999</c:v>
                </c:pt>
                <c:pt idx="1014">
                  <c:v>143.03079500000001</c:v>
                </c:pt>
                <c:pt idx="1015">
                  <c:v>140.09954300000001</c:v>
                </c:pt>
                <c:pt idx="1016">
                  <c:v>140.16840500000001</c:v>
                </c:pt>
                <c:pt idx="1017">
                  <c:v>138.555239</c:v>
                </c:pt>
                <c:pt idx="1018">
                  <c:v>139.33230699999999</c:v>
                </c:pt>
                <c:pt idx="1019">
                  <c:v>142.39142100000001</c:v>
                </c:pt>
                <c:pt idx="1020">
                  <c:v>142.52913000000001</c:v>
                </c:pt>
                <c:pt idx="1021">
                  <c:v>143.12915000000001</c:v>
                </c:pt>
                <c:pt idx="1022">
                  <c:v>143.650477</c:v>
                </c:pt>
                <c:pt idx="1023">
                  <c:v>139.95200299999999</c:v>
                </c:pt>
                <c:pt idx="1024">
                  <c:v>142.99144100000001</c:v>
                </c:pt>
                <c:pt idx="1025">
                  <c:v>143.63081500000001</c:v>
                </c:pt>
                <c:pt idx="1026">
                  <c:v>142.67668499999999</c:v>
                </c:pt>
                <c:pt idx="1027">
                  <c:v>138.77164099999999</c:v>
                </c:pt>
                <c:pt idx="1028">
                  <c:v>135.65351000000001</c:v>
                </c:pt>
                <c:pt idx="1029">
                  <c:v>133.03702999999999</c:v>
                </c:pt>
                <c:pt idx="1030">
                  <c:v>130.70581300000001</c:v>
                </c:pt>
                <c:pt idx="1031">
                  <c:v>132.14191600000001</c:v>
                </c:pt>
                <c:pt idx="1032">
                  <c:v>133.91246699999999</c:v>
                </c:pt>
                <c:pt idx="1033">
                  <c:v>133.115723</c:v>
                </c:pt>
                <c:pt idx="1034">
                  <c:v>137.52241599999999</c:v>
                </c:pt>
                <c:pt idx="1035">
                  <c:v>139.79461800000001</c:v>
                </c:pt>
                <c:pt idx="1036">
                  <c:v>141.75206299999999</c:v>
                </c:pt>
                <c:pt idx="1037">
                  <c:v>140.83727099999999</c:v>
                </c:pt>
                <c:pt idx="1038">
                  <c:v>142.52913000000001</c:v>
                </c:pt>
                <c:pt idx="1039">
                  <c:v>143.29636600000001</c:v>
                </c:pt>
                <c:pt idx="1040">
                  <c:v>144.06361799999999</c:v>
                </c:pt>
                <c:pt idx="1041">
                  <c:v>145.057087</c:v>
                </c:pt>
                <c:pt idx="1042">
                  <c:v>146.237449</c:v>
                </c:pt>
                <c:pt idx="1043">
                  <c:v>147.19157899999999</c:v>
                </c:pt>
                <c:pt idx="1044">
                  <c:v>145.03740999999999</c:v>
                </c:pt>
                <c:pt idx="1045">
                  <c:v>147.66372100000001</c:v>
                </c:pt>
                <c:pt idx="1046">
                  <c:v>148.25390999999999</c:v>
                </c:pt>
                <c:pt idx="1047">
                  <c:v>147.05386999999999</c:v>
                </c:pt>
                <c:pt idx="1048">
                  <c:v>146.70959099999999</c:v>
                </c:pt>
                <c:pt idx="1049">
                  <c:v>146.24727999999999</c:v>
                </c:pt>
                <c:pt idx="1050">
                  <c:v>145.42723699999999</c:v>
                </c:pt>
                <c:pt idx="1051">
                  <c:v>145.34819300000001</c:v>
                </c:pt>
                <c:pt idx="1052">
                  <c:v>146.73142100000001</c:v>
                </c:pt>
                <c:pt idx="1053">
                  <c:v>147.98621499999999</c:v>
                </c:pt>
                <c:pt idx="1054">
                  <c:v>148.954474</c:v>
                </c:pt>
                <c:pt idx="1055">
                  <c:v>147.50207800000001</c:v>
                </c:pt>
                <c:pt idx="1056">
                  <c:v>147.98621499999999</c:v>
                </c:pt>
                <c:pt idx="1057">
                  <c:v>145.941014</c:v>
                </c:pt>
                <c:pt idx="1058">
                  <c:v>148.44071299999999</c:v>
                </c:pt>
                <c:pt idx="1059">
                  <c:v>147.38352</c:v>
                </c:pt>
                <c:pt idx="1060">
                  <c:v>147.75897399999999</c:v>
                </c:pt>
                <c:pt idx="1061">
                  <c:v>147.45268899999999</c:v>
                </c:pt>
                <c:pt idx="1062">
                  <c:v>147.34400600000001</c:v>
                </c:pt>
                <c:pt idx="1063">
                  <c:v>147.24519699999999</c:v>
                </c:pt>
                <c:pt idx="1064">
                  <c:v>149.70538199999999</c:v>
                </c:pt>
                <c:pt idx="1065">
                  <c:v>150.713156</c:v>
                </c:pt>
                <c:pt idx="1066">
                  <c:v>150.00179199999999</c:v>
                </c:pt>
                <c:pt idx="1067">
                  <c:v>151.65179000000001</c:v>
                </c:pt>
                <c:pt idx="1068">
                  <c:v>153.06465700000001</c:v>
                </c:pt>
                <c:pt idx="1069">
                  <c:v>151.02932999999999</c:v>
                </c:pt>
                <c:pt idx="1070">
                  <c:v>153.55866900000001</c:v>
                </c:pt>
                <c:pt idx="1071">
                  <c:v>153.17334</c:v>
                </c:pt>
                <c:pt idx="1072">
                  <c:v>152.78801200000001</c:v>
                </c:pt>
                <c:pt idx="1073">
                  <c:v>152.06675899999999</c:v>
                </c:pt>
                <c:pt idx="1074">
                  <c:v>155.781723</c:v>
                </c:pt>
                <c:pt idx="1075">
                  <c:v>157.076032</c:v>
                </c:pt>
                <c:pt idx="1076">
                  <c:v>156.2955</c:v>
                </c:pt>
                <c:pt idx="1077">
                  <c:v>157.24399399999999</c:v>
                </c:pt>
                <c:pt idx="1078">
                  <c:v>157.570044</c:v>
                </c:pt>
                <c:pt idx="1079">
                  <c:v>156.09789799999999</c:v>
                </c:pt>
                <c:pt idx="1080">
                  <c:v>156.81915100000001</c:v>
                </c:pt>
                <c:pt idx="1081">
                  <c:v>156.829026</c:v>
                </c:pt>
                <c:pt idx="1082">
                  <c:v>157.965262</c:v>
                </c:pt>
                <c:pt idx="1083">
                  <c:v>158.340701</c:v>
                </c:pt>
                <c:pt idx="1084">
                  <c:v>157.63921300000001</c:v>
                </c:pt>
                <c:pt idx="1085">
                  <c:v>159.51645199999999</c:v>
                </c:pt>
                <c:pt idx="1086">
                  <c:v>159.99069900000001</c:v>
                </c:pt>
                <c:pt idx="1087">
                  <c:v>159.32872499999999</c:v>
                </c:pt>
                <c:pt idx="1088">
                  <c:v>158.97303600000001</c:v>
                </c:pt>
                <c:pt idx="1089">
                  <c:v>158.50866300000001</c:v>
                </c:pt>
                <c:pt idx="1090">
                  <c:v>159.66466500000001</c:v>
                </c:pt>
                <c:pt idx="1091">
                  <c:v>163.23143099999999</c:v>
                </c:pt>
                <c:pt idx="1092">
                  <c:v>162.86585199999999</c:v>
                </c:pt>
                <c:pt idx="1093">
                  <c:v>163.992199</c:v>
                </c:pt>
                <c:pt idx="1094">
                  <c:v>165.63232199999999</c:v>
                </c:pt>
                <c:pt idx="1095">
                  <c:v>165.04939200000001</c:v>
                </c:pt>
                <c:pt idx="1096">
                  <c:v>165.14818500000001</c:v>
                </c:pt>
                <c:pt idx="1097">
                  <c:v>164.298484</c:v>
                </c:pt>
                <c:pt idx="1098">
                  <c:v>166.55119199999999</c:v>
                </c:pt>
                <c:pt idx="1099">
                  <c:v>163.44878299999999</c:v>
                </c:pt>
                <c:pt idx="1100">
                  <c:v>163.468547</c:v>
                </c:pt>
                <c:pt idx="1101">
                  <c:v>161.97663700000001</c:v>
                </c:pt>
                <c:pt idx="1102">
                  <c:v>163.02394000000001</c:v>
                </c:pt>
                <c:pt idx="1103">
                  <c:v>162.184113</c:v>
                </c:pt>
                <c:pt idx="1104">
                  <c:v>164.08113299999999</c:v>
                </c:pt>
                <c:pt idx="1105">
                  <c:v>164.999987</c:v>
                </c:pt>
                <c:pt idx="1106">
                  <c:v>165.187714</c:v>
                </c:pt>
                <c:pt idx="1107">
                  <c:v>164.99011300000001</c:v>
                </c:pt>
                <c:pt idx="1108">
                  <c:v>164.456571</c:v>
                </c:pt>
                <c:pt idx="1109">
                  <c:v>165.039502</c:v>
                </c:pt>
                <c:pt idx="1110">
                  <c:v>166.729029</c:v>
                </c:pt>
                <c:pt idx="1111">
                  <c:v>167.20327700000001</c:v>
                </c:pt>
                <c:pt idx="1112">
                  <c:v>167.94429400000001</c:v>
                </c:pt>
                <c:pt idx="1113">
                  <c:v>167.249977</c:v>
                </c:pt>
                <c:pt idx="1114">
                  <c:v>168.757631</c:v>
                </c:pt>
                <c:pt idx="1115">
                  <c:v>168.84689599999999</c:v>
                </c:pt>
                <c:pt idx="1116">
                  <c:v>167.91453100000001</c:v>
                </c:pt>
                <c:pt idx="1117">
                  <c:v>166.982181</c:v>
                </c:pt>
                <c:pt idx="1118">
                  <c:v>167.636807</c:v>
                </c:pt>
                <c:pt idx="1119">
                  <c:v>165.40508800000001</c:v>
                </c:pt>
                <c:pt idx="1120">
                  <c:v>165.940709</c:v>
                </c:pt>
                <c:pt idx="1121">
                  <c:v>164.44296800000001</c:v>
                </c:pt>
                <c:pt idx="1122">
                  <c:v>166.66477399999999</c:v>
                </c:pt>
                <c:pt idx="1123">
                  <c:v>168.638611</c:v>
                </c:pt>
                <c:pt idx="1124">
                  <c:v>168.58901399999999</c:v>
                </c:pt>
                <c:pt idx="1125">
                  <c:v>170.790978</c:v>
                </c:pt>
                <c:pt idx="1126">
                  <c:v>165.35550699999999</c:v>
                </c:pt>
                <c:pt idx="1127">
                  <c:v>161.68555699999999</c:v>
                </c:pt>
                <c:pt idx="1128">
                  <c:v>162.74687</c:v>
                </c:pt>
                <c:pt idx="1129">
                  <c:v>166.80363600000001</c:v>
                </c:pt>
                <c:pt idx="1130">
                  <c:v>168.212097</c:v>
                </c:pt>
                <c:pt idx="1131">
                  <c:v>168.26169300000001</c:v>
                </c:pt>
                <c:pt idx="1132">
                  <c:v>169.81894500000001</c:v>
                </c:pt>
                <c:pt idx="1133">
                  <c:v>170.67195799999999</c:v>
                </c:pt>
                <c:pt idx="1134">
                  <c:v>171.76301100000001</c:v>
                </c:pt>
                <c:pt idx="1135">
                  <c:v>174.21294399999999</c:v>
                </c:pt>
                <c:pt idx="1136">
                  <c:v>174.917182</c:v>
                </c:pt>
                <c:pt idx="1137">
                  <c:v>174.27245400000001</c:v>
                </c:pt>
                <c:pt idx="1138">
                  <c:v>174.51051000000001</c:v>
                </c:pt>
                <c:pt idx="1139">
                  <c:v>175.09571199999999</c:v>
                </c:pt>
                <c:pt idx="1140">
                  <c:v>173.65749600000001</c:v>
                </c:pt>
                <c:pt idx="1141">
                  <c:v>172.983013</c:v>
                </c:pt>
                <c:pt idx="1142">
                  <c:v>173.10204899999999</c:v>
                </c:pt>
                <c:pt idx="1143">
                  <c:v>174.35180600000001</c:v>
                </c:pt>
                <c:pt idx="1144">
                  <c:v>173.43928299999999</c:v>
                </c:pt>
                <c:pt idx="1145">
                  <c:v>172.258949</c:v>
                </c:pt>
                <c:pt idx="1146">
                  <c:v>171.376181</c:v>
                </c:pt>
                <c:pt idx="1147">
                  <c:v>173.6079</c:v>
                </c:pt>
                <c:pt idx="1148">
                  <c:v>173.11196200000001</c:v>
                </c:pt>
                <c:pt idx="1149">
                  <c:v>174.530351</c:v>
                </c:pt>
                <c:pt idx="1150">
                  <c:v>174.57002</c:v>
                </c:pt>
                <c:pt idx="1151">
                  <c:v>175.343681</c:v>
                </c:pt>
                <c:pt idx="1152">
                  <c:v>174.99651900000001</c:v>
                </c:pt>
                <c:pt idx="1153">
                  <c:v>174.35180600000001</c:v>
                </c:pt>
                <c:pt idx="1154">
                  <c:v>170.136337</c:v>
                </c:pt>
                <c:pt idx="1155">
                  <c:v>172.31845899999999</c:v>
                </c:pt>
                <c:pt idx="1156">
                  <c:v>172.110174</c:v>
                </c:pt>
                <c:pt idx="1157">
                  <c:v>172.73504500000001</c:v>
                </c:pt>
                <c:pt idx="1158">
                  <c:v>173.54839000000001</c:v>
                </c:pt>
                <c:pt idx="1159">
                  <c:v>175.274258</c:v>
                </c:pt>
                <c:pt idx="1160">
                  <c:v>172.566428</c:v>
                </c:pt>
                <c:pt idx="1161">
                  <c:v>172.79456999999999</c:v>
                </c:pt>
                <c:pt idx="1162">
                  <c:v>171.376181</c:v>
                </c:pt>
                <c:pt idx="1163">
                  <c:v>171.70350099999999</c:v>
                </c:pt>
                <c:pt idx="1164">
                  <c:v>172.288704</c:v>
                </c:pt>
                <c:pt idx="1165">
                  <c:v>172.43749399999999</c:v>
                </c:pt>
                <c:pt idx="1166">
                  <c:v>173.042539</c:v>
                </c:pt>
                <c:pt idx="1167">
                  <c:v>173.488879</c:v>
                </c:pt>
                <c:pt idx="1168">
                  <c:v>171.84236300000001</c:v>
                </c:pt>
                <c:pt idx="1169">
                  <c:v>172.725131</c:v>
                </c:pt>
                <c:pt idx="1170">
                  <c:v>174.04432700000001</c:v>
                </c:pt>
                <c:pt idx="1171">
                  <c:v>175.809864</c:v>
                </c:pt>
                <c:pt idx="1172">
                  <c:v>176.28595899999999</c:v>
                </c:pt>
                <c:pt idx="1173">
                  <c:v>175.770195</c:v>
                </c:pt>
                <c:pt idx="1174">
                  <c:v>175.581737</c:v>
                </c:pt>
                <c:pt idx="1175">
                  <c:v>175.879302</c:v>
                </c:pt>
                <c:pt idx="1176">
                  <c:v>176.43475000000001</c:v>
                </c:pt>
                <c:pt idx="1177">
                  <c:v>176.97234900000001</c:v>
                </c:pt>
                <c:pt idx="1178">
                  <c:v>175.867267</c:v>
                </c:pt>
                <c:pt idx="1179">
                  <c:v>170.24230800000001</c:v>
                </c:pt>
                <c:pt idx="1180">
                  <c:v>172.522154</c:v>
                </c:pt>
                <c:pt idx="1181">
                  <c:v>170.341871</c:v>
                </c:pt>
                <c:pt idx="1182">
                  <c:v>172.034335</c:v>
                </c:pt>
                <c:pt idx="1183">
                  <c:v>175.24006800000001</c:v>
                </c:pt>
                <c:pt idx="1184">
                  <c:v>174.42369500000001</c:v>
                </c:pt>
                <c:pt idx="1185">
                  <c:v>174.881663</c:v>
                </c:pt>
                <c:pt idx="1186">
                  <c:v>175.11063999999999</c:v>
                </c:pt>
                <c:pt idx="1187">
                  <c:v>178.58518100000001</c:v>
                </c:pt>
                <c:pt idx="1188">
                  <c:v>180.745564</c:v>
                </c:pt>
                <c:pt idx="1189">
                  <c:v>178.704645</c:v>
                </c:pt>
                <c:pt idx="1190">
                  <c:v>176.225672</c:v>
                </c:pt>
                <c:pt idx="1191">
                  <c:v>178.17699400000001</c:v>
                </c:pt>
                <c:pt idx="1192">
                  <c:v>178.376105</c:v>
                </c:pt>
                <c:pt idx="1193">
                  <c:v>175.65820600000001</c:v>
                </c:pt>
                <c:pt idx="1194">
                  <c:v>178.93362099999999</c:v>
                </c:pt>
                <c:pt idx="1195">
                  <c:v>177.61947799999999</c:v>
                </c:pt>
                <c:pt idx="1196">
                  <c:v>175.2998</c:v>
                </c:pt>
                <c:pt idx="1197">
                  <c:v>175.867267</c:v>
                </c:pt>
                <c:pt idx="1198">
                  <c:v>176.32523499999999</c:v>
                </c:pt>
                <c:pt idx="1199">
                  <c:v>176.61394300000001</c:v>
                </c:pt>
                <c:pt idx="1200">
                  <c:v>178.39602099999999</c:v>
                </c:pt>
                <c:pt idx="1201">
                  <c:v>173.19914900000001</c:v>
                </c:pt>
                <c:pt idx="1202">
                  <c:v>172.70136400000001</c:v>
                </c:pt>
                <c:pt idx="1203">
                  <c:v>172.094067</c:v>
                </c:pt>
                <c:pt idx="1204">
                  <c:v>171.16818000000001</c:v>
                </c:pt>
                <c:pt idx="1205">
                  <c:v>170.77990800000001</c:v>
                </c:pt>
                <c:pt idx="1206">
                  <c:v>172.02437</c:v>
                </c:pt>
                <c:pt idx="1207">
                  <c:v>171.45690300000001</c:v>
                </c:pt>
                <c:pt idx="1208">
                  <c:v>172.26331200000001</c:v>
                </c:pt>
                <c:pt idx="1209">
                  <c:v>171.556466</c:v>
                </c:pt>
                <c:pt idx="1210">
                  <c:v>171.39717099999999</c:v>
                </c:pt>
                <c:pt idx="1211">
                  <c:v>170.22239200000001</c:v>
                </c:pt>
                <c:pt idx="1212">
                  <c:v>166.80759699999999</c:v>
                </c:pt>
                <c:pt idx="1213">
                  <c:v>166.50892400000001</c:v>
                </c:pt>
                <c:pt idx="1214">
                  <c:v>167.04652400000001</c:v>
                </c:pt>
                <c:pt idx="1215">
                  <c:v>167.16600299999999</c:v>
                </c:pt>
                <c:pt idx="1216">
                  <c:v>165.63281799999999</c:v>
                </c:pt>
                <c:pt idx="1217">
                  <c:v>166.13060300000001</c:v>
                </c:pt>
                <c:pt idx="1218">
                  <c:v>172.41264100000001</c:v>
                </c:pt>
                <c:pt idx="1219">
                  <c:v>174.21463399999999</c:v>
                </c:pt>
                <c:pt idx="1220">
                  <c:v>177.101778</c:v>
                </c:pt>
                <c:pt idx="1221">
                  <c:v>177.91815199999999</c:v>
                </c:pt>
                <c:pt idx="1222">
                  <c:v>174.03542300000001</c:v>
                </c:pt>
                <c:pt idx="1223">
                  <c:v>174.83188200000001</c:v>
                </c:pt>
                <c:pt idx="1224">
                  <c:v>169.605144</c:v>
                </c:pt>
                <c:pt idx="1225">
                  <c:v>162.078644</c:v>
                </c:pt>
                <c:pt idx="1226">
                  <c:v>166.04100500000001</c:v>
                </c:pt>
                <c:pt idx="1227">
                  <c:v>168.51001199999999</c:v>
                </c:pt>
                <c:pt idx="1228">
                  <c:v>172.65158299999999</c:v>
                </c:pt>
                <c:pt idx="1229">
                  <c:v>171.09849800000001</c:v>
                </c:pt>
                <c:pt idx="1230">
                  <c:v>171.30757399999999</c:v>
                </c:pt>
                <c:pt idx="1231">
                  <c:v>166.92706100000001</c:v>
                </c:pt>
                <c:pt idx="1232">
                  <c:v>167.73346900000001</c:v>
                </c:pt>
                <c:pt idx="1233">
                  <c:v>169.933684</c:v>
                </c:pt>
                <c:pt idx="1234">
                  <c:v>169.555363</c:v>
                </c:pt>
                <c:pt idx="1235">
                  <c:v>171.96463800000001</c:v>
                </c:pt>
                <c:pt idx="1236">
                  <c:v>168.35073199999999</c:v>
                </c:pt>
                <c:pt idx="1237">
                  <c:v>163.89057199999999</c:v>
                </c:pt>
                <c:pt idx="1238">
                  <c:v>164.79654400000001</c:v>
                </c:pt>
                <c:pt idx="1239">
                  <c:v>163.681511</c:v>
                </c:pt>
                <c:pt idx="1240">
                  <c:v>164.02000100000001</c:v>
                </c:pt>
                <c:pt idx="1241">
                  <c:v>163.990005</c:v>
                </c:pt>
                <c:pt idx="1242">
                  <c:v>163.63999899999999</c:v>
                </c:pt>
                <c:pt idx="1243">
                  <c:v>166.509995</c:v>
                </c:pt>
                <c:pt idx="1244">
                  <c:v>169.39999399999999</c:v>
                </c:pt>
                <c:pt idx="1245">
                  <c:v>168.11999499999999</c:v>
                </c:pt>
                <c:pt idx="1246">
                  <c:v>167.75</c:v>
                </c:pt>
                <c:pt idx="1247">
                  <c:v>169.19000199999999</c:v>
                </c:pt>
                <c:pt idx="1248">
                  <c:v>167.75</c:v>
                </c:pt>
                <c:pt idx="1249">
                  <c:v>166.740005</c:v>
                </c:pt>
                <c:pt idx="1250">
                  <c:v>166.14999399999999</c:v>
                </c:pt>
                <c:pt idx="1251">
                  <c:v>165.970001</c:v>
                </c:pt>
                <c:pt idx="1252">
                  <c:v>165.91000399999999</c:v>
                </c:pt>
                <c:pt idx="1253">
                  <c:v>166.479996</c:v>
                </c:pt>
                <c:pt idx="1254">
                  <c:v>167.05999800000001</c:v>
                </c:pt>
                <c:pt idx="1255">
                  <c:v>165.86999499999999</c:v>
                </c:pt>
                <c:pt idx="1256">
                  <c:v>166.14999399999999</c:v>
                </c:pt>
                <c:pt idx="1257">
                  <c:v>165.550003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60-4959-8A79-72CA8D8C8A4F}"/>
            </c:ext>
          </c:extLst>
        </c:ser>
        <c:ser>
          <c:idx val="1"/>
          <c:order val="1"/>
          <c:tx>
            <c:strRef>
              <c:f>BDXTS!$G$1</c:f>
              <c:strCache>
                <c:ptCount val="1"/>
                <c:pt idx="0">
                  <c:v>GBMAJ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BDXTS!$G$2:$G$1360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163.22306949936171</c:v>
                </c:pt>
                <c:pt idx="1259" formatCode="0.00">
                  <c:v>161.33335295183053</c:v>
                </c:pt>
                <c:pt idx="1260" formatCode="0.00">
                  <c:v>159.93370912713891</c:v>
                </c:pt>
                <c:pt idx="1261" formatCode="0.00">
                  <c:v>161.59480755444858</c:v>
                </c:pt>
                <c:pt idx="1262" formatCode="0.00">
                  <c:v>160.6980568670059</c:v>
                </c:pt>
                <c:pt idx="1263" formatCode="0.00">
                  <c:v>159.68761612370707</c:v>
                </c:pt>
                <c:pt idx="1264" formatCode="0.00">
                  <c:v>158.33220178403477</c:v>
                </c:pt>
                <c:pt idx="1265" formatCode="0.00">
                  <c:v>158.80340924236413</c:v>
                </c:pt>
                <c:pt idx="1266" formatCode="0.00">
                  <c:v>158.58852567569181</c:v>
                </c:pt>
                <c:pt idx="1267" formatCode="0.00">
                  <c:v>164.26411661173665</c:v>
                </c:pt>
                <c:pt idx="1268" formatCode="0.00">
                  <c:v>162.21987981062676</c:v>
                </c:pt>
                <c:pt idx="1269" formatCode="0.00">
                  <c:v>162.60983994631798</c:v>
                </c:pt>
                <c:pt idx="1270" formatCode="0.00">
                  <c:v>162.26365286897618</c:v>
                </c:pt>
                <c:pt idx="1271" formatCode="0.00">
                  <c:v>163.11587598910413</c:v>
                </c:pt>
                <c:pt idx="1272" formatCode="0.00">
                  <c:v>161.91087402440201</c:v>
                </c:pt>
                <c:pt idx="1273" formatCode="0.00">
                  <c:v>163.82909584949641</c:v>
                </c:pt>
                <c:pt idx="1274" formatCode="0.00">
                  <c:v>163.56900264344492</c:v>
                </c:pt>
                <c:pt idx="1275" formatCode="0.00">
                  <c:v>164.56072012543953</c:v>
                </c:pt>
                <c:pt idx="1276" formatCode="0.00">
                  <c:v>163.83071405592474</c:v>
                </c:pt>
                <c:pt idx="1277" formatCode="0.00">
                  <c:v>161.03019908546815</c:v>
                </c:pt>
                <c:pt idx="1278" formatCode="0.00">
                  <c:v>160.68088387295035</c:v>
                </c:pt>
                <c:pt idx="1279" formatCode="0.00">
                  <c:v>162.0392180422055</c:v>
                </c:pt>
                <c:pt idx="1280" formatCode="0.00">
                  <c:v>161.4704306135728</c:v>
                </c:pt>
                <c:pt idx="1281" formatCode="0.00">
                  <c:v>161.31591196251358</c:v>
                </c:pt>
                <c:pt idx="1282" formatCode="0.00">
                  <c:v>161.45741223182995</c:v>
                </c:pt>
                <c:pt idx="1283" formatCode="0.00">
                  <c:v>160.00607599037795</c:v>
                </c:pt>
                <c:pt idx="1284" formatCode="0.00">
                  <c:v>158.79943571379985</c:v>
                </c:pt>
                <c:pt idx="1285" formatCode="0.00">
                  <c:v>158.48103406863083</c:v>
                </c:pt>
                <c:pt idx="1286" formatCode="0.00">
                  <c:v>158.1020030808489</c:v>
                </c:pt>
                <c:pt idx="1287" formatCode="0.00">
                  <c:v>158.66871423962104</c:v>
                </c:pt>
                <c:pt idx="1288" formatCode="0.00">
                  <c:v>158.24870884992706</c:v>
                </c:pt>
                <c:pt idx="1289" formatCode="0.00">
                  <c:v>158.99930195171115</c:v>
                </c:pt>
                <c:pt idx="1290" formatCode="0.00">
                  <c:v>158.95578611349569</c:v>
                </c:pt>
                <c:pt idx="1291" formatCode="0.00">
                  <c:v>158.61974353383732</c:v>
                </c:pt>
                <c:pt idx="1292" formatCode="0.00">
                  <c:v>159.26688399170189</c:v>
                </c:pt>
                <c:pt idx="1293" formatCode="0.00">
                  <c:v>159.04755583549195</c:v>
                </c:pt>
                <c:pt idx="1294" formatCode="0.00">
                  <c:v>158.10897405141935</c:v>
                </c:pt>
                <c:pt idx="1295" formatCode="0.00">
                  <c:v>156.82684085633602</c:v>
                </c:pt>
                <c:pt idx="1296" formatCode="0.00">
                  <c:v>154.613719088263</c:v>
                </c:pt>
                <c:pt idx="1297" formatCode="0.00">
                  <c:v>154.04655567078214</c:v>
                </c:pt>
                <c:pt idx="1298" formatCode="0.00">
                  <c:v>154.53879311318835</c:v>
                </c:pt>
                <c:pt idx="1299" formatCode="0.00">
                  <c:v>155.5356816393741</c:v>
                </c:pt>
                <c:pt idx="1300" formatCode="0.00">
                  <c:v>156.75052209086863</c:v>
                </c:pt>
                <c:pt idx="1301" formatCode="0.00">
                  <c:v>155.10009939149435</c:v>
                </c:pt>
                <c:pt idx="1302" formatCode="0.00">
                  <c:v>154.70237780588366</c:v>
                </c:pt>
                <c:pt idx="1303" formatCode="0.00">
                  <c:v>154.14032705416511</c:v>
                </c:pt>
                <c:pt idx="1304" formatCode="0.00">
                  <c:v>153.41775002279832</c:v>
                </c:pt>
                <c:pt idx="1305" formatCode="0.00">
                  <c:v>152.59586149100704</c:v>
                </c:pt>
                <c:pt idx="1306" formatCode="0.00">
                  <c:v>152.37242160885197</c:v>
                </c:pt>
                <c:pt idx="1307" formatCode="0.00">
                  <c:v>151.48496716763125</c:v>
                </c:pt>
                <c:pt idx="1308" formatCode="0.00">
                  <c:v>152.79582981012967</c:v>
                </c:pt>
                <c:pt idx="1309" formatCode="0.00">
                  <c:v>153.12635899913047</c:v>
                </c:pt>
                <c:pt idx="1310" formatCode="0.00">
                  <c:v>151.2636245137227</c:v>
                </c:pt>
                <c:pt idx="1311" formatCode="0.00">
                  <c:v>150.41550238333446</c:v>
                </c:pt>
                <c:pt idx="1312" formatCode="0.00">
                  <c:v>148.93549336425224</c:v>
                </c:pt>
                <c:pt idx="1313" formatCode="0.00">
                  <c:v>149.73048085393887</c:v>
                </c:pt>
                <c:pt idx="1314" formatCode="0.00">
                  <c:v>148.25157534448158</c:v>
                </c:pt>
                <c:pt idx="1315" formatCode="0.00">
                  <c:v>150.00435017012111</c:v>
                </c:pt>
                <c:pt idx="1316" formatCode="0.00">
                  <c:v>150.10605690619261</c:v>
                </c:pt>
                <c:pt idx="1317" formatCode="0.00">
                  <c:v>151.6276855420611</c:v>
                </c:pt>
                <c:pt idx="1318" formatCode="0.00">
                  <c:v>149.25184408165373</c:v>
                </c:pt>
                <c:pt idx="1319" formatCode="0.00">
                  <c:v>149.11306907595065</c:v>
                </c:pt>
                <c:pt idx="1320" formatCode="0.00">
                  <c:v>149.87097875177861</c:v>
                </c:pt>
                <c:pt idx="1321" formatCode="0.00">
                  <c:v>150.35015964219144</c:v>
                </c:pt>
                <c:pt idx="1322" formatCode="0.00">
                  <c:v>152.16599511714125</c:v>
                </c:pt>
                <c:pt idx="1323" formatCode="0.00">
                  <c:v>150.75281990064565</c:v>
                </c:pt>
                <c:pt idx="1324" formatCode="0.00">
                  <c:v>151.15445494681495</c:v>
                </c:pt>
                <c:pt idx="1325" formatCode="0.00">
                  <c:v>151.48240917960311</c:v>
                </c:pt>
                <c:pt idx="1326" formatCode="0.00">
                  <c:v>150.273209406452</c:v>
                </c:pt>
                <c:pt idx="1327" formatCode="0.00">
                  <c:v>151.20640302727276</c:v>
                </c:pt>
                <c:pt idx="1328" formatCode="0.00">
                  <c:v>151.16889614021673</c:v>
                </c:pt>
                <c:pt idx="1329" formatCode="0.00">
                  <c:v>151.8587186452215</c:v>
                </c:pt>
                <c:pt idx="1330" formatCode="0.00">
                  <c:v>151.863137765022</c:v>
                </c:pt>
                <c:pt idx="1331" formatCode="0.00">
                  <c:v>153.52409693759174</c:v>
                </c:pt>
                <c:pt idx="1332" formatCode="0.00">
                  <c:v>153.46425704003781</c:v>
                </c:pt>
                <c:pt idx="1333" formatCode="0.00">
                  <c:v>153.46354779454467</c:v>
                </c:pt>
                <c:pt idx="1334" formatCode="0.00">
                  <c:v>153.06455865358862</c:v>
                </c:pt>
                <c:pt idx="1335" formatCode="0.00">
                  <c:v>154.22711559732525</c:v>
                </c:pt>
                <c:pt idx="1336" formatCode="0.00">
                  <c:v>155.81382237460232</c:v>
                </c:pt>
                <c:pt idx="1337" formatCode="0.00">
                  <c:v>156.57509860490225</c:v>
                </c:pt>
                <c:pt idx="1338" formatCode="0.00">
                  <c:v>156.72792283443042</c:v>
                </c:pt>
                <c:pt idx="1339" formatCode="0.00">
                  <c:v>154.70582696930381</c:v>
                </c:pt>
                <c:pt idx="1340" formatCode="0.00">
                  <c:v>156.12416708763044</c:v>
                </c:pt>
                <c:pt idx="1341" formatCode="0.00">
                  <c:v>154.77252299828461</c:v>
                </c:pt>
                <c:pt idx="1342" formatCode="0.00">
                  <c:v>156.79461457327997</c:v>
                </c:pt>
                <c:pt idx="1343" formatCode="0.00">
                  <c:v>157.329905892407</c:v>
                </c:pt>
                <c:pt idx="1344" formatCode="0.00">
                  <c:v>158.41536973220343</c:v>
                </c:pt>
                <c:pt idx="1345" formatCode="0.00">
                  <c:v>156.94559592004464</c:v>
                </c:pt>
                <c:pt idx="1346" formatCode="0.00">
                  <c:v>154.77868129413127</c:v>
                </c:pt>
                <c:pt idx="1347" formatCode="0.00">
                  <c:v>157.45555635198568</c:v>
                </c:pt>
                <c:pt idx="1348" formatCode="0.00">
                  <c:v>156.82982479503346</c:v>
                </c:pt>
                <c:pt idx="1349" formatCode="0.00">
                  <c:v>156.00022906798154</c:v>
                </c:pt>
                <c:pt idx="1350" formatCode="0.00">
                  <c:v>154.93490505603603</c:v>
                </c:pt>
                <c:pt idx="1351" formatCode="0.00">
                  <c:v>155.16079749903861</c:v>
                </c:pt>
                <c:pt idx="1352" formatCode="0.00">
                  <c:v>152.36743962726973</c:v>
                </c:pt>
                <c:pt idx="1353" formatCode="0.00">
                  <c:v>153.38588779551185</c:v>
                </c:pt>
                <c:pt idx="1354" formatCode="0.00">
                  <c:v>153.60126457384598</c:v>
                </c:pt>
                <c:pt idx="1355" formatCode="0.00">
                  <c:v>151.65802824757486</c:v>
                </c:pt>
                <c:pt idx="1356" formatCode="0.00">
                  <c:v>152.69987225050571</c:v>
                </c:pt>
                <c:pt idx="1357" formatCode="0.00">
                  <c:v>152.48932561449126</c:v>
                </c:pt>
                <c:pt idx="1358" formatCode="0.00">
                  <c:v>153.92687112812007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0-4959-8A79-72CA8D8C8A4F}"/>
            </c:ext>
          </c:extLst>
        </c:ser>
        <c:ser>
          <c:idx val="2"/>
          <c:order val="2"/>
          <c:tx>
            <c:strRef>
              <c:f>BDXTS!$H$1</c:f>
              <c:strCache>
                <c:ptCount val="1"/>
                <c:pt idx="0">
                  <c:v>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BDXTS!$H$2:$H$1360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165.74433314850444</c:v>
                </c:pt>
                <c:pt idx="1259" formatCode="0.00">
                  <c:v>163.5452593219637</c:v>
                </c:pt>
                <c:pt idx="1260" formatCode="0.00">
                  <c:v>161.12193467462475</c:v>
                </c:pt>
                <c:pt idx="1261" formatCode="0.00">
                  <c:v>158.8916517761624</c:v>
                </c:pt>
                <c:pt idx="1262" formatCode="0.00">
                  <c:v>160.98461981281332</c:v>
                </c:pt>
                <c:pt idx="1263" formatCode="0.00">
                  <c:v>160.22654755578483</c:v>
                </c:pt>
                <c:pt idx="1264" formatCode="0.00">
                  <c:v>159.71795640733083</c:v>
                </c:pt>
                <c:pt idx="1265" formatCode="0.00">
                  <c:v>159.08062005362089</c:v>
                </c:pt>
                <c:pt idx="1266" formatCode="0.00">
                  <c:v>160.51930365248035</c:v>
                </c:pt>
                <c:pt idx="1267" formatCode="0.00">
                  <c:v>158.83690441942389</c:v>
                </c:pt>
                <c:pt idx="1268" formatCode="0.00">
                  <c:v>166.03244579639824</c:v>
                </c:pt>
                <c:pt idx="1269" formatCode="0.00">
                  <c:v>161.34196342393952</c:v>
                </c:pt>
                <c:pt idx="1270" formatCode="0.00">
                  <c:v>160.44221490210168</c:v>
                </c:pt>
                <c:pt idx="1271" formatCode="0.00">
                  <c:v>163.15653059528418</c:v>
                </c:pt>
                <c:pt idx="1272" formatCode="0.00">
                  <c:v>161.55084877406094</c:v>
                </c:pt>
                <c:pt idx="1273" formatCode="0.00">
                  <c:v>160.17450509379344</c:v>
                </c:pt>
                <c:pt idx="1274" formatCode="0.00">
                  <c:v>163.18705720920795</c:v>
                </c:pt>
                <c:pt idx="1275" formatCode="0.00">
                  <c:v>165.21243714062774</c:v>
                </c:pt>
                <c:pt idx="1276" formatCode="0.00">
                  <c:v>168.99909548186201</c:v>
                </c:pt>
                <c:pt idx="1277" formatCode="0.00">
                  <c:v>161.69362912314838</c:v>
                </c:pt>
                <c:pt idx="1278" formatCode="0.00">
                  <c:v>160.52262381075465</c:v>
                </c:pt>
                <c:pt idx="1279" formatCode="0.00">
                  <c:v>159.71540053362378</c:v>
                </c:pt>
                <c:pt idx="1280" formatCode="0.00">
                  <c:v>163.74825629556145</c:v>
                </c:pt>
                <c:pt idx="1281" formatCode="0.00">
                  <c:v>164.16071206258113</c:v>
                </c:pt>
                <c:pt idx="1282" formatCode="0.00">
                  <c:v>162.48365447890529</c:v>
                </c:pt>
                <c:pt idx="1283" formatCode="0.00">
                  <c:v>160.35950734886615</c:v>
                </c:pt>
                <c:pt idx="1284" formatCode="0.00">
                  <c:v>158.29225187355809</c:v>
                </c:pt>
                <c:pt idx="1285" formatCode="0.00">
                  <c:v>158.54996257175571</c:v>
                </c:pt>
                <c:pt idx="1286" formatCode="0.00">
                  <c:v>157.66067636961236</c:v>
                </c:pt>
                <c:pt idx="1287" formatCode="0.00">
                  <c:v>156.38281112259233</c:v>
                </c:pt>
                <c:pt idx="1288" formatCode="0.00">
                  <c:v>156.17788969958767</c:v>
                </c:pt>
                <c:pt idx="1289" formatCode="0.00">
                  <c:v>160.94311071450505</c:v>
                </c:pt>
                <c:pt idx="1290" formatCode="0.00">
                  <c:v>161.21492392816981</c:v>
                </c:pt>
                <c:pt idx="1291" formatCode="0.00">
                  <c:v>159.16610847231766</c:v>
                </c:pt>
                <c:pt idx="1292" formatCode="0.00">
                  <c:v>158.14206211573915</c:v>
                </c:pt>
                <c:pt idx="1293" formatCode="0.00">
                  <c:v>158.08545360267348</c:v>
                </c:pt>
                <c:pt idx="1294" formatCode="0.00">
                  <c:v>158.33912145666338</c:v>
                </c:pt>
                <c:pt idx="1295" formatCode="0.00">
                  <c:v>157.4458736072705</c:v>
                </c:pt>
                <c:pt idx="1296" formatCode="0.00">
                  <c:v>156.28651912013626</c:v>
                </c:pt>
                <c:pt idx="1297" formatCode="0.00">
                  <c:v>154.87864259765513</c:v>
                </c:pt>
                <c:pt idx="1298" formatCode="0.00">
                  <c:v>152.75053704824614</c:v>
                </c:pt>
                <c:pt idx="1299" formatCode="0.00">
                  <c:v>154.05357958538917</c:v>
                </c:pt>
                <c:pt idx="1300" formatCode="0.00">
                  <c:v>155.99361013824915</c:v>
                </c:pt>
                <c:pt idx="1301" formatCode="0.00">
                  <c:v>154.67076888329299</c:v>
                </c:pt>
                <c:pt idx="1302" formatCode="0.00">
                  <c:v>153.84809375842502</c:v>
                </c:pt>
                <c:pt idx="1303" formatCode="0.00">
                  <c:v>150.85491631871156</c:v>
                </c:pt>
                <c:pt idx="1304" formatCode="0.00">
                  <c:v>155.23905960826423</c:v>
                </c:pt>
                <c:pt idx="1305" formatCode="0.00">
                  <c:v>149.68893655684906</c:v>
                </c:pt>
                <c:pt idx="1306" formatCode="0.00">
                  <c:v>149.60205566262286</c:v>
                </c:pt>
                <c:pt idx="1307" formatCode="0.00">
                  <c:v>149.87144854329341</c:v>
                </c:pt>
                <c:pt idx="1308" formatCode="0.00">
                  <c:v>153.21615801349026</c:v>
                </c:pt>
                <c:pt idx="1309" formatCode="0.00">
                  <c:v>153.56350207859109</c:v>
                </c:pt>
                <c:pt idx="1310" formatCode="0.00">
                  <c:v>153.42784266617301</c:v>
                </c:pt>
                <c:pt idx="1311" formatCode="0.00">
                  <c:v>151.92210010813642</c:v>
                </c:pt>
                <c:pt idx="1312" formatCode="0.00">
                  <c:v>150.77526344971</c:v>
                </c:pt>
                <c:pt idx="1313" formatCode="0.00">
                  <c:v>150.86945223247136</c:v>
                </c:pt>
                <c:pt idx="1314" formatCode="0.00">
                  <c:v>151.14275263235075</c:v>
                </c:pt>
                <c:pt idx="1315" formatCode="0.00">
                  <c:v>146.39937551854555</c:v>
                </c:pt>
                <c:pt idx="1316" formatCode="0.00">
                  <c:v>148.61689732527623</c:v>
                </c:pt>
                <c:pt idx="1317" formatCode="0.00">
                  <c:v>149.86843667050942</c:v>
                </c:pt>
                <c:pt idx="1318" formatCode="0.00">
                  <c:v>152.01967607844156</c:v>
                </c:pt>
                <c:pt idx="1319" formatCode="0.00">
                  <c:v>147.77358550506713</c:v>
                </c:pt>
                <c:pt idx="1320" formatCode="0.00">
                  <c:v>146.16147519883776</c:v>
                </c:pt>
                <c:pt idx="1321" formatCode="0.00">
                  <c:v>150.2890314365971</c:v>
                </c:pt>
                <c:pt idx="1322" formatCode="0.00">
                  <c:v>150.56239060527781</c:v>
                </c:pt>
                <c:pt idx="1323" formatCode="0.00">
                  <c:v>153.29809055427</c:v>
                </c:pt>
                <c:pt idx="1324" formatCode="0.00">
                  <c:v>151.00191187246054</c:v>
                </c:pt>
                <c:pt idx="1325" formatCode="0.00">
                  <c:v>151.24858695024369</c:v>
                </c:pt>
                <c:pt idx="1326" formatCode="0.00">
                  <c:v>153.53425751992435</c:v>
                </c:pt>
                <c:pt idx="1327" formatCode="0.00">
                  <c:v>149.19892612393494</c:v>
                </c:pt>
                <c:pt idx="1328" formatCode="0.00">
                  <c:v>151.47458705706666</c:v>
                </c:pt>
                <c:pt idx="1329" formatCode="0.00">
                  <c:v>152.55852504600855</c:v>
                </c:pt>
                <c:pt idx="1330" formatCode="0.00">
                  <c:v>150.34948745267656</c:v>
                </c:pt>
                <c:pt idx="1331" formatCode="0.00">
                  <c:v>149.83817716232463</c:v>
                </c:pt>
                <c:pt idx="1332" formatCode="0.00">
                  <c:v>155.96226302430441</c:v>
                </c:pt>
                <c:pt idx="1333" formatCode="0.00">
                  <c:v>152.90456636386955</c:v>
                </c:pt>
                <c:pt idx="1334" formatCode="0.00">
                  <c:v>154.28819576448998</c:v>
                </c:pt>
                <c:pt idx="1335" formatCode="0.00">
                  <c:v>156.04856292769216</c:v>
                </c:pt>
                <c:pt idx="1336" formatCode="0.00">
                  <c:v>156.20614535687127</c:v>
                </c:pt>
                <c:pt idx="1337" formatCode="0.00">
                  <c:v>156.58718020901338</c:v>
                </c:pt>
                <c:pt idx="1338" formatCode="0.00">
                  <c:v>155.03444591908308</c:v>
                </c:pt>
                <c:pt idx="1339" formatCode="0.00">
                  <c:v>158.58054693027859</c:v>
                </c:pt>
                <c:pt idx="1340" formatCode="0.00">
                  <c:v>152.8731759031327</c:v>
                </c:pt>
                <c:pt idx="1341" formatCode="0.00">
                  <c:v>154.20066517810355</c:v>
                </c:pt>
                <c:pt idx="1342" formatCode="0.00">
                  <c:v>153.96415284256327</c:v>
                </c:pt>
                <c:pt idx="1343" formatCode="0.00">
                  <c:v>158.7960791377794</c:v>
                </c:pt>
                <c:pt idx="1344" formatCode="0.00">
                  <c:v>158.32213852920935</c:v>
                </c:pt>
                <c:pt idx="1345" formatCode="0.00">
                  <c:v>158.32701209503526</c:v>
                </c:pt>
                <c:pt idx="1346" formatCode="0.00">
                  <c:v>156.18831511494102</c:v>
                </c:pt>
                <c:pt idx="1347" formatCode="0.00">
                  <c:v>152.84287765812329</c:v>
                </c:pt>
                <c:pt idx="1348" formatCode="0.00">
                  <c:v>157.77443233426243</c:v>
                </c:pt>
                <c:pt idx="1349" formatCode="0.00">
                  <c:v>155.85398313647951</c:v>
                </c:pt>
                <c:pt idx="1350" formatCode="0.00">
                  <c:v>154.6823243786823</c:v>
                </c:pt>
                <c:pt idx="1351" formatCode="0.00">
                  <c:v>152.3932916296134</c:v>
                </c:pt>
                <c:pt idx="1352" formatCode="0.00">
                  <c:v>156.58000863401176</c:v>
                </c:pt>
                <c:pt idx="1353" formatCode="0.00">
                  <c:v>152.03670178244298</c:v>
                </c:pt>
                <c:pt idx="1354" formatCode="0.00">
                  <c:v>156.88593018919354</c:v>
                </c:pt>
                <c:pt idx="1355" formatCode="0.00">
                  <c:v>157.11117048110194</c:v>
                </c:pt>
                <c:pt idx="1356" formatCode="0.00">
                  <c:v>149.17825287389564</c:v>
                </c:pt>
                <c:pt idx="1357" formatCode="0.00">
                  <c:v>151.62732764017332</c:v>
                </c:pt>
                <c:pt idx="1358" formatCode="0.00">
                  <c:v>153.68319651962693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60-4959-8A79-72CA8D8C8A4F}"/>
            </c:ext>
          </c:extLst>
        </c:ser>
        <c:ser>
          <c:idx val="3"/>
          <c:order val="3"/>
          <c:tx>
            <c:strRef>
              <c:f>BDXTS!$I$1</c:f>
              <c:strCache>
                <c:ptCount val="1"/>
                <c:pt idx="0">
                  <c:v>GARCH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BDXTS!$I$2:$I$1360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163.72005880838017</c:v>
                </c:pt>
                <c:pt idx="1259" formatCode="0.00">
                  <c:v>161.73414615577951</c:v>
                </c:pt>
                <c:pt idx="1260" formatCode="0.00">
                  <c:v>161.20775596299816</c:v>
                </c:pt>
                <c:pt idx="1261" formatCode="0.00">
                  <c:v>157.19362972027486</c:v>
                </c:pt>
                <c:pt idx="1262" formatCode="0.00">
                  <c:v>162.02295352221475</c:v>
                </c:pt>
                <c:pt idx="1263" formatCode="0.00">
                  <c:v>161.51444374905921</c:v>
                </c:pt>
                <c:pt idx="1264" formatCode="0.00">
                  <c:v>159.9333799567919</c:v>
                </c:pt>
                <c:pt idx="1265" formatCode="0.00">
                  <c:v>157.2878642799443</c:v>
                </c:pt>
                <c:pt idx="1266" formatCode="0.00">
                  <c:v>160.17705255075049</c:v>
                </c:pt>
                <c:pt idx="1267" formatCode="0.00">
                  <c:v>159.01422196585082</c:v>
                </c:pt>
                <c:pt idx="1268" formatCode="0.00">
                  <c:v>163.10877391353577</c:v>
                </c:pt>
                <c:pt idx="1269" formatCode="0.00">
                  <c:v>162.35466644068745</c:v>
                </c:pt>
                <c:pt idx="1270" formatCode="0.00">
                  <c:v>163.76285911722562</c:v>
                </c:pt>
                <c:pt idx="1271" formatCode="0.00">
                  <c:v>163.0100469691688</c:v>
                </c:pt>
                <c:pt idx="1272" formatCode="0.00">
                  <c:v>162.19597601841778</c:v>
                </c:pt>
                <c:pt idx="1273" formatCode="0.00">
                  <c:v>163.58081392384452</c:v>
                </c:pt>
                <c:pt idx="1274" formatCode="0.00">
                  <c:v>164.32474484155429</c:v>
                </c:pt>
                <c:pt idx="1275" formatCode="0.00">
                  <c:v>164.97439566439797</c:v>
                </c:pt>
                <c:pt idx="1276" formatCode="0.00">
                  <c:v>166.57041615874633</c:v>
                </c:pt>
                <c:pt idx="1277" formatCode="0.00">
                  <c:v>164.41337604107719</c:v>
                </c:pt>
                <c:pt idx="1278" formatCode="0.00">
                  <c:v>161.86678617456977</c:v>
                </c:pt>
                <c:pt idx="1279" formatCode="0.00">
                  <c:v>158.83950204383692</c:v>
                </c:pt>
                <c:pt idx="1280" formatCode="0.00">
                  <c:v>162.48470760017435</c:v>
                </c:pt>
                <c:pt idx="1281" formatCode="0.00">
                  <c:v>159.8030707751428</c:v>
                </c:pt>
                <c:pt idx="1282" formatCode="0.00">
                  <c:v>159.15084376317947</c:v>
                </c:pt>
                <c:pt idx="1283" formatCode="0.00">
                  <c:v>161.04196501332191</c:v>
                </c:pt>
                <c:pt idx="1284" formatCode="0.00">
                  <c:v>158.0409116412232</c:v>
                </c:pt>
                <c:pt idx="1285" formatCode="0.00">
                  <c:v>158.029286671493</c:v>
                </c:pt>
                <c:pt idx="1286" formatCode="0.00">
                  <c:v>158.8665807092969</c:v>
                </c:pt>
                <c:pt idx="1287" formatCode="0.00">
                  <c:v>158.09425449371506</c:v>
                </c:pt>
                <c:pt idx="1288" formatCode="0.00">
                  <c:v>159.12932771266497</c:v>
                </c:pt>
                <c:pt idx="1289" formatCode="0.00">
                  <c:v>156.62484020232421</c:v>
                </c:pt>
                <c:pt idx="1290" formatCode="0.00">
                  <c:v>154.94323182964254</c:v>
                </c:pt>
                <c:pt idx="1291" formatCode="0.00">
                  <c:v>162.19710011323832</c:v>
                </c:pt>
                <c:pt idx="1292" formatCode="0.00">
                  <c:v>159.24238979685055</c:v>
                </c:pt>
                <c:pt idx="1293" formatCode="0.00">
                  <c:v>156.81067741955687</c:v>
                </c:pt>
                <c:pt idx="1294" formatCode="0.00">
                  <c:v>159.58156988883445</c:v>
                </c:pt>
                <c:pt idx="1295" formatCode="0.00">
                  <c:v>156.73577943447444</c:v>
                </c:pt>
                <c:pt idx="1296" formatCode="0.00">
                  <c:v>158.06833352782749</c:v>
                </c:pt>
                <c:pt idx="1297" formatCode="0.00">
                  <c:v>156.49179497880482</c:v>
                </c:pt>
                <c:pt idx="1298" formatCode="0.00">
                  <c:v>153.05925904024673</c:v>
                </c:pt>
                <c:pt idx="1299" formatCode="0.00">
                  <c:v>154.72051225549336</c:v>
                </c:pt>
                <c:pt idx="1300" formatCode="0.00">
                  <c:v>156.91506723027211</c:v>
                </c:pt>
                <c:pt idx="1301" formatCode="0.00">
                  <c:v>156.00957529685434</c:v>
                </c:pt>
                <c:pt idx="1302" formatCode="0.00">
                  <c:v>157.40767876985183</c:v>
                </c:pt>
                <c:pt idx="1303" formatCode="0.00">
                  <c:v>155.05651993766466</c:v>
                </c:pt>
                <c:pt idx="1304" formatCode="0.00">
                  <c:v>155.58577897730325</c:v>
                </c:pt>
                <c:pt idx="1305" formatCode="0.00">
                  <c:v>155.01956303028788</c:v>
                </c:pt>
                <c:pt idx="1306" formatCode="0.00">
                  <c:v>153.48287575838165</c:v>
                </c:pt>
                <c:pt idx="1307" formatCode="0.00">
                  <c:v>151.94070791263155</c:v>
                </c:pt>
                <c:pt idx="1308" formatCode="0.00">
                  <c:v>149.43684670541791</c:v>
                </c:pt>
                <c:pt idx="1309" formatCode="0.00">
                  <c:v>152.297603354068</c:v>
                </c:pt>
                <c:pt idx="1310" formatCode="0.00">
                  <c:v>153.42769675067225</c:v>
                </c:pt>
                <c:pt idx="1311" formatCode="0.00">
                  <c:v>149.91620568370925</c:v>
                </c:pt>
                <c:pt idx="1312" formatCode="0.00">
                  <c:v>151.2268089004472</c:v>
                </c:pt>
                <c:pt idx="1313" formatCode="0.00">
                  <c:v>150.0399235454677</c:v>
                </c:pt>
                <c:pt idx="1314" formatCode="0.00">
                  <c:v>148.15617717371336</c:v>
                </c:pt>
                <c:pt idx="1315" formatCode="0.00">
                  <c:v>152.36853215716027</c:v>
                </c:pt>
                <c:pt idx="1316" formatCode="0.00">
                  <c:v>149.53427717886322</c:v>
                </c:pt>
                <c:pt idx="1317" formatCode="0.00">
                  <c:v>151.6020431859277</c:v>
                </c:pt>
                <c:pt idx="1318" formatCode="0.00">
                  <c:v>151.65162333750018</c:v>
                </c:pt>
                <c:pt idx="1319" formatCode="0.00">
                  <c:v>150.251997344106</c:v>
                </c:pt>
                <c:pt idx="1320" formatCode="0.00">
                  <c:v>149.0445844412674</c:v>
                </c:pt>
                <c:pt idx="1321" formatCode="0.00">
                  <c:v>150.67725838293671</c:v>
                </c:pt>
                <c:pt idx="1322" formatCode="0.00">
                  <c:v>151.73172763874146</c:v>
                </c:pt>
                <c:pt idx="1323" formatCode="0.00">
                  <c:v>151.13552959946813</c:v>
                </c:pt>
                <c:pt idx="1324" formatCode="0.00">
                  <c:v>149.51987800352904</c:v>
                </c:pt>
                <c:pt idx="1325" formatCode="0.00">
                  <c:v>150.65299072690172</c:v>
                </c:pt>
                <c:pt idx="1326" formatCode="0.00">
                  <c:v>151.70501741485555</c:v>
                </c:pt>
                <c:pt idx="1327" formatCode="0.00">
                  <c:v>151.03721896969347</c:v>
                </c:pt>
                <c:pt idx="1328" formatCode="0.00">
                  <c:v>150.76730912898276</c:v>
                </c:pt>
                <c:pt idx="1329" formatCode="0.00">
                  <c:v>152.60237724785182</c:v>
                </c:pt>
                <c:pt idx="1330" formatCode="0.00">
                  <c:v>152.85265956237726</c:v>
                </c:pt>
                <c:pt idx="1331" formatCode="0.00">
                  <c:v>149.46695444340307</c:v>
                </c:pt>
                <c:pt idx="1332" formatCode="0.00">
                  <c:v>154.80895697640392</c:v>
                </c:pt>
                <c:pt idx="1333" formatCode="0.00">
                  <c:v>153.3092975170309</c:v>
                </c:pt>
                <c:pt idx="1334" formatCode="0.00">
                  <c:v>152.95037471661919</c:v>
                </c:pt>
                <c:pt idx="1335" formatCode="0.00">
                  <c:v>155.84124667828479</c:v>
                </c:pt>
                <c:pt idx="1336" formatCode="0.00">
                  <c:v>152.85895942515441</c:v>
                </c:pt>
                <c:pt idx="1337" formatCode="0.00">
                  <c:v>156.15930208176059</c:v>
                </c:pt>
                <c:pt idx="1338" formatCode="0.00">
                  <c:v>155.69722518638875</c:v>
                </c:pt>
                <c:pt idx="1339" formatCode="0.00">
                  <c:v>158.66288388002977</c:v>
                </c:pt>
                <c:pt idx="1340" formatCode="0.00">
                  <c:v>153.63450342735439</c:v>
                </c:pt>
                <c:pt idx="1341" formatCode="0.00">
                  <c:v>157.5054572281845</c:v>
                </c:pt>
                <c:pt idx="1342" formatCode="0.00">
                  <c:v>152.10951208079922</c:v>
                </c:pt>
                <c:pt idx="1343" formatCode="0.00">
                  <c:v>154.17617077047649</c:v>
                </c:pt>
                <c:pt idx="1344" formatCode="0.00">
                  <c:v>153.09125800241299</c:v>
                </c:pt>
                <c:pt idx="1345" formatCode="0.00">
                  <c:v>157.18036333315422</c:v>
                </c:pt>
                <c:pt idx="1346" formatCode="0.00">
                  <c:v>157.4361934634388</c:v>
                </c:pt>
                <c:pt idx="1347" formatCode="0.00">
                  <c:v>153.9585930487342</c:v>
                </c:pt>
                <c:pt idx="1348" formatCode="0.00">
                  <c:v>156.9496715245416</c:v>
                </c:pt>
                <c:pt idx="1349" formatCode="0.00">
                  <c:v>156.38945388459621</c:v>
                </c:pt>
                <c:pt idx="1350" formatCode="0.00">
                  <c:v>156.68809452969234</c:v>
                </c:pt>
                <c:pt idx="1351" formatCode="0.00">
                  <c:v>154.08561224402183</c:v>
                </c:pt>
                <c:pt idx="1352" formatCode="0.00">
                  <c:v>154.19436973754296</c:v>
                </c:pt>
                <c:pt idx="1353" formatCode="0.00">
                  <c:v>152.21673696797239</c:v>
                </c:pt>
                <c:pt idx="1354" formatCode="0.00">
                  <c:v>152.53775431950908</c:v>
                </c:pt>
                <c:pt idx="1355" formatCode="0.00">
                  <c:v>152.44230136613902</c:v>
                </c:pt>
                <c:pt idx="1356" formatCode="0.00">
                  <c:v>152.67322475197503</c:v>
                </c:pt>
                <c:pt idx="1357" formatCode="0.00">
                  <c:v>155.40979889921886</c:v>
                </c:pt>
                <c:pt idx="1358" formatCode="0.00">
                  <c:v>155.43868034049294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60-4959-8A79-72CA8D8C8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2758480"/>
        <c:axId val="782753232"/>
      </c:lineChart>
      <c:dateAx>
        <c:axId val="782758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753232"/>
        <c:crosses val="autoZero"/>
        <c:auto val="1"/>
        <c:lblOffset val="100"/>
        <c:baseTimeUnit val="days"/>
      </c:dateAx>
      <c:valAx>
        <c:axId val="7827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75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D4B7E-55F1-4F37-A173-C06A62CE33D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FB3B5-6496-4CE9-BBBF-1E1C3A903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88718-A7E1-4AC8-A11C-8CEA8D90FF5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Project Presentation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680" y="5623878"/>
            <a:ext cx="6949440" cy="1234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ANLY:515-90 Spring 2017</a:t>
            </a:r>
            <a:br>
              <a:rPr lang="en-US" dirty="0"/>
            </a:br>
            <a:r>
              <a:rPr lang="en-US" dirty="0"/>
              <a:t>Risk Modelling and Assessment</a:t>
            </a:r>
          </a:p>
          <a:p>
            <a:endParaRPr lang="en-US" dirty="0"/>
          </a:p>
          <a:p>
            <a:pPr algn="r"/>
            <a:r>
              <a:rPr lang="en-US" sz="1600" dirty="0"/>
              <a:t>Dean D’souza</a:t>
            </a:r>
          </a:p>
          <a:p>
            <a:pPr algn="r"/>
            <a:r>
              <a:rPr lang="en-US" sz="1600" dirty="0"/>
              <a:t>H.U. ID: 168424</a:t>
            </a:r>
          </a:p>
        </p:txBody>
      </p:sp>
    </p:spTree>
    <p:extLst>
      <p:ext uri="{BB962C8B-B14F-4D97-AF65-F5344CB8AC3E}">
        <p14:creationId xmlns:p14="http://schemas.microsoft.com/office/powerpoint/2010/main" val="268660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80008"/>
              </p:ext>
            </p:extLst>
          </p:nvPr>
        </p:nvGraphicFramePr>
        <p:xfrm>
          <a:off x="1024128" y="2084832"/>
          <a:ext cx="10539808" cy="402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369">
                  <a:extLst>
                    <a:ext uri="{9D8B030D-6E8A-4147-A177-3AD203B41FA5}">
                      <a16:colId xmlns:a16="http://schemas.microsoft.com/office/drawing/2014/main" val="121127233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2432303925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619510804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3356982848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4044091950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4127303233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29504415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3338925442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63290086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66830105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3486078791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267843115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482826084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36073494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71099936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95980878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2552237773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226979202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3584364722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3617447013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2737639029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76394463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3659527758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050537936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2872154647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616695851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2552063955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67063271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666307536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4004548983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4203885602"/>
                    </a:ext>
                  </a:extLst>
                </a:gridCol>
                <a:gridCol w="329369">
                  <a:extLst>
                    <a:ext uri="{9D8B030D-6E8A-4147-A177-3AD203B41FA5}">
                      <a16:colId xmlns:a16="http://schemas.microsoft.com/office/drawing/2014/main" val="1024021539"/>
                    </a:ext>
                  </a:extLst>
                </a:gridCol>
              </a:tblGrid>
              <a:tr h="202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3117827"/>
                  </a:ext>
                </a:extLst>
              </a:tr>
              <a:tr h="445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414753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-0.84352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2559790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-0.84642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0530901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-0.86458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0.998577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437661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0.862621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0.874122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0.847176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0465901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-0.78148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0.987599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0.991805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0.984031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8382728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0.395803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0.415148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0.366559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0.803522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649379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0.999057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0.996767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0.851075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0.981997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0.378548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5750360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0.989456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0.986635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0.914467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0.494292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2376348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-0.82663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0.998519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0.994506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0.461387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0.995225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2068660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-0.75886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0.919465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0.997213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0.998476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675814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0.353553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-0.58551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099859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0.520039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-0.22317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-0.20354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-0.06011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-0.21526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-0.57296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381663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0.885121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0.889676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0.803817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0.027052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0.896667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0.808569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0.854923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0.779614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-0.15398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15915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0.259434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0.278383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0.302588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-0.01703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0.236453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0.242795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0.260922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0.235037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0.275912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0.294599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-0.46733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0.217527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6771281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0.377964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-0.32184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-0.36898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-0.13084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-0.22241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-0.19602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-0.04927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271263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0.353553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-0.58551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-0.57296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0.294599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3334147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-0.76473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0.991016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0.905015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0.990705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0.834645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0.184591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-0.11837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8272227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-0.76473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0.991016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0.905015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0.990705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0.834645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0.184591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-0.11837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1927420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5082337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-0.93375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0.777812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0.762851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0.790568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0.404959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0.676399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0.788932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0.682052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0.741418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0.646432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-0.56298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-0.25828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0.973987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0.279167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-0.10451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-0.56298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0.701568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0.701568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8582693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-0.57338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0.908766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0.886496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0.917951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0.590716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0.916124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0.912795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0.151999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0.747412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-0.09914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0.052361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0.579568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9832632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0.233365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-0.45093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-0.46765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-0.28762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-0.42199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0.013562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0.965175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-0.70557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-0.72393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0.965175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-0.48362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6355213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0.101519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0.367518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0.634908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0.495517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0.654554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0.377495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0.499328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0.416714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0.543566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0.278443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0.088301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0.139345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-0.25041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-0.21456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577378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0.084706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0.095103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0.13108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-0.00542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0.075695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0.004992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0.054165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-0.02177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0.352358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0.345095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0.662671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0.352358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0.529998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-0.31623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0.325925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69519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0.456578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0.653178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0.56774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0.582391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0.450755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0.574823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0.492441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0.618832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0.107904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0.034999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0.298113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0.026487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-0.14975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0.526183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-0.46027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1747840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5820551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8150195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0.154748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0.489257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0.624051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0.501702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0.562154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0.466699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0.879007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0.440831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9951700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518540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0.154748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0.489257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0.624051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0.501702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0.562154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0.466699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0.879007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0.440831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873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95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4794781" cy="283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10" y="2084832"/>
            <a:ext cx="4794781" cy="2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74" y="2084832"/>
            <a:ext cx="6820251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8151D2-BE64-4864-8172-58DD3A075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674968"/>
              </p:ext>
            </p:extLst>
          </p:nvPr>
        </p:nvGraphicFramePr>
        <p:xfrm>
          <a:off x="1186151" y="2084832"/>
          <a:ext cx="9906722" cy="4408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464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Abbott Laboratories - ABT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399"/>
              </p:ext>
            </p:extLst>
          </p:nvPr>
        </p:nvGraphicFramePr>
        <p:xfrm>
          <a:off x="1024128" y="2084832"/>
          <a:ext cx="10512096" cy="402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503">
                  <a:extLst>
                    <a:ext uri="{9D8B030D-6E8A-4147-A177-3AD203B41FA5}">
                      <a16:colId xmlns:a16="http://schemas.microsoft.com/office/drawing/2014/main" val="505780277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580170128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890156250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2855451923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423098136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640956600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525877969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20364051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904777696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407236525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2719985001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2200139856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2490460303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924400759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379645183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296476614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1330277524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1963606699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1917812607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903681443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763933038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004700225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2479624797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1737673320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2249694167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814787574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2495868866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642263195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568032771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1084289340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307145991"/>
                    </a:ext>
                  </a:extLst>
                </a:gridCol>
                <a:gridCol w="328503">
                  <a:extLst>
                    <a:ext uri="{9D8B030D-6E8A-4147-A177-3AD203B41FA5}">
                      <a16:colId xmlns:a16="http://schemas.microsoft.com/office/drawing/2014/main" val="3302088451"/>
                    </a:ext>
                  </a:extLst>
                </a:gridCol>
              </a:tblGrid>
              <a:tr h="202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3693992"/>
                  </a:ext>
                </a:extLst>
              </a:tr>
              <a:tr h="445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9176798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-0.12244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8918497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-0.95875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0.365315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059989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0.746962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0.022849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-0.75622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1506532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-0.83771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0.621542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0.923155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-0.58236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9990680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-0.84056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0.945449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-0.60755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0.989563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417146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-0.82655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0.609137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4782582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0.674717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0.641339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-0.47994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0.644915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5439664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0.882276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0.836726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0.848659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0.354627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7245582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-0.41232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0.799038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0.532127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0.816223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0.755593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0.844834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0.314953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0.971332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249572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0.588309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0.836412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0.812376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0.843787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0.360215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0.998212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0.955485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375685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0.707107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0.259737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0.941436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0.037977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0.133631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0.013655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1476940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-0.71684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0.763955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0.876786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-0.51239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0.940035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0.972233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0.912952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-0.00274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0.741328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9894530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-0.03353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0.307931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0.198305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0.229953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0.254713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0.213693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0.126613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0.389315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0.422002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0.29887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2637831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0.343114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-0.68325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0.886806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0.143895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0.210646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0.124372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0.966483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-0.31442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3893603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0.934274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-0.09043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-0.86089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0.474773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-0.74763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-0.74895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-0.73841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0.624222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-0.30096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0.492675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-0.63466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0.311726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0.626858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5470822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082761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-0.02526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0.985538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0.254913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0.185028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0.539149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0.545212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0.532937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0.718753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0.837785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0.846094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0.177022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0.472319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3270317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-0.05499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0.286919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0.14696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0.564974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0.572759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0.557468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0.697674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0.789906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0.861304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0.376118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0.703216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0.201302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0.440373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-0.06454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0.999242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3836268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0.766131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0.896381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-0.44662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-0.05621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0.062886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-0.08712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0.963087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-0.36198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0.957176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0.595806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0.233715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0.197929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7575973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-0.71062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-0.55076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-0.76875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-0.72824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-0.78601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-0.24479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0.261744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-0.18427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0.599121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-0.74104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-0.74246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-0.08902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3486452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0.373713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0.041416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0.038828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0.222855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-0.34179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-0.28764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0.281189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-0.08619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0.410114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0.003916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0.006494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-0.21709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0.517295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7586659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0.301164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-0.72082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0.550012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-0.49951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0.877858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0.037711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0.049743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0.651065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0.326194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0.792842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0.355536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0.335593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0.673686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0.257329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0.380416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9304674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-0.79029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0.632615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0.863183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-0.33859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0.936004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0.925729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0.746231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0.749742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-0.20837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0.911364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-0.08307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-0.82623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0.593842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0.611366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-0.37865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9143606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-0.87238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0.964819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0.936975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0.915282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-0.33684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0.698156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0.61877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0.713214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0.912941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0.432599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-0.60505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-0.70177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0.358575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0.392806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-0.74429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-0.50692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0.807969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6448853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0.685209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0.87877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-0.50377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0.994255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0.977959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-0.07828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0.882677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0.868543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0.880299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0.939652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0.213684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-0.26326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0.614944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0.637992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-0.40444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-0.81925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-0.42755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0.901228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1285660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2566822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0.490545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0.925334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-0.81278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0.936966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0.938815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0.926491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-0.30025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0.748987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0.683901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0.759021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-0.62478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0.879151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0.499288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-0.54255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0.363015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0.396715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-0.50306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0.768078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0.986338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0.907336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08837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0.331149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-0.22988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-0.63103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0.335585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0.500397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-0.81049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-0.15019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0.132126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-0.82853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-0.69797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-0.34606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3787313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05768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0.331149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-0.22988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-0.63103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0.335585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0.500397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-0.81049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-0.15019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0.132126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-0.82853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-0.69797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-0.34606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399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Abbott Laboratories - ABT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4850199" cy="2555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7" y="2084832"/>
            <a:ext cx="4996203" cy="26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9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4" y="1610421"/>
            <a:ext cx="6896936" cy="3638133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Abbott Laboratories - ABT</a:t>
            </a:r>
          </a:p>
        </p:txBody>
      </p:sp>
    </p:spTree>
    <p:extLst>
      <p:ext uri="{BB962C8B-B14F-4D97-AF65-F5344CB8AC3E}">
        <p14:creationId xmlns:p14="http://schemas.microsoft.com/office/powerpoint/2010/main" val="215840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Abbott Laboratories - ABT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958803-72F9-448F-8D63-5E5A22AFD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589399"/>
              </p:ext>
            </p:extLst>
          </p:nvPr>
        </p:nvGraphicFramePr>
        <p:xfrm>
          <a:off x="1462086" y="1764145"/>
          <a:ext cx="9556895" cy="4884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015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38203"/>
              </p:ext>
            </p:extLst>
          </p:nvPr>
        </p:nvGraphicFramePr>
        <p:xfrm>
          <a:off x="1024128" y="2084832"/>
          <a:ext cx="10475136" cy="402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348">
                  <a:extLst>
                    <a:ext uri="{9D8B030D-6E8A-4147-A177-3AD203B41FA5}">
                      <a16:colId xmlns:a16="http://schemas.microsoft.com/office/drawing/2014/main" val="1656356682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3753905036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766370538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106710871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4195910077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3381574725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988271660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1606236056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3646064512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3003867383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1849424496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4150148035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1433899141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32694756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006816844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3204653837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843040502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085603894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584109320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521979723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158203906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728201043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612045171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3704506018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925919264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3870987646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1399650831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1677514068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50057597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1642127828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927581131"/>
                    </a:ext>
                  </a:extLst>
                </a:gridCol>
                <a:gridCol w="327348">
                  <a:extLst>
                    <a:ext uri="{9D8B030D-6E8A-4147-A177-3AD203B41FA5}">
                      <a16:colId xmlns:a16="http://schemas.microsoft.com/office/drawing/2014/main" val="2062933705"/>
                    </a:ext>
                  </a:extLst>
                </a:gridCol>
              </a:tblGrid>
              <a:tr h="202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0377724"/>
                  </a:ext>
                </a:extLst>
              </a:tr>
              <a:tr h="445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4021638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2761778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1865114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0.943614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9423219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0.921849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0.996512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829668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0.951502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0.979772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2440724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0.899579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0.997717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0.946515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7800569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0.896609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0.980046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0.943484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0.883149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0.959026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5383711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0.949645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8135874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0.917306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0.972272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0.978446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0.922082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0.982877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0.993535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5666923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0.917813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0.994356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0.989555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0.987319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0.995666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0.953466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0.985978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7127523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6310182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0.837786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0.893054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0.884772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0.880967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0.902556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0.89844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0.875324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0.918272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0.880536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9106697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-0.29144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-0.35935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-0.45574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-0.34068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-0.13222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-0.19749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-0.35726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7536757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0.480597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0.229783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0.316149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0.333308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0.255943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0.452475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0.201334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0.096954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0.189494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0.172138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0.186986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0.022227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1514255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-0.89213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-0.88802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-0.72721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-0.87543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-0.41012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324535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-0.28644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-0.28843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-0.28158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-0.25487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0.470814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0809500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0.940465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0.970868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0.85688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0.946382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0.906923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0.955414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0.873278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0.35978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-0.95563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4618361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0.886765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0.856577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0.946218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0.906675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0.955314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0.872926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0.356206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-0.95493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-0.28442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0.999983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2440077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-0.97372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-0.87493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-0.91547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-0.97523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-0.7971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-0.86782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-0.87117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-0.81557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0.459842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0.915709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0.224706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2100618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-0.60401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-0.68184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-0.68169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-0.75396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-0.77089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0.926271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-0.29598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0.931849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0.736735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8143171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-0.80447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-0.85753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-0.85913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-0.83617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-0.75408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-0.84967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0.782548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0.534064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-0.92696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0.878524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1100984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0.287211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0.404269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0.275348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0.268547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0.299773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0.151021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0.577279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0.393891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0.484968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0.364689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0.324992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-0.46846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0.108634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-0.14234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0.077739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0.077785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0.349846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373877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0.646707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0.800891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0.813511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0.811053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0.711679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0.823946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0.755151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0.771511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0.498762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0.280014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-0.58273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0.230615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0.785688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0.787317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-0.50794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0.229826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484232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0.868888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0.959086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0.937441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0.93303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0.953906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0.897716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0.958314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0.976899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0.019064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-0.51759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0.894869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0.894868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-0.66013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0.451387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5869740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0.823886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0.899333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0.869472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0.869843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0.860647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0.790121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0.870368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0.871432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0.917141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0.851636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0.619094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0.142367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0.276623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0.134821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0.76476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0.764498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-0.49254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0.536944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0.892343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0.769641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1532517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4383447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030291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-0.41712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-0.58378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-0.26136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0.984863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0.589908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0.575683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0.863078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0.513304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-0.01897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9836288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3478934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-0.41712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-0.58378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-0.26136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0.984863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0.589908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0.575683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0.863078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0.513304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-0.01897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280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46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3"/>
            <a:ext cx="4571602" cy="2557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2084832"/>
            <a:ext cx="4571603" cy="25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5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65863"/>
              </p:ext>
            </p:extLst>
          </p:nvPr>
        </p:nvGraphicFramePr>
        <p:xfrm>
          <a:off x="1024128" y="2084832"/>
          <a:ext cx="10428960" cy="402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905">
                  <a:extLst>
                    <a:ext uri="{9D8B030D-6E8A-4147-A177-3AD203B41FA5}">
                      <a16:colId xmlns:a16="http://schemas.microsoft.com/office/drawing/2014/main" val="2188651782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263541035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1584232479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1802617261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538123305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1363600201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757488220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1442817546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77097716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181721145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4763147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725286918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1111196736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1197414783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172486761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4044544447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630051378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521487493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687764668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339827336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843236889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2684863293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851186888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4279775814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560103564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593472921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797372242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556199610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104767567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659808445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816821309"/>
                    </a:ext>
                  </a:extLst>
                </a:gridCol>
                <a:gridCol w="325905">
                  <a:extLst>
                    <a:ext uri="{9D8B030D-6E8A-4147-A177-3AD203B41FA5}">
                      <a16:colId xmlns:a16="http://schemas.microsoft.com/office/drawing/2014/main" val="3880447691"/>
                    </a:ext>
                  </a:extLst>
                </a:gridCol>
              </a:tblGrid>
              <a:tr h="202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888527"/>
                  </a:ext>
                </a:extLst>
              </a:tr>
              <a:tr h="445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3498684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0.424945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669781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0.002908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0.735958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589233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0.404521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0.963237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0.866492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5929248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-0.25369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2694254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0.467971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-0.53711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-0.31223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7747798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-0.28803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0.382173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-0.12444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0.981509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931296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0.555947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0.939562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0.459677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0.825325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-0.37257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-0.57109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0615788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0.663723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0.888332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0.409033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-0.75213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-0.16415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-0.65767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0.958411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4148034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0.838954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0.718209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0.17219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0.626394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-0.87759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0.149509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0.855028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0.947454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4203179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0.410105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0.432732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0.500142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-0.96555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0.18971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0.016508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-0.30388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9480071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323832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-0.18733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-0.30469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-0.73724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-0.37211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0.078918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-0.07979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-0.16099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5594030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0.474862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0.834061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0.944321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-0.33119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0.655315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0.700053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0.581911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0.273817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-0.77128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0702769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0.852841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-0.03686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0.432182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-0.90764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0.368021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-0.90781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0.714374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0.969537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0.424456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8413436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0.862091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0.715952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0.288376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-0.9362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0.453599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0.460818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0.332768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0.018196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6068850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-0.96112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0.264438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0.850594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-0.62709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0.907443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-0.44743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-0.57002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-0.79604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0.781402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-0.23181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-0.86637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0.542849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949909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-0.51432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-0.82472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0.596283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0.502126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0.446325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-0.95776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-0.71973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-0.63057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-0.54113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-0.51892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0.356757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4784458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-0.94075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-0.57393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-0.85073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0.558849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0.374902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-0.94379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-0.82423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0.059162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-0.48643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-0.57811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0.294896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7679562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0.843661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0.749008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0.372505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0.737689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0.131336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-0.67393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0.794127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0.916295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0.953078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-0.37732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0.76872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0.904136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0.105351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-0.66347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-0.63762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1234105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0.630897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0.862817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0.733382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0.927615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-0.37282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-0.19279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0.760915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0.835109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0.762501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0.108652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-0.65207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0.968853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0.635008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0.449406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-0.70095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0.901839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8219297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0.833845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0.807543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0.513622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-0.60551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0.012129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-0.55822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0.799545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0.881872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0.890216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-0.14687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0.860552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0.799462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0.205758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-0.71451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0.972533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0.950606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3766169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0.452904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0.983101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0.739747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0.965737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-0.43284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-0.46303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-0.30405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0.915479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0.914496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0.759844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0.351491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-0.39192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0.877653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0.59437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0.651328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-0.27005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-0.85845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0.815139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0.849365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8529440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0.244992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-0.30914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-0.36628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0.743562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-0.51583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-0.11718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0.122858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0.315908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-0.65574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0.182428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0.520945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-0.42547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0.379549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0.435322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0.247054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-0.07788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0.029952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1071645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-0.84425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-0.14724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-0.08633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-0.26584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0.349513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0.442424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-0.14949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-0.32187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0.658599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0.558233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0.411093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0.09297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0.069514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-0.56524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-0.68813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64771803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0.088485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-0.13402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0.060064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0.120578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0.457437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0.018542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-0.20617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0.061373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0.135521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-0.27459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0.237779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0.251408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-0.15011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-0.09084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0.438436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0.441374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0.293516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0.268303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0.178517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0.048601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0.693352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-0.39524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0219040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7857180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-0.70711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0.176007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0.15218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0.04733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0.206554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-0.76903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0.344234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0.153918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-0.02347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0.784644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0.446576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-0.37782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0.631336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0.68883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-0.19357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-0.22045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-0.27469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-0.41988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0.104373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-0.30583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0.946572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-0.39418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1811498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0.438044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0.897934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0.842146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-0.23493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-0.38195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-0.13848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0.751977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0.798825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0.657846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0.324307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-0.66226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0.975903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0.502607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0.635019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0.972597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0.860145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0.94794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-0.37904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0.255604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237849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-0.65527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0.134467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0.065169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0.137833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0.280947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0.207267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0.019625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0.761658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0.634091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-0.25371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-0.27669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-0.37437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-0.26127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0.128512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-0.32018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0.934253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-0.45363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0.996222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-0.07231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6749861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0.553369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0.828063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0.787466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0.921318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-0.25596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-0.21928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0.687977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0.769373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0.681583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0.163954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-0.73484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0.551862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0.49284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-0.33626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-0.61939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0.851476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0.991617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0.908022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0.891807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-0.09763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0.332925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-0.26834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0.980769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-0.26555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6999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14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65" y="2084832"/>
            <a:ext cx="7220321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6DBECC-73E5-4203-A3B5-35F8AF6C2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454431"/>
              </p:ext>
            </p:extLst>
          </p:nvPr>
        </p:nvGraphicFramePr>
        <p:xfrm>
          <a:off x="1236374" y="1911927"/>
          <a:ext cx="10068936" cy="4692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31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5174718" cy="31983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76" y="2084833"/>
            <a:ext cx="5179170" cy="32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6" y="2084832"/>
            <a:ext cx="6534486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F51D2B-1332-41D2-9855-ABD96DAD8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192726"/>
              </p:ext>
            </p:extLst>
          </p:nvPr>
        </p:nvGraphicFramePr>
        <p:xfrm>
          <a:off x="2198687" y="1948296"/>
          <a:ext cx="7794625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5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95247"/>
              </p:ext>
            </p:extLst>
          </p:nvPr>
        </p:nvGraphicFramePr>
        <p:xfrm>
          <a:off x="1116493" y="1952193"/>
          <a:ext cx="10345824" cy="402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307">
                  <a:extLst>
                    <a:ext uri="{9D8B030D-6E8A-4147-A177-3AD203B41FA5}">
                      <a16:colId xmlns:a16="http://schemas.microsoft.com/office/drawing/2014/main" val="3098717626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676145903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63598678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188584398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4198443348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114693736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942091802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272119714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512525102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685270502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934831004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504408511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906417941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271593513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17602250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2661736926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310597605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2848987058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185464989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485760490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217590907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555450236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341169973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893596538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652007875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743694881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909902519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726417605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2733058444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2966133307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1581208308"/>
                    </a:ext>
                  </a:extLst>
                </a:gridCol>
                <a:gridCol w="323307">
                  <a:extLst>
                    <a:ext uri="{9D8B030D-6E8A-4147-A177-3AD203B41FA5}">
                      <a16:colId xmlns:a16="http://schemas.microsoft.com/office/drawing/2014/main" val="3892580847"/>
                    </a:ext>
                  </a:extLst>
                </a:gridCol>
              </a:tblGrid>
              <a:tr h="202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7433786"/>
                  </a:ext>
                </a:extLst>
              </a:tr>
              <a:tr h="445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2314618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1135079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0.376389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0.998942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128693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0.368153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8549240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0.925918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0.561428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0.525781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586774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0.812663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0.451277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0.418229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0.409964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0448103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0.574738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0.538963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0.941171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5150056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0.962119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0.600681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0.593575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0.944408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0.832138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0.954895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336973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0.491556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9582511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6232992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0.491556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4353459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90187763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-0.16824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-0.15819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-0.33643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-0.36111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7617475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0.507045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0.484323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0.479189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0.501888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0.722489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0.694561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02862765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0.291987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-0.18533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-0.20163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-0.03394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0.160509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0.194129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0.194129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-0.34423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0.338771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9802984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3547679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6100537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0.497343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0.45797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0.449633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0.980939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0.929816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0.981156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-0.23157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0.626259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0.032618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1356105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0.558033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0.52041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0.975781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0.657088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0.010948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0910631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0.809468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0.830032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0.833128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0.152802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0.056994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0.167156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0.155916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0.091856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0.091856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-0.37132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0.430383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-0.27823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0.012627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0.089997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6158283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0.465844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0.444438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0.439746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0.635459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0.42676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0.664223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0.647117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-0.89872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0.403496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0.568592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0.598703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5864947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0.686647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0.658405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0.615274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0.843197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0.898819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0.904123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0.904123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0.910894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0.354937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0.826928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0.392977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9426506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0.814491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0.498406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0.467031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0.458898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0.967415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0.986024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0.956376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0.833168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0.867789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0.867789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-0.31787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0.618801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0.167068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0.548634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0.683119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4579511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0.592489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0.552924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0.986003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0.944375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0.984629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0.897938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0.750713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-0.14092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0.935202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0.951977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0.264739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0.690228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0.817032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0.978595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7204538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0.205092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0.345707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0.344818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0.230906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0.190836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0.190836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0.470133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0.797808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9.91E-05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0.326934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0.524769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0.528736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-0.25804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-0.05682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0345419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0.537775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0.903453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0.900237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0.75649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0.70563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0.758521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0.705567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0.659155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0.659155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0.628429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0.654014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0.708734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0.740397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0.569611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0.716384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0.765667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0.814811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0.065248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1528836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8302848"/>
                  </a:ext>
                </a:extLst>
              </a:tr>
              <a:tr h="1623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5242068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0.605751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0.388463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0.365552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0.357652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0.981778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0.400752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0.482116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0.411422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0.504319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3201363"/>
                  </a:ext>
                </a:extLst>
              </a:tr>
              <a:tr h="12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0.707107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0.819536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0.889507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0.845058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0.836374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0.660972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-0.29958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0.815395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0.85554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0.595714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0.780946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0.884375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0.920517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0.013305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0.522321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6345801"/>
                  </a:ext>
                </a:extLst>
              </a:tr>
              <a:tr h="8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0.605751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0.388463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0.365552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0.357652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0.981778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0.400752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0.482116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0.411422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0.504319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0.522321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72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51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1"/>
            <a:ext cx="4579757" cy="2819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24" y="2084831"/>
            <a:ext cx="4651921" cy="28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3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56" y="2084832"/>
            <a:ext cx="6559887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AE70C0-2A7E-4A40-8C26-99C546CB5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067197"/>
              </p:ext>
            </p:extLst>
          </p:nvPr>
        </p:nvGraphicFramePr>
        <p:xfrm>
          <a:off x="1885228" y="1802245"/>
          <a:ext cx="8681172" cy="484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81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635</TotalTime>
  <Words>6322</Words>
  <Application>Microsoft Office PowerPoint</Application>
  <PresentationFormat>Widescreen</PresentationFormat>
  <Paragraphs>2820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Tw Cen MT</vt:lpstr>
      <vt:lpstr>Tw Cen MT Condensed</vt:lpstr>
      <vt:lpstr>Wingdings 3</vt:lpstr>
      <vt:lpstr>Integral</vt:lpstr>
      <vt:lpstr>Advanced Project Presentation 3 </vt:lpstr>
      <vt:lpstr>Bristol Myers Squibb Co. - BMY</vt:lpstr>
      <vt:lpstr>Bristol Myers Squibb Co. - BMY</vt:lpstr>
      <vt:lpstr>Bristol Myers Squibb Co. - BMY</vt:lpstr>
      <vt:lpstr>Bristol Myers Squibb Co. - BMY</vt:lpstr>
      <vt:lpstr>Cardinal Health Inc. - CAH</vt:lpstr>
      <vt:lpstr>Cardinal Health Inc. - CAH</vt:lpstr>
      <vt:lpstr>Cardinal Health Inc. - CAH</vt:lpstr>
      <vt:lpstr>Cardinal Health Inc. - CAH</vt:lpstr>
      <vt:lpstr>Agilent Technologies Inc. - A</vt:lpstr>
      <vt:lpstr>Agilent Technologies Inc. - A</vt:lpstr>
      <vt:lpstr>Agilent Technologies Inc. - A</vt:lpstr>
      <vt:lpstr>Agilent Technologies Inc. - A</vt:lpstr>
      <vt:lpstr>Abbott Laboratories - ABT</vt:lpstr>
      <vt:lpstr>Abbott Laboratories - ABT</vt:lpstr>
      <vt:lpstr>Abbott Laboratories - ABT</vt:lpstr>
      <vt:lpstr>Abbott Laboratories - ABT</vt:lpstr>
      <vt:lpstr>Becton Dickinson - BDX</vt:lpstr>
      <vt:lpstr>Becton Dickinson - BDX</vt:lpstr>
      <vt:lpstr>Becton Dickinson - BDX</vt:lpstr>
      <vt:lpstr>Becton Dickinson - BDX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ANLY:515-90 Spring 2017 Risk Modelling and Assessment</dc:title>
  <dc:creator>Dean D'souza</dc:creator>
  <cp:lastModifiedBy>Dean D'souza</cp:lastModifiedBy>
  <cp:revision>36</cp:revision>
  <dcterms:created xsi:type="dcterms:W3CDTF">2017-01-30T20:59:27Z</dcterms:created>
  <dcterms:modified xsi:type="dcterms:W3CDTF">2017-04-03T20:23:40Z</dcterms:modified>
</cp:coreProperties>
</file>