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72" r:id="rId4"/>
    <p:sldId id="263" r:id="rId5"/>
    <p:sldId id="261" r:id="rId6"/>
    <p:sldId id="274" r:id="rId7"/>
    <p:sldId id="273" r:id="rId8"/>
    <p:sldId id="267" r:id="rId9"/>
    <p:sldId id="268" r:id="rId10"/>
    <p:sldId id="277" r:id="rId11"/>
    <p:sldId id="285" r:id="rId12"/>
    <p:sldId id="288" r:id="rId13"/>
    <p:sldId id="276" r:id="rId14"/>
    <p:sldId id="278" r:id="rId15"/>
    <p:sldId id="289" r:id="rId16"/>
    <p:sldId id="275" r:id="rId17"/>
    <p:sldId id="271" r:id="rId18"/>
    <p:sldId id="281" r:id="rId19"/>
    <p:sldId id="283" r:id="rId20"/>
    <p:sldId id="282" r:id="rId21"/>
    <p:sldId id="284" r:id="rId22"/>
    <p:sldId id="266" r:id="rId23"/>
    <p:sldId id="280" r:id="rId24"/>
    <p:sldId id="286" r:id="rId25"/>
    <p:sldId id="28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NetIncomeStat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StockPriceDistributionAndTimeSeriesFi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Portfolio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Portfolio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CopulaF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StockPriceDistributionAndTimeSeriesF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StockPriceDistributionAndTimeSeriesF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StockPriceDistributionAndTimeSeriesF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StockPriceDistributionAndTimeSeriesFi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Income Distribution (2012-16)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AllNetIncome!$A$2</c:f>
              <c:strCache>
                <c:ptCount val="1"/>
                <c:pt idx="0">
                  <c:v>BMY-NetIncome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AllNetIncome!$B$2:$F$2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D11-873B-CA46400ACD75}"/>
            </c:ext>
          </c:extLst>
        </c:ser>
        <c:ser>
          <c:idx val="1"/>
          <c:order val="1"/>
          <c:tx>
            <c:strRef>
              <c:f>AllNetIncome!$A$3</c:f>
              <c:strCache>
                <c:ptCount val="1"/>
                <c:pt idx="0">
                  <c:v>CAH-NetIncome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AllNetIncome!$B$3:$F$3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B-4D11-873B-CA46400ACD75}"/>
            </c:ext>
          </c:extLst>
        </c:ser>
        <c:ser>
          <c:idx val="2"/>
          <c:order val="2"/>
          <c:tx>
            <c:strRef>
              <c:f>AllNetIncome!$A$4</c:f>
              <c:strCache>
                <c:ptCount val="1"/>
                <c:pt idx="0">
                  <c:v>A-NetIncome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AllNetIncome!$B$4:$F$4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B-4D11-873B-CA46400ACD75}"/>
            </c:ext>
          </c:extLst>
        </c:ser>
        <c:ser>
          <c:idx val="3"/>
          <c:order val="3"/>
          <c:tx>
            <c:strRef>
              <c:f>AllNetIncome!$A$5</c:f>
              <c:strCache>
                <c:ptCount val="1"/>
                <c:pt idx="0">
                  <c:v>ABT-NetIncome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AllNetIncome!$B$5:$F$5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B-4D11-873B-CA46400ACD75}"/>
            </c:ext>
          </c:extLst>
        </c:ser>
        <c:ser>
          <c:idx val="4"/>
          <c:order val="4"/>
          <c:tx>
            <c:strRef>
              <c:f>AllNetIncome!$A$6</c:f>
              <c:strCache>
                <c:ptCount val="1"/>
                <c:pt idx="0">
                  <c:v>BDX-NetIncome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AllNetIncome!$B$6:$F$6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B-4D11-873B-CA46400A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6184"/>
        <c:axId val="413886512"/>
      </c:barChart>
      <c:catAx>
        <c:axId val="4138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512"/>
        <c:crosses val="autoZero"/>
        <c:auto val="1"/>
        <c:lblAlgn val="ctr"/>
        <c:lblOffset val="100"/>
        <c:noMultiLvlLbl val="0"/>
      </c:catAx>
      <c:valAx>
        <c:axId val="4138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BDXTS!$B$1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BDXTS!$A$2:$A$1360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BDXTS!$B$2:$B$1360</c:f>
              <c:numCache>
                <c:formatCode>General</c:formatCode>
                <c:ptCount val="1359"/>
                <c:pt idx="0">
                  <c:v>67.563068000000001</c:v>
                </c:pt>
                <c:pt idx="1">
                  <c:v>66.410550999999998</c:v>
                </c:pt>
                <c:pt idx="2">
                  <c:v>65.965879999999999</c:v>
                </c:pt>
                <c:pt idx="3">
                  <c:v>66.274426000000005</c:v>
                </c:pt>
                <c:pt idx="4">
                  <c:v>66.564824000000002</c:v>
                </c:pt>
                <c:pt idx="5">
                  <c:v>67.354348000000002</c:v>
                </c:pt>
                <c:pt idx="6">
                  <c:v>67.826243000000005</c:v>
                </c:pt>
                <c:pt idx="7">
                  <c:v>67.780872000000002</c:v>
                </c:pt>
                <c:pt idx="8">
                  <c:v>67.980521999999993</c:v>
                </c:pt>
                <c:pt idx="9">
                  <c:v>68.289068</c:v>
                </c:pt>
                <c:pt idx="10">
                  <c:v>69.405291000000005</c:v>
                </c:pt>
                <c:pt idx="11">
                  <c:v>70.703010000000006</c:v>
                </c:pt>
                <c:pt idx="12">
                  <c:v>70.920806999999996</c:v>
                </c:pt>
                <c:pt idx="13">
                  <c:v>70.412604999999999</c:v>
                </c:pt>
                <c:pt idx="14">
                  <c:v>71.047855999999996</c:v>
                </c:pt>
                <c:pt idx="15">
                  <c:v>71.919050999999996</c:v>
                </c:pt>
                <c:pt idx="16">
                  <c:v>72.027952999999997</c:v>
                </c:pt>
                <c:pt idx="17">
                  <c:v>71.773848999999998</c:v>
                </c:pt>
                <c:pt idx="18">
                  <c:v>71.683099999999996</c:v>
                </c:pt>
                <c:pt idx="19">
                  <c:v>71.156757999999996</c:v>
                </c:pt>
                <c:pt idx="20">
                  <c:v>72.145925000000005</c:v>
                </c:pt>
                <c:pt idx="21">
                  <c:v>72.037023000000005</c:v>
                </c:pt>
                <c:pt idx="22">
                  <c:v>72.518001999999996</c:v>
                </c:pt>
                <c:pt idx="23">
                  <c:v>73.080645000000004</c:v>
                </c:pt>
                <c:pt idx="24">
                  <c:v>70.340010000000007</c:v>
                </c:pt>
                <c:pt idx="25">
                  <c:v>69.704758999999996</c:v>
                </c:pt>
                <c:pt idx="26">
                  <c:v>69.741060000000004</c:v>
                </c:pt>
                <c:pt idx="27">
                  <c:v>69.350836000000001</c:v>
                </c:pt>
                <c:pt idx="28">
                  <c:v>69.750136999999995</c:v>
                </c:pt>
                <c:pt idx="29">
                  <c:v>69.604934</c:v>
                </c:pt>
                <c:pt idx="30">
                  <c:v>70.113135999999997</c:v>
                </c:pt>
                <c:pt idx="31">
                  <c:v>70.430758999999995</c:v>
                </c:pt>
                <c:pt idx="32">
                  <c:v>70.240184999999997</c:v>
                </c:pt>
                <c:pt idx="33">
                  <c:v>69.977011000000005</c:v>
                </c:pt>
                <c:pt idx="34">
                  <c:v>69.722913000000005</c:v>
                </c:pt>
                <c:pt idx="35">
                  <c:v>69.378060000000005</c:v>
                </c:pt>
                <c:pt idx="36">
                  <c:v>70.131282999999996</c:v>
                </c:pt>
                <c:pt idx="37">
                  <c:v>69.986087999999995</c:v>
                </c:pt>
                <c:pt idx="38">
                  <c:v>70.076836</c:v>
                </c:pt>
                <c:pt idx="39">
                  <c:v>69.169340000000005</c:v>
                </c:pt>
                <c:pt idx="40">
                  <c:v>69.314536000000004</c:v>
                </c:pt>
                <c:pt idx="41">
                  <c:v>69.577709999999996</c:v>
                </c:pt>
                <c:pt idx="42">
                  <c:v>68.978767000000005</c:v>
                </c:pt>
                <c:pt idx="43">
                  <c:v>68.461494000000002</c:v>
                </c:pt>
                <c:pt idx="44">
                  <c:v>68.881444000000002</c:v>
                </c:pt>
                <c:pt idx="45">
                  <c:v>69.931327999999993</c:v>
                </c:pt>
                <c:pt idx="46">
                  <c:v>70.132176000000001</c:v>
                </c:pt>
                <c:pt idx="47">
                  <c:v>70.031751999999997</c:v>
                </c:pt>
                <c:pt idx="48">
                  <c:v>71.026861999999994</c:v>
                </c:pt>
                <c:pt idx="49">
                  <c:v>70.844268999999997</c:v>
                </c:pt>
                <c:pt idx="50">
                  <c:v>71.291608999999994</c:v>
                </c:pt>
                <c:pt idx="51">
                  <c:v>71.309871999999999</c:v>
                </c:pt>
                <c:pt idx="52">
                  <c:v>71.072505000000007</c:v>
                </c:pt>
                <c:pt idx="53">
                  <c:v>70.378666999999993</c:v>
                </c:pt>
                <c:pt idx="54">
                  <c:v>70.141306999999998</c:v>
                </c:pt>
                <c:pt idx="55">
                  <c:v>70.186949999999996</c:v>
                </c:pt>
                <c:pt idx="56">
                  <c:v>69.748741999999993</c:v>
                </c:pt>
                <c:pt idx="57">
                  <c:v>70.908175</c:v>
                </c:pt>
                <c:pt idx="58">
                  <c:v>70.990342999999996</c:v>
                </c:pt>
                <c:pt idx="59">
                  <c:v>70.789495000000002</c:v>
                </c:pt>
                <c:pt idx="60">
                  <c:v>70.387799000000001</c:v>
                </c:pt>
                <c:pt idx="61">
                  <c:v>70.889919000000006</c:v>
                </c:pt>
                <c:pt idx="62">
                  <c:v>71.127285999999998</c:v>
                </c:pt>
                <c:pt idx="63">
                  <c:v>71.328126999999995</c:v>
                </c:pt>
                <c:pt idx="64">
                  <c:v>70.990342999999996</c:v>
                </c:pt>
                <c:pt idx="65">
                  <c:v>70.889919000000006</c:v>
                </c:pt>
                <c:pt idx="66">
                  <c:v>70.013496000000004</c:v>
                </c:pt>
                <c:pt idx="67">
                  <c:v>69.392696000000001</c:v>
                </c:pt>
                <c:pt idx="68">
                  <c:v>69.429214000000002</c:v>
                </c:pt>
                <c:pt idx="69">
                  <c:v>69.639187000000007</c:v>
                </c:pt>
                <c:pt idx="70">
                  <c:v>68.278906000000006</c:v>
                </c:pt>
                <c:pt idx="71">
                  <c:v>68.488878</c:v>
                </c:pt>
                <c:pt idx="72">
                  <c:v>69.922196</c:v>
                </c:pt>
                <c:pt idx="73">
                  <c:v>69.630054999999999</c:v>
                </c:pt>
                <c:pt idx="74">
                  <c:v>69.566149999999993</c:v>
                </c:pt>
                <c:pt idx="75">
                  <c:v>69.776128999999997</c:v>
                </c:pt>
                <c:pt idx="76">
                  <c:v>69.064036000000002</c:v>
                </c:pt>
                <c:pt idx="77">
                  <c:v>69.438338999999999</c:v>
                </c:pt>
                <c:pt idx="78">
                  <c:v>70.196082000000004</c:v>
                </c:pt>
                <c:pt idx="79">
                  <c:v>70.588646999999995</c:v>
                </c:pt>
                <c:pt idx="80">
                  <c:v>71.182060000000007</c:v>
                </c:pt>
                <c:pt idx="81">
                  <c:v>71.620267999999996</c:v>
                </c:pt>
                <c:pt idx="82">
                  <c:v>70.743844999999993</c:v>
                </c:pt>
                <c:pt idx="83">
                  <c:v>70.752977000000001</c:v>
                </c:pt>
                <c:pt idx="84">
                  <c:v>70.889919000000006</c:v>
                </c:pt>
                <c:pt idx="85">
                  <c:v>70.013496000000004</c:v>
                </c:pt>
                <c:pt idx="86">
                  <c:v>70.040882999999994</c:v>
                </c:pt>
                <c:pt idx="87">
                  <c:v>70.050015000000002</c:v>
                </c:pt>
                <c:pt idx="88">
                  <c:v>69.401820000000001</c:v>
                </c:pt>
                <c:pt idx="89">
                  <c:v>69.949590999999998</c:v>
                </c:pt>
                <c:pt idx="90">
                  <c:v>70.077402000000006</c:v>
                </c:pt>
                <c:pt idx="91">
                  <c:v>69.821779000000006</c:v>
                </c:pt>
                <c:pt idx="92">
                  <c:v>69.374432999999996</c:v>
                </c:pt>
                <c:pt idx="93">
                  <c:v>69.347046000000006</c:v>
                </c:pt>
                <c:pt idx="94">
                  <c:v>68.278906000000006</c:v>
                </c:pt>
                <c:pt idx="95">
                  <c:v>67.731142000000006</c:v>
                </c:pt>
                <c:pt idx="96">
                  <c:v>68.826668999999995</c:v>
                </c:pt>
                <c:pt idx="97">
                  <c:v>68.269773999999998</c:v>
                </c:pt>
                <c:pt idx="98">
                  <c:v>67.931989999999999</c:v>
                </c:pt>
                <c:pt idx="99">
                  <c:v>68.215000000000003</c:v>
                </c:pt>
                <c:pt idx="100">
                  <c:v>67.941114999999996</c:v>
                </c:pt>
                <c:pt idx="101">
                  <c:v>67.822434999999999</c:v>
                </c:pt>
                <c:pt idx="102">
                  <c:v>67.046436</c:v>
                </c:pt>
                <c:pt idx="103">
                  <c:v>66.763418999999999</c:v>
                </c:pt>
                <c:pt idx="104">
                  <c:v>65.914383000000001</c:v>
                </c:pt>
                <c:pt idx="105">
                  <c:v>65.896127000000007</c:v>
                </c:pt>
                <c:pt idx="106">
                  <c:v>66.270430000000005</c:v>
                </c:pt>
                <c:pt idx="107">
                  <c:v>66.812431000000004</c:v>
                </c:pt>
                <c:pt idx="108">
                  <c:v>66.968598</c:v>
                </c:pt>
                <c:pt idx="109">
                  <c:v>67.299307999999996</c:v>
                </c:pt>
                <c:pt idx="110">
                  <c:v>66.628699999999995</c:v>
                </c:pt>
                <c:pt idx="111">
                  <c:v>66.913475000000005</c:v>
                </c:pt>
                <c:pt idx="112">
                  <c:v>67.051271999999997</c:v>
                </c:pt>
                <c:pt idx="113">
                  <c:v>67.189069000000003</c:v>
                </c:pt>
                <c:pt idx="114">
                  <c:v>67.602452</c:v>
                </c:pt>
                <c:pt idx="115">
                  <c:v>67.455473999999995</c:v>
                </c:pt>
                <c:pt idx="116">
                  <c:v>68.668074000000004</c:v>
                </c:pt>
                <c:pt idx="117">
                  <c:v>68.594581000000005</c:v>
                </c:pt>
                <c:pt idx="118">
                  <c:v>67.731067999999993</c:v>
                </c:pt>
                <c:pt idx="119">
                  <c:v>67.969908000000004</c:v>
                </c:pt>
                <c:pt idx="120">
                  <c:v>67.097206999999997</c:v>
                </c:pt>
                <c:pt idx="121">
                  <c:v>66.849170999999998</c:v>
                </c:pt>
                <c:pt idx="122">
                  <c:v>67.501408999999995</c:v>
                </c:pt>
                <c:pt idx="123">
                  <c:v>67.189069000000003</c:v>
                </c:pt>
                <c:pt idx="124">
                  <c:v>68.668074000000004</c:v>
                </c:pt>
                <c:pt idx="125">
                  <c:v>69.237630999999993</c:v>
                </c:pt>
                <c:pt idx="126">
                  <c:v>69.531593999999998</c:v>
                </c:pt>
                <c:pt idx="127">
                  <c:v>69.210065999999998</c:v>
                </c:pt>
                <c:pt idx="128">
                  <c:v>69.026342</c:v>
                </c:pt>
                <c:pt idx="129">
                  <c:v>68.860986999999994</c:v>
                </c:pt>
                <c:pt idx="130">
                  <c:v>68.723190000000002</c:v>
                </c:pt>
                <c:pt idx="131">
                  <c:v>68.906920999999997</c:v>
                </c:pt>
                <c:pt idx="132">
                  <c:v>68.300618</c:v>
                </c:pt>
                <c:pt idx="133">
                  <c:v>68.364922000000007</c:v>
                </c:pt>
                <c:pt idx="134">
                  <c:v>68.429226999999997</c:v>
                </c:pt>
                <c:pt idx="135">
                  <c:v>69.090646000000007</c:v>
                </c:pt>
                <c:pt idx="136">
                  <c:v>69.283558999999997</c:v>
                </c:pt>
                <c:pt idx="137">
                  <c:v>69.770435000000006</c:v>
                </c:pt>
                <c:pt idx="138">
                  <c:v>68.704819999999998</c:v>
                </c:pt>
                <c:pt idx="139">
                  <c:v>68.006654999999995</c:v>
                </c:pt>
                <c:pt idx="140">
                  <c:v>67.216627000000003</c:v>
                </c:pt>
                <c:pt idx="141">
                  <c:v>67.721879999999999</c:v>
                </c:pt>
                <c:pt idx="142">
                  <c:v>68.429226999999997</c:v>
                </c:pt>
                <c:pt idx="143">
                  <c:v>69.761253999999994</c:v>
                </c:pt>
                <c:pt idx="144">
                  <c:v>70.009281999999999</c:v>
                </c:pt>
                <c:pt idx="145">
                  <c:v>69.549964000000003</c:v>
                </c:pt>
                <c:pt idx="146">
                  <c:v>69.063087999999993</c:v>
                </c:pt>
                <c:pt idx="147">
                  <c:v>68.364922000000007</c:v>
                </c:pt>
                <c:pt idx="148">
                  <c:v>68.300618</c:v>
                </c:pt>
                <c:pt idx="149">
                  <c:v>68.686443999999995</c:v>
                </c:pt>
                <c:pt idx="150">
                  <c:v>69.329492999999999</c:v>
                </c:pt>
                <c:pt idx="151">
                  <c:v>69.402985999999999</c:v>
                </c:pt>
                <c:pt idx="152">
                  <c:v>69.357050999999998</c:v>
                </c:pt>
                <c:pt idx="153">
                  <c:v>69.715318999999994</c:v>
                </c:pt>
                <c:pt idx="154">
                  <c:v>70.009281999999999</c:v>
                </c:pt>
                <c:pt idx="155">
                  <c:v>69.871485000000007</c:v>
                </c:pt>
                <c:pt idx="156">
                  <c:v>69.972536000000005</c:v>
                </c:pt>
                <c:pt idx="157">
                  <c:v>69.715318999999994</c:v>
                </c:pt>
                <c:pt idx="158">
                  <c:v>70.321622000000005</c:v>
                </c:pt>
                <c:pt idx="159">
                  <c:v>70.349180000000004</c:v>
                </c:pt>
                <c:pt idx="160">
                  <c:v>69.963355000000007</c:v>
                </c:pt>
                <c:pt idx="161">
                  <c:v>69.807181</c:v>
                </c:pt>
                <c:pt idx="162">
                  <c:v>69.145762000000005</c:v>
                </c:pt>
                <c:pt idx="163">
                  <c:v>69.752065000000002</c:v>
                </c:pt>
                <c:pt idx="164">
                  <c:v>69.641825999999995</c:v>
                </c:pt>
                <c:pt idx="165">
                  <c:v>69.494848000000005</c:v>
                </c:pt>
                <c:pt idx="166">
                  <c:v>69.375421000000003</c:v>
                </c:pt>
                <c:pt idx="167">
                  <c:v>69.641825999999995</c:v>
                </c:pt>
                <c:pt idx="168">
                  <c:v>69.798000000000002</c:v>
                </c:pt>
                <c:pt idx="169">
                  <c:v>70.349180000000004</c:v>
                </c:pt>
                <c:pt idx="170">
                  <c:v>70.681838999999997</c:v>
                </c:pt>
                <c:pt idx="171">
                  <c:v>71.337924999999998</c:v>
                </c:pt>
                <c:pt idx="172">
                  <c:v>71.966290999999998</c:v>
                </c:pt>
                <c:pt idx="173">
                  <c:v>71.763002</c:v>
                </c:pt>
                <c:pt idx="174">
                  <c:v>72.308198000000004</c:v>
                </c:pt>
                <c:pt idx="175">
                  <c:v>72.086423999999994</c:v>
                </c:pt>
                <c:pt idx="176">
                  <c:v>72.650104999999996</c:v>
                </c:pt>
                <c:pt idx="177">
                  <c:v>73.149101999999999</c:v>
                </c:pt>
                <c:pt idx="178">
                  <c:v>73.380117999999996</c:v>
                </c:pt>
                <c:pt idx="179">
                  <c:v>73.454037999999997</c:v>
                </c:pt>
                <c:pt idx="180">
                  <c:v>73.176822000000001</c:v>
                </c:pt>
                <c:pt idx="181">
                  <c:v>73.204543000000001</c:v>
                </c:pt>
                <c:pt idx="182">
                  <c:v>73.296948</c:v>
                </c:pt>
                <c:pt idx="183">
                  <c:v>73.102895000000004</c:v>
                </c:pt>
                <c:pt idx="184">
                  <c:v>73.001248000000004</c:v>
                </c:pt>
                <c:pt idx="185">
                  <c:v>72.391360000000006</c:v>
                </c:pt>
                <c:pt idx="186">
                  <c:v>72.760987999999998</c:v>
                </c:pt>
                <c:pt idx="187">
                  <c:v>72.594656000000001</c:v>
                </c:pt>
                <c:pt idx="188">
                  <c:v>72.955040999999994</c:v>
                </c:pt>
                <c:pt idx="189">
                  <c:v>73.186058000000003</c:v>
                </c:pt>
                <c:pt idx="190">
                  <c:v>72.788708999999997</c:v>
                </c:pt>
                <c:pt idx="191">
                  <c:v>73.186058000000003</c:v>
                </c:pt>
                <c:pt idx="192">
                  <c:v>73.417074999999997</c:v>
                </c:pt>
                <c:pt idx="193">
                  <c:v>73.426316999999997</c:v>
                </c:pt>
                <c:pt idx="194">
                  <c:v>71.365652999999995</c:v>
                </c:pt>
                <c:pt idx="195">
                  <c:v>70.598675999999998</c:v>
                </c:pt>
                <c:pt idx="196">
                  <c:v>71.180835999999999</c:v>
                </c:pt>
                <c:pt idx="197">
                  <c:v>70.801972000000006</c:v>
                </c:pt>
                <c:pt idx="198">
                  <c:v>70.700323999999995</c:v>
                </c:pt>
                <c:pt idx="199">
                  <c:v>71.393373999999994</c:v>
                </c:pt>
                <c:pt idx="200">
                  <c:v>71.227041999999997</c:v>
                </c:pt>
                <c:pt idx="201">
                  <c:v>71.051467000000002</c:v>
                </c:pt>
                <c:pt idx="202">
                  <c:v>69.905625999999998</c:v>
                </c:pt>
                <c:pt idx="203">
                  <c:v>70.136643000000007</c:v>
                </c:pt>
                <c:pt idx="204">
                  <c:v>69.674610000000001</c:v>
                </c:pt>
                <c:pt idx="205">
                  <c:v>69.545241000000004</c:v>
                </c:pt>
                <c:pt idx="206">
                  <c:v>69.572962000000004</c:v>
                </c:pt>
                <c:pt idx="207">
                  <c:v>69.619161000000005</c:v>
                </c:pt>
                <c:pt idx="208">
                  <c:v>69.933346999999998</c:v>
                </c:pt>
                <c:pt idx="209">
                  <c:v>70.487786</c:v>
                </c:pt>
                <c:pt idx="210">
                  <c:v>69.924104999999997</c:v>
                </c:pt>
                <c:pt idx="211">
                  <c:v>70.774243999999996</c:v>
                </c:pt>
                <c:pt idx="212">
                  <c:v>72.511493000000002</c:v>
                </c:pt>
                <c:pt idx="213">
                  <c:v>69.794736</c:v>
                </c:pt>
                <c:pt idx="214">
                  <c:v>69.378908999999993</c:v>
                </c:pt>
                <c:pt idx="215">
                  <c:v>69.517520000000005</c:v>
                </c:pt>
                <c:pt idx="216">
                  <c:v>68.963075000000003</c:v>
                </c:pt>
                <c:pt idx="217">
                  <c:v>69.194091</c:v>
                </c:pt>
                <c:pt idx="218">
                  <c:v>68.963075000000003</c:v>
                </c:pt>
                <c:pt idx="219">
                  <c:v>69.720809000000003</c:v>
                </c:pt>
                <c:pt idx="220">
                  <c:v>69.850178</c:v>
                </c:pt>
                <c:pt idx="221">
                  <c:v>70.034994999999995</c:v>
                </c:pt>
                <c:pt idx="222">
                  <c:v>70.395380000000003</c:v>
                </c:pt>
                <c:pt idx="223">
                  <c:v>70.986782000000005</c:v>
                </c:pt>
                <c:pt idx="224">
                  <c:v>71.827686</c:v>
                </c:pt>
                <c:pt idx="225">
                  <c:v>71.855407</c:v>
                </c:pt>
                <c:pt idx="226">
                  <c:v>71.291725999999997</c:v>
                </c:pt>
                <c:pt idx="227">
                  <c:v>71.716796000000002</c:v>
                </c:pt>
                <c:pt idx="228">
                  <c:v>71.125394</c:v>
                </c:pt>
                <c:pt idx="229">
                  <c:v>70.848170999999994</c:v>
                </c:pt>
                <c:pt idx="230">
                  <c:v>70.450822000000002</c:v>
                </c:pt>
                <c:pt idx="231">
                  <c:v>71.125394</c:v>
                </c:pt>
                <c:pt idx="232">
                  <c:v>71.513499999999993</c:v>
                </c:pt>
                <c:pt idx="233">
                  <c:v>71.704153000000005</c:v>
                </c:pt>
                <c:pt idx="234">
                  <c:v>72.197058999999996</c:v>
                </c:pt>
                <c:pt idx="235">
                  <c:v>72.057563000000002</c:v>
                </c:pt>
                <c:pt idx="236">
                  <c:v>72.745772000000002</c:v>
                </c:pt>
                <c:pt idx="237">
                  <c:v>73.108476999999993</c:v>
                </c:pt>
                <c:pt idx="238">
                  <c:v>72.978275999999994</c:v>
                </c:pt>
                <c:pt idx="239">
                  <c:v>72.280764000000005</c:v>
                </c:pt>
                <c:pt idx="240">
                  <c:v>73.220082000000005</c:v>
                </c:pt>
                <c:pt idx="241">
                  <c:v>73.322377000000003</c:v>
                </c:pt>
                <c:pt idx="242">
                  <c:v>73.034074000000004</c:v>
                </c:pt>
                <c:pt idx="243">
                  <c:v>73.592082000000005</c:v>
                </c:pt>
                <c:pt idx="244">
                  <c:v>73.340980999999999</c:v>
                </c:pt>
                <c:pt idx="245">
                  <c:v>73.061974000000006</c:v>
                </c:pt>
                <c:pt idx="246">
                  <c:v>72.559764999999999</c:v>
                </c:pt>
                <c:pt idx="247">
                  <c:v>72.801570999999996</c:v>
                </c:pt>
                <c:pt idx="248">
                  <c:v>71.927353999999994</c:v>
                </c:pt>
                <c:pt idx="249">
                  <c:v>72.717872999999997</c:v>
                </c:pt>
                <c:pt idx="250">
                  <c:v>73.889685999999998</c:v>
                </c:pt>
                <c:pt idx="251">
                  <c:v>74.763902999999999</c:v>
                </c:pt>
                <c:pt idx="252">
                  <c:v>74.726701000000006</c:v>
                </c:pt>
                <c:pt idx="253">
                  <c:v>74.977808999999993</c:v>
                </c:pt>
                <c:pt idx="254">
                  <c:v>75.647413999999998</c:v>
                </c:pt>
                <c:pt idx="255">
                  <c:v>75.842723000000007</c:v>
                </c:pt>
                <c:pt idx="256">
                  <c:v>75.963622999999998</c:v>
                </c:pt>
                <c:pt idx="257">
                  <c:v>76.038026000000002</c:v>
                </c:pt>
                <c:pt idx="258">
                  <c:v>76.540234999999996</c:v>
                </c:pt>
                <c:pt idx="259">
                  <c:v>76.912234999999995</c:v>
                </c:pt>
                <c:pt idx="260">
                  <c:v>77.191242000000003</c:v>
                </c:pt>
                <c:pt idx="261">
                  <c:v>77.061041000000003</c:v>
                </c:pt>
                <c:pt idx="262">
                  <c:v>78.065459000000004</c:v>
                </c:pt>
                <c:pt idx="263">
                  <c:v>77.879451000000003</c:v>
                </c:pt>
                <c:pt idx="264">
                  <c:v>77.823652999999993</c:v>
                </c:pt>
                <c:pt idx="265">
                  <c:v>77.953854000000007</c:v>
                </c:pt>
                <c:pt idx="266">
                  <c:v>78.669962999999996</c:v>
                </c:pt>
                <c:pt idx="267">
                  <c:v>78.177055999999993</c:v>
                </c:pt>
                <c:pt idx="268">
                  <c:v>78.381659999999997</c:v>
                </c:pt>
                <c:pt idx="269">
                  <c:v>78.232861999999997</c:v>
                </c:pt>
                <c:pt idx="270">
                  <c:v>78.158458999999993</c:v>
                </c:pt>
                <c:pt idx="271">
                  <c:v>79.190776</c:v>
                </c:pt>
                <c:pt idx="272">
                  <c:v>79.200078000000005</c:v>
                </c:pt>
                <c:pt idx="273">
                  <c:v>81.534411000000006</c:v>
                </c:pt>
                <c:pt idx="274">
                  <c:v>81.729713000000004</c:v>
                </c:pt>
                <c:pt idx="275">
                  <c:v>81.748317</c:v>
                </c:pt>
                <c:pt idx="276">
                  <c:v>82.073820999999995</c:v>
                </c:pt>
                <c:pt idx="277">
                  <c:v>82.129620000000003</c:v>
                </c:pt>
                <c:pt idx="278">
                  <c:v>82.352828000000002</c:v>
                </c:pt>
                <c:pt idx="279">
                  <c:v>82.278424999999999</c:v>
                </c:pt>
                <c:pt idx="280">
                  <c:v>82.204021999999995</c:v>
                </c:pt>
                <c:pt idx="281">
                  <c:v>82.297022999999996</c:v>
                </c:pt>
                <c:pt idx="282">
                  <c:v>82.371425000000002</c:v>
                </c:pt>
                <c:pt idx="283">
                  <c:v>81.301907</c:v>
                </c:pt>
                <c:pt idx="284">
                  <c:v>80.753201000000004</c:v>
                </c:pt>
                <c:pt idx="285">
                  <c:v>81.757619000000005</c:v>
                </c:pt>
                <c:pt idx="286">
                  <c:v>80.771799000000001</c:v>
                </c:pt>
                <c:pt idx="287">
                  <c:v>80.781101000000007</c:v>
                </c:pt>
                <c:pt idx="288">
                  <c:v>81.999418000000006</c:v>
                </c:pt>
                <c:pt idx="289">
                  <c:v>81.897115999999997</c:v>
                </c:pt>
                <c:pt idx="290">
                  <c:v>82.538827999999995</c:v>
                </c:pt>
                <c:pt idx="291">
                  <c:v>82.455129999999997</c:v>
                </c:pt>
                <c:pt idx="292">
                  <c:v>82.948036999999999</c:v>
                </c:pt>
                <c:pt idx="293">
                  <c:v>82.410291999999998</c:v>
                </c:pt>
                <c:pt idx="294">
                  <c:v>82.522512000000006</c:v>
                </c:pt>
                <c:pt idx="295">
                  <c:v>83.083634000000004</c:v>
                </c:pt>
                <c:pt idx="296">
                  <c:v>83.803746000000004</c:v>
                </c:pt>
                <c:pt idx="297">
                  <c:v>84.299402999999998</c:v>
                </c:pt>
                <c:pt idx="298">
                  <c:v>85.169145</c:v>
                </c:pt>
                <c:pt idx="299">
                  <c:v>86.506488000000004</c:v>
                </c:pt>
                <c:pt idx="300">
                  <c:v>86.319450000000003</c:v>
                </c:pt>
                <c:pt idx="301">
                  <c:v>85.898604000000006</c:v>
                </c:pt>
                <c:pt idx="302">
                  <c:v>85.795730000000006</c:v>
                </c:pt>
                <c:pt idx="303">
                  <c:v>86.964737</c:v>
                </c:pt>
                <c:pt idx="304">
                  <c:v>85.973421999999999</c:v>
                </c:pt>
                <c:pt idx="305">
                  <c:v>86.712235000000007</c:v>
                </c:pt>
                <c:pt idx="306">
                  <c:v>86.441023999999999</c:v>
                </c:pt>
                <c:pt idx="307">
                  <c:v>87.825130999999999</c:v>
                </c:pt>
                <c:pt idx="308">
                  <c:v>88.994138000000007</c:v>
                </c:pt>
                <c:pt idx="309">
                  <c:v>89.414976999999993</c:v>
                </c:pt>
                <c:pt idx="310">
                  <c:v>89.508497000000006</c:v>
                </c:pt>
                <c:pt idx="311">
                  <c:v>90.322128000000006</c:v>
                </c:pt>
                <c:pt idx="312">
                  <c:v>90.163145</c:v>
                </c:pt>
                <c:pt idx="313">
                  <c:v>90.303420000000003</c:v>
                </c:pt>
                <c:pt idx="314">
                  <c:v>89.882580000000004</c:v>
                </c:pt>
                <c:pt idx="315">
                  <c:v>89.274694999999994</c:v>
                </c:pt>
                <c:pt idx="316">
                  <c:v>89.817115999999999</c:v>
                </c:pt>
                <c:pt idx="317">
                  <c:v>90.163145</c:v>
                </c:pt>
                <c:pt idx="318">
                  <c:v>90.387591999999998</c:v>
                </c:pt>
                <c:pt idx="319">
                  <c:v>90.116381000000004</c:v>
                </c:pt>
                <c:pt idx="320">
                  <c:v>88.694864999999993</c:v>
                </c:pt>
                <c:pt idx="321">
                  <c:v>89.237285999999997</c:v>
                </c:pt>
                <c:pt idx="322">
                  <c:v>88.423661999999993</c:v>
                </c:pt>
                <c:pt idx="323">
                  <c:v>87.581975999999997</c:v>
                </c:pt>
                <c:pt idx="324">
                  <c:v>88.433008999999998</c:v>
                </c:pt>
                <c:pt idx="325">
                  <c:v>88.994138000000007</c:v>
                </c:pt>
                <c:pt idx="326">
                  <c:v>89.630071000000001</c:v>
                </c:pt>
                <c:pt idx="327">
                  <c:v>88.807092999999995</c:v>
                </c:pt>
                <c:pt idx="328">
                  <c:v>90.144435999999999</c:v>
                </c:pt>
                <c:pt idx="329">
                  <c:v>88.489125999999999</c:v>
                </c:pt>
                <c:pt idx="330">
                  <c:v>88.666809999999998</c:v>
                </c:pt>
                <c:pt idx="331">
                  <c:v>88.189860999999993</c:v>
                </c:pt>
                <c:pt idx="332">
                  <c:v>87.516512000000006</c:v>
                </c:pt>
                <c:pt idx="333">
                  <c:v>89.929343000000003</c:v>
                </c:pt>
                <c:pt idx="334">
                  <c:v>91.117051000000004</c:v>
                </c:pt>
                <c:pt idx="335">
                  <c:v>90.630747</c:v>
                </c:pt>
                <c:pt idx="336">
                  <c:v>91.15446</c:v>
                </c:pt>
                <c:pt idx="337">
                  <c:v>91.257333000000003</c:v>
                </c:pt>
                <c:pt idx="338">
                  <c:v>91.416315999999995</c:v>
                </c:pt>
                <c:pt idx="339">
                  <c:v>93.155799000000002</c:v>
                </c:pt>
                <c:pt idx="340">
                  <c:v>93.829148000000004</c:v>
                </c:pt>
                <c:pt idx="341">
                  <c:v>95.175837999999999</c:v>
                </c:pt>
                <c:pt idx="342">
                  <c:v>94.773700000000005</c:v>
                </c:pt>
                <c:pt idx="343">
                  <c:v>93.988130999999996</c:v>
                </c:pt>
                <c:pt idx="344">
                  <c:v>95.185192000000001</c:v>
                </c:pt>
                <c:pt idx="345">
                  <c:v>94.567960999999997</c:v>
                </c:pt>
                <c:pt idx="346">
                  <c:v>94.465086999999997</c:v>
                </c:pt>
                <c:pt idx="347">
                  <c:v>93.539229000000006</c:v>
                </c:pt>
                <c:pt idx="348">
                  <c:v>93.679511000000005</c:v>
                </c:pt>
                <c:pt idx="349">
                  <c:v>94.296750000000003</c:v>
                </c:pt>
                <c:pt idx="350">
                  <c:v>95.316120999999995</c:v>
                </c:pt>
                <c:pt idx="351">
                  <c:v>94.278041999999999</c:v>
                </c:pt>
                <c:pt idx="352">
                  <c:v>94.287396000000001</c:v>
                </c:pt>
                <c:pt idx="353">
                  <c:v>92.229946999999996</c:v>
                </c:pt>
                <c:pt idx="354">
                  <c:v>92.772361000000004</c:v>
                </c:pt>
                <c:pt idx="355">
                  <c:v>91.996145999999996</c:v>
                </c:pt>
                <c:pt idx="356">
                  <c:v>91.098506999999998</c:v>
                </c:pt>
                <c:pt idx="357">
                  <c:v>91.878654999999995</c:v>
                </c:pt>
                <c:pt idx="358">
                  <c:v>92.762196000000003</c:v>
                </c:pt>
                <c:pt idx="359">
                  <c:v>92.602401999999998</c:v>
                </c:pt>
                <c:pt idx="360">
                  <c:v>92.405016000000003</c:v>
                </c:pt>
                <c:pt idx="361">
                  <c:v>91.803458000000006</c:v>
                </c:pt>
                <c:pt idx="362">
                  <c:v>92.677598000000003</c:v>
                </c:pt>
                <c:pt idx="363">
                  <c:v>92.715197000000003</c:v>
                </c:pt>
                <c:pt idx="364">
                  <c:v>94.153295999999997</c:v>
                </c:pt>
                <c:pt idx="365">
                  <c:v>94.369484</c:v>
                </c:pt>
                <c:pt idx="366">
                  <c:v>92.856188000000003</c:v>
                </c:pt>
                <c:pt idx="367">
                  <c:v>90.468751999999995</c:v>
                </c:pt>
                <c:pt idx="368">
                  <c:v>90.261965000000004</c:v>
                </c:pt>
                <c:pt idx="369">
                  <c:v>91.822260999999997</c:v>
                </c:pt>
                <c:pt idx="370">
                  <c:v>92.113639000000006</c:v>
                </c:pt>
                <c:pt idx="371">
                  <c:v>93.203967000000006</c:v>
                </c:pt>
                <c:pt idx="372">
                  <c:v>92.81859</c:v>
                </c:pt>
                <c:pt idx="373">
                  <c:v>92.893786000000006</c:v>
                </c:pt>
                <c:pt idx="374">
                  <c:v>93.288556999999997</c:v>
                </c:pt>
                <c:pt idx="375">
                  <c:v>91.305294000000004</c:v>
                </c:pt>
                <c:pt idx="376">
                  <c:v>91.925653999999994</c:v>
                </c:pt>
                <c:pt idx="377">
                  <c:v>92.743392999999998</c:v>
                </c:pt>
                <c:pt idx="378">
                  <c:v>93.391951000000006</c:v>
                </c:pt>
                <c:pt idx="379">
                  <c:v>92.827990999999997</c:v>
                </c:pt>
                <c:pt idx="380">
                  <c:v>93.147565999999998</c:v>
                </c:pt>
                <c:pt idx="381">
                  <c:v>94.00291</c:v>
                </c:pt>
                <c:pt idx="382">
                  <c:v>95.882779999999997</c:v>
                </c:pt>
                <c:pt idx="383">
                  <c:v>96.033165999999994</c:v>
                </c:pt>
                <c:pt idx="384">
                  <c:v>95.779387</c:v>
                </c:pt>
                <c:pt idx="385">
                  <c:v>95.835780999999997</c:v>
                </c:pt>
                <c:pt idx="386">
                  <c:v>96.794518999999994</c:v>
                </c:pt>
                <c:pt idx="387">
                  <c:v>97.414872000000003</c:v>
                </c:pt>
                <c:pt idx="388">
                  <c:v>98.223217000000005</c:v>
                </c:pt>
                <c:pt idx="389">
                  <c:v>98.044627000000006</c:v>
                </c:pt>
                <c:pt idx="390">
                  <c:v>97.499470000000002</c:v>
                </c:pt>
                <c:pt idx="391">
                  <c:v>97.302076999999997</c:v>
                </c:pt>
                <c:pt idx="392">
                  <c:v>97.048298000000003</c:v>
                </c:pt>
                <c:pt idx="393">
                  <c:v>96.916708</c:v>
                </c:pt>
                <c:pt idx="394">
                  <c:v>96.803912999999994</c:v>
                </c:pt>
                <c:pt idx="395">
                  <c:v>97.490067999999994</c:v>
                </c:pt>
                <c:pt idx="396">
                  <c:v>96.916708</c:v>
                </c:pt>
                <c:pt idx="397">
                  <c:v>95.412813</c:v>
                </c:pt>
                <c:pt idx="398">
                  <c:v>94.717256000000006</c:v>
                </c:pt>
                <c:pt idx="399">
                  <c:v>94.153295999999997</c:v>
                </c:pt>
                <c:pt idx="400">
                  <c:v>93.993509000000003</c:v>
                </c:pt>
                <c:pt idx="401">
                  <c:v>94.284886</c:v>
                </c:pt>
                <c:pt idx="402">
                  <c:v>93.937115000000006</c:v>
                </c:pt>
                <c:pt idx="403">
                  <c:v>93.993509000000003</c:v>
                </c:pt>
                <c:pt idx="404">
                  <c:v>93.861918000000003</c:v>
                </c:pt>
                <c:pt idx="405">
                  <c:v>93.551738</c:v>
                </c:pt>
                <c:pt idx="406">
                  <c:v>91.953851</c:v>
                </c:pt>
                <c:pt idx="407">
                  <c:v>91.502679000000001</c:v>
                </c:pt>
                <c:pt idx="408">
                  <c:v>91.850458000000003</c:v>
                </c:pt>
                <c:pt idx="409">
                  <c:v>92.282826999999997</c:v>
                </c:pt>
                <c:pt idx="410">
                  <c:v>92.329826999999995</c:v>
                </c:pt>
                <c:pt idx="411">
                  <c:v>92.912582</c:v>
                </c:pt>
                <c:pt idx="412">
                  <c:v>93.072368999999995</c:v>
                </c:pt>
                <c:pt idx="413">
                  <c:v>93.147565999999998</c:v>
                </c:pt>
                <c:pt idx="414">
                  <c:v>91.408687</c:v>
                </c:pt>
                <c:pt idx="415">
                  <c:v>91.728262000000001</c:v>
                </c:pt>
                <c:pt idx="416">
                  <c:v>91.718868000000001</c:v>
                </c:pt>
                <c:pt idx="417">
                  <c:v>91.530876000000006</c:v>
                </c:pt>
                <c:pt idx="418">
                  <c:v>91.465080999999998</c:v>
                </c:pt>
                <c:pt idx="419">
                  <c:v>92.790392999999995</c:v>
                </c:pt>
                <c:pt idx="420">
                  <c:v>93.352468000000002</c:v>
                </c:pt>
                <c:pt idx="421">
                  <c:v>93.881482000000005</c:v>
                </c:pt>
                <c:pt idx="422">
                  <c:v>94.202674000000002</c:v>
                </c:pt>
                <c:pt idx="423">
                  <c:v>94.174334999999999</c:v>
                </c:pt>
                <c:pt idx="424">
                  <c:v>94.807263000000006</c:v>
                </c:pt>
                <c:pt idx="425">
                  <c:v>94.136546999999993</c:v>
                </c:pt>
                <c:pt idx="426">
                  <c:v>94.457731999999993</c:v>
                </c:pt>
                <c:pt idx="427">
                  <c:v>95.156795000000002</c:v>
                </c:pt>
                <c:pt idx="428">
                  <c:v>95.222920999999999</c:v>
                </c:pt>
                <c:pt idx="429">
                  <c:v>96.658818999999994</c:v>
                </c:pt>
                <c:pt idx="430">
                  <c:v>97.178392000000002</c:v>
                </c:pt>
                <c:pt idx="431">
                  <c:v>96.413202999999996</c:v>
                </c:pt>
                <c:pt idx="432">
                  <c:v>96.243161000000001</c:v>
                </c:pt>
                <c:pt idx="433">
                  <c:v>95.496870000000001</c:v>
                </c:pt>
                <c:pt idx="434">
                  <c:v>94.703349000000003</c:v>
                </c:pt>
                <c:pt idx="435">
                  <c:v>95.336276999999995</c:v>
                </c:pt>
                <c:pt idx="436">
                  <c:v>94.363265999999996</c:v>
                </c:pt>
                <c:pt idx="437">
                  <c:v>94.486070999999995</c:v>
                </c:pt>
                <c:pt idx="438">
                  <c:v>95.336276999999995</c:v>
                </c:pt>
                <c:pt idx="439">
                  <c:v>95.081219000000004</c:v>
                </c:pt>
                <c:pt idx="440">
                  <c:v>93.994844999999998</c:v>
                </c:pt>
                <c:pt idx="441">
                  <c:v>94.863940999999997</c:v>
                </c:pt>
                <c:pt idx="442">
                  <c:v>93.928718000000003</c:v>
                </c:pt>
                <c:pt idx="443">
                  <c:v>92.889581000000007</c:v>
                </c:pt>
                <c:pt idx="444">
                  <c:v>93.616974999999996</c:v>
                </c:pt>
                <c:pt idx="445">
                  <c:v>95.563004000000006</c:v>
                </c:pt>
                <c:pt idx="446">
                  <c:v>97.121706000000003</c:v>
                </c:pt>
                <c:pt idx="447">
                  <c:v>97.074477000000002</c:v>
                </c:pt>
                <c:pt idx="448">
                  <c:v>95.468530999999999</c:v>
                </c:pt>
                <c:pt idx="449">
                  <c:v>97.187832999999998</c:v>
                </c:pt>
                <c:pt idx="450">
                  <c:v>98.330884999999995</c:v>
                </c:pt>
                <c:pt idx="451">
                  <c:v>99.011049999999997</c:v>
                </c:pt>
                <c:pt idx="452">
                  <c:v>99.209429999999998</c:v>
                </c:pt>
                <c:pt idx="453">
                  <c:v>99.606198000000006</c:v>
                </c:pt>
                <c:pt idx="454">
                  <c:v>100.67367400000001</c:v>
                </c:pt>
                <c:pt idx="455">
                  <c:v>100.144661</c:v>
                </c:pt>
                <c:pt idx="456">
                  <c:v>99.710111999999995</c:v>
                </c:pt>
                <c:pt idx="457">
                  <c:v>100.465846</c:v>
                </c:pt>
                <c:pt idx="458">
                  <c:v>100.60754799999999</c:v>
                </c:pt>
                <c:pt idx="459">
                  <c:v>99.804578000000006</c:v>
                </c:pt>
                <c:pt idx="460">
                  <c:v>99.313344999999998</c:v>
                </c:pt>
                <c:pt idx="461">
                  <c:v>99.351132000000007</c:v>
                </c:pt>
                <c:pt idx="462">
                  <c:v>100.664226</c:v>
                </c:pt>
                <c:pt idx="463">
                  <c:v>101.089332</c:v>
                </c:pt>
                <c:pt idx="464">
                  <c:v>101.136562</c:v>
                </c:pt>
                <c:pt idx="465">
                  <c:v>100.418616</c:v>
                </c:pt>
                <c:pt idx="466">
                  <c:v>101.75060000000001</c:v>
                </c:pt>
                <c:pt idx="467">
                  <c:v>102.02455500000001</c:v>
                </c:pt>
                <c:pt idx="468">
                  <c:v>102.893652</c:v>
                </c:pt>
                <c:pt idx="469">
                  <c:v>102.05289399999999</c:v>
                </c:pt>
                <c:pt idx="470">
                  <c:v>102.648042</c:v>
                </c:pt>
                <c:pt idx="471">
                  <c:v>103.08259</c:v>
                </c:pt>
                <c:pt idx="472">
                  <c:v>102.137919</c:v>
                </c:pt>
                <c:pt idx="473">
                  <c:v>102.440213</c:v>
                </c:pt>
                <c:pt idx="474">
                  <c:v>102.666933</c:v>
                </c:pt>
                <c:pt idx="475">
                  <c:v>103.120378</c:v>
                </c:pt>
                <c:pt idx="476">
                  <c:v>103.073142</c:v>
                </c:pt>
                <c:pt idx="477">
                  <c:v>103.19594600000001</c:v>
                </c:pt>
                <c:pt idx="478">
                  <c:v>102.865313</c:v>
                </c:pt>
                <c:pt idx="479">
                  <c:v>102.912549</c:v>
                </c:pt>
                <c:pt idx="480">
                  <c:v>102.581908</c:v>
                </c:pt>
                <c:pt idx="481">
                  <c:v>102.137919</c:v>
                </c:pt>
                <c:pt idx="482">
                  <c:v>102.411874</c:v>
                </c:pt>
                <c:pt idx="483">
                  <c:v>101.467203</c:v>
                </c:pt>
                <c:pt idx="484">
                  <c:v>101.07988400000001</c:v>
                </c:pt>
                <c:pt idx="485">
                  <c:v>102.879204</c:v>
                </c:pt>
                <c:pt idx="486">
                  <c:v>103.126079</c:v>
                </c:pt>
                <c:pt idx="487">
                  <c:v>101.901212</c:v>
                </c:pt>
                <c:pt idx="488">
                  <c:v>100.306038</c:v>
                </c:pt>
                <c:pt idx="489">
                  <c:v>99.698353999999995</c:v>
                </c:pt>
                <c:pt idx="490">
                  <c:v>100.125629</c:v>
                </c:pt>
                <c:pt idx="491">
                  <c:v>100.533918</c:v>
                </c:pt>
                <c:pt idx="492">
                  <c:v>100.41048499999999</c:v>
                </c:pt>
                <c:pt idx="493">
                  <c:v>103.06910999999999</c:v>
                </c:pt>
                <c:pt idx="494">
                  <c:v>102.565865</c:v>
                </c:pt>
                <c:pt idx="495">
                  <c:v>103.38244299999999</c:v>
                </c:pt>
                <c:pt idx="496">
                  <c:v>103.904675</c:v>
                </c:pt>
                <c:pt idx="497">
                  <c:v>104.14205200000001</c:v>
                </c:pt>
                <c:pt idx="498">
                  <c:v>104.54084400000001</c:v>
                </c:pt>
                <c:pt idx="499">
                  <c:v>104.778221</c:v>
                </c:pt>
                <c:pt idx="500">
                  <c:v>105.015598</c:v>
                </c:pt>
                <c:pt idx="501">
                  <c:v>104.911151</c:v>
                </c:pt>
                <c:pt idx="502">
                  <c:v>103.629317</c:v>
                </c:pt>
                <c:pt idx="503">
                  <c:v>103.847707</c:v>
                </c:pt>
                <c:pt idx="504">
                  <c:v>103.92366199999999</c:v>
                </c:pt>
                <c:pt idx="505">
                  <c:v>105.42388699999999</c:v>
                </c:pt>
                <c:pt idx="506">
                  <c:v>105.47136500000001</c:v>
                </c:pt>
                <c:pt idx="507">
                  <c:v>106.48733799999999</c:v>
                </c:pt>
                <c:pt idx="508">
                  <c:v>106.857646</c:v>
                </c:pt>
                <c:pt idx="509">
                  <c:v>105.452371</c:v>
                </c:pt>
                <c:pt idx="510">
                  <c:v>106.06005500000001</c:v>
                </c:pt>
                <c:pt idx="511">
                  <c:v>106.17399899999999</c:v>
                </c:pt>
                <c:pt idx="512">
                  <c:v>106.335414</c:v>
                </c:pt>
                <c:pt idx="513">
                  <c:v>105.68974799999999</c:v>
                </c:pt>
                <c:pt idx="514">
                  <c:v>105.822678</c:v>
                </c:pt>
                <c:pt idx="515">
                  <c:v>105.927125</c:v>
                </c:pt>
                <c:pt idx="516">
                  <c:v>104.825699</c:v>
                </c:pt>
                <c:pt idx="517">
                  <c:v>102.309501</c:v>
                </c:pt>
                <c:pt idx="518">
                  <c:v>101.502421</c:v>
                </c:pt>
                <c:pt idx="519">
                  <c:v>102.746274</c:v>
                </c:pt>
                <c:pt idx="520">
                  <c:v>102.300004</c:v>
                </c:pt>
                <c:pt idx="521">
                  <c:v>102.527891</c:v>
                </c:pt>
                <c:pt idx="522">
                  <c:v>102.660822</c:v>
                </c:pt>
                <c:pt idx="523">
                  <c:v>100.078158</c:v>
                </c:pt>
                <c:pt idx="524">
                  <c:v>100.657359</c:v>
                </c:pt>
                <c:pt idx="525">
                  <c:v>101.83474699999999</c:v>
                </c:pt>
                <c:pt idx="526">
                  <c:v>101.758785</c:v>
                </c:pt>
                <c:pt idx="527">
                  <c:v>104.559838</c:v>
                </c:pt>
                <c:pt idx="528">
                  <c:v>105.33843400000001</c:v>
                </c:pt>
                <c:pt idx="529">
                  <c:v>107.28492199999999</c:v>
                </c:pt>
                <c:pt idx="530">
                  <c:v>107.588764</c:v>
                </c:pt>
                <c:pt idx="531">
                  <c:v>108.566756</c:v>
                </c:pt>
                <c:pt idx="532">
                  <c:v>108.623732</c:v>
                </c:pt>
                <c:pt idx="533">
                  <c:v>109.54475600000001</c:v>
                </c:pt>
                <c:pt idx="534">
                  <c:v>108.23443</c:v>
                </c:pt>
                <c:pt idx="535">
                  <c:v>109.68717599999999</c:v>
                </c:pt>
                <c:pt idx="536">
                  <c:v>109.174448</c:v>
                </c:pt>
                <c:pt idx="537">
                  <c:v>109.19343499999999</c:v>
                </c:pt>
                <c:pt idx="538">
                  <c:v>108.747165</c:v>
                </c:pt>
                <c:pt idx="539">
                  <c:v>109.088989</c:v>
                </c:pt>
                <c:pt idx="540">
                  <c:v>109.28838399999999</c:v>
                </c:pt>
                <c:pt idx="541">
                  <c:v>109.402328</c:v>
                </c:pt>
                <c:pt idx="542">
                  <c:v>109.136467</c:v>
                </c:pt>
                <c:pt idx="543">
                  <c:v>110.807596</c:v>
                </c:pt>
                <c:pt idx="544">
                  <c:v>110.408804</c:v>
                </c:pt>
                <c:pt idx="545">
                  <c:v>109.860268</c:v>
                </c:pt>
                <c:pt idx="546">
                  <c:v>110.251396</c:v>
                </c:pt>
                <c:pt idx="547">
                  <c:v>110.289556</c:v>
                </c:pt>
                <c:pt idx="548">
                  <c:v>110.031977</c:v>
                </c:pt>
                <c:pt idx="549">
                  <c:v>110.15599899999999</c:v>
                </c:pt>
                <c:pt idx="550">
                  <c:v>109.888886</c:v>
                </c:pt>
                <c:pt idx="551">
                  <c:v>110.04151899999999</c:v>
                </c:pt>
                <c:pt idx="552">
                  <c:v>110.299098</c:v>
                </c:pt>
                <c:pt idx="553">
                  <c:v>111.43432799999999</c:v>
                </c:pt>
                <c:pt idx="554">
                  <c:v>110.33725800000001</c:v>
                </c:pt>
                <c:pt idx="555">
                  <c:v>110.33725800000001</c:v>
                </c:pt>
                <c:pt idx="556">
                  <c:v>109.297416</c:v>
                </c:pt>
                <c:pt idx="557">
                  <c:v>108.333895</c:v>
                </c:pt>
                <c:pt idx="558">
                  <c:v>109.04938</c:v>
                </c:pt>
                <c:pt idx="559">
                  <c:v>109.25925599999999</c:v>
                </c:pt>
                <c:pt idx="560">
                  <c:v>109.841184</c:v>
                </c:pt>
                <c:pt idx="561">
                  <c:v>110.22277800000001</c:v>
                </c:pt>
                <c:pt idx="562">
                  <c:v>111.691907</c:v>
                </c:pt>
                <c:pt idx="563">
                  <c:v>111.863623</c:v>
                </c:pt>
                <c:pt idx="564">
                  <c:v>111.768227</c:v>
                </c:pt>
                <c:pt idx="565">
                  <c:v>112.006722</c:v>
                </c:pt>
                <c:pt idx="566">
                  <c:v>110.985957</c:v>
                </c:pt>
                <c:pt idx="567">
                  <c:v>110.127381</c:v>
                </c:pt>
                <c:pt idx="568">
                  <c:v>108.515154</c:v>
                </c:pt>
                <c:pt idx="569">
                  <c:v>110.165541</c:v>
                </c:pt>
                <c:pt idx="570">
                  <c:v>107.456236</c:v>
                </c:pt>
                <c:pt idx="571">
                  <c:v>106.063427</c:v>
                </c:pt>
                <c:pt idx="572">
                  <c:v>107.542098</c:v>
                </c:pt>
                <c:pt idx="573">
                  <c:v>108.52469600000001</c:v>
                </c:pt>
                <c:pt idx="574">
                  <c:v>107.732891</c:v>
                </c:pt>
                <c:pt idx="575">
                  <c:v>107.952309</c:v>
                </c:pt>
                <c:pt idx="576">
                  <c:v>108.877663</c:v>
                </c:pt>
                <c:pt idx="577">
                  <c:v>108.934907</c:v>
                </c:pt>
                <c:pt idx="578">
                  <c:v>108.46745199999999</c:v>
                </c:pt>
                <c:pt idx="579">
                  <c:v>108.791809</c:v>
                </c:pt>
                <c:pt idx="580">
                  <c:v>107.37991599999999</c:v>
                </c:pt>
                <c:pt idx="581">
                  <c:v>107.61841099999999</c:v>
                </c:pt>
                <c:pt idx="582">
                  <c:v>107.01740599999999</c:v>
                </c:pt>
                <c:pt idx="583">
                  <c:v>107.828287</c:v>
                </c:pt>
                <c:pt idx="584">
                  <c:v>106.454555</c:v>
                </c:pt>
                <c:pt idx="585">
                  <c:v>107.418076</c:v>
                </c:pt>
                <c:pt idx="586">
                  <c:v>108.267117</c:v>
                </c:pt>
                <c:pt idx="587">
                  <c:v>109.07799799999999</c:v>
                </c:pt>
                <c:pt idx="588">
                  <c:v>110.031977</c:v>
                </c:pt>
                <c:pt idx="589">
                  <c:v>111.138597</c:v>
                </c:pt>
                <c:pt idx="590">
                  <c:v>111.96856200000001</c:v>
                </c:pt>
                <c:pt idx="591">
                  <c:v>112.56956599999999</c:v>
                </c:pt>
                <c:pt idx="592">
                  <c:v>112.187973</c:v>
                </c:pt>
                <c:pt idx="593">
                  <c:v>111.815921</c:v>
                </c:pt>
                <c:pt idx="594">
                  <c:v>110.451731</c:v>
                </c:pt>
                <c:pt idx="595">
                  <c:v>110.995499</c:v>
                </c:pt>
                <c:pt idx="596">
                  <c:v>110.76654600000001</c:v>
                </c:pt>
                <c:pt idx="597">
                  <c:v>110.079679</c:v>
                </c:pt>
                <c:pt idx="598">
                  <c:v>110.661607</c:v>
                </c:pt>
                <c:pt idx="599">
                  <c:v>110.22277800000001</c:v>
                </c:pt>
                <c:pt idx="600">
                  <c:v>110.375411</c:v>
                </c:pt>
                <c:pt idx="601">
                  <c:v>111.19583299999999</c:v>
                </c:pt>
                <c:pt idx="602">
                  <c:v>111.55835</c:v>
                </c:pt>
                <c:pt idx="603">
                  <c:v>111.615587</c:v>
                </c:pt>
                <c:pt idx="604">
                  <c:v>112.28336899999999</c:v>
                </c:pt>
                <c:pt idx="605">
                  <c:v>112.617268</c:v>
                </c:pt>
                <c:pt idx="606">
                  <c:v>112.82713699999999</c:v>
                </c:pt>
                <c:pt idx="607">
                  <c:v>113.733422</c:v>
                </c:pt>
                <c:pt idx="608">
                  <c:v>113.824465</c:v>
                </c:pt>
                <c:pt idx="609">
                  <c:v>114.294067</c:v>
                </c:pt>
                <c:pt idx="610">
                  <c:v>115.319513</c:v>
                </c:pt>
                <c:pt idx="611">
                  <c:v>114.476151</c:v>
                </c:pt>
                <c:pt idx="612">
                  <c:v>114.102391</c:v>
                </c:pt>
                <c:pt idx="613">
                  <c:v>113.2782</c:v>
                </c:pt>
                <c:pt idx="614">
                  <c:v>112.74152100000001</c:v>
                </c:pt>
                <c:pt idx="615">
                  <c:v>113.297372</c:v>
                </c:pt>
                <c:pt idx="616">
                  <c:v>112.827777</c:v>
                </c:pt>
                <c:pt idx="617">
                  <c:v>113.546547</c:v>
                </c:pt>
                <c:pt idx="618">
                  <c:v>113.374042</c:v>
                </c:pt>
                <c:pt idx="619">
                  <c:v>113.527376</c:v>
                </c:pt>
                <c:pt idx="620">
                  <c:v>113.55612600000001</c:v>
                </c:pt>
                <c:pt idx="621">
                  <c:v>112.990697</c:v>
                </c:pt>
                <c:pt idx="622">
                  <c:v>114.274896</c:v>
                </c:pt>
                <c:pt idx="623">
                  <c:v>114.68699100000001</c:v>
                </c:pt>
                <c:pt idx="624">
                  <c:v>114.619906</c:v>
                </c:pt>
                <c:pt idx="625">
                  <c:v>113.374042</c:v>
                </c:pt>
                <c:pt idx="626">
                  <c:v>114.792412</c:v>
                </c:pt>
                <c:pt idx="627">
                  <c:v>114.878668</c:v>
                </c:pt>
                <c:pt idx="628">
                  <c:v>115.118258</c:v>
                </c:pt>
                <c:pt idx="629">
                  <c:v>115.20450700000001</c:v>
                </c:pt>
                <c:pt idx="630">
                  <c:v>114.792412</c:v>
                </c:pt>
                <c:pt idx="631">
                  <c:v>114.495322</c:v>
                </c:pt>
                <c:pt idx="632">
                  <c:v>113.92030699999999</c:v>
                </c:pt>
                <c:pt idx="633">
                  <c:v>114.38990200000001</c:v>
                </c:pt>
                <c:pt idx="634">
                  <c:v>114.504908</c:v>
                </c:pt>
                <c:pt idx="635">
                  <c:v>114.07364099999999</c:v>
                </c:pt>
                <c:pt idx="636">
                  <c:v>114.07364099999999</c:v>
                </c:pt>
                <c:pt idx="637">
                  <c:v>112.703186</c:v>
                </c:pt>
                <c:pt idx="638">
                  <c:v>113.671132</c:v>
                </c:pt>
                <c:pt idx="639">
                  <c:v>112.93319</c:v>
                </c:pt>
                <c:pt idx="640">
                  <c:v>113.316536</c:v>
                </c:pt>
                <c:pt idx="641">
                  <c:v>113.671132</c:v>
                </c:pt>
                <c:pt idx="642">
                  <c:v>113.55612600000001</c:v>
                </c:pt>
                <c:pt idx="643">
                  <c:v>113.44112699999999</c:v>
                </c:pt>
                <c:pt idx="644">
                  <c:v>113.87238600000001</c:v>
                </c:pt>
                <c:pt idx="645">
                  <c:v>113.91072200000001</c:v>
                </c:pt>
                <c:pt idx="646">
                  <c:v>114.409066</c:v>
                </c:pt>
                <c:pt idx="647">
                  <c:v>111.399815</c:v>
                </c:pt>
                <c:pt idx="648">
                  <c:v>111.246481</c:v>
                </c:pt>
                <c:pt idx="649">
                  <c:v>112.013165</c:v>
                </c:pt>
                <c:pt idx="650">
                  <c:v>111.006891</c:v>
                </c:pt>
                <c:pt idx="651">
                  <c:v>110.997305</c:v>
                </c:pt>
                <c:pt idx="652">
                  <c:v>110.000609</c:v>
                </c:pt>
                <c:pt idx="653">
                  <c:v>111.505235</c:v>
                </c:pt>
                <c:pt idx="654">
                  <c:v>111.76399600000001</c:v>
                </c:pt>
                <c:pt idx="655">
                  <c:v>111.90774500000001</c:v>
                </c:pt>
                <c:pt idx="656">
                  <c:v>112.837355</c:v>
                </c:pt>
                <c:pt idx="657">
                  <c:v>113.14403</c:v>
                </c:pt>
                <c:pt idx="658">
                  <c:v>112.38692500000001</c:v>
                </c:pt>
                <c:pt idx="659">
                  <c:v>112.990697</c:v>
                </c:pt>
                <c:pt idx="660">
                  <c:v>113.297372</c:v>
                </c:pt>
                <c:pt idx="661">
                  <c:v>112.74152100000001</c:v>
                </c:pt>
                <c:pt idx="662">
                  <c:v>112.636101</c:v>
                </c:pt>
                <c:pt idx="663">
                  <c:v>112.09942100000001</c:v>
                </c:pt>
                <c:pt idx="664">
                  <c:v>112.569016</c:v>
                </c:pt>
                <c:pt idx="665">
                  <c:v>112.827777</c:v>
                </c:pt>
                <c:pt idx="666">
                  <c:v>111.97483</c:v>
                </c:pt>
                <c:pt idx="667">
                  <c:v>111.62982700000001</c:v>
                </c:pt>
                <c:pt idx="668">
                  <c:v>112.29109</c:v>
                </c:pt>
                <c:pt idx="669">
                  <c:v>111.984415</c:v>
                </c:pt>
                <c:pt idx="670">
                  <c:v>112.195256</c:v>
                </c:pt>
                <c:pt idx="671">
                  <c:v>111.57232</c:v>
                </c:pt>
                <c:pt idx="672">
                  <c:v>111.90451</c:v>
                </c:pt>
                <c:pt idx="673">
                  <c:v>110.864611</c:v>
                </c:pt>
                <c:pt idx="674">
                  <c:v>111.25939099999999</c:v>
                </c:pt>
                <c:pt idx="675">
                  <c:v>110.758695</c:v>
                </c:pt>
                <c:pt idx="676">
                  <c:v>110.912758</c:v>
                </c:pt>
                <c:pt idx="677">
                  <c:v>109.48771000000001</c:v>
                </c:pt>
                <c:pt idx="678">
                  <c:v>109.82471200000001</c:v>
                </c:pt>
                <c:pt idx="679">
                  <c:v>110.04617500000001</c:v>
                </c:pt>
                <c:pt idx="680">
                  <c:v>110.26763</c:v>
                </c:pt>
                <c:pt idx="681">
                  <c:v>110.739441</c:v>
                </c:pt>
                <c:pt idx="682">
                  <c:v>109.47807899999999</c:v>
                </c:pt>
                <c:pt idx="683">
                  <c:v>108.563357</c:v>
                </c:pt>
                <c:pt idx="684">
                  <c:v>108.447811</c:v>
                </c:pt>
                <c:pt idx="685">
                  <c:v>109.49734100000001</c:v>
                </c:pt>
                <c:pt idx="686">
                  <c:v>109.54548</c:v>
                </c:pt>
                <c:pt idx="687">
                  <c:v>109.88248900000001</c:v>
                </c:pt>
                <c:pt idx="688">
                  <c:v>110.103945</c:v>
                </c:pt>
                <c:pt idx="689">
                  <c:v>109.583995</c:v>
                </c:pt>
                <c:pt idx="690">
                  <c:v>109.381794</c:v>
                </c:pt>
                <c:pt idx="691">
                  <c:v>109.88248900000001</c:v>
                </c:pt>
                <c:pt idx="692">
                  <c:v>111.538616</c:v>
                </c:pt>
                <c:pt idx="693">
                  <c:v>120.339235</c:v>
                </c:pt>
                <c:pt idx="694">
                  <c:v>123.24709300000001</c:v>
                </c:pt>
                <c:pt idx="695">
                  <c:v>125.076536</c:v>
                </c:pt>
                <c:pt idx="696">
                  <c:v>123.189323</c:v>
                </c:pt>
                <c:pt idx="697">
                  <c:v>123.121923</c:v>
                </c:pt>
                <c:pt idx="698">
                  <c:v>121.15767200000001</c:v>
                </c:pt>
                <c:pt idx="699">
                  <c:v>120.42589</c:v>
                </c:pt>
                <c:pt idx="700">
                  <c:v>119.90594</c:v>
                </c:pt>
                <c:pt idx="701">
                  <c:v>116.295186</c:v>
                </c:pt>
                <c:pt idx="702">
                  <c:v>117.209915</c:v>
                </c:pt>
                <c:pt idx="703">
                  <c:v>118.10538200000001</c:v>
                </c:pt>
                <c:pt idx="704">
                  <c:v>118.73124</c:v>
                </c:pt>
                <c:pt idx="705">
                  <c:v>119.12602</c:v>
                </c:pt>
                <c:pt idx="706">
                  <c:v>120.35848900000001</c:v>
                </c:pt>
                <c:pt idx="707">
                  <c:v>121.061386</c:v>
                </c:pt>
                <c:pt idx="708">
                  <c:v>121.128787</c:v>
                </c:pt>
                <c:pt idx="709">
                  <c:v>121.822045</c:v>
                </c:pt>
                <c:pt idx="710">
                  <c:v>122.06276200000001</c:v>
                </c:pt>
                <c:pt idx="711">
                  <c:v>122.784913</c:v>
                </c:pt>
                <c:pt idx="712">
                  <c:v>123.921098</c:v>
                </c:pt>
                <c:pt idx="713">
                  <c:v>122.68862799999999</c:v>
                </c:pt>
                <c:pt idx="714">
                  <c:v>121.648729</c:v>
                </c:pt>
                <c:pt idx="715">
                  <c:v>122.49605699999999</c:v>
                </c:pt>
                <c:pt idx="716">
                  <c:v>123.179693</c:v>
                </c:pt>
                <c:pt idx="717">
                  <c:v>120.878439</c:v>
                </c:pt>
                <c:pt idx="718">
                  <c:v>123.535957</c:v>
                </c:pt>
                <c:pt idx="719">
                  <c:v>123.97886800000001</c:v>
                </c:pt>
                <c:pt idx="720">
                  <c:v>124.546971</c:v>
                </c:pt>
                <c:pt idx="721">
                  <c:v>124.508448</c:v>
                </c:pt>
                <c:pt idx="722">
                  <c:v>124.40253199999999</c:v>
                </c:pt>
                <c:pt idx="723">
                  <c:v>124.72990299999999</c:v>
                </c:pt>
                <c:pt idx="724">
                  <c:v>126.077927</c:v>
                </c:pt>
                <c:pt idx="725">
                  <c:v>125.278745</c:v>
                </c:pt>
                <c:pt idx="726">
                  <c:v>125.55797</c:v>
                </c:pt>
                <c:pt idx="727">
                  <c:v>125.538724</c:v>
                </c:pt>
                <c:pt idx="728">
                  <c:v>126.241613</c:v>
                </c:pt>
                <c:pt idx="729">
                  <c:v>129.72719000000001</c:v>
                </c:pt>
                <c:pt idx="730">
                  <c:v>136.01471599999999</c:v>
                </c:pt>
                <c:pt idx="731">
                  <c:v>135.11925600000001</c:v>
                </c:pt>
                <c:pt idx="732">
                  <c:v>135.90880000000001</c:v>
                </c:pt>
                <c:pt idx="733">
                  <c:v>135.783638</c:v>
                </c:pt>
                <c:pt idx="734">
                  <c:v>135.15776500000001</c:v>
                </c:pt>
                <c:pt idx="735">
                  <c:v>135.45625100000001</c:v>
                </c:pt>
                <c:pt idx="736">
                  <c:v>133.98306500000001</c:v>
                </c:pt>
                <c:pt idx="737">
                  <c:v>135.17252500000001</c:v>
                </c:pt>
                <c:pt idx="738">
                  <c:v>134.85340099999999</c:v>
                </c:pt>
                <c:pt idx="739">
                  <c:v>132.14569299999999</c:v>
                </c:pt>
                <c:pt idx="740">
                  <c:v>133.47054399999999</c:v>
                </c:pt>
                <c:pt idx="741">
                  <c:v>132.47449700000001</c:v>
                </c:pt>
                <c:pt idx="742">
                  <c:v>131.27536499999999</c:v>
                </c:pt>
                <c:pt idx="743">
                  <c:v>129.621724</c:v>
                </c:pt>
                <c:pt idx="744">
                  <c:v>132.29075700000001</c:v>
                </c:pt>
                <c:pt idx="745">
                  <c:v>135.80109400000001</c:v>
                </c:pt>
                <c:pt idx="746">
                  <c:v>135.20153500000001</c:v>
                </c:pt>
                <c:pt idx="747">
                  <c:v>135.38527500000001</c:v>
                </c:pt>
                <c:pt idx="748">
                  <c:v>133.89604299999999</c:v>
                </c:pt>
                <c:pt idx="749">
                  <c:v>135.28856500000001</c:v>
                </c:pt>
                <c:pt idx="750">
                  <c:v>134.74702600000001</c:v>
                </c:pt>
                <c:pt idx="751">
                  <c:v>135.00813099999999</c:v>
                </c:pt>
                <c:pt idx="752">
                  <c:v>135.31757500000001</c:v>
                </c:pt>
                <c:pt idx="753">
                  <c:v>134.57296700000001</c:v>
                </c:pt>
                <c:pt idx="754">
                  <c:v>135.24988999999999</c:v>
                </c:pt>
                <c:pt idx="755">
                  <c:v>136.08154300000001</c:v>
                </c:pt>
                <c:pt idx="756">
                  <c:v>135.82043899999999</c:v>
                </c:pt>
                <c:pt idx="757">
                  <c:v>139.00200100000001</c:v>
                </c:pt>
                <c:pt idx="758">
                  <c:v>141.53563500000001</c:v>
                </c:pt>
                <c:pt idx="759">
                  <c:v>139.862664</c:v>
                </c:pt>
                <c:pt idx="760">
                  <c:v>138.82792699999999</c:v>
                </c:pt>
                <c:pt idx="761">
                  <c:v>137.04858100000001</c:v>
                </c:pt>
                <c:pt idx="762">
                  <c:v>136.16857300000001</c:v>
                </c:pt>
                <c:pt idx="763">
                  <c:v>136.033188</c:v>
                </c:pt>
                <c:pt idx="764">
                  <c:v>135.75275400000001</c:v>
                </c:pt>
                <c:pt idx="765">
                  <c:v>135.65604400000001</c:v>
                </c:pt>
                <c:pt idx="766">
                  <c:v>138.14133799999999</c:v>
                </c:pt>
                <c:pt idx="767">
                  <c:v>140.38485800000001</c:v>
                </c:pt>
                <c:pt idx="768">
                  <c:v>138.67319699999999</c:v>
                </c:pt>
                <c:pt idx="769">
                  <c:v>138.76024200000001</c:v>
                </c:pt>
                <c:pt idx="770">
                  <c:v>137.53210000000001</c:v>
                </c:pt>
                <c:pt idx="771">
                  <c:v>136.17825300000001</c:v>
                </c:pt>
                <c:pt idx="772">
                  <c:v>135.68505400000001</c:v>
                </c:pt>
                <c:pt idx="773">
                  <c:v>133.52856399999999</c:v>
                </c:pt>
                <c:pt idx="774">
                  <c:v>134.92110099999999</c:v>
                </c:pt>
                <c:pt idx="775">
                  <c:v>136.574727</c:v>
                </c:pt>
                <c:pt idx="776">
                  <c:v>135.30790999999999</c:v>
                </c:pt>
                <c:pt idx="777">
                  <c:v>140.50089800000001</c:v>
                </c:pt>
                <c:pt idx="778">
                  <c:v>138.59584699999999</c:v>
                </c:pt>
                <c:pt idx="779">
                  <c:v>136.30395799999999</c:v>
                </c:pt>
                <c:pt idx="780">
                  <c:v>137.13561100000001</c:v>
                </c:pt>
                <c:pt idx="781">
                  <c:v>137.154956</c:v>
                </c:pt>
                <c:pt idx="782">
                  <c:v>138.276723</c:v>
                </c:pt>
                <c:pt idx="783">
                  <c:v>138.97299100000001</c:v>
                </c:pt>
                <c:pt idx="784">
                  <c:v>139.07936599999999</c:v>
                </c:pt>
                <c:pt idx="785">
                  <c:v>139.147051</c:v>
                </c:pt>
                <c:pt idx="786">
                  <c:v>138.663532</c:v>
                </c:pt>
                <c:pt idx="787">
                  <c:v>140.71364700000001</c:v>
                </c:pt>
                <c:pt idx="788">
                  <c:v>142.038499</c:v>
                </c:pt>
                <c:pt idx="789">
                  <c:v>143.79849999999999</c:v>
                </c:pt>
                <c:pt idx="790">
                  <c:v>143.22795099999999</c:v>
                </c:pt>
                <c:pt idx="791">
                  <c:v>143.64376999999999</c:v>
                </c:pt>
                <c:pt idx="792">
                  <c:v>141.883769</c:v>
                </c:pt>
                <c:pt idx="793">
                  <c:v>143.16025099999999</c:v>
                </c:pt>
                <c:pt idx="794">
                  <c:v>141.43892500000001</c:v>
                </c:pt>
                <c:pt idx="795">
                  <c:v>143.46970999999999</c:v>
                </c:pt>
                <c:pt idx="796">
                  <c:v>144.57213300000001</c:v>
                </c:pt>
                <c:pt idx="797">
                  <c:v>140.66897900000001</c:v>
                </c:pt>
                <c:pt idx="798">
                  <c:v>140.98938899999999</c:v>
                </c:pt>
                <c:pt idx="799">
                  <c:v>138.25134700000001</c:v>
                </c:pt>
                <c:pt idx="800">
                  <c:v>136.892045</c:v>
                </c:pt>
                <c:pt idx="801">
                  <c:v>138.88244900000001</c:v>
                </c:pt>
                <c:pt idx="802">
                  <c:v>137.72704899999999</c:v>
                </c:pt>
                <c:pt idx="803">
                  <c:v>138.154248</c:v>
                </c:pt>
                <c:pt idx="804">
                  <c:v>137.435766</c:v>
                </c:pt>
                <c:pt idx="805">
                  <c:v>140.30972399999999</c:v>
                </c:pt>
                <c:pt idx="806">
                  <c:v>140.71751399999999</c:v>
                </c:pt>
                <c:pt idx="807">
                  <c:v>140.51362599999999</c:v>
                </c:pt>
                <c:pt idx="808">
                  <c:v>141.27095399999999</c:v>
                </c:pt>
                <c:pt idx="809">
                  <c:v>140.008736</c:v>
                </c:pt>
                <c:pt idx="810">
                  <c:v>138.46495400000001</c:v>
                </c:pt>
                <c:pt idx="811">
                  <c:v>139.04752099999999</c:v>
                </c:pt>
                <c:pt idx="812">
                  <c:v>140.38740000000001</c:v>
                </c:pt>
                <c:pt idx="813">
                  <c:v>141.40688399999999</c:v>
                </c:pt>
                <c:pt idx="814">
                  <c:v>139.41646600000001</c:v>
                </c:pt>
                <c:pt idx="815">
                  <c:v>137.82413399999999</c:v>
                </c:pt>
                <c:pt idx="816">
                  <c:v>137.12505999999999</c:v>
                </c:pt>
                <c:pt idx="817">
                  <c:v>137.34838500000001</c:v>
                </c:pt>
                <c:pt idx="818">
                  <c:v>136.62018499999999</c:v>
                </c:pt>
                <c:pt idx="819">
                  <c:v>137.25128599999999</c:v>
                </c:pt>
                <c:pt idx="820">
                  <c:v>138.36785499999999</c:v>
                </c:pt>
                <c:pt idx="821">
                  <c:v>139.04752099999999</c:v>
                </c:pt>
                <c:pt idx="822">
                  <c:v>138.30960099999999</c:v>
                </c:pt>
                <c:pt idx="823">
                  <c:v>137.20273599999999</c:v>
                </c:pt>
                <c:pt idx="824">
                  <c:v>136.71726899999999</c:v>
                </c:pt>
                <c:pt idx="825">
                  <c:v>138.25134700000001</c:v>
                </c:pt>
                <c:pt idx="826">
                  <c:v>137.41634300000001</c:v>
                </c:pt>
                <c:pt idx="827">
                  <c:v>140.02815899999999</c:v>
                </c:pt>
                <c:pt idx="828">
                  <c:v>141.33892599999999</c:v>
                </c:pt>
                <c:pt idx="829">
                  <c:v>140.134962</c:v>
                </c:pt>
                <c:pt idx="830">
                  <c:v>140.15438499999999</c:v>
                </c:pt>
                <c:pt idx="831">
                  <c:v>140.134962</c:v>
                </c:pt>
                <c:pt idx="832">
                  <c:v>137.91151400000001</c:v>
                </c:pt>
                <c:pt idx="833">
                  <c:v>139.105774</c:v>
                </c:pt>
                <c:pt idx="834">
                  <c:v>138.04744500000001</c:v>
                </c:pt>
                <c:pt idx="835">
                  <c:v>136.77552299999999</c:v>
                </c:pt>
                <c:pt idx="836">
                  <c:v>138.057163</c:v>
                </c:pt>
                <c:pt idx="837">
                  <c:v>139.75629900000001</c:v>
                </c:pt>
                <c:pt idx="838">
                  <c:v>137.87268399999999</c:v>
                </c:pt>
                <c:pt idx="839">
                  <c:v>136.97942599999999</c:v>
                </c:pt>
                <c:pt idx="840">
                  <c:v>138.64943400000001</c:v>
                </c:pt>
                <c:pt idx="841">
                  <c:v>137.88238799999999</c:v>
                </c:pt>
                <c:pt idx="842">
                  <c:v>137.46489299999999</c:v>
                </c:pt>
                <c:pt idx="843">
                  <c:v>135.11523299999999</c:v>
                </c:pt>
                <c:pt idx="844">
                  <c:v>134.82395</c:v>
                </c:pt>
                <c:pt idx="845">
                  <c:v>136.94058000000001</c:v>
                </c:pt>
                <c:pt idx="846">
                  <c:v>137.36779300000001</c:v>
                </c:pt>
                <c:pt idx="847">
                  <c:v>137.49402000000001</c:v>
                </c:pt>
                <c:pt idx="848">
                  <c:v>137.30954</c:v>
                </c:pt>
                <c:pt idx="849">
                  <c:v>137.27070900000001</c:v>
                </c:pt>
                <c:pt idx="850">
                  <c:v>138.27077</c:v>
                </c:pt>
                <c:pt idx="851">
                  <c:v>137.81442999999999</c:v>
                </c:pt>
                <c:pt idx="852">
                  <c:v>136.202675</c:v>
                </c:pt>
                <c:pt idx="853">
                  <c:v>137.435766</c:v>
                </c:pt>
                <c:pt idx="854">
                  <c:v>137.319244</c:v>
                </c:pt>
                <c:pt idx="855">
                  <c:v>136.42598599999999</c:v>
                </c:pt>
                <c:pt idx="856">
                  <c:v>136.72698800000001</c:v>
                </c:pt>
                <c:pt idx="857">
                  <c:v>136.42598599999999</c:v>
                </c:pt>
                <c:pt idx="858">
                  <c:v>136.49395799999999</c:v>
                </c:pt>
                <c:pt idx="859">
                  <c:v>136.115295</c:v>
                </c:pt>
                <c:pt idx="860">
                  <c:v>136.544343</c:v>
                </c:pt>
                <c:pt idx="861">
                  <c:v>136.09580099999999</c:v>
                </c:pt>
                <c:pt idx="862">
                  <c:v>134.49661</c:v>
                </c:pt>
                <c:pt idx="863">
                  <c:v>136.563849</c:v>
                </c:pt>
                <c:pt idx="864">
                  <c:v>137.35368399999999</c:v>
                </c:pt>
                <c:pt idx="865">
                  <c:v>136.12505300000001</c:v>
                </c:pt>
                <c:pt idx="866">
                  <c:v>135.130439</c:v>
                </c:pt>
                <c:pt idx="867">
                  <c:v>135.77401399999999</c:v>
                </c:pt>
                <c:pt idx="868">
                  <c:v>136.281059</c:v>
                </c:pt>
                <c:pt idx="869">
                  <c:v>137.304925</c:v>
                </c:pt>
                <c:pt idx="870">
                  <c:v>138.29954000000001</c:v>
                </c:pt>
                <c:pt idx="871">
                  <c:v>139.41116199999999</c:v>
                </c:pt>
                <c:pt idx="872">
                  <c:v>139.60617999999999</c:v>
                </c:pt>
                <c:pt idx="873">
                  <c:v>138.17277100000001</c:v>
                </c:pt>
                <c:pt idx="874">
                  <c:v>138.37755000000001</c:v>
                </c:pt>
                <c:pt idx="875">
                  <c:v>138.50430399999999</c:v>
                </c:pt>
                <c:pt idx="876">
                  <c:v>138.25078099999999</c:v>
                </c:pt>
                <c:pt idx="877">
                  <c:v>138.12401199999999</c:v>
                </c:pt>
                <c:pt idx="878">
                  <c:v>139.65493900000001</c:v>
                </c:pt>
                <c:pt idx="879">
                  <c:v>139.615926</c:v>
                </c:pt>
                <c:pt idx="880">
                  <c:v>139.09912</c:v>
                </c:pt>
                <c:pt idx="881">
                  <c:v>139.67444499999999</c:v>
                </c:pt>
                <c:pt idx="882">
                  <c:v>137.626713</c:v>
                </c:pt>
                <c:pt idx="883">
                  <c:v>138.29954000000001</c:v>
                </c:pt>
                <c:pt idx="884">
                  <c:v>140.67880500000001</c:v>
                </c:pt>
                <c:pt idx="885">
                  <c:v>142.316979</c:v>
                </c:pt>
                <c:pt idx="886">
                  <c:v>143.56511599999999</c:v>
                </c:pt>
                <c:pt idx="887">
                  <c:v>143.09706800000001</c:v>
                </c:pt>
                <c:pt idx="888">
                  <c:v>144.31595300000001</c:v>
                </c:pt>
                <c:pt idx="889">
                  <c:v>144.364711</c:v>
                </c:pt>
                <c:pt idx="890">
                  <c:v>144.47197399999999</c:v>
                </c:pt>
                <c:pt idx="891">
                  <c:v>143.838145</c:v>
                </c:pt>
                <c:pt idx="892">
                  <c:v>144.32569799999999</c:v>
                </c:pt>
                <c:pt idx="893">
                  <c:v>144.481719</c:v>
                </c:pt>
                <c:pt idx="894">
                  <c:v>143.63337999999999</c:v>
                </c:pt>
                <c:pt idx="895">
                  <c:v>142.68752499999999</c:v>
                </c:pt>
                <c:pt idx="896">
                  <c:v>146.14915999999999</c:v>
                </c:pt>
                <c:pt idx="897">
                  <c:v>148.206638</c:v>
                </c:pt>
                <c:pt idx="898">
                  <c:v>148.21638400000001</c:v>
                </c:pt>
                <c:pt idx="899">
                  <c:v>148.36264399999999</c:v>
                </c:pt>
                <c:pt idx="900">
                  <c:v>148.635673</c:v>
                </c:pt>
                <c:pt idx="901">
                  <c:v>148.55767800000001</c:v>
                </c:pt>
                <c:pt idx="902">
                  <c:v>150.03008500000001</c:v>
                </c:pt>
                <c:pt idx="903">
                  <c:v>146.45144099999999</c:v>
                </c:pt>
                <c:pt idx="904">
                  <c:v>145.21305000000001</c:v>
                </c:pt>
                <c:pt idx="905">
                  <c:v>146.55870400000001</c:v>
                </c:pt>
                <c:pt idx="906">
                  <c:v>144.90102300000001</c:v>
                </c:pt>
                <c:pt idx="907">
                  <c:v>144.24768800000001</c:v>
                </c:pt>
                <c:pt idx="908">
                  <c:v>143.925916</c:v>
                </c:pt>
                <c:pt idx="909">
                  <c:v>144.57923600000001</c:v>
                </c:pt>
                <c:pt idx="910">
                  <c:v>144.90102300000001</c:v>
                </c:pt>
                <c:pt idx="911">
                  <c:v>143.41885500000001</c:v>
                </c:pt>
                <c:pt idx="912">
                  <c:v>142.86303699999999</c:v>
                </c:pt>
                <c:pt idx="913">
                  <c:v>140.005978</c:v>
                </c:pt>
                <c:pt idx="914">
                  <c:v>138.38729599999999</c:v>
                </c:pt>
                <c:pt idx="915">
                  <c:v>134.75989300000001</c:v>
                </c:pt>
                <c:pt idx="916">
                  <c:v>134.19432900000001</c:v>
                </c:pt>
                <c:pt idx="917">
                  <c:v>136.45658599999999</c:v>
                </c:pt>
                <c:pt idx="918">
                  <c:v>139.39165499999999</c:v>
                </c:pt>
                <c:pt idx="919">
                  <c:v>139.27464699999999</c:v>
                </c:pt>
                <c:pt idx="920">
                  <c:v>137.509705</c:v>
                </c:pt>
                <c:pt idx="921">
                  <c:v>131.53228899999999</c:v>
                </c:pt>
                <c:pt idx="922">
                  <c:v>133.31673799999999</c:v>
                </c:pt>
                <c:pt idx="923">
                  <c:v>133.13146499999999</c:v>
                </c:pt>
                <c:pt idx="924">
                  <c:v>131.55462199999999</c:v>
                </c:pt>
                <c:pt idx="925">
                  <c:v>135.17844299999999</c:v>
                </c:pt>
                <c:pt idx="926">
                  <c:v>133.102079</c:v>
                </c:pt>
                <c:pt idx="927">
                  <c:v>132.416494</c:v>
                </c:pt>
                <c:pt idx="928">
                  <c:v>133.18043399999999</c:v>
                </c:pt>
                <c:pt idx="929">
                  <c:v>133.454668</c:v>
                </c:pt>
                <c:pt idx="930">
                  <c:v>134.35572500000001</c:v>
                </c:pt>
                <c:pt idx="931">
                  <c:v>136.01093399999999</c:v>
                </c:pt>
                <c:pt idx="932">
                  <c:v>136.921795</c:v>
                </c:pt>
                <c:pt idx="933">
                  <c:v>135.48205799999999</c:v>
                </c:pt>
                <c:pt idx="934">
                  <c:v>136.24599799999999</c:v>
                </c:pt>
                <c:pt idx="935">
                  <c:v>135.41349199999999</c:v>
                </c:pt>
                <c:pt idx="936">
                  <c:v>136.412497</c:v>
                </c:pt>
                <c:pt idx="937">
                  <c:v>135.98155299999999</c:v>
                </c:pt>
                <c:pt idx="938">
                  <c:v>133.34693200000001</c:v>
                </c:pt>
                <c:pt idx="939">
                  <c:v>127.71531400000001</c:v>
                </c:pt>
                <c:pt idx="940">
                  <c:v>128.19523100000001</c:v>
                </c:pt>
                <c:pt idx="941">
                  <c:v>129.92879400000001</c:v>
                </c:pt>
                <c:pt idx="942">
                  <c:v>129.468469</c:v>
                </c:pt>
                <c:pt idx="943">
                  <c:v>132.58299199999999</c:v>
                </c:pt>
                <c:pt idx="944">
                  <c:v>134.16964999999999</c:v>
                </c:pt>
                <c:pt idx="945">
                  <c:v>131.819052</c:v>
                </c:pt>
                <c:pt idx="946">
                  <c:v>134.414503</c:v>
                </c:pt>
                <c:pt idx="947">
                  <c:v>134.29696300000001</c:v>
                </c:pt>
                <c:pt idx="948">
                  <c:v>134.92378600000001</c:v>
                </c:pt>
                <c:pt idx="949">
                  <c:v>135.609387</c:v>
                </c:pt>
                <c:pt idx="950">
                  <c:v>134.091295</c:v>
                </c:pt>
                <c:pt idx="951">
                  <c:v>132.96496200000001</c:v>
                </c:pt>
                <c:pt idx="952">
                  <c:v>134.24800400000001</c:v>
                </c:pt>
                <c:pt idx="953">
                  <c:v>136.68673100000001</c:v>
                </c:pt>
                <c:pt idx="954">
                  <c:v>137.068701</c:v>
                </c:pt>
                <c:pt idx="955">
                  <c:v>136.88261</c:v>
                </c:pt>
                <c:pt idx="956">
                  <c:v>136.88261</c:v>
                </c:pt>
                <c:pt idx="957">
                  <c:v>135.599583</c:v>
                </c:pt>
                <c:pt idx="958">
                  <c:v>137.333146</c:v>
                </c:pt>
                <c:pt idx="959">
                  <c:v>137.01972699999999</c:v>
                </c:pt>
                <c:pt idx="960">
                  <c:v>137.85223300000001</c:v>
                </c:pt>
                <c:pt idx="961">
                  <c:v>139.04711699999999</c:v>
                </c:pt>
                <c:pt idx="962">
                  <c:v>140.281171</c:v>
                </c:pt>
                <c:pt idx="963">
                  <c:v>139.58579700000001</c:v>
                </c:pt>
                <c:pt idx="964">
                  <c:v>141.828643</c:v>
                </c:pt>
                <c:pt idx="965">
                  <c:v>143.61117999999999</c:v>
                </c:pt>
                <c:pt idx="966">
                  <c:v>147.90099499999999</c:v>
                </c:pt>
                <c:pt idx="967">
                  <c:v>149.105682</c:v>
                </c:pt>
                <c:pt idx="968">
                  <c:v>149.36032399999999</c:v>
                </c:pt>
                <c:pt idx="969">
                  <c:v>149.27217999999999</c:v>
                </c:pt>
                <c:pt idx="970">
                  <c:v>148.978354</c:v>
                </c:pt>
                <c:pt idx="971">
                  <c:v>148.83144799999999</c:v>
                </c:pt>
                <c:pt idx="972">
                  <c:v>145.37411</c:v>
                </c:pt>
                <c:pt idx="973">
                  <c:v>145.61896300000001</c:v>
                </c:pt>
                <c:pt idx="974">
                  <c:v>147.68552299999999</c:v>
                </c:pt>
                <c:pt idx="975">
                  <c:v>147.852036</c:v>
                </c:pt>
                <c:pt idx="976">
                  <c:v>148.42008200000001</c:v>
                </c:pt>
                <c:pt idx="977">
                  <c:v>146.872624</c:v>
                </c:pt>
                <c:pt idx="978">
                  <c:v>148.10667799999999</c:v>
                </c:pt>
                <c:pt idx="979">
                  <c:v>147.81285099999999</c:v>
                </c:pt>
                <c:pt idx="980">
                  <c:v>147.45047400000001</c:v>
                </c:pt>
                <c:pt idx="981">
                  <c:v>147.02931899999999</c:v>
                </c:pt>
                <c:pt idx="982">
                  <c:v>148.175229</c:v>
                </c:pt>
                <c:pt idx="983">
                  <c:v>147.15664699999999</c:v>
                </c:pt>
                <c:pt idx="984">
                  <c:v>149.52682200000001</c:v>
                </c:pt>
                <c:pt idx="985">
                  <c:v>148.655146</c:v>
                </c:pt>
                <c:pt idx="986">
                  <c:v>146.84322800000001</c:v>
                </c:pt>
                <c:pt idx="987">
                  <c:v>151.62276299999999</c:v>
                </c:pt>
                <c:pt idx="988">
                  <c:v>150.45725999999999</c:v>
                </c:pt>
                <c:pt idx="989">
                  <c:v>152.16878500000001</c:v>
                </c:pt>
                <c:pt idx="990">
                  <c:v>150.36872500000001</c:v>
                </c:pt>
                <c:pt idx="991">
                  <c:v>151.82452000000001</c:v>
                </c:pt>
                <c:pt idx="992">
                  <c:v>149.198194</c:v>
                </c:pt>
                <c:pt idx="993">
                  <c:v>150.68349699999999</c:v>
                </c:pt>
                <c:pt idx="994">
                  <c:v>150.78185199999999</c:v>
                </c:pt>
                <c:pt idx="995">
                  <c:v>153.339316</c:v>
                </c:pt>
                <c:pt idx="996">
                  <c:v>153.358993</c:v>
                </c:pt>
                <c:pt idx="997">
                  <c:v>150.61463499999999</c:v>
                </c:pt>
                <c:pt idx="998">
                  <c:v>151.07694599999999</c:v>
                </c:pt>
                <c:pt idx="999">
                  <c:v>151.84418199999999</c:v>
                </c:pt>
                <c:pt idx="1000">
                  <c:v>153.319639</c:v>
                </c:pt>
                <c:pt idx="1001">
                  <c:v>153.358993</c:v>
                </c:pt>
                <c:pt idx="1002">
                  <c:v>152.82782</c:v>
                </c:pt>
                <c:pt idx="1003">
                  <c:v>153.96884399999999</c:v>
                </c:pt>
                <c:pt idx="1004">
                  <c:v>152.88683599999999</c:v>
                </c:pt>
                <c:pt idx="1005">
                  <c:v>151.56876500000001</c:v>
                </c:pt>
                <c:pt idx="1006">
                  <c:v>145.52922899999999</c:v>
                </c:pt>
                <c:pt idx="1007">
                  <c:v>145.99153999999999</c:v>
                </c:pt>
                <c:pt idx="1008">
                  <c:v>144.53576000000001</c:v>
                </c:pt>
                <c:pt idx="1009">
                  <c:v>142.165189</c:v>
                </c:pt>
                <c:pt idx="1010">
                  <c:v>140.03069600000001</c:v>
                </c:pt>
                <c:pt idx="1011">
                  <c:v>138.84048799999999</c:v>
                </c:pt>
                <c:pt idx="1012">
                  <c:v>140.11922000000001</c:v>
                </c:pt>
                <c:pt idx="1013">
                  <c:v>139.06673499999999</c:v>
                </c:pt>
                <c:pt idx="1014">
                  <c:v>143.03079500000001</c:v>
                </c:pt>
                <c:pt idx="1015">
                  <c:v>140.09954300000001</c:v>
                </c:pt>
                <c:pt idx="1016">
                  <c:v>140.16840500000001</c:v>
                </c:pt>
                <c:pt idx="1017">
                  <c:v>138.555239</c:v>
                </c:pt>
                <c:pt idx="1018">
                  <c:v>139.33230699999999</c:v>
                </c:pt>
                <c:pt idx="1019">
                  <c:v>142.39142100000001</c:v>
                </c:pt>
                <c:pt idx="1020">
                  <c:v>142.52913000000001</c:v>
                </c:pt>
                <c:pt idx="1021">
                  <c:v>143.12915000000001</c:v>
                </c:pt>
                <c:pt idx="1022">
                  <c:v>143.650477</c:v>
                </c:pt>
                <c:pt idx="1023">
                  <c:v>139.95200299999999</c:v>
                </c:pt>
                <c:pt idx="1024">
                  <c:v>142.99144100000001</c:v>
                </c:pt>
                <c:pt idx="1025">
                  <c:v>143.63081500000001</c:v>
                </c:pt>
                <c:pt idx="1026">
                  <c:v>142.67668499999999</c:v>
                </c:pt>
                <c:pt idx="1027">
                  <c:v>138.77164099999999</c:v>
                </c:pt>
                <c:pt idx="1028">
                  <c:v>135.65351000000001</c:v>
                </c:pt>
                <c:pt idx="1029">
                  <c:v>133.03702999999999</c:v>
                </c:pt>
                <c:pt idx="1030">
                  <c:v>130.70581300000001</c:v>
                </c:pt>
                <c:pt idx="1031">
                  <c:v>132.14191600000001</c:v>
                </c:pt>
                <c:pt idx="1032">
                  <c:v>133.91246699999999</c:v>
                </c:pt>
                <c:pt idx="1033">
                  <c:v>133.115723</c:v>
                </c:pt>
                <c:pt idx="1034">
                  <c:v>137.52241599999999</c:v>
                </c:pt>
                <c:pt idx="1035">
                  <c:v>139.79461800000001</c:v>
                </c:pt>
                <c:pt idx="1036">
                  <c:v>141.75206299999999</c:v>
                </c:pt>
                <c:pt idx="1037">
                  <c:v>140.83727099999999</c:v>
                </c:pt>
                <c:pt idx="1038">
                  <c:v>142.52913000000001</c:v>
                </c:pt>
                <c:pt idx="1039">
                  <c:v>143.29636600000001</c:v>
                </c:pt>
                <c:pt idx="1040">
                  <c:v>144.06361799999999</c:v>
                </c:pt>
                <c:pt idx="1041">
                  <c:v>145.057087</c:v>
                </c:pt>
                <c:pt idx="1042">
                  <c:v>146.237449</c:v>
                </c:pt>
                <c:pt idx="1043">
                  <c:v>147.19157899999999</c:v>
                </c:pt>
                <c:pt idx="1044">
                  <c:v>145.03740999999999</c:v>
                </c:pt>
                <c:pt idx="1045">
                  <c:v>147.66372100000001</c:v>
                </c:pt>
                <c:pt idx="1046">
                  <c:v>148.25390999999999</c:v>
                </c:pt>
                <c:pt idx="1047">
                  <c:v>147.05386999999999</c:v>
                </c:pt>
                <c:pt idx="1048">
                  <c:v>146.70959099999999</c:v>
                </c:pt>
                <c:pt idx="1049">
                  <c:v>146.24727999999999</c:v>
                </c:pt>
                <c:pt idx="1050">
                  <c:v>145.42723699999999</c:v>
                </c:pt>
                <c:pt idx="1051">
                  <c:v>145.34819300000001</c:v>
                </c:pt>
                <c:pt idx="1052">
                  <c:v>146.73142100000001</c:v>
                </c:pt>
                <c:pt idx="1053">
                  <c:v>147.98621499999999</c:v>
                </c:pt>
                <c:pt idx="1054">
                  <c:v>148.954474</c:v>
                </c:pt>
                <c:pt idx="1055">
                  <c:v>147.50207800000001</c:v>
                </c:pt>
                <c:pt idx="1056">
                  <c:v>147.98621499999999</c:v>
                </c:pt>
                <c:pt idx="1057">
                  <c:v>145.941014</c:v>
                </c:pt>
                <c:pt idx="1058">
                  <c:v>148.44071299999999</c:v>
                </c:pt>
                <c:pt idx="1059">
                  <c:v>147.38352</c:v>
                </c:pt>
                <c:pt idx="1060">
                  <c:v>147.75897399999999</c:v>
                </c:pt>
                <c:pt idx="1061">
                  <c:v>147.45268899999999</c:v>
                </c:pt>
                <c:pt idx="1062">
                  <c:v>147.34400600000001</c:v>
                </c:pt>
                <c:pt idx="1063">
                  <c:v>147.24519699999999</c:v>
                </c:pt>
                <c:pt idx="1064">
                  <c:v>149.70538199999999</c:v>
                </c:pt>
                <c:pt idx="1065">
                  <c:v>150.713156</c:v>
                </c:pt>
                <c:pt idx="1066">
                  <c:v>150.00179199999999</c:v>
                </c:pt>
                <c:pt idx="1067">
                  <c:v>151.65179000000001</c:v>
                </c:pt>
                <c:pt idx="1068">
                  <c:v>153.06465700000001</c:v>
                </c:pt>
                <c:pt idx="1069">
                  <c:v>151.02932999999999</c:v>
                </c:pt>
                <c:pt idx="1070">
                  <c:v>153.55866900000001</c:v>
                </c:pt>
                <c:pt idx="1071">
                  <c:v>153.17334</c:v>
                </c:pt>
                <c:pt idx="1072">
                  <c:v>152.78801200000001</c:v>
                </c:pt>
                <c:pt idx="1073">
                  <c:v>152.06675899999999</c:v>
                </c:pt>
                <c:pt idx="1074">
                  <c:v>155.781723</c:v>
                </c:pt>
                <c:pt idx="1075">
                  <c:v>157.076032</c:v>
                </c:pt>
                <c:pt idx="1076">
                  <c:v>156.2955</c:v>
                </c:pt>
                <c:pt idx="1077">
                  <c:v>157.24399399999999</c:v>
                </c:pt>
                <c:pt idx="1078">
                  <c:v>157.570044</c:v>
                </c:pt>
                <c:pt idx="1079">
                  <c:v>156.09789799999999</c:v>
                </c:pt>
                <c:pt idx="1080">
                  <c:v>156.81915100000001</c:v>
                </c:pt>
                <c:pt idx="1081">
                  <c:v>156.829026</c:v>
                </c:pt>
                <c:pt idx="1082">
                  <c:v>157.965262</c:v>
                </c:pt>
                <c:pt idx="1083">
                  <c:v>158.340701</c:v>
                </c:pt>
                <c:pt idx="1084">
                  <c:v>157.63921300000001</c:v>
                </c:pt>
                <c:pt idx="1085">
                  <c:v>159.51645199999999</c:v>
                </c:pt>
                <c:pt idx="1086">
                  <c:v>159.99069900000001</c:v>
                </c:pt>
                <c:pt idx="1087">
                  <c:v>159.32872499999999</c:v>
                </c:pt>
                <c:pt idx="1088">
                  <c:v>158.97303600000001</c:v>
                </c:pt>
                <c:pt idx="1089">
                  <c:v>158.50866300000001</c:v>
                </c:pt>
                <c:pt idx="1090">
                  <c:v>159.66466500000001</c:v>
                </c:pt>
                <c:pt idx="1091">
                  <c:v>163.23143099999999</c:v>
                </c:pt>
                <c:pt idx="1092">
                  <c:v>162.86585199999999</c:v>
                </c:pt>
                <c:pt idx="1093">
                  <c:v>163.992199</c:v>
                </c:pt>
                <c:pt idx="1094">
                  <c:v>165.63232199999999</c:v>
                </c:pt>
                <c:pt idx="1095">
                  <c:v>165.04939200000001</c:v>
                </c:pt>
                <c:pt idx="1096">
                  <c:v>165.14818500000001</c:v>
                </c:pt>
                <c:pt idx="1097">
                  <c:v>164.298484</c:v>
                </c:pt>
                <c:pt idx="1098">
                  <c:v>166.55119199999999</c:v>
                </c:pt>
                <c:pt idx="1099">
                  <c:v>163.44878299999999</c:v>
                </c:pt>
                <c:pt idx="1100">
                  <c:v>163.468547</c:v>
                </c:pt>
                <c:pt idx="1101">
                  <c:v>161.97663700000001</c:v>
                </c:pt>
                <c:pt idx="1102">
                  <c:v>163.02394000000001</c:v>
                </c:pt>
                <c:pt idx="1103">
                  <c:v>162.184113</c:v>
                </c:pt>
                <c:pt idx="1104">
                  <c:v>164.08113299999999</c:v>
                </c:pt>
                <c:pt idx="1105">
                  <c:v>164.999987</c:v>
                </c:pt>
                <c:pt idx="1106">
                  <c:v>165.187714</c:v>
                </c:pt>
                <c:pt idx="1107">
                  <c:v>164.99011300000001</c:v>
                </c:pt>
                <c:pt idx="1108">
                  <c:v>164.456571</c:v>
                </c:pt>
                <c:pt idx="1109">
                  <c:v>165.039502</c:v>
                </c:pt>
                <c:pt idx="1110">
                  <c:v>166.729029</c:v>
                </c:pt>
                <c:pt idx="1111">
                  <c:v>167.20327700000001</c:v>
                </c:pt>
                <c:pt idx="1112">
                  <c:v>167.94429400000001</c:v>
                </c:pt>
                <c:pt idx="1113">
                  <c:v>167.249977</c:v>
                </c:pt>
                <c:pt idx="1114">
                  <c:v>168.757631</c:v>
                </c:pt>
                <c:pt idx="1115">
                  <c:v>168.84689599999999</c:v>
                </c:pt>
                <c:pt idx="1116">
                  <c:v>167.91453100000001</c:v>
                </c:pt>
                <c:pt idx="1117">
                  <c:v>166.982181</c:v>
                </c:pt>
                <c:pt idx="1118">
                  <c:v>167.636807</c:v>
                </c:pt>
                <c:pt idx="1119">
                  <c:v>165.40508800000001</c:v>
                </c:pt>
                <c:pt idx="1120">
                  <c:v>165.940709</c:v>
                </c:pt>
                <c:pt idx="1121">
                  <c:v>164.44296800000001</c:v>
                </c:pt>
                <c:pt idx="1122">
                  <c:v>166.66477399999999</c:v>
                </c:pt>
                <c:pt idx="1123">
                  <c:v>168.638611</c:v>
                </c:pt>
                <c:pt idx="1124">
                  <c:v>168.58901399999999</c:v>
                </c:pt>
                <c:pt idx="1125">
                  <c:v>170.790978</c:v>
                </c:pt>
                <c:pt idx="1126">
                  <c:v>165.35550699999999</c:v>
                </c:pt>
                <c:pt idx="1127">
                  <c:v>161.68555699999999</c:v>
                </c:pt>
                <c:pt idx="1128">
                  <c:v>162.74687</c:v>
                </c:pt>
                <c:pt idx="1129">
                  <c:v>166.80363600000001</c:v>
                </c:pt>
                <c:pt idx="1130">
                  <c:v>168.212097</c:v>
                </c:pt>
                <c:pt idx="1131">
                  <c:v>168.26169300000001</c:v>
                </c:pt>
                <c:pt idx="1132">
                  <c:v>169.81894500000001</c:v>
                </c:pt>
                <c:pt idx="1133">
                  <c:v>170.67195799999999</c:v>
                </c:pt>
                <c:pt idx="1134">
                  <c:v>171.76301100000001</c:v>
                </c:pt>
                <c:pt idx="1135">
                  <c:v>174.21294399999999</c:v>
                </c:pt>
                <c:pt idx="1136">
                  <c:v>174.917182</c:v>
                </c:pt>
                <c:pt idx="1137">
                  <c:v>174.27245400000001</c:v>
                </c:pt>
                <c:pt idx="1138">
                  <c:v>174.51051000000001</c:v>
                </c:pt>
                <c:pt idx="1139">
                  <c:v>175.09571199999999</c:v>
                </c:pt>
                <c:pt idx="1140">
                  <c:v>173.65749600000001</c:v>
                </c:pt>
                <c:pt idx="1141">
                  <c:v>172.983013</c:v>
                </c:pt>
                <c:pt idx="1142">
                  <c:v>173.10204899999999</c:v>
                </c:pt>
                <c:pt idx="1143">
                  <c:v>174.35180600000001</c:v>
                </c:pt>
                <c:pt idx="1144">
                  <c:v>173.43928299999999</c:v>
                </c:pt>
                <c:pt idx="1145">
                  <c:v>172.258949</c:v>
                </c:pt>
                <c:pt idx="1146">
                  <c:v>171.376181</c:v>
                </c:pt>
                <c:pt idx="1147">
                  <c:v>173.6079</c:v>
                </c:pt>
                <c:pt idx="1148">
                  <c:v>173.11196200000001</c:v>
                </c:pt>
                <c:pt idx="1149">
                  <c:v>174.530351</c:v>
                </c:pt>
                <c:pt idx="1150">
                  <c:v>174.57002</c:v>
                </c:pt>
                <c:pt idx="1151">
                  <c:v>175.343681</c:v>
                </c:pt>
                <c:pt idx="1152">
                  <c:v>174.99651900000001</c:v>
                </c:pt>
                <c:pt idx="1153">
                  <c:v>174.35180600000001</c:v>
                </c:pt>
                <c:pt idx="1154">
                  <c:v>170.136337</c:v>
                </c:pt>
                <c:pt idx="1155">
                  <c:v>172.31845899999999</c:v>
                </c:pt>
                <c:pt idx="1156">
                  <c:v>172.110174</c:v>
                </c:pt>
                <c:pt idx="1157">
                  <c:v>172.73504500000001</c:v>
                </c:pt>
                <c:pt idx="1158">
                  <c:v>173.54839000000001</c:v>
                </c:pt>
                <c:pt idx="1159">
                  <c:v>175.274258</c:v>
                </c:pt>
                <c:pt idx="1160">
                  <c:v>172.566428</c:v>
                </c:pt>
                <c:pt idx="1161">
                  <c:v>172.79456999999999</c:v>
                </c:pt>
                <c:pt idx="1162">
                  <c:v>171.376181</c:v>
                </c:pt>
                <c:pt idx="1163">
                  <c:v>171.70350099999999</c:v>
                </c:pt>
                <c:pt idx="1164">
                  <c:v>172.288704</c:v>
                </c:pt>
                <c:pt idx="1165">
                  <c:v>172.43749399999999</c:v>
                </c:pt>
                <c:pt idx="1166">
                  <c:v>173.042539</c:v>
                </c:pt>
                <c:pt idx="1167">
                  <c:v>173.488879</c:v>
                </c:pt>
                <c:pt idx="1168">
                  <c:v>171.84236300000001</c:v>
                </c:pt>
                <c:pt idx="1169">
                  <c:v>172.725131</c:v>
                </c:pt>
                <c:pt idx="1170">
                  <c:v>174.04432700000001</c:v>
                </c:pt>
                <c:pt idx="1171">
                  <c:v>175.809864</c:v>
                </c:pt>
                <c:pt idx="1172">
                  <c:v>176.28595899999999</c:v>
                </c:pt>
                <c:pt idx="1173">
                  <c:v>175.770195</c:v>
                </c:pt>
                <c:pt idx="1174">
                  <c:v>175.581737</c:v>
                </c:pt>
                <c:pt idx="1175">
                  <c:v>175.879302</c:v>
                </c:pt>
                <c:pt idx="1176">
                  <c:v>176.43475000000001</c:v>
                </c:pt>
                <c:pt idx="1177">
                  <c:v>176.97234900000001</c:v>
                </c:pt>
                <c:pt idx="1178">
                  <c:v>175.867267</c:v>
                </c:pt>
                <c:pt idx="1179">
                  <c:v>170.24230800000001</c:v>
                </c:pt>
                <c:pt idx="1180">
                  <c:v>172.522154</c:v>
                </c:pt>
                <c:pt idx="1181">
                  <c:v>170.341871</c:v>
                </c:pt>
                <c:pt idx="1182">
                  <c:v>172.034335</c:v>
                </c:pt>
                <c:pt idx="1183">
                  <c:v>175.24006800000001</c:v>
                </c:pt>
                <c:pt idx="1184">
                  <c:v>174.42369500000001</c:v>
                </c:pt>
                <c:pt idx="1185">
                  <c:v>174.881663</c:v>
                </c:pt>
                <c:pt idx="1186">
                  <c:v>175.11063999999999</c:v>
                </c:pt>
                <c:pt idx="1187">
                  <c:v>178.58518100000001</c:v>
                </c:pt>
                <c:pt idx="1188">
                  <c:v>180.745564</c:v>
                </c:pt>
                <c:pt idx="1189">
                  <c:v>178.704645</c:v>
                </c:pt>
                <c:pt idx="1190">
                  <c:v>176.225672</c:v>
                </c:pt>
                <c:pt idx="1191">
                  <c:v>178.17699400000001</c:v>
                </c:pt>
                <c:pt idx="1192">
                  <c:v>178.376105</c:v>
                </c:pt>
                <c:pt idx="1193">
                  <c:v>175.65820600000001</c:v>
                </c:pt>
                <c:pt idx="1194">
                  <c:v>178.93362099999999</c:v>
                </c:pt>
                <c:pt idx="1195">
                  <c:v>177.61947799999999</c:v>
                </c:pt>
                <c:pt idx="1196">
                  <c:v>175.2998</c:v>
                </c:pt>
                <c:pt idx="1197">
                  <c:v>175.867267</c:v>
                </c:pt>
                <c:pt idx="1198">
                  <c:v>176.32523499999999</c:v>
                </c:pt>
                <c:pt idx="1199">
                  <c:v>176.61394300000001</c:v>
                </c:pt>
                <c:pt idx="1200">
                  <c:v>178.39602099999999</c:v>
                </c:pt>
                <c:pt idx="1201">
                  <c:v>173.19914900000001</c:v>
                </c:pt>
                <c:pt idx="1202">
                  <c:v>172.70136400000001</c:v>
                </c:pt>
                <c:pt idx="1203">
                  <c:v>172.094067</c:v>
                </c:pt>
                <c:pt idx="1204">
                  <c:v>171.16818000000001</c:v>
                </c:pt>
                <c:pt idx="1205">
                  <c:v>170.77990800000001</c:v>
                </c:pt>
                <c:pt idx="1206">
                  <c:v>172.02437</c:v>
                </c:pt>
                <c:pt idx="1207">
                  <c:v>171.45690300000001</c:v>
                </c:pt>
                <c:pt idx="1208">
                  <c:v>172.26331200000001</c:v>
                </c:pt>
                <c:pt idx="1209">
                  <c:v>171.556466</c:v>
                </c:pt>
                <c:pt idx="1210">
                  <c:v>171.39717099999999</c:v>
                </c:pt>
                <c:pt idx="1211">
                  <c:v>170.22239200000001</c:v>
                </c:pt>
                <c:pt idx="1212">
                  <c:v>166.80759699999999</c:v>
                </c:pt>
                <c:pt idx="1213">
                  <c:v>166.50892400000001</c:v>
                </c:pt>
                <c:pt idx="1214">
                  <c:v>167.04652400000001</c:v>
                </c:pt>
                <c:pt idx="1215">
                  <c:v>167.16600299999999</c:v>
                </c:pt>
                <c:pt idx="1216">
                  <c:v>165.63281799999999</c:v>
                </c:pt>
                <c:pt idx="1217">
                  <c:v>166.13060300000001</c:v>
                </c:pt>
                <c:pt idx="1218">
                  <c:v>172.41264100000001</c:v>
                </c:pt>
                <c:pt idx="1219">
                  <c:v>174.21463399999999</c:v>
                </c:pt>
                <c:pt idx="1220">
                  <c:v>177.101778</c:v>
                </c:pt>
                <c:pt idx="1221">
                  <c:v>177.91815199999999</c:v>
                </c:pt>
                <c:pt idx="1222">
                  <c:v>174.03542300000001</c:v>
                </c:pt>
                <c:pt idx="1223">
                  <c:v>174.83188200000001</c:v>
                </c:pt>
                <c:pt idx="1224">
                  <c:v>169.605144</c:v>
                </c:pt>
                <c:pt idx="1225">
                  <c:v>162.078644</c:v>
                </c:pt>
                <c:pt idx="1226">
                  <c:v>166.04100500000001</c:v>
                </c:pt>
                <c:pt idx="1227">
                  <c:v>168.51001199999999</c:v>
                </c:pt>
                <c:pt idx="1228">
                  <c:v>172.65158299999999</c:v>
                </c:pt>
                <c:pt idx="1229">
                  <c:v>171.09849800000001</c:v>
                </c:pt>
                <c:pt idx="1230">
                  <c:v>171.30757399999999</c:v>
                </c:pt>
                <c:pt idx="1231">
                  <c:v>166.92706100000001</c:v>
                </c:pt>
                <c:pt idx="1232">
                  <c:v>167.73346900000001</c:v>
                </c:pt>
                <c:pt idx="1233">
                  <c:v>169.933684</c:v>
                </c:pt>
                <c:pt idx="1234">
                  <c:v>169.555363</c:v>
                </c:pt>
                <c:pt idx="1235">
                  <c:v>171.96463800000001</c:v>
                </c:pt>
                <c:pt idx="1236">
                  <c:v>168.35073199999999</c:v>
                </c:pt>
                <c:pt idx="1237">
                  <c:v>163.89057199999999</c:v>
                </c:pt>
                <c:pt idx="1238">
                  <c:v>164.79654400000001</c:v>
                </c:pt>
                <c:pt idx="1239">
                  <c:v>163.681511</c:v>
                </c:pt>
                <c:pt idx="1240">
                  <c:v>164.02000100000001</c:v>
                </c:pt>
                <c:pt idx="1241">
                  <c:v>163.990005</c:v>
                </c:pt>
                <c:pt idx="1242">
                  <c:v>163.63999899999999</c:v>
                </c:pt>
                <c:pt idx="1243">
                  <c:v>166.509995</c:v>
                </c:pt>
                <c:pt idx="1244">
                  <c:v>169.39999399999999</c:v>
                </c:pt>
                <c:pt idx="1245">
                  <c:v>168.11999499999999</c:v>
                </c:pt>
                <c:pt idx="1246">
                  <c:v>167.75</c:v>
                </c:pt>
                <c:pt idx="1247">
                  <c:v>169.19000199999999</c:v>
                </c:pt>
                <c:pt idx="1248">
                  <c:v>167.75</c:v>
                </c:pt>
                <c:pt idx="1249">
                  <c:v>166.740005</c:v>
                </c:pt>
                <c:pt idx="1250">
                  <c:v>166.14999399999999</c:v>
                </c:pt>
                <c:pt idx="1251">
                  <c:v>165.970001</c:v>
                </c:pt>
                <c:pt idx="1252">
                  <c:v>165.91000399999999</c:v>
                </c:pt>
                <c:pt idx="1253">
                  <c:v>166.479996</c:v>
                </c:pt>
                <c:pt idx="1254">
                  <c:v>167.05999800000001</c:v>
                </c:pt>
                <c:pt idx="1255">
                  <c:v>165.86999499999999</c:v>
                </c:pt>
                <c:pt idx="1256">
                  <c:v>166.14999399999999</c:v>
                </c:pt>
                <c:pt idx="1257">
                  <c:v>165.550003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4C-4468-BD83-B5A388FEFCDF}"/>
            </c:ext>
          </c:extLst>
        </c:ser>
        <c:ser>
          <c:idx val="1"/>
          <c:order val="1"/>
          <c:tx>
            <c:strRef>
              <c:f>BDXTS!$G$1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165.20578096538549</c:v>
                </c:pt>
                <c:pt idx="1259" formatCode="0.00">
                  <c:v>164.42939917162997</c:v>
                </c:pt>
                <c:pt idx="1260" formatCode="0.00">
                  <c:v>165.90026694004058</c:v>
                </c:pt>
                <c:pt idx="1261" formatCode="0.00">
                  <c:v>162.57584082709724</c:v>
                </c:pt>
                <c:pt idx="1262" formatCode="0.00">
                  <c:v>157.23976985079747</c:v>
                </c:pt>
                <c:pt idx="1263" formatCode="0.00">
                  <c:v>156.81541953561731</c:v>
                </c:pt>
                <c:pt idx="1264" formatCode="0.00">
                  <c:v>155.84284605626863</c:v>
                </c:pt>
                <c:pt idx="1265" formatCode="0.00">
                  <c:v>155.04504688251885</c:v>
                </c:pt>
                <c:pt idx="1266" formatCode="0.00">
                  <c:v>154.40790809120659</c:v>
                </c:pt>
                <c:pt idx="1267" formatCode="0.00">
                  <c:v>154.74807406108582</c:v>
                </c:pt>
                <c:pt idx="1268" formatCode="0.00">
                  <c:v>155.88114825665693</c:v>
                </c:pt>
                <c:pt idx="1269" formatCode="0.00">
                  <c:v>155.3986902085104</c:v>
                </c:pt>
                <c:pt idx="1270" formatCode="0.00">
                  <c:v>155.88277390544621</c:v>
                </c:pt>
                <c:pt idx="1271" formatCode="0.00">
                  <c:v>155.38358563527373</c:v>
                </c:pt>
                <c:pt idx="1272" formatCode="0.00">
                  <c:v>155.09654212260233</c:v>
                </c:pt>
                <c:pt idx="1273" formatCode="0.00">
                  <c:v>156.25386871068844</c:v>
                </c:pt>
                <c:pt idx="1274" formatCode="0.00">
                  <c:v>154.77489743602746</c:v>
                </c:pt>
                <c:pt idx="1275" formatCode="0.00">
                  <c:v>154.15017230327331</c:v>
                </c:pt>
                <c:pt idx="1276" formatCode="0.00">
                  <c:v>151.14178899848679</c:v>
                </c:pt>
                <c:pt idx="1277" formatCode="0.00">
                  <c:v>149.76424246120587</c:v>
                </c:pt>
                <c:pt idx="1278" formatCode="0.00">
                  <c:v>149.91906253243539</c:v>
                </c:pt>
                <c:pt idx="1279" formatCode="0.00">
                  <c:v>150.02884642484784</c:v>
                </c:pt>
                <c:pt idx="1280" formatCode="0.00">
                  <c:v>147.27699861222092</c:v>
                </c:pt>
                <c:pt idx="1281" formatCode="0.00">
                  <c:v>148.29556387103531</c:v>
                </c:pt>
                <c:pt idx="1282" formatCode="0.00">
                  <c:v>149.37455246654088</c:v>
                </c:pt>
                <c:pt idx="1283" formatCode="0.00">
                  <c:v>150.57603229853191</c:v>
                </c:pt>
                <c:pt idx="1284" formatCode="0.00">
                  <c:v>147.05458451587356</c:v>
                </c:pt>
                <c:pt idx="1285" formatCode="0.00">
                  <c:v>148.56988248350652</c:v>
                </c:pt>
                <c:pt idx="1286" formatCode="0.00">
                  <c:v>148.85094683387328</c:v>
                </c:pt>
                <c:pt idx="1287" formatCode="0.00">
                  <c:v>149.29118631034228</c:v>
                </c:pt>
                <c:pt idx="1288" formatCode="0.00">
                  <c:v>150.85056022137883</c:v>
                </c:pt>
                <c:pt idx="1289" formatCode="0.00">
                  <c:v>151.67872171520824</c:v>
                </c:pt>
                <c:pt idx="1290" formatCode="0.00">
                  <c:v>154.18483553637662</c:v>
                </c:pt>
                <c:pt idx="1291" formatCode="0.00">
                  <c:v>154.76148234997504</c:v>
                </c:pt>
                <c:pt idx="1292" formatCode="0.00">
                  <c:v>154.55091869910808</c:v>
                </c:pt>
                <c:pt idx="1293" formatCode="0.00">
                  <c:v>154.72498787186211</c:v>
                </c:pt>
                <c:pt idx="1294" formatCode="0.00">
                  <c:v>155.09500141138645</c:v>
                </c:pt>
                <c:pt idx="1295" formatCode="0.00">
                  <c:v>154.99899872448486</c:v>
                </c:pt>
                <c:pt idx="1296" formatCode="0.00">
                  <c:v>154.47802350125235</c:v>
                </c:pt>
                <c:pt idx="1297" formatCode="0.00">
                  <c:v>155.05826364668755</c:v>
                </c:pt>
                <c:pt idx="1298" formatCode="0.00">
                  <c:v>154.92377411378465</c:v>
                </c:pt>
                <c:pt idx="1299" formatCode="0.00">
                  <c:v>156.8469254434217</c:v>
                </c:pt>
                <c:pt idx="1300" formatCode="0.00">
                  <c:v>160.04319693946235</c:v>
                </c:pt>
                <c:pt idx="1301" formatCode="0.00">
                  <c:v>162.45082955707599</c:v>
                </c:pt>
                <c:pt idx="1302" formatCode="0.00">
                  <c:v>163.08002200993724</c:v>
                </c:pt>
                <c:pt idx="1303" formatCode="0.00">
                  <c:v>164.84659238682693</c:v>
                </c:pt>
                <c:pt idx="1304" formatCode="0.00">
                  <c:v>165.25345554295305</c:v>
                </c:pt>
                <c:pt idx="1305" formatCode="0.00">
                  <c:v>164.7826484102448</c:v>
                </c:pt>
                <c:pt idx="1306" formatCode="0.00">
                  <c:v>163.64862720112109</c:v>
                </c:pt>
                <c:pt idx="1307" formatCode="0.00">
                  <c:v>164.4055790260206</c:v>
                </c:pt>
                <c:pt idx="1308" formatCode="0.00">
                  <c:v>163.22676356584529</c:v>
                </c:pt>
                <c:pt idx="1309" formatCode="0.00">
                  <c:v>161.28233239145655</c:v>
                </c:pt>
                <c:pt idx="1310" formatCode="0.00">
                  <c:v>161.89898165257551</c:v>
                </c:pt>
                <c:pt idx="1311" formatCode="0.00">
                  <c:v>162.56299135091746</c:v>
                </c:pt>
                <c:pt idx="1312" formatCode="0.00">
                  <c:v>161.59679736585579</c:v>
                </c:pt>
                <c:pt idx="1313" formatCode="0.00">
                  <c:v>162.62078309402938</c:v>
                </c:pt>
                <c:pt idx="1314" formatCode="0.00">
                  <c:v>162.83544145008045</c:v>
                </c:pt>
                <c:pt idx="1315" formatCode="0.00">
                  <c:v>164.39311550082505</c:v>
                </c:pt>
                <c:pt idx="1316" formatCode="0.00">
                  <c:v>162.95994756107822</c:v>
                </c:pt>
                <c:pt idx="1317" formatCode="0.00">
                  <c:v>161.36372168515902</c:v>
                </c:pt>
                <c:pt idx="1318" formatCode="0.00">
                  <c:v>159.29554940793733</c:v>
                </c:pt>
                <c:pt idx="1319" formatCode="0.00">
                  <c:v>158.75216117705213</c:v>
                </c:pt>
                <c:pt idx="1320" formatCode="0.00">
                  <c:v>159.80151767092838</c:v>
                </c:pt>
                <c:pt idx="1321" formatCode="0.00">
                  <c:v>158.37908826738931</c:v>
                </c:pt>
                <c:pt idx="1322" formatCode="0.00">
                  <c:v>159.54396540257233</c:v>
                </c:pt>
                <c:pt idx="1323" formatCode="0.00">
                  <c:v>158.62811293959106</c:v>
                </c:pt>
                <c:pt idx="1324" formatCode="0.00">
                  <c:v>158.67191640829617</c:v>
                </c:pt>
                <c:pt idx="1325" formatCode="0.00">
                  <c:v>158.32680247563655</c:v>
                </c:pt>
                <c:pt idx="1326" formatCode="0.00">
                  <c:v>157.43678686850046</c:v>
                </c:pt>
                <c:pt idx="1327" formatCode="0.00">
                  <c:v>157.24526071053069</c:v>
                </c:pt>
                <c:pt idx="1328" formatCode="0.00">
                  <c:v>156.99578681785252</c:v>
                </c:pt>
                <c:pt idx="1329" formatCode="0.00">
                  <c:v>156.80956335322495</c:v>
                </c:pt>
                <c:pt idx="1330" formatCode="0.00">
                  <c:v>157.89744876705936</c:v>
                </c:pt>
                <c:pt idx="1331" formatCode="0.00">
                  <c:v>158.68541505764352</c:v>
                </c:pt>
                <c:pt idx="1332" formatCode="0.00">
                  <c:v>159.73139467467783</c:v>
                </c:pt>
                <c:pt idx="1333" formatCode="0.00">
                  <c:v>160.10770677679093</c:v>
                </c:pt>
                <c:pt idx="1334" formatCode="0.00">
                  <c:v>160.15929094235352</c:v>
                </c:pt>
                <c:pt idx="1335" formatCode="0.00">
                  <c:v>159.62320947554215</c:v>
                </c:pt>
                <c:pt idx="1336" formatCode="0.00">
                  <c:v>160.12840178362708</c:v>
                </c:pt>
                <c:pt idx="1337" formatCode="0.00">
                  <c:v>158.92144304529134</c:v>
                </c:pt>
                <c:pt idx="1338" formatCode="0.00">
                  <c:v>157.07905207798646</c:v>
                </c:pt>
                <c:pt idx="1339" formatCode="0.00">
                  <c:v>156.58658853808936</c:v>
                </c:pt>
                <c:pt idx="1340" formatCode="0.00">
                  <c:v>154.09255844964443</c:v>
                </c:pt>
                <c:pt idx="1341" formatCode="0.00">
                  <c:v>156.31061741905191</c:v>
                </c:pt>
                <c:pt idx="1342" formatCode="0.00">
                  <c:v>156.96330345392442</c:v>
                </c:pt>
                <c:pt idx="1343" formatCode="0.00">
                  <c:v>154.92011087749967</c:v>
                </c:pt>
                <c:pt idx="1344" formatCode="0.00">
                  <c:v>155.65112841034079</c:v>
                </c:pt>
                <c:pt idx="1345" formatCode="0.00">
                  <c:v>152.70574246633947</c:v>
                </c:pt>
                <c:pt idx="1346" formatCode="0.00">
                  <c:v>156.48661692083286</c:v>
                </c:pt>
                <c:pt idx="1347" formatCode="0.00">
                  <c:v>156.37849233368152</c:v>
                </c:pt>
                <c:pt idx="1348" formatCode="0.00">
                  <c:v>154.73111043011119</c:v>
                </c:pt>
                <c:pt idx="1349" formatCode="0.00">
                  <c:v>156.13923504681986</c:v>
                </c:pt>
                <c:pt idx="1350" formatCode="0.00">
                  <c:v>154.97621982490199</c:v>
                </c:pt>
                <c:pt idx="1351" formatCode="0.00">
                  <c:v>154.99078248440514</c:v>
                </c:pt>
                <c:pt idx="1352" formatCode="0.00">
                  <c:v>154.99143480436967</c:v>
                </c:pt>
                <c:pt idx="1353" formatCode="0.00">
                  <c:v>155.68805797157876</c:v>
                </c:pt>
                <c:pt idx="1354" formatCode="0.00">
                  <c:v>155.30702231170642</c:v>
                </c:pt>
                <c:pt idx="1355" formatCode="0.00">
                  <c:v>149.79768754075459</c:v>
                </c:pt>
                <c:pt idx="1356" formatCode="0.00">
                  <c:v>153.87130063724842</c:v>
                </c:pt>
                <c:pt idx="1357" formatCode="0.00">
                  <c:v>150.36933580240958</c:v>
                </c:pt>
                <c:pt idx="1358" formatCode="0.00">
                  <c:v>150.16071670734988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4C-4468-BD83-B5A388FEFCDF}"/>
            </c:ext>
          </c:extLst>
        </c:ser>
        <c:ser>
          <c:idx val="2"/>
          <c:order val="2"/>
          <c:tx>
            <c:strRef>
              <c:f>BDXTS!$H$1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166.63904374708781</c:v>
                </c:pt>
                <c:pt idx="1259" formatCode="0.00">
                  <c:v>170.98033879993852</c:v>
                </c:pt>
                <c:pt idx="1260" formatCode="0.00">
                  <c:v>160.05702133197582</c:v>
                </c:pt>
                <c:pt idx="1261" formatCode="0.00">
                  <c:v>164.69895330135228</c:v>
                </c:pt>
                <c:pt idx="1262" formatCode="0.00">
                  <c:v>162.01239550565475</c:v>
                </c:pt>
                <c:pt idx="1263" formatCode="0.00">
                  <c:v>155.74963456513407</c:v>
                </c:pt>
                <c:pt idx="1264" formatCode="0.00">
                  <c:v>156.91359563818381</c:v>
                </c:pt>
                <c:pt idx="1265" formatCode="0.00">
                  <c:v>154.96689325508382</c:v>
                </c:pt>
                <c:pt idx="1266" formatCode="0.00">
                  <c:v>155.43835907297839</c:v>
                </c:pt>
                <c:pt idx="1267" formatCode="0.00">
                  <c:v>154.67557527238762</c:v>
                </c:pt>
                <c:pt idx="1268" formatCode="0.00">
                  <c:v>152.55783565655719</c:v>
                </c:pt>
                <c:pt idx="1269" formatCode="0.00">
                  <c:v>155.43303921750282</c:v>
                </c:pt>
                <c:pt idx="1270" formatCode="0.00">
                  <c:v>154.49160989340507</c:v>
                </c:pt>
                <c:pt idx="1271" formatCode="0.00">
                  <c:v>156.24219702384815</c:v>
                </c:pt>
                <c:pt idx="1272" formatCode="0.00">
                  <c:v>155.9998425565563</c:v>
                </c:pt>
                <c:pt idx="1273" formatCode="0.00">
                  <c:v>157.09625913860893</c:v>
                </c:pt>
                <c:pt idx="1274" formatCode="0.00">
                  <c:v>156.23822693765268</c:v>
                </c:pt>
                <c:pt idx="1275" formatCode="0.00">
                  <c:v>153.03297262986635</c:v>
                </c:pt>
                <c:pt idx="1276" formatCode="0.00">
                  <c:v>151.85646757182977</c:v>
                </c:pt>
                <c:pt idx="1277" formatCode="0.00">
                  <c:v>152.17429861504817</c:v>
                </c:pt>
                <c:pt idx="1278" formatCode="0.00">
                  <c:v>149.00959995116852</c:v>
                </c:pt>
                <c:pt idx="1279" formatCode="0.00">
                  <c:v>150.49051479112012</c:v>
                </c:pt>
                <c:pt idx="1280" formatCode="0.00">
                  <c:v>151.74129234835064</c:v>
                </c:pt>
                <c:pt idx="1281" formatCode="0.00">
                  <c:v>147.46877177619126</c:v>
                </c:pt>
                <c:pt idx="1282" formatCode="0.00">
                  <c:v>146.48453611689757</c:v>
                </c:pt>
                <c:pt idx="1283" formatCode="0.00">
                  <c:v>148.59756917006234</c:v>
                </c:pt>
                <c:pt idx="1284" formatCode="0.00">
                  <c:v>148.33840098249826</c:v>
                </c:pt>
                <c:pt idx="1285" formatCode="0.00">
                  <c:v>147.55142797101607</c:v>
                </c:pt>
                <c:pt idx="1286" formatCode="0.00">
                  <c:v>148.41105420744748</c:v>
                </c:pt>
                <c:pt idx="1287" formatCode="0.00">
                  <c:v>147.03318646131299</c:v>
                </c:pt>
                <c:pt idx="1288" formatCode="0.00">
                  <c:v>148.43111234528774</c:v>
                </c:pt>
                <c:pt idx="1289" formatCode="0.00">
                  <c:v>149.10141856611446</c:v>
                </c:pt>
                <c:pt idx="1290" formatCode="0.00">
                  <c:v>153.28926467343186</c:v>
                </c:pt>
                <c:pt idx="1291" formatCode="0.00">
                  <c:v>152.03883394981656</c:v>
                </c:pt>
                <c:pt idx="1292" formatCode="0.00">
                  <c:v>155.81380037832062</c:v>
                </c:pt>
                <c:pt idx="1293" formatCode="0.00">
                  <c:v>155.02506727697315</c:v>
                </c:pt>
                <c:pt idx="1294" formatCode="0.00">
                  <c:v>154.5807175435182</c:v>
                </c:pt>
                <c:pt idx="1295" formatCode="0.00">
                  <c:v>153.71938751781678</c:v>
                </c:pt>
                <c:pt idx="1296" formatCode="0.00">
                  <c:v>153.83121594040395</c:v>
                </c:pt>
                <c:pt idx="1297" formatCode="0.00">
                  <c:v>153.79849438652957</c:v>
                </c:pt>
                <c:pt idx="1298" formatCode="0.00">
                  <c:v>154.3295718248585</c:v>
                </c:pt>
                <c:pt idx="1299" formatCode="0.00">
                  <c:v>153.99571211338045</c:v>
                </c:pt>
                <c:pt idx="1300" formatCode="0.00">
                  <c:v>155.59493953272749</c:v>
                </c:pt>
                <c:pt idx="1301" formatCode="0.00">
                  <c:v>160.21659169395039</c:v>
                </c:pt>
                <c:pt idx="1302" formatCode="0.00">
                  <c:v>164.61037543281162</c:v>
                </c:pt>
                <c:pt idx="1303" formatCode="0.00">
                  <c:v>162.10631292921479</c:v>
                </c:pt>
                <c:pt idx="1304" formatCode="0.00">
                  <c:v>166.22098436999374</c:v>
                </c:pt>
                <c:pt idx="1305" formatCode="0.00">
                  <c:v>165.49349579553973</c:v>
                </c:pt>
                <c:pt idx="1306" formatCode="0.00">
                  <c:v>165.30919102204786</c:v>
                </c:pt>
                <c:pt idx="1307" formatCode="0.00">
                  <c:v>162.16322593003974</c:v>
                </c:pt>
                <c:pt idx="1308" formatCode="0.00">
                  <c:v>165.95989973839971</c:v>
                </c:pt>
                <c:pt idx="1309" formatCode="0.00">
                  <c:v>164.42843562293135</c:v>
                </c:pt>
                <c:pt idx="1310" formatCode="0.00">
                  <c:v>158.27918179655993</c:v>
                </c:pt>
                <c:pt idx="1311" formatCode="0.00">
                  <c:v>161.22465115886439</c:v>
                </c:pt>
                <c:pt idx="1312" formatCode="0.00">
                  <c:v>160.77926047205838</c:v>
                </c:pt>
                <c:pt idx="1313" formatCode="0.00">
                  <c:v>162.50091696452955</c:v>
                </c:pt>
                <c:pt idx="1314" formatCode="0.00">
                  <c:v>157.77802884385869</c:v>
                </c:pt>
                <c:pt idx="1315" formatCode="0.00">
                  <c:v>163.72739212758981</c:v>
                </c:pt>
                <c:pt idx="1316" formatCode="0.00">
                  <c:v>166.07134135265846</c:v>
                </c:pt>
                <c:pt idx="1317" formatCode="0.00">
                  <c:v>164.23345599935473</c:v>
                </c:pt>
                <c:pt idx="1318" formatCode="0.00">
                  <c:v>159.99501926701473</c:v>
                </c:pt>
                <c:pt idx="1319" formatCode="0.00">
                  <c:v>159.63751468438301</c:v>
                </c:pt>
                <c:pt idx="1320" formatCode="0.00">
                  <c:v>160.62953398393751</c:v>
                </c:pt>
                <c:pt idx="1321" formatCode="0.00">
                  <c:v>159.63230454443186</c:v>
                </c:pt>
                <c:pt idx="1322" formatCode="0.00">
                  <c:v>157.7513613106525</c:v>
                </c:pt>
                <c:pt idx="1323" formatCode="0.00">
                  <c:v>157.86114777420158</c:v>
                </c:pt>
                <c:pt idx="1324" formatCode="0.00">
                  <c:v>156.16270352326222</c:v>
                </c:pt>
                <c:pt idx="1325" formatCode="0.00">
                  <c:v>161.83010444170873</c:v>
                </c:pt>
                <c:pt idx="1326" formatCode="0.00">
                  <c:v>157.0699172733122</c:v>
                </c:pt>
                <c:pt idx="1327" formatCode="0.00">
                  <c:v>159.28503518584054</c:v>
                </c:pt>
                <c:pt idx="1328" formatCode="0.00">
                  <c:v>158.72420633160024</c:v>
                </c:pt>
                <c:pt idx="1329" formatCode="0.00">
                  <c:v>157.56815953275765</c:v>
                </c:pt>
                <c:pt idx="1330" formatCode="0.00">
                  <c:v>155.75920597785867</c:v>
                </c:pt>
                <c:pt idx="1331" formatCode="0.00">
                  <c:v>159.52995126316148</c:v>
                </c:pt>
                <c:pt idx="1332" formatCode="0.00">
                  <c:v>158.79731604506227</c:v>
                </c:pt>
                <c:pt idx="1333" formatCode="0.00">
                  <c:v>159.90319035768792</c:v>
                </c:pt>
                <c:pt idx="1334" formatCode="0.00">
                  <c:v>161.19925335050405</c:v>
                </c:pt>
                <c:pt idx="1335" formatCode="0.00">
                  <c:v>161.27158489000024</c:v>
                </c:pt>
                <c:pt idx="1336" formatCode="0.00">
                  <c:v>159.9861740789573</c:v>
                </c:pt>
                <c:pt idx="1337" formatCode="0.00">
                  <c:v>159.33115039054454</c:v>
                </c:pt>
                <c:pt idx="1338" formatCode="0.00">
                  <c:v>160.13577598387334</c:v>
                </c:pt>
                <c:pt idx="1339" formatCode="0.00">
                  <c:v>154.12110738260074</c:v>
                </c:pt>
                <c:pt idx="1340" formatCode="0.00">
                  <c:v>156.06992543869032</c:v>
                </c:pt>
                <c:pt idx="1341" formatCode="0.00">
                  <c:v>154.0785237702525</c:v>
                </c:pt>
                <c:pt idx="1342" formatCode="0.00">
                  <c:v>156.29053329100057</c:v>
                </c:pt>
                <c:pt idx="1343" formatCode="0.00">
                  <c:v>158.20170308284276</c:v>
                </c:pt>
                <c:pt idx="1344" formatCode="0.00">
                  <c:v>154.52122812507116</c:v>
                </c:pt>
                <c:pt idx="1345" formatCode="0.00">
                  <c:v>156.15838157351754</c:v>
                </c:pt>
                <c:pt idx="1346" formatCode="0.00">
                  <c:v>151.34206475009785</c:v>
                </c:pt>
                <c:pt idx="1347" formatCode="0.00">
                  <c:v>154.63899045910503</c:v>
                </c:pt>
                <c:pt idx="1348" formatCode="0.00">
                  <c:v>155.79266815337149</c:v>
                </c:pt>
                <c:pt idx="1349" formatCode="0.00">
                  <c:v>152.08892774969706</c:v>
                </c:pt>
                <c:pt idx="1350" formatCode="0.00">
                  <c:v>157.3402308800211</c:v>
                </c:pt>
                <c:pt idx="1351" formatCode="0.00">
                  <c:v>151.63156316553233</c:v>
                </c:pt>
                <c:pt idx="1352" formatCode="0.00">
                  <c:v>154.1218211141628</c:v>
                </c:pt>
                <c:pt idx="1353" formatCode="0.00">
                  <c:v>153.99477861330902</c:v>
                </c:pt>
                <c:pt idx="1354" formatCode="0.00">
                  <c:v>156.42813341749473</c:v>
                </c:pt>
                <c:pt idx="1355" formatCode="0.00">
                  <c:v>156.00732320522647</c:v>
                </c:pt>
                <c:pt idx="1356" formatCode="0.00">
                  <c:v>151.36656853484496</c:v>
                </c:pt>
                <c:pt idx="1357" formatCode="0.00">
                  <c:v>152.87102370880572</c:v>
                </c:pt>
                <c:pt idx="1358" formatCode="0.00">
                  <c:v>150.77222656733775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4C-4468-BD83-B5A388FEFCDF}"/>
            </c:ext>
          </c:extLst>
        </c:ser>
        <c:ser>
          <c:idx val="3"/>
          <c:order val="3"/>
          <c:tx>
            <c:strRef>
              <c:f>BDXTS!$I$1</c:f>
              <c:strCache>
                <c:ptCount val="1"/>
                <c:pt idx="0">
                  <c:v>GARCH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BDXTS!$I$2:$I$1360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164.37909673910016</c:v>
                </c:pt>
                <c:pt idx="1259" formatCode="0.00">
                  <c:v>161.97386593654105</c:v>
                </c:pt>
                <c:pt idx="1260" formatCode="0.00">
                  <c:v>163.3403859286488</c:v>
                </c:pt>
                <c:pt idx="1261" formatCode="0.00">
                  <c:v>164.14800508654193</c:v>
                </c:pt>
                <c:pt idx="1262" formatCode="0.00">
                  <c:v>161.28415509815434</c:v>
                </c:pt>
                <c:pt idx="1263" formatCode="0.00">
                  <c:v>157.26483192695426</c:v>
                </c:pt>
                <c:pt idx="1264" formatCode="0.00">
                  <c:v>154.74430201399392</c:v>
                </c:pt>
                <c:pt idx="1265" formatCode="0.00">
                  <c:v>154.00603118380226</c:v>
                </c:pt>
                <c:pt idx="1266" formatCode="0.00">
                  <c:v>153.78383852847068</c:v>
                </c:pt>
                <c:pt idx="1267" formatCode="0.00">
                  <c:v>156.39744219832949</c:v>
                </c:pt>
                <c:pt idx="1268" formatCode="0.00">
                  <c:v>153.45681641628849</c:v>
                </c:pt>
                <c:pt idx="1269" formatCode="0.00">
                  <c:v>155.4586601969682</c:v>
                </c:pt>
                <c:pt idx="1270" formatCode="0.00">
                  <c:v>154.5321127003244</c:v>
                </c:pt>
                <c:pt idx="1271" formatCode="0.00">
                  <c:v>155.92968284880047</c:v>
                </c:pt>
                <c:pt idx="1272" formatCode="0.00">
                  <c:v>158.37787133969087</c:v>
                </c:pt>
                <c:pt idx="1273" formatCode="0.00">
                  <c:v>154.51416711661869</c:v>
                </c:pt>
                <c:pt idx="1274" formatCode="0.00">
                  <c:v>154.1193721055329</c:v>
                </c:pt>
                <c:pt idx="1275" formatCode="0.00">
                  <c:v>159.12038922805161</c:v>
                </c:pt>
                <c:pt idx="1276" formatCode="0.00">
                  <c:v>154.82482937252837</c:v>
                </c:pt>
                <c:pt idx="1277" formatCode="0.00">
                  <c:v>153.26024669277882</c:v>
                </c:pt>
                <c:pt idx="1278" formatCode="0.00">
                  <c:v>152.60048978769657</c:v>
                </c:pt>
                <c:pt idx="1279" formatCode="0.00">
                  <c:v>150.25793478918786</c:v>
                </c:pt>
                <c:pt idx="1280" formatCode="0.00">
                  <c:v>152.72945722988487</c:v>
                </c:pt>
                <c:pt idx="1281" formatCode="0.00">
                  <c:v>144.97352300424987</c:v>
                </c:pt>
                <c:pt idx="1282" formatCode="0.00">
                  <c:v>148.21866139129162</c:v>
                </c:pt>
                <c:pt idx="1283" formatCode="0.00">
                  <c:v>149.73837281602815</c:v>
                </c:pt>
                <c:pt idx="1284" formatCode="0.00">
                  <c:v>149.52766167197379</c:v>
                </c:pt>
                <c:pt idx="1285" formatCode="0.00">
                  <c:v>146.22629197560073</c:v>
                </c:pt>
                <c:pt idx="1286" formatCode="0.00">
                  <c:v>146.17505842891762</c:v>
                </c:pt>
                <c:pt idx="1287" formatCode="0.00">
                  <c:v>148.55508609546604</c:v>
                </c:pt>
                <c:pt idx="1288" formatCode="0.00">
                  <c:v>149.27900919577834</c:v>
                </c:pt>
                <c:pt idx="1289" formatCode="0.00">
                  <c:v>152.3148824736316</c:v>
                </c:pt>
                <c:pt idx="1290" formatCode="0.00">
                  <c:v>149.42622645585897</c:v>
                </c:pt>
                <c:pt idx="1291" formatCode="0.00">
                  <c:v>151.45254516524997</c:v>
                </c:pt>
                <c:pt idx="1292" formatCode="0.00">
                  <c:v>154.41047028955515</c:v>
                </c:pt>
                <c:pt idx="1293" formatCode="0.00">
                  <c:v>155.77819232747524</c:v>
                </c:pt>
                <c:pt idx="1294" formatCode="0.00">
                  <c:v>156.72624673274308</c:v>
                </c:pt>
                <c:pt idx="1295" formatCode="0.00">
                  <c:v>154.01738639413719</c:v>
                </c:pt>
                <c:pt idx="1296" formatCode="0.00">
                  <c:v>154.73153005050492</c:v>
                </c:pt>
                <c:pt idx="1297" formatCode="0.00">
                  <c:v>154.05813012456392</c:v>
                </c:pt>
                <c:pt idx="1298" formatCode="0.00">
                  <c:v>157.0977744357767</c:v>
                </c:pt>
                <c:pt idx="1299" formatCode="0.00">
                  <c:v>155.01525318291289</c:v>
                </c:pt>
                <c:pt idx="1300" formatCode="0.00">
                  <c:v>157.2540536300169</c:v>
                </c:pt>
                <c:pt idx="1301" formatCode="0.00">
                  <c:v>158.45797004482364</c:v>
                </c:pt>
                <c:pt idx="1302" formatCode="0.00">
                  <c:v>163.25623872983101</c:v>
                </c:pt>
                <c:pt idx="1303" formatCode="0.00">
                  <c:v>163.26073209152349</c:v>
                </c:pt>
                <c:pt idx="1304" formatCode="0.00">
                  <c:v>166.6450397467886</c:v>
                </c:pt>
                <c:pt idx="1305" formatCode="0.00">
                  <c:v>165.01989251275327</c:v>
                </c:pt>
                <c:pt idx="1306" formatCode="0.00">
                  <c:v>164.0313010691028</c:v>
                </c:pt>
                <c:pt idx="1307" formatCode="0.00">
                  <c:v>165.7291585566548</c:v>
                </c:pt>
                <c:pt idx="1308" formatCode="0.00">
                  <c:v>164.97902265961628</c:v>
                </c:pt>
                <c:pt idx="1309" formatCode="0.00">
                  <c:v>163.00537282958263</c:v>
                </c:pt>
                <c:pt idx="1310" formatCode="0.00">
                  <c:v>161.15056365683822</c:v>
                </c:pt>
                <c:pt idx="1311" formatCode="0.00">
                  <c:v>164.3589302066822</c:v>
                </c:pt>
                <c:pt idx="1312" formatCode="0.00">
                  <c:v>164.14050303171322</c:v>
                </c:pt>
                <c:pt idx="1313" formatCode="0.00">
                  <c:v>162.64555845748706</c:v>
                </c:pt>
                <c:pt idx="1314" formatCode="0.00">
                  <c:v>163.46227075678803</c:v>
                </c:pt>
                <c:pt idx="1315" formatCode="0.00">
                  <c:v>160.82075182526185</c:v>
                </c:pt>
                <c:pt idx="1316" formatCode="0.00">
                  <c:v>164.3156812566985</c:v>
                </c:pt>
                <c:pt idx="1317" formatCode="0.00">
                  <c:v>161.85420653523764</c:v>
                </c:pt>
                <c:pt idx="1318" formatCode="0.00">
                  <c:v>159.4513228329545</c:v>
                </c:pt>
                <c:pt idx="1319" formatCode="0.00">
                  <c:v>158.13850458719892</c:v>
                </c:pt>
                <c:pt idx="1320" formatCode="0.00">
                  <c:v>160.909741587794</c:v>
                </c:pt>
                <c:pt idx="1321" formatCode="0.00">
                  <c:v>161.20593173556099</c:v>
                </c:pt>
                <c:pt idx="1322" formatCode="0.00">
                  <c:v>156.28697459633938</c:v>
                </c:pt>
                <c:pt idx="1323" formatCode="0.00">
                  <c:v>159.24888662059931</c:v>
                </c:pt>
                <c:pt idx="1324" formatCode="0.00">
                  <c:v>158.25078532935166</c:v>
                </c:pt>
                <c:pt idx="1325" formatCode="0.00">
                  <c:v>159.54008725717136</c:v>
                </c:pt>
                <c:pt idx="1326" formatCode="0.00">
                  <c:v>158.38503445830014</c:v>
                </c:pt>
                <c:pt idx="1327" formatCode="0.00">
                  <c:v>155.26433217755729</c:v>
                </c:pt>
                <c:pt idx="1328" formatCode="0.00">
                  <c:v>157.54464194379597</c:v>
                </c:pt>
                <c:pt idx="1329" formatCode="0.00">
                  <c:v>154.11995857793002</c:v>
                </c:pt>
                <c:pt idx="1330" formatCode="0.00">
                  <c:v>154.7584782116015</c:v>
                </c:pt>
                <c:pt idx="1331" formatCode="0.00">
                  <c:v>156.13941646245576</c:v>
                </c:pt>
                <c:pt idx="1332" formatCode="0.00">
                  <c:v>157.91668395746839</c:v>
                </c:pt>
                <c:pt idx="1333" formatCode="0.00">
                  <c:v>160.60685789532485</c:v>
                </c:pt>
                <c:pt idx="1334" formatCode="0.00">
                  <c:v>160.99967546803239</c:v>
                </c:pt>
                <c:pt idx="1335" formatCode="0.00">
                  <c:v>157.93098341721739</c:v>
                </c:pt>
                <c:pt idx="1336" formatCode="0.00">
                  <c:v>156.40063450883693</c:v>
                </c:pt>
                <c:pt idx="1337" formatCode="0.00">
                  <c:v>163.62912970743872</c:v>
                </c:pt>
                <c:pt idx="1338" formatCode="0.00">
                  <c:v>160.49499352864547</c:v>
                </c:pt>
                <c:pt idx="1339" formatCode="0.00">
                  <c:v>159.58121288475579</c:v>
                </c:pt>
                <c:pt idx="1340" formatCode="0.00">
                  <c:v>156.58025145821679</c:v>
                </c:pt>
                <c:pt idx="1341" formatCode="0.00">
                  <c:v>154.25019136759673</c:v>
                </c:pt>
                <c:pt idx="1342" formatCode="0.00">
                  <c:v>156.83905053293921</c:v>
                </c:pt>
                <c:pt idx="1343" formatCode="0.00">
                  <c:v>156.66489391439657</c:v>
                </c:pt>
                <c:pt idx="1344" formatCode="0.00">
                  <c:v>157.10094375023198</c:v>
                </c:pt>
                <c:pt idx="1345" formatCode="0.00">
                  <c:v>153.76826266399016</c:v>
                </c:pt>
                <c:pt idx="1346" formatCode="0.00">
                  <c:v>153.56165065177038</c:v>
                </c:pt>
                <c:pt idx="1347" formatCode="0.00">
                  <c:v>155.68267294616101</c:v>
                </c:pt>
                <c:pt idx="1348" formatCode="0.00">
                  <c:v>154.96206150632472</c:v>
                </c:pt>
                <c:pt idx="1349" formatCode="0.00">
                  <c:v>158.45599582954549</c:v>
                </c:pt>
                <c:pt idx="1350" formatCode="0.00">
                  <c:v>154.28062657185569</c:v>
                </c:pt>
                <c:pt idx="1351" formatCode="0.00">
                  <c:v>155.70077913456061</c:v>
                </c:pt>
                <c:pt idx="1352" formatCode="0.00">
                  <c:v>154.6405158997334</c:v>
                </c:pt>
                <c:pt idx="1353" formatCode="0.00">
                  <c:v>156.25966372809953</c:v>
                </c:pt>
                <c:pt idx="1354" formatCode="0.00">
                  <c:v>156.79934657363722</c:v>
                </c:pt>
                <c:pt idx="1355" formatCode="0.00">
                  <c:v>154.79794495125267</c:v>
                </c:pt>
                <c:pt idx="1356" formatCode="0.00">
                  <c:v>149.97740788677447</c:v>
                </c:pt>
                <c:pt idx="1357" formatCode="0.00">
                  <c:v>155.11861780980658</c:v>
                </c:pt>
                <c:pt idx="1358" formatCode="0.00">
                  <c:v>149.02397298130441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4C-4468-BD83-B5A388FEF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758480"/>
        <c:axId val="782753232"/>
      </c:lineChart>
      <c:dateAx>
        <c:axId val="782758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753232"/>
        <c:crosses val="autoZero"/>
        <c:auto val="1"/>
        <c:lblOffset val="100"/>
        <c:baseTimeUnit val="days"/>
      </c:dateAx>
      <c:valAx>
        <c:axId val="7827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75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Innvestment Recommendations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'Model3 With Simulation'!$A$45:$E$45</c:f>
              <c:strCache>
                <c:ptCount val="5"/>
                <c:pt idx="0">
                  <c:v>varA</c:v>
                </c:pt>
                <c:pt idx="1">
                  <c:v>varABT</c:v>
                </c:pt>
                <c:pt idx="2">
                  <c:v>varBDX</c:v>
                </c:pt>
                <c:pt idx="3">
                  <c:v>varBMY</c:v>
                </c:pt>
                <c:pt idx="4">
                  <c:v>varCAH</c:v>
                </c:pt>
              </c:strCache>
            </c:strRef>
          </c:cat>
          <c:val>
            <c:numRef>
              <c:f>'Model3 With Simulation'!$A$46:$E$46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727-B1E4-D7684962CF6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'Model3 With Simulation'!$A$45:$E$45</c:f>
              <c:strCache>
                <c:ptCount val="5"/>
                <c:pt idx="0">
                  <c:v>varA</c:v>
                </c:pt>
                <c:pt idx="1">
                  <c:v>varABT</c:v>
                </c:pt>
                <c:pt idx="2">
                  <c:v>varBDX</c:v>
                </c:pt>
                <c:pt idx="3">
                  <c:v>varBMY</c:v>
                </c:pt>
                <c:pt idx="4">
                  <c:v>varCAH</c:v>
                </c:pt>
              </c:strCache>
            </c:strRef>
          </c:cat>
          <c:val>
            <c:numRef>
              <c:f>'Model3 With Simulation'!$A$47:$E$47</c:f>
              <c:numCache>
                <c:formatCode>General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3-4727-B1E4-D7684962CF6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'Model3 With Simulation'!$A$45:$E$45</c:f>
              <c:strCache>
                <c:ptCount val="5"/>
                <c:pt idx="0">
                  <c:v>varA</c:v>
                </c:pt>
                <c:pt idx="1">
                  <c:v>varABT</c:v>
                </c:pt>
                <c:pt idx="2">
                  <c:v>varBDX</c:v>
                </c:pt>
                <c:pt idx="3">
                  <c:v>varBMY</c:v>
                </c:pt>
                <c:pt idx="4">
                  <c:v>varCAH</c:v>
                </c:pt>
              </c:strCache>
            </c:strRef>
          </c:cat>
          <c:val>
            <c:numRef>
              <c:f>'Model3 With Simulation'!$A$48:$E$48</c:f>
              <c:numCache>
                <c:formatCode>General</c:formatCode>
                <c:ptCount val="5"/>
                <c:pt idx="0">
                  <c:v>0.16</c:v>
                </c:pt>
                <c:pt idx="1">
                  <c:v>0.21</c:v>
                </c:pt>
                <c:pt idx="2">
                  <c:v>0.21</c:v>
                </c:pt>
                <c:pt idx="3">
                  <c:v>0.21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3-4727-B1E4-D7684962CF6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'Model3 With Simulation'!$A$45:$E$45</c:f>
              <c:strCache>
                <c:ptCount val="5"/>
                <c:pt idx="0">
                  <c:v>varA</c:v>
                </c:pt>
                <c:pt idx="1">
                  <c:v>varABT</c:v>
                </c:pt>
                <c:pt idx="2">
                  <c:v>varBDX</c:v>
                </c:pt>
                <c:pt idx="3">
                  <c:v>varBMY</c:v>
                </c:pt>
                <c:pt idx="4">
                  <c:v>varCAH</c:v>
                </c:pt>
              </c:strCache>
            </c:strRef>
          </c:cat>
          <c:val>
            <c:numRef>
              <c:f>'Model3 With Simulation'!$A$49:$E$49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73-4727-B1E4-D7684962C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5972088"/>
        <c:axId val="785970448"/>
      </c:barChart>
      <c:catAx>
        <c:axId val="785972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970448"/>
        <c:crosses val="autoZero"/>
        <c:auto val="1"/>
        <c:lblAlgn val="ctr"/>
        <c:lblOffset val="100"/>
        <c:noMultiLvlLbl val="0"/>
      </c:catAx>
      <c:valAx>
        <c:axId val="78597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97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Efficient</a:t>
            </a:r>
            <a:r>
              <a:rPr lang="en-US" baseline="0"/>
              <a:t> Frontier</a:t>
            </a:r>
          </a:p>
        </c:rich>
      </c:tx>
      <c:layout>
        <c:manualLayout>
          <c:xMode val="edge"/>
          <c:yMode val="edge"/>
          <c:x val="0.4079096675415573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SolverMethod!$B$24</c:f>
              <c:strCache>
                <c:ptCount val="1"/>
                <c:pt idx="0">
                  <c:v>E[r]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SolverMethod!$A$25:$A$31</c:f>
              <c:numCache>
                <c:formatCode>0.00%</c:formatCode>
                <c:ptCount val="7"/>
                <c:pt idx="0">
                  <c:v>0.19332663600071739</c:v>
                </c:pt>
                <c:pt idx="1">
                  <c:v>0.16210060778525859</c:v>
                </c:pt>
                <c:pt idx="2">
                  <c:v>0.14794235391624733</c:v>
                </c:pt>
                <c:pt idx="3">
                  <c:v>0.14614960184867953</c:v>
                </c:pt>
                <c:pt idx="4">
                  <c:v>0.15534099540314764</c:v>
                </c:pt>
                <c:pt idx="5">
                  <c:v>0.17567803029346374</c:v>
                </c:pt>
                <c:pt idx="6">
                  <c:v>0.16216895288582603</c:v>
                </c:pt>
              </c:numCache>
            </c:numRef>
          </c:xVal>
          <c:yVal>
            <c:numRef>
              <c:f>SolverMethod!$B$25:$B$31</c:f>
              <c:numCache>
                <c:formatCode>0.00%</c:formatCode>
                <c:ptCount val="7"/>
                <c:pt idx="0">
                  <c:v>9.1700000005759785E-2</c:v>
                </c:pt>
                <c:pt idx="1">
                  <c:v>0.17820009083604307</c:v>
                </c:pt>
                <c:pt idx="2">
                  <c:v>0.16000000014384641</c:v>
                </c:pt>
                <c:pt idx="3">
                  <c:v>0.14000000122002332</c:v>
                </c:pt>
                <c:pt idx="4">
                  <c:v>0.12000000041292627</c:v>
                </c:pt>
                <c:pt idx="5">
                  <c:v>9.999988004665436E-2</c:v>
                </c:pt>
                <c:pt idx="6">
                  <c:v>0.17824425838959437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D2-46B9-A631-D5B3636D9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180656"/>
        <c:axId val="610180984"/>
      </c:scatterChart>
      <c:valAx>
        <c:axId val="61018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180984"/>
        <c:crosses val="autoZero"/>
        <c:crossBetween val="midCat"/>
      </c:valAx>
      <c:valAx>
        <c:axId val="61018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18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Closed</a:t>
            </a:r>
            <a:r>
              <a:rPr lang="en-US" baseline="0"/>
              <a:t> Adjusted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3-40E3-8812-61BECD622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Sheet1!$C$2:$C$1259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3-40E3-8812-61BECD622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Sheet1!$D$2:$D$1259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3-40E3-8812-61BECD622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Sheet1!$E$2:$E$1259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3-40E3-8812-61BECD622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Sheet1!$F$2:$F$1259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3-40E3-8812-61BECD622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132816"/>
        <c:axId val="590130848"/>
      </c:lineChart>
      <c:dateAx>
        <c:axId val="5901328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0848"/>
        <c:crosses val="autoZero"/>
        <c:auto val="1"/>
        <c:lblOffset val="100"/>
        <c:baseTimeUnit val="days"/>
      </c:dateAx>
      <c:valAx>
        <c:axId val="59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Bristol-Myers Squibb Co. (BMY)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BMY!$A$2:$A$1259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BMY!$B$2:$B$1259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E3-4B63-AD54-33765A8E9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228752"/>
        <c:axId val="611229408"/>
      </c:lineChart>
      <c:dateAx>
        <c:axId val="61122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9408"/>
        <c:crosses val="autoZero"/>
        <c:auto val="1"/>
        <c:lblOffset val="100"/>
        <c:baseTimeUnit val="days"/>
      </c:dateAx>
      <c:valAx>
        <c:axId val="6112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Adj.</a:t>
            </a:r>
            <a:r>
              <a:rPr lang="en-US" baseline="0"/>
              <a:t> Closed Price and Daily Change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BMYCorrected!$B$1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BMYCorrected!$B$2:$B$1259</c:f>
              <c:numCache>
                <c:formatCode>General</c:formatCode>
                <c:ptCount val="1258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75176"/>
        <c:axId val="526475504"/>
      </c:lineChart>
      <c:lineChart>
        <c:grouping val="standard"/>
        <c:varyColors val="0"/>
        <c:ser>
          <c:idx val="1"/>
          <c:order val="1"/>
          <c:tx>
            <c:strRef>
              <c:f>BMYCorrected!$C$1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BMYCorrected!$C$2:$C$1259</c:f>
              <c:numCache>
                <c:formatCode>General</c:formatCode>
                <c:ptCount val="1258"/>
                <c:pt idx="1">
                  <c:v>-9.5638482502126993E-3</c:v>
                </c:pt>
                <c:pt idx="2">
                  <c:v>-5.2554925292884642E-3</c:v>
                </c:pt>
                <c:pt idx="3">
                  <c:v>1.7549353732177119E-3</c:v>
                </c:pt>
                <c:pt idx="4">
                  <c:v>-9.1003451879203678E-3</c:v>
                </c:pt>
                <c:pt idx="5">
                  <c:v>2.0721561217523957E-2</c:v>
                </c:pt>
                <c:pt idx="6">
                  <c:v>-1.5134171989346341E-2</c:v>
                </c:pt>
                <c:pt idx="7">
                  <c:v>5.8635033326714611E-4</c:v>
                </c:pt>
                <c:pt idx="8">
                  <c:v>-9.4229083298816747E-3</c:v>
                </c:pt>
                <c:pt idx="9">
                  <c:v>-2.3696148730685289E-3</c:v>
                </c:pt>
                <c:pt idx="10">
                  <c:v>2.9647050487546436E-4</c:v>
                </c:pt>
                <c:pt idx="11">
                  <c:v>-3.0706807806560314E-2</c:v>
                </c:pt>
                <c:pt idx="12">
                  <c:v>-1.8359170190956359E-3</c:v>
                </c:pt>
                <c:pt idx="13">
                  <c:v>-5.5282755697638681E-3</c:v>
                </c:pt>
                <c:pt idx="14">
                  <c:v>-6.7986100762827111E-3</c:v>
                </c:pt>
                <c:pt idx="15">
                  <c:v>1.3857085870238773E-2</c:v>
                </c:pt>
                <c:pt idx="16">
                  <c:v>-6.7506294454928121E-3</c:v>
                </c:pt>
                <c:pt idx="17">
                  <c:v>-5.8668537215834007E-3</c:v>
                </c:pt>
                <c:pt idx="18">
                  <c:v>-1.2396027031625928E-3</c:v>
                </c:pt>
                <c:pt idx="19">
                  <c:v>-3.1004217733821796E-4</c:v>
                </c:pt>
                <c:pt idx="20">
                  <c:v>5.8759613266454762E-3</c:v>
                </c:pt>
                <c:pt idx="21">
                  <c:v>-3.7071087637968164E-3</c:v>
                </c:pt>
                <c:pt idx="22">
                  <c:v>-1.5488284200879973E-3</c:v>
                </c:pt>
                <c:pt idx="23">
                  <c:v>-4.037820339846029E-3</c:v>
                </c:pt>
                <c:pt idx="24">
                  <c:v>6.2232626029930737E-4</c:v>
                </c:pt>
                <c:pt idx="25">
                  <c:v>-2.1796579876110327E-3</c:v>
                </c:pt>
                <c:pt idx="26">
                  <c:v>-2.8095043895111122E-3</c:v>
                </c:pt>
                <c:pt idx="27">
                  <c:v>-2.8173473696313004E-3</c:v>
                </c:pt>
                <c:pt idx="28">
                  <c:v>2.8173473696312106E-3</c:v>
                </c:pt>
                <c:pt idx="29">
                  <c:v>-4.3859526963778575E-3</c:v>
                </c:pt>
                <c:pt idx="30">
                  <c:v>6.2775921840806667E-4</c:v>
                </c:pt>
                <c:pt idx="31">
                  <c:v>5.3199755297724735E-3</c:v>
                </c:pt>
                <c:pt idx="32">
                  <c:v>3.3152173935148521E-2</c:v>
                </c:pt>
                <c:pt idx="33">
                  <c:v>-2.445110053605427E-2</c:v>
                </c:pt>
                <c:pt idx="34">
                  <c:v>-2.788541059487515E-3</c:v>
                </c:pt>
                <c:pt idx="35">
                  <c:v>3.7162936428753453E-3</c:v>
                </c:pt>
                <c:pt idx="36">
                  <c:v>7.6982647364181979E-3</c:v>
                </c:pt>
                <c:pt idx="37">
                  <c:v>1.5326873665902593E-3</c:v>
                </c:pt>
                <c:pt idx="38">
                  <c:v>-6.1444310923984904E-3</c:v>
                </c:pt>
                <c:pt idx="39">
                  <c:v>-8.6662073807422697E-3</c:v>
                </c:pt>
                <c:pt idx="40">
                  <c:v>1.4504253405994594E-2</c:v>
                </c:pt>
                <c:pt idx="41">
                  <c:v>-1.5330153069450911E-3</c:v>
                </c:pt>
                <c:pt idx="42">
                  <c:v>1.0074823786370495E-2</c:v>
                </c:pt>
                <c:pt idx="43">
                  <c:v>-1.8084674171365295E-2</c:v>
                </c:pt>
                <c:pt idx="44">
                  <c:v>4.6288215377855938E-3</c:v>
                </c:pt>
                <c:pt idx="45">
                  <c:v>9.1940686776529404E-3</c:v>
                </c:pt>
                <c:pt idx="46">
                  <c:v>3.9580176470563697E-3</c:v>
                </c:pt>
                <c:pt idx="47">
                  <c:v>4.2449847594636294E-3</c:v>
                </c:pt>
                <c:pt idx="48">
                  <c:v>1.1132923352092757E-2</c:v>
                </c:pt>
                <c:pt idx="49">
                  <c:v>3.8823678170198297E-3</c:v>
                </c:pt>
                <c:pt idx="50">
                  <c:v>-9.5837689023836152E-3</c:v>
                </c:pt>
                <c:pt idx="51">
                  <c:v>-1.5057760594690611E-3</c:v>
                </c:pt>
                <c:pt idx="52">
                  <c:v>-9.0453421977485307E-4</c:v>
                </c:pt>
                <c:pt idx="53">
                  <c:v>-2.1138371021759265E-3</c:v>
                </c:pt>
                <c:pt idx="54">
                  <c:v>1.2083791014765133E-3</c:v>
                </c:pt>
                <c:pt idx="55">
                  <c:v>-6.6645973571290013E-3</c:v>
                </c:pt>
                <c:pt idx="56">
                  <c:v>1.8219789895726265E-3</c:v>
                </c:pt>
                <c:pt idx="57">
                  <c:v>1.8933720101762492E-2</c:v>
                </c:pt>
                <c:pt idx="58">
                  <c:v>2.3787749208666791E-3</c:v>
                </c:pt>
                <c:pt idx="59">
                  <c:v>0</c:v>
                </c:pt>
                <c:pt idx="60">
                  <c:v>-3.2722634580507975E-3</c:v>
                </c:pt>
                <c:pt idx="61">
                  <c:v>5.6454961352951959E-3</c:v>
                </c:pt>
                <c:pt idx="62">
                  <c:v>4.1395502039996051E-3</c:v>
                </c:pt>
                <c:pt idx="63">
                  <c:v>9.4927801051318296E-3</c:v>
                </c:pt>
                <c:pt idx="64">
                  <c:v>-5.0317714485096756E-3</c:v>
                </c:pt>
                <c:pt idx="65">
                  <c:v>-5.9365713201185331E-4</c:v>
                </c:pt>
                <c:pt idx="66">
                  <c:v>-1.9185227127160087E-2</c:v>
                </c:pt>
                <c:pt idx="67">
                  <c:v>-1.7402350530996487E-2</c:v>
                </c:pt>
                <c:pt idx="68">
                  <c:v>3.6888930673698943E-3</c:v>
                </c:pt>
                <c:pt idx="69">
                  <c:v>-1.2281783301911228E-3</c:v>
                </c:pt>
                <c:pt idx="70">
                  <c:v>-3.0720117611885556E-4</c:v>
                </c:pt>
                <c:pt idx="71">
                  <c:v>1.1913968062999948E-2</c:v>
                </c:pt>
                <c:pt idx="72">
                  <c:v>1.387232970721387E-2</c:v>
                </c:pt>
                <c:pt idx="73">
                  <c:v>5.3763715750053303E-3</c:v>
                </c:pt>
                <c:pt idx="74">
                  <c:v>1.0666796418676431E-2</c:v>
                </c:pt>
                <c:pt idx="75">
                  <c:v>8.8028413316959073E-3</c:v>
                </c:pt>
                <c:pt idx="76">
                  <c:v>-8.5082233158008114E-3</c:v>
                </c:pt>
                <c:pt idx="77">
                  <c:v>8.8360349626660827E-4</c:v>
                </c:pt>
                <c:pt idx="78">
                  <c:v>9.3759941801801767E-3</c:v>
                </c:pt>
                <c:pt idx="79">
                  <c:v>-1.5577202317360156E-2</c:v>
                </c:pt>
                <c:pt idx="80">
                  <c:v>-1.3118781684435425E-2</c:v>
                </c:pt>
                <c:pt idx="81">
                  <c:v>1.4994298666807157E-3</c:v>
                </c:pt>
                <c:pt idx="82">
                  <c:v>4.4850178183398438E-3</c:v>
                </c:pt>
                <c:pt idx="83">
                  <c:v>-8.953341807792193E-4</c:v>
                </c:pt>
                <c:pt idx="84">
                  <c:v>2.9848819237913548E-4</c:v>
                </c:pt>
                <c:pt idx="85">
                  <c:v>-3.8881718299396233E-3</c:v>
                </c:pt>
                <c:pt idx="86">
                  <c:v>2.6934101135045641E-3</c:v>
                </c:pt>
                <c:pt idx="87">
                  <c:v>-7.4996729275465792E-3</c:v>
                </c:pt>
                <c:pt idx="88">
                  <c:v>-1.2117597459496822E-2</c:v>
                </c:pt>
                <c:pt idx="89">
                  <c:v>1.1515178486855359E-2</c:v>
                </c:pt>
                <c:pt idx="90">
                  <c:v>-2.4132077114056259E-3</c:v>
                </c:pt>
                <c:pt idx="91">
                  <c:v>-6.0588125623245353E-3</c:v>
                </c:pt>
                <c:pt idx="92">
                  <c:v>2.124752170039618E-3</c:v>
                </c:pt>
                <c:pt idx="93">
                  <c:v>1.2121400504185034E-3</c:v>
                </c:pt>
                <c:pt idx="94">
                  <c:v>-8.2104984747002861E-3</c:v>
                </c:pt>
                <c:pt idx="95">
                  <c:v>-9.1639444573974617E-4</c:v>
                </c:pt>
                <c:pt idx="96">
                  <c:v>-3.0574495637270986E-4</c:v>
                </c:pt>
                <c:pt idx="97">
                  <c:v>3.6619813463324236E-3</c:v>
                </c:pt>
                <c:pt idx="98">
                  <c:v>-9.4874875272780539E-3</c:v>
                </c:pt>
                <c:pt idx="99">
                  <c:v>1.4349246269794209E-2</c:v>
                </c:pt>
                <c:pt idx="100">
                  <c:v>3.0265791947140445E-3</c:v>
                </c:pt>
                <c:pt idx="101">
                  <c:v>7.5267678338703748E-3</c:v>
                </c:pt>
                <c:pt idx="102">
                  <c:v>4.190330002991691E-3</c:v>
                </c:pt>
                <c:pt idx="103">
                  <c:v>-4.190330002991593E-3</c:v>
                </c:pt>
                <c:pt idx="104">
                  <c:v>-2.9995523930156459E-4</c:v>
                </c:pt>
                <c:pt idx="105">
                  <c:v>9.8522428444523455E-3</c:v>
                </c:pt>
                <c:pt idx="106">
                  <c:v>7.1048672031247774E-3</c:v>
                </c:pt>
                <c:pt idx="107">
                  <c:v>4.1212852469720467E-3</c:v>
                </c:pt>
                <c:pt idx="108">
                  <c:v>6.1502214973974114E-3</c:v>
                </c:pt>
                <c:pt idx="109">
                  <c:v>3.497513322322377E-3</c:v>
                </c:pt>
                <c:pt idx="110">
                  <c:v>-5.5433984047981296E-3</c:v>
                </c:pt>
                <c:pt idx="111">
                  <c:v>2.0458850824756798E-3</c:v>
                </c:pt>
                <c:pt idx="112">
                  <c:v>-1.1685837546600449E-3</c:v>
                </c:pt>
                <c:pt idx="113">
                  <c:v>9.889570519106116E-3</c:v>
                </c:pt>
                <c:pt idx="114">
                  <c:v>-9.305107943286834E-3</c:v>
                </c:pt>
                <c:pt idx="115">
                  <c:v>1.017308450694533E-2</c:v>
                </c:pt>
                <c:pt idx="116">
                  <c:v>7.2036157882684991E-3</c:v>
                </c:pt>
                <c:pt idx="117">
                  <c:v>-2.5873303842647772E-3</c:v>
                </c:pt>
                <c:pt idx="118">
                  <c:v>1.4382175033021043E-3</c:v>
                </c:pt>
                <c:pt idx="119">
                  <c:v>1.6251237305406164E-2</c:v>
                </c:pt>
                <c:pt idx="120">
                  <c:v>-3.540445883099301E-2</c:v>
                </c:pt>
                <c:pt idx="121">
                  <c:v>1.1362077850458155E-2</c:v>
                </c:pt>
                <c:pt idx="122">
                  <c:v>1.6377312329441278E-2</c:v>
                </c:pt>
                <c:pt idx="123">
                  <c:v>-2.8496114804441258E-4</c:v>
                </c:pt>
                <c:pt idx="124">
                  <c:v>2.4497873825726376E-2</c:v>
                </c:pt>
                <c:pt idx="125">
                  <c:v>2.777726905328791E-3</c:v>
                </c:pt>
                <c:pt idx="126">
                  <c:v>-2.2657387436790435E-2</c:v>
                </c:pt>
                <c:pt idx="127">
                  <c:v>-4.0183345453141082E-3</c:v>
                </c:pt>
                <c:pt idx="128">
                  <c:v>-4.6122837973023014E-3</c:v>
                </c:pt>
                <c:pt idx="129">
                  <c:v>1.1776643388143933E-2</c:v>
                </c:pt>
                <c:pt idx="130">
                  <c:v>-8.6033919146496947E-3</c:v>
                </c:pt>
                <c:pt idx="131">
                  <c:v>-3.7513225181789503E-3</c:v>
                </c:pt>
                <c:pt idx="132">
                  <c:v>9.2086893873010011E-3</c:v>
                </c:pt>
                <c:pt idx="133">
                  <c:v>1.3090665744821003E-2</c:v>
                </c:pt>
                <c:pt idx="134">
                  <c:v>1.694958136623817E-3</c:v>
                </c:pt>
                <c:pt idx="135">
                  <c:v>1.5404276989633077E-2</c:v>
                </c:pt>
                <c:pt idx="136">
                  <c:v>3.0526088846433708E-3</c:v>
                </c:pt>
                <c:pt idx="137">
                  <c:v>1.6611715332749777E-3</c:v>
                </c:pt>
                <c:pt idx="138">
                  <c:v>-2.0400409757951727E-2</c:v>
                </c:pt>
                <c:pt idx="139">
                  <c:v>-1.27859985653923E-2</c:v>
                </c:pt>
                <c:pt idx="140">
                  <c:v>-6.886726493295095E-3</c:v>
                </c:pt>
                <c:pt idx="141">
                  <c:v>6.3146406054533115E-3</c:v>
                </c:pt>
                <c:pt idx="142">
                  <c:v>2.4029379453093462E-2</c:v>
                </c:pt>
                <c:pt idx="143">
                  <c:v>6.9589814952888546E-3</c:v>
                </c:pt>
                <c:pt idx="144">
                  <c:v>-1.1718829052352218E-2</c:v>
                </c:pt>
                <c:pt idx="145">
                  <c:v>-8.4244255168897662E-4</c:v>
                </c:pt>
                <c:pt idx="146">
                  <c:v>0</c:v>
                </c:pt>
                <c:pt idx="147">
                  <c:v>-8.9568221102133805E-2</c:v>
                </c:pt>
                <c:pt idx="148">
                  <c:v>2.761143586676893E-3</c:v>
                </c:pt>
                <c:pt idx="149">
                  <c:v>-1.5330118579976158E-3</c:v>
                </c:pt>
                <c:pt idx="150">
                  <c:v>-1.5353655921184113E-3</c:v>
                </c:pt>
                <c:pt idx="151">
                  <c:v>-1.3614155339263212E-2</c:v>
                </c:pt>
                <c:pt idx="152">
                  <c:v>-1.0333503210475723E-2</c:v>
                </c:pt>
                <c:pt idx="153">
                  <c:v>-1.2598861662236488E-3</c:v>
                </c:pt>
                <c:pt idx="154">
                  <c:v>-5.0552982541590633E-3</c:v>
                </c:pt>
                <c:pt idx="155">
                  <c:v>5.0552982541591223E-3</c:v>
                </c:pt>
                <c:pt idx="156">
                  <c:v>4.7162416719971944E-3</c:v>
                </c:pt>
                <c:pt idx="157">
                  <c:v>1.253961943513636E-3</c:v>
                </c:pt>
                <c:pt idx="158">
                  <c:v>-1.1025501869670003E-2</c:v>
                </c:pt>
                <c:pt idx="159">
                  <c:v>4.1094393406800132E-3</c:v>
                </c:pt>
                <c:pt idx="160">
                  <c:v>-2.5268645045011086E-3</c:v>
                </c:pt>
                <c:pt idx="161">
                  <c:v>5.9908390600010063E-3</c:v>
                </c:pt>
                <c:pt idx="162">
                  <c:v>1.0631809836633789E-2</c:v>
                </c:pt>
                <c:pt idx="163">
                  <c:v>1.297910750351765E-2</c:v>
                </c:pt>
                <c:pt idx="164">
                  <c:v>9.7770315660221339E-3</c:v>
                </c:pt>
                <c:pt idx="165">
                  <c:v>2.1260234462384146E-3</c:v>
                </c:pt>
                <c:pt idx="166">
                  <c:v>-1.8219549987821555E-3</c:v>
                </c:pt>
                <c:pt idx="167">
                  <c:v>-9.1234471049327472E-4</c:v>
                </c:pt>
                <c:pt idx="168">
                  <c:v>4.2501154815040186E-3</c:v>
                </c:pt>
                <c:pt idx="169">
                  <c:v>3.9305246708106001E-3</c:v>
                </c:pt>
                <c:pt idx="170">
                  <c:v>-1.8120843302059212E-3</c:v>
                </c:pt>
                <c:pt idx="171">
                  <c:v>1.2616509281342968E-2</c:v>
                </c:pt>
                <c:pt idx="172">
                  <c:v>-5.9880445922053235E-3</c:v>
                </c:pt>
                <c:pt idx="173">
                  <c:v>-4.8163803589317111E-3</c:v>
                </c:pt>
                <c:pt idx="174">
                  <c:v>1.2593912511159619E-2</c:v>
                </c:pt>
                <c:pt idx="175">
                  <c:v>1.1910912606394528E-3</c:v>
                </c:pt>
                <c:pt idx="176">
                  <c:v>3.2684824521950883E-3</c:v>
                </c:pt>
                <c:pt idx="177">
                  <c:v>-1.4040475636684525E-2</c:v>
                </c:pt>
                <c:pt idx="178">
                  <c:v>-5.1275085710012318E-3</c:v>
                </c:pt>
                <c:pt idx="179">
                  <c:v>-5.1537974581299783E-3</c:v>
                </c:pt>
                <c:pt idx="180">
                  <c:v>0</c:v>
                </c:pt>
                <c:pt idx="181">
                  <c:v>5.4562111116153956E-3</c:v>
                </c:pt>
                <c:pt idx="182">
                  <c:v>1.5894732261339743E-2</c:v>
                </c:pt>
                <c:pt idx="183">
                  <c:v>7.7059714719777865E-3</c:v>
                </c:pt>
                <c:pt idx="184">
                  <c:v>2.9482003332709614E-3</c:v>
                </c:pt>
                <c:pt idx="185">
                  <c:v>-9.167649424204052E-3</c:v>
                </c:pt>
                <c:pt idx="186">
                  <c:v>5.6287779757743413E-3</c:v>
                </c:pt>
                <c:pt idx="187">
                  <c:v>-2.9585330516526819E-3</c:v>
                </c:pt>
                <c:pt idx="188">
                  <c:v>4.7295342264416333E-3</c:v>
                </c:pt>
                <c:pt idx="189">
                  <c:v>1.1789050852026247E-3</c:v>
                </c:pt>
                <c:pt idx="190">
                  <c:v>-1.488750473360697E-3</c:v>
                </c:pt>
                <c:pt idx="191">
                  <c:v>3.8660840344576907E-3</c:v>
                </c:pt>
                <c:pt idx="192">
                  <c:v>-1.4852127941065536E-3</c:v>
                </c:pt>
                <c:pt idx="193">
                  <c:v>-2.3808712403512677E-3</c:v>
                </c:pt>
                <c:pt idx="194">
                  <c:v>-9.8818699966574056E-3</c:v>
                </c:pt>
                <c:pt idx="195">
                  <c:v>9.0235181273332435E-4</c:v>
                </c:pt>
                <c:pt idx="196">
                  <c:v>-9.3641186259392287E-3</c:v>
                </c:pt>
                <c:pt idx="197">
                  <c:v>4.2398335671013756E-3</c:v>
                </c:pt>
                <c:pt idx="198">
                  <c:v>2.506846271833435E-2</c:v>
                </c:pt>
                <c:pt idx="199">
                  <c:v>5.8772121304040414E-3</c:v>
                </c:pt>
                <c:pt idx="200">
                  <c:v>7.2982225545586447E-3</c:v>
                </c:pt>
                <c:pt idx="201">
                  <c:v>-2.6212492665892337E-3</c:v>
                </c:pt>
                <c:pt idx="202">
                  <c:v>-1.4097124570653412E-2</c:v>
                </c:pt>
                <c:pt idx="203">
                  <c:v>6.7796762048729928E-3</c:v>
                </c:pt>
                <c:pt idx="204">
                  <c:v>-2.3782313217451567E-2</c:v>
                </c:pt>
                <c:pt idx="205">
                  <c:v>-5.732468383577688E-3</c:v>
                </c:pt>
                <c:pt idx="206">
                  <c:v>2.0366086485785858E-2</c:v>
                </c:pt>
                <c:pt idx="207">
                  <c:v>-3.2665334810772005E-3</c:v>
                </c:pt>
                <c:pt idx="208">
                  <c:v>-1.1066323258568544E-2</c:v>
                </c:pt>
                <c:pt idx="209">
                  <c:v>6.893467737420644E-3</c:v>
                </c:pt>
                <c:pt idx="210">
                  <c:v>-9.0009364572658096E-3</c:v>
                </c:pt>
                <c:pt idx="211">
                  <c:v>-2.716179196193237E-3</c:v>
                </c:pt>
                <c:pt idx="212">
                  <c:v>5.424966963738535E-3</c:v>
                </c:pt>
                <c:pt idx="213">
                  <c:v>-1.9730536537423141E-2</c:v>
                </c:pt>
                <c:pt idx="214">
                  <c:v>-1.5446713327233262E-2</c:v>
                </c:pt>
                <c:pt idx="215">
                  <c:v>3.4188197651037538E-3</c:v>
                </c:pt>
                <c:pt idx="216">
                  <c:v>-9.0384947865268187E-3</c:v>
                </c:pt>
                <c:pt idx="217">
                  <c:v>-2.1940354007695222E-3</c:v>
                </c:pt>
                <c:pt idx="218">
                  <c:v>-1.2312732033218254E-2</c:v>
                </c:pt>
                <c:pt idx="219">
                  <c:v>-2.1513117105014686E-2</c:v>
                </c:pt>
                <c:pt idx="220">
                  <c:v>2.8792770937808198E-2</c:v>
                </c:pt>
                <c:pt idx="221">
                  <c:v>1.0040881156563786E-2</c:v>
                </c:pt>
                <c:pt idx="222">
                  <c:v>3.7395679648631035E-3</c:v>
                </c:pt>
                <c:pt idx="223">
                  <c:v>8.0545143106097172E-3</c:v>
                </c:pt>
                <c:pt idx="224">
                  <c:v>6.4585385178138948E-3</c:v>
                </c:pt>
                <c:pt idx="225">
                  <c:v>3.3665041201757168E-3</c:v>
                </c:pt>
                <c:pt idx="226">
                  <c:v>-3.6730406205771424E-3</c:v>
                </c:pt>
                <c:pt idx="227">
                  <c:v>3.673040620577067E-3</c:v>
                </c:pt>
                <c:pt idx="228">
                  <c:v>2.7460137836465754E-3</c:v>
                </c:pt>
                <c:pt idx="229">
                  <c:v>-5.8059375714496781E-3</c:v>
                </c:pt>
                <c:pt idx="230">
                  <c:v>1.2250382803205187E-3</c:v>
                </c:pt>
                <c:pt idx="231">
                  <c:v>9.17915156616795E-4</c:v>
                </c:pt>
                <c:pt idx="232">
                  <c:v>2.7485294928584971E-3</c:v>
                </c:pt>
                <c:pt idx="233">
                  <c:v>-2.1370652637119785E-3</c:v>
                </c:pt>
                <c:pt idx="234">
                  <c:v>-4.9019732163333492E-3</c:v>
                </c:pt>
                <c:pt idx="235">
                  <c:v>7.6487906478461213E-3</c:v>
                </c:pt>
                <c:pt idx="236">
                  <c:v>7.8931291228309663E-3</c:v>
                </c:pt>
                <c:pt idx="237">
                  <c:v>4.2245151589474462E-3</c:v>
                </c:pt>
                <c:pt idx="238">
                  <c:v>-1.2727396449579096E-2</c:v>
                </c:pt>
                <c:pt idx="239">
                  <c:v>-1.8315591419925672E-3</c:v>
                </c:pt>
                <c:pt idx="240">
                  <c:v>2.1364131737263295E-3</c:v>
                </c:pt>
                <c:pt idx="241">
                  <c:v>6.684982518133307E-3</c:v>
                </c:pt>
                <c:pt idx="242">
                  <c:v>-1.3721867879231766E-2</c:v>
                </c:pt>
                <c:pt idx="243">
                  <c:v>0</c:v>
                </c:pt>
                <c:pt idx="244">
                  <c:v>-3.0700715068083384E-4</c:v>
                </c:pt>
                <c:pt idx="245">
                  <c:v>-3.0760629241026027E-3</c:v>
                </c:pt>
                <c:pt idx="246">
                  <c:v>-3.3945541001670345E-3</c:v>
                </c:pt>
                <c:pt idx="247">
                  <c:v>-6.5126188716498222E-3</c:v>
                </c:pt>
                <c:pt idx="248">
                  <c:v>-7.49533734289742E-3</c:v>
                </c:pt>
                <c:pt idx="249">
                  <c:v>2.1399484496414711E-2</c:v>
                </c:pt>
                <c:pt idx="250">
                  <c:v>1.4472930585210368E-2</c:v>
                </c:pt>
                <c:pt idx="251">
                  <c:v>1.6073204052671344E-2</c:v>
                </c:pt>
                <c:pt idx="252">
                  <c:v>3.3036951139897987E-3</c:v>
                </c:pt>
                <c:pt idx="253">
                  <c:v>1.498218298219497E-3</c:v>
                </c:pt>
                <c:pt idx="254">
                  <c:v>2.6909900139592147E-3</c:v>
                </c:pt>
                <c:pt idx="255">
                  <c:v>5.6572542311251429E-3</c:v>
                </c:pt>
                <c:pt idx="256">
                  <c:v>1.2099900726408375E-2</c:v>
                </c:pt>
                <c:pt idx="257">
                  <c:v>1.1727216413021807E-3</c:v>
                </c:pt>
                <c:pt idx="258">
                  <c:v>2.6335086582007002E-3</c:v>
                </c:pt>
                <c:pt idx="259">
                  <c:v>2.3350128303391104E-3</c:v>
                </c:pt>
                <c:pt idx="260">
                  <c:v>8.7431916260158956E-4</c:v>
                </c:pt>
                <c:pt idx="261">
                  <c:v>-1.7493061035941742E-3</c:v>
                </c:pt>
                <c:pt idx="262">
                  <c:v>5.5288481796338567E-3</c:v>
                </c:pt>
                <c:pt idx="263">
                  <c:v>1.1253888406258369E-2</c:v>
                </c:pt>
                <c:pt idx="264">
                  <c:v>1.4337787943543405E-3</c:v>
                </c:pt>
                <c:pt idx="265">
                  <c:v>2.5740364596251102E-2</c:v>
                </c:pt>
                <c:pt idx="266">
                  <c:v>2.4276971794938915E-2</c:v>
                </c:pt>
                <c:pt idx="267">
                  <c:v>-7.6607350756575272E-3</c:v>
                </c:pt>
                <c:pt idx="268">
                  <c:v>3.5641032861765216E-3</c:v>
                </c:pt>
                <c:pt idx="269">
                  <c:v>2.1869504756933606E-3</c:v>
                </c:pt>
                <c:pt idx="270">
                  <c:v>-1.3194239986118562E-2</c:v>
                </c:pt>
                <c:pt idx="271">
                  <c:v>2.1082247721845061E-2</c:v>
                </c:pt>
                <c:pt idx="272">
                  <c:v>-1.0622443953419769E-2</c:v>
                </c:pt>
                <c:pt idx="273">
                  <c:v>-2.7393144264392487E-4</c:v>
                </c:pt>
                <c:pt idx="274">
                  <c:v>1.095032485005548E-3</c:v>
                </c:pt>
                <c:pt idx="275">
                  <c:v>-1.6428768457299868E-3</c:v>
                </c:pt>
                <c:pt idx="276">
                  <c:v>1.4690071586388046E-2</c:v>
                </c:pt>
                <c:pt idx="277">
                  <c:v>-2.7041493786005579E-3</c:v>
                </c:pt>
                <c:pt idx="278">
                  <c:v>-1.1164146404419109E-2</c:v>
                </c:pt>
                <c:pt idx="279">
                  <c:v>-1.1013381590707846E-2</c:v>
                </c:pt>
                <c:pt idx="280">
                  <c:v>1.2655001200228274E-2</c:v>
                </c:pt>
                <c:pt idx="281">
                  <c:v>0</c:v>
                </c:pt>
                <c:pt idx="282">
                  <c:v>9.7932529712039234E-3</c:v>
                </c:pt>
                <c:pt idx="283">
                  <c:v>-6.7907550492431901E-3</c:v>
                </c:pt>
                <c:pt idx="284">
                  <c:v>0</c:v>
                </c:pt>
                <c:pt idx="285">
                  <c:v>5.7074103100590049E-3</c:v>
                </c:pt>
                <c:pt idx="286">
                  <c:v>-1.5292526581615676E-2</c:v>
                </c:pt>
                <c:pt idx="287">
                  <c:v>1.3749095880454922E-3</c:v>
                </c:pt>
                <c:pt idx="288">
                  <c:v>1.9322942005336578E-2</c:v>
                </c:pt>
                <c:pt idx="289">
                  <c:v>-3.5101209330191873E-3</c:v>
                </c:pt>
                <c:pt idx="290">
                  <c:v>4.8570039949288766E-3</c:v>
                </c:pt>
                <c:pt idx="291">
                  <c:v>-5.6688633344918766E-3</c:v>
                </c:pt>
                <c:pt idx="292">
                  <c:v>1.6910905843205842E-2</c:v>
                </c:pt>
                <c:pt idx="293">
                  <c:v>5.0444388237784682E-3</c:v>
                </c:pt>
                <c:pt idx="294">
                  <c:v>-6.1097260749239076E-3</c:v>
                </c:pt>
                <c:pt idx="295">
                  <c:v>-3.469833883450223E-3</c:v>
                </c:pt>
                <c:pt idx="296">
                  <c:v>3.203393920762538E-3</c:v>
                </c:pt>
                <c:pt idx="297">
                  <c:v>1.8484846801954662E-2</c:v>
                </c:pt>
                <c:pt idx="298">
                  <c:v>7.0395368496552046E-3</c:v>
                </c:pt>
                <c:pt idx="299">
                  <c:v>-2.5990922101109203E-4</c:v>
                </c:pt>
                <c:pt idx="300">
                  <c:v>1.2396839865589791E-2</c:v>
                </c:pt>
                <c:pt idx="301">
                  <c:v>-2.0554350636655932E-3</c:v>
                </c:pt>
                <c:pt idx="302">
                  <c:v>1.1761800310771758E-2</c:v>
                </c:pt>
                <c:pt idx="303">
                  <c:v>1.3382327656888545E-2</c:v>
                </c:pt>
                <c:pt idx="304">
                  <c:v>-4.0211026412006468E-3</c:v>
                </c:pt>
                <c:pt idx="305">
                  <c:v>1.6979168627813887E-2</c:v>
                </c:pt>
                <c:pt idx="306">
                  <c:v>-3.2238226275255249E-3</c:v>
                </c:pt>
                <c:pt idx="307">
                  <c:v>1.0378191413379832E-2</c:v>
                </c:pt>
                <c:pt idx="308">
                  <c:v>2.455151543962177E-3</c:v>
                </c:pt>
                <c:pt idx="309">
                  <c:v>1.0003746968471727E-2</c:v>
                </c:pt>
                <c:pt idx="310">
                  <c:v>-1.2145897328468326E-3</c:v>
                </c:pt>
                <c:pt idx="311">
                  <c:v>1.3040529209124845E-2</c:v>
                </c:pt>
                <c:pt idx="312">
                  <c:v>-6.3107144279790587E-3</c:v>
                </c:pt>
                <c:pt idx="313">
                  <c:v>-7.0861909814687587E-3</c:v>
                </c:pt>
                <c:pt idx="314">
                  <c:v>-4.1773680625782064E-3</c:v>
                </c:pt>
                <c:pt idx="315">
                  <c:v>2.950555148000068E-3</c:v>
                </c:pt>
                <c:pt idx="316">
                  <c:v>2.4522306057083491E-3</c:v>
                </c:pt>
                <c:pt idx="317">
                  <c:v>8.7783293121824202E-3</c:v>
                </c:pt>
                <c:pt idx="318">
                  <c:v>2.6669892443273325E-3</c:v>
                </c:pt>
                <c:pt idx="319">
                  <c:v>2.9013317560299934E-3</c:v>
                </c:pt>
                <c:pt idx="320">
                  <c:v>-1.6307953486360143E-2</c:v>
                </c:pt>
                <c:pt idx="321">
                  <c:v>7.5786091174805297E-3</c:v>
                </c:pt>
                <c:pt idx="322">
                  <c:v>-6.1072712259379221E-3</c:v>
                </c:pt>
                <c:pt idx="323">
                  <c:v>-6.3914371137412758E-3</c:v>
                </c:pt>
                <c:pt idx="324">
                  <c:v>1.4688212101308541E-2</c:v>
                </c:pt>
                <c:pt idx="325">
                  <c:v>1.8777595512486953E-2</c:v>
                </c:pt>
                <c:pt idx="326">
                  <c:v>8.7855100886984287E-3</c:v>
                </c:pt>
                <c:pt idx="327">
                  <c:v>-2.0299172278168093E-2</c:v>
                </c:pt>
                <c:pt idx="328">
                  <c:v>-3.0123479845087623E-2</c:v>
                </c:pt>
                <c:pt idx="329">
                  <c:v>1.4906298968684103E-3</c:v>
                </c:pt>
                <c:pt idx="330">
                  <c:v>-9.228133298050202E-3</c:v>
                </c:pt>
                <c:pt idx="331">
                  <c:v>-4.772032809064671E-3</c:v>
                </c:pt>
                <c:pt idx="332">
                  <c:v>0</c:v>
                </c:pt>
                <c:pt idx="333">
                  <c:v>7.2745018695654917E-3</c:v>
                </c:pt>
                <c:pt idx="334">
                  <c:v>4.7376361026081693E-3</c:v>
                </c:pt>
                <c:pt idx="335">
                  <c:v>-4.4876699230557053E-3</c:v>
                </c:pt>
                <c:pt idx="336">
                  <c:v>0</c:v>
                </c:pt>
                <c:pt idx="337">
                  <c:v>-8.5320440869504442E-3</c:v>
                </c:pt>
                <c:pt idx="338">
                  <c:v>6.2806204633819125E-3</c:v>
                </c:pt>
                <c:pt idx="339">
                  <c:v>1.3927156154830048E-2</c:v>
                </c:pt>
                <c:pt idx="340">
                  <c:v>1.1052464071106743E-2</c:v>
                </c:pt>
                <c:pt idx="341">
                  <c:v>3.0549582642586053E-2</c:v>
                </c:pt>
                <c:pt idx="342">
                  <c:v>4.9230071483541228E-2</c:v>
                </c:pt>
                <c:pt idx="343">
                  <c:v>-3.6050263899239446E-2</c:v>
                </c:pt>
                <c:pt idx="344">
                  <c:v>1.2315692583462871E-2</c:v>
                </c:pt>
                <c:pt idx="345">
                  <c:v>1.0567497900879259E-2</c:v>
                </c:pt>
                <c:pt idx="346">
                  <c:v>6.8322389064073823E-3</c:v>
                </c:pt>
                <c:pt idx="347">
                  <c:v>5.1747132795254981E-2</c:v>
                </c:pt>
                <c:pt idx="348">
                  <c:v>1.2848105170561919E-2</c:v>
                </c:pt>
                <c:pt idx="349">
                  <c:v>8.4746491604244818E-3</c:v>
                </c:pt>
                <c:pt idx="350">
                  <c:v>5.889767734571374E-3</c:v>
                </c:pt>
                <c:pt idx="351">
                  <c:v>-2.055376866191461E-2</c:v>
                </c:pt>
                <c:pt idx="352">
                  <c:v>6.6148013200428837E-3</c:v>
                </c:pt>
                <c:pt idx="353">
                  <c:v>-2.1714316067955788E-2</c:v>
                </c:pt>
                <c:pt idx="354">
                  <c:v>3.3763925867116518E-2</c:v>
                </c:pt>
                <c:pt idx="355">
                  <c:v>-1.6098589727600279E-2</c:v>
                </c:pt>
                <c:pt idx="356">
                  <c:v>-1.4193868910215665E-2</c:v>
                </c:pt>
                <c:pt idx="357">
                  <c:v>1.7817399285530944E-2</c:v>
                </c:pt>
                <c:pt idx="358">
                  <c:v>1.0582102170262233E-2</c:v>
                </c:pt>
                <c:pt idx="359">
                  <c:v>-4.0079818767095538E-3</c:v>
                </c:pt>
                <c:pt idx="360">
                  <c:v>-4.2284107830640913E-4</c:v>
                </c:pt>
                <c:pt idx="361">
                  <c:v>-1.5342335167973776E-2</c:v>
                </c:pt>
                <c:pt idx="362">
                  <c:v>1.2801503746530515E-2</c:v>
                </c:pt>
                <c:pt idx="363">
                  <c:v>-7.874857807098767E-3</c:v>
                </c:pt>
                <c:pt idx="364">
                  <c:v>-7.722052302550987E-3</c:v>
                </c:pt>
                <c:pt idx="365">
                  <c:v>8.7898314651110015E-3</c:v>
                </c:pt>
                <c:pt idx="366">
                  <c:v>-1.7223220459074536E-2</c:v>
                </c:pt>
                <c:pt idx="367">
                  <c:v>-3.2442374635914928E-2</c:v>
                </c:pt>
                <c:pt idx="368">
                  <c:v>2.5469160064228547E-2</c:v>
                </c:pt>
                <c:pt idx="369">
                  <c:v>-5.7017339501605167E-3</c:v>
                </c:pt>
                <c:pt idx="370">
                  <c:v>-6.3982819815147328E-3</c:v>
                </c:pt>
                <c:pt idx="371">
                  <c:v>2.8152441870973207E-2</c:v>
                </c:pt>
                <c:pt idx="372">
                  <c:v>-3.6650284885961977E-3</c:v>
                </c:pt>
                <c:pt idx="373">
                  <c:v>-3.5392198818152511E-2</c:v>
                </c:pt>
                <c:pt idx="374">
                  <c:v>2.9047364969664231E-3</c:v>
                </c:pt>
                <c:pt idx="375">
                  <c:v>-1.085245774415973E-2</c:v>
                </c:pt>
                <c:pt idx="376">
                  <c:v>-1.534794841930304E-2</c:v>
                </c:pt>
                <c:pt idx="377">
                  <c:v>1.9657782774618698E-2</c:v>
                </c:pt>
                <c:pt idx="378">
                  <c:v>-4.7646005534543708E-3</c:v>
                </c:pt>
                <c:pt idx="379">
                  <c:v>1.2880068348492609E-2</c:v>
                </c:pt>
                <c:pt idx="380">
                  <c:v>7.1588680183122836E-3</c:v>
                </c:pt>
                <c:pt idx="381">
                  <c:v>2.574679353704545E-2</c:v>
                </c:pt>
                <c:pt idx="382">
                  <c:v>-4.7909073266344197E-3</c:v>
                </c:pt>
                <c:pt idx="383">
                  <c:v>-1.4290688946870186E-2</c:v>
                </c:pt>
                <c:pt idx="384">
                  <c:v>-3.7714550871711075E-3</c:v>
                </c:pt>
                <c:pt idx="385">
                  <c:v>-1.0726446664824972E-2</c:v>
                </c:pt>
                <c:pt idx="386">
                  <c:v>-1.2661204982881027E-2</c:v>
                </c:pt>
                <c:pt idx="387">
                  <c:v>5.4458399132356183E-3</c:v>
                </c:pt>
                <c:pt idx="388">
                  <c:v>1.8164004737038886E-2</c:v>
                </c:pt>
                <c:pt idx="389">
                  <c:v>4.2133062150915392E-3</c:v>
                </c:pt>
                <c:pt idx="390">
                  <c:v>-1.3366154783179748E-2</c:v>
                </c:pt>
                <c:pt idx="391">
                  <c:v>-1.491217628146985E-2</c:v>
                </c:pt>
                <c:pt idx="392">
                  <c:v>6.5797592219933344E-3</c:v>
                </c:pt>
                <c:pt idx="393">
                  <c:v>-1.0457091602751293E-2</c:v>
                </c:pt>
                <c:pt idx="394">
                  <c:v>-9.8748379245740467E-3</c:v>
                </c:pt>
                <c:pt idx="395">
                  <c:v>-2.0792439207500263E-3</c:v>
                </c:pt>
                <c:pt idx="396">
                  <c:v>1.7196333728035699E-2</c:v>
                </c:pt>
                <c:pt idx="397">
                  <c:v>-3.4157358835665281E-3</c:v>
                </c:pt>
                <c:pt idx="398">
                  <c:v>-5.0309122735321503E-3</c:v>
                </c:pt>
                <c:pt idx="399">
                  <c:v>1.1850657371021771E-2</c:v>
                </c:pt>
                <c:pt idx="400">
                  <c:v>-9.10334307747661E-3</c:v>
                </c:pt>
                <c:pt idx="401">
                  <c:v>5.9266021419787556E-3</c:v>
                </c:pt>
                <c:pt idx="402">
                  <c:v>-7.0704222614017629E-3</c:v>
                </c:pt>
                <c:pt idx="403">
                  <c:v>-1.3364213313773039E-2</c:v>
                </c:pt>
                <c:pt idx="404">
                  <c:v>5.0902774894638391E-3</c:v>
                </c:pt>
                <c:pt idx="405">
                  <c:v>-9.2743860333606033E-3</c:v>
                </c:pt>
                <c:pt idx="406">
                  <c:v>-2.2377601960029345E-2</c:v>
                </c:pt>
                <c:pt idx="407">
                  <c:v>-7.1719031817605756E-3</c:v>
                </c:pt>
                <c:pt idx="408">
                  <c:v>6.4570647894372215E-3</c:v>
                </c:pt>
                <c:pt idx="409">
                  <c:v>-9.0997249231344786E-3</c:v>
                </c:pt>
                <c:pt idx="410">
                  <c:v>-6.0320974550537145E-3</c:v>
                </c:pt>
                <c:pt idx="411">
                  <c:v>8.1948074036369643E-3</c:v>
                </c:pt>
                <c:pt idx="412">
                  <c:v>1.3826239107797641E-2</c:v>
                </c:pt>
                <c:pt idx="413">
                  <c:v>4.2522343228829059E-3</c:v>
                </c:pt>
                <c:pt idx="414">
                  <c:v>-1.7838522043575007E-2</c:v>
                </c:pt>
                <c:pt idx="415">
                  <c:v>8.6022343291433552E-3</c:v>
                </c:pt>
                <c:pt idx="416">
                  <c:v>-5.7265406472746284E-3</c:v>
                </c:pt>
                <c:pt idx="417">
                  <c:v>-2.3958323828846399E-3</c:v>
                </c:pt>
                <c:pt idx="418">
                  <c:v>7.1939980156282449E-4</c:v>
                </c:pt>
                <c:pt idx="419">
                  <c:v>6.4508676168134752E-3</c:v>
                </c:pt>
                <c:pt idx="420">
                  <c:v>-6.4508676168135715E-3</c:v>
                </c:pt>
                <c:pt idx="421">
                  <c:v>4.0664603322850693E-3</c:v>
                </c:pt>
                <c:pt idx="422">
                  <c:v>9.7399532538459694E-3</c:v>
                </c:pt>
                <c:pt idx="423">
                  <c:v>5.1874986807207112E-3</c:v>
                </c:pt>
                <c:pt idx="424">
                  <c:v>1.7253813555557978E-2</c:v>
                </c:pt>
                <c:pt idx="425">
                  <c:v>9.6619578347513675E-3</c:v>
                </c:pt>
                <c:pt idx="426">
                  <c:v>-2.7510179880750655E-3</c:v>
                </c:pt>
                <c:pt idx="427">
                  <c:v>3.5629438868204799E-2</c:v>
                </c:pt>
                <c:pt idx="428">
                  <c:v>5.7433660346767551E-3</c:v>
                </c:pt>
                <c:pt idx="429">
                  <c:v>2.4370213239379386E-2</c:v>
                </c:pt>
                <c:pt idx="430">
                  <c:v>2.147871710202711E-2</c:v>
                </c:pt>
                <c:pt idx="431">
                  <c:v>-1.5905322449767268E-2</c:v>
                </c:pt>
                <c:pt idx="432">
                  <c:v>-4.9287574279338383E-3</c:v>
                </c:pt>
                <c:pt idx="433">
                  <c:v>5.7834847434412402E-3</c:v>
                </c:pt>
                <c:pt idx="434">
                  <c:v>-4.4953382902350016E-3</c:v>
                </c:pt>
                <c:pt idx="435">
                  <c:v>6.8420201567594378E-3</c:v>
                </c:pt>
                <c:pt idx="436">
                  <c:v>-1.5677334150293779E-2</c:v>
                </c:pt>
                <c:pt idx="437">
                  <c:v>1.7300630658655114E-3</c:v>
                </c:pt>
                <c:pt idx="438">
                  <c:v>2.0531161529628514E-2</c:v>
                </c:pt>
                <c:pt idx="439">
                  <c:v>8.5267744792416145E-4</c:v>
                </c:pt>
                <c:pt idx="440">
                  <c:v>-7.9153043960150313E-3</c:v>
                </c:pt>
                <c:pt idx="441">
                  <c:v>2.040884925460125E-2</c:v>
                </c:pt>
                <c:pt idx="442">
                  <c:v>-1.0577634352601215E-2</c:v>
                </c:pt>
                <c:pt idx="443">
                  <c:v>-8.9725431867282435E-3</c:v>
                </c:pt>
                <c:pt idx="444">
                  <c:v>-4.0855482791522487E-3</c:v>
                </c:pt>
                <c:pt idx="445">
                  <c:v>3.0347145582212933E-2</c:v>
                </c:pt>
                <c:pt idx="446">
                  <c:v>-3.350079498027003E-3</c:v>
                </c:pt>
                <c:pt idx="447">
                  <c:v>-2.097886641973615E-4</c:v>
                </c:pt>
                <c:pt idx="448">
                  <c:v>-5.8910146667180523E-3</c:v>
                </c:pt>
                <c:pt idx="449">
                  <c:v>2.9319064987808473E-2</c:v>
                </c:pt>
                <c:pt idx="450">
                  <c:v>1.7670798562660722E-2</c:v>
                </c:pt>
                <c:pt idx="451">
                  <c:v>1.0061967642375222E-3</c:v>
                </c:pt>
                <c:pt idx="452">
                  <c:v>-9.0918987158488274E-3</c:v>
                </c:pt>
                <c:pt idx="453">
                  <c:v>9.2929729692040747E-3</c:v>
                </c:pt>
                <c:pt idx="454">
                  <c:v>-1.5604729184890052E-2</c:v>
                </c:pt>
                <c:pt idx="455">
                  <c:v>8.339297209214452E-3</c:v>
                </c:pt>
                <c:pt idx="456">
                  <c:v>-1.2227550181518781E-2</c:v>
                </c:pt>
                <c:pt idx="457">
                  <c:v>6.4512894355534922E-2</c:v>
                </c:pt>
                <c:pt idx="458">
                  <c:v>2.46832245568883E-2</c:v>
                </c:pt>
                <c:pt idx="459">
                  <c:v>-3.5697405790396804E-3</c:v>
                </c:pt>
                <c:pt idx="460">
                  <c:v>-1.1547692393975533E-2</c:v>
                </c:pt>
                <c:pt idx="461">
                  <c:v>-7.619289692594722E-4</c:v>
                </c:pt>
                <c:pt idx="462">
                  <c:v>1.0614229263040283E-2</c:v>
                </c:pt>
                <c:pt idx="463">
                  <c:v>-9.85230029378081E-3</c:v>
                </c:pt>
                <c:pt idx="464">
                  <c:v>-9.1813962034240585E-3</c:v>
                </c:pt>
                <c:pt idx="465">
                  <c:v>-1.4321925047501446E-2</c:v>
                </c:pt>
                <c:pt idx="466">
                  <c:v>2.0261163187292527E-2</c:v>
                </c:pt>
                <c:pt idx="467">
                  <c:v>4.3839537930844951E-3</c:v>
                </c:pt>
                <c:pt idx="468">
                  <c:v>-7.6105916754636189E-4</c:v>
                </c:pt>
                <c:pt idx="469">
                  <c:v>-1.3027001222101917E-2</c:v>
                </c:pt>
                <c:pt idx="470">
                  <c:v>1.6826415208371616E-2</c:v>
                </c:pt>
                <c:pt idx="471">
                  <c:v>-6.0860522269248702E-3</c:v>
                </c:pt>
                <c:pt idx="472">
                  <c:v>-1.074036298144683E-2</c:v>
                </c:pt>
                <c:pt idx="473">
                  <c:v>2.3112178644969731E-3</c:v>
                </c:pt>
                <c:pt idx="474">
                  <c:v>-3.6619132259638094E-3</c:v>
                </c:pt>
                <c:pt idx="475">
                  <c:v>1.0754801958030491E-2</c:v>
                </c:pt>
                <c:pt idx="476">
                  <c:v>2.0046087634028143E-2</c:v>
                </c:pt>
                <c:pt idx="477">
                  <c:v>-1.0540310063941034E-2</c:v>
                </c:pt>
                <c:pt idx="478">
                  <c:v>-1.8524303069492709E-2</c:v>
                </c:pt>
                <c:pt idx="479">
                  <c:v>-4.0560672100699571E-3</c:v>
                </c:pt>
                <c:pt idx="480">
                  <c:v>-5.6283026907384031E-3</c:v>
                </c:pt>
                <c:pt idx="481">
                  <c:v>1.9443577320810077E-3</c:v>
                </c:pt>
                <c:pt idx="482">
                  <c:v>-1.0152375768135971E-2</c:v>
                </c:pt>
                <c:pt idx="483">
                  <c:v>2.3520732222837774E-3</c:v>
                </c:pt>
                <c:pt idx="484">
                  <c:v>-5.4967230236393902E-3</c:v>
                </c:pt>
                <c:pt idx="485">
                  <c:v>-2.3649885886368989E-3</c:v>
                </c:pt>
                <c:pt idx="486">
                  <c:v>1.0403464465990678E-2</c:v>
                </c:pt>
                <c:pt idx="487">
                  <c:v>3.9047426860889628E-4</c:v>
                </c:pt>
                <c:pt idx="488">
                  <c:v>-1.1386034054597569E-2</c:v>
                </c:pt>
                <c:pt idx="489">
                  <c:v>-1.9763371956717435E-3</c:v>
                </c:pt>
                <c:pt idx="490">
                  <c:v>3.5545224589112914E-3</c:v>
                </c:pt>
                <c:pt idx="491">
                  <c:v>2.9524916566847294E-3</c:v>
                </c:pt>
                <c:pt idx="492">
                  <c:v>4.3145340969212324E-3</c:v>
                </c:pt>
                <c:pt idx="493">
                  <c:v>2.8741528118273973E-2</c:v>
                </c:pt>
                <c:pt idx="494">
                  <c:v>2.3490692991923263E-2</c:v>
                </c:pt>
                <c:pt idx="495">
                  <c:v>-8.7679251315128087E-3</c:v>
                </c:pt>
                <c:pt idx="496">
                  <c:v>-7.4970811367806964E-4</c:v>
                </c:pt>
                <c:pt idx="497">
                  <c:v>-2.4406495878315907E-3</c:v>
                </c:pt>
                <c:pt idx="498">
                  <c:v>7.4906248204924565E-3</c:v>
                </c:pt>
                <c:pt idx="499">
                  <c:v>-8.4308900393933548E-3</c:v>
                </c:pt>
                <c:pt idx="500">
                  <c:v>5.0670344070041654E-3</c:v>
                </c:pt>
                <c:pt idx="501">
                  <c:v>1.6948060879156586E-3</c:v>
                </c:pt>
                <c:pt idx="502">
                  <c:v>-1.669554308210594E-2</c:v>
                </c:pt>
                <c:pt idx="503">
                  <c:v>1.1035078472964697E-2</c:v>
                </c:pt>
                <c:pt idx="504">
                  <c:v>-3.9814066307558779E-3</c:v>
                </c:pt>
                <c:pt idx="505">
                  <c:v>-1.5208597693177309E-3</c:v>
                </c:pt>
                <c:pt idx="506">
                  <c:v>1.6229760860364373E-2</c:v>
                </c:pt>
                <c:pt idx="507">
                  <c:v>2.9693290216777989E-2</c:v>
                </c:pt>
                <c:pt idx="508">
                  <c:v>2.0682368147886251E-2</c:v>
                </c:pt>
                <c:pt idx="509">
                  <c:v>-1.362031939929397E-2</c:v>
                </c:pt>
                <c:pt idx="510">
                  <c:v>4.6805220370916287E-3</c:v>
                </c:pt>
                <c:pt idx="511">
                  <c:v>-2.1420335352499011E-2</c:v>
                </c:pt>
                <c:pt idx="512">
                  <c:v>5.4894833660612376E-3</c:v>
                </c:pt>
                <c:pt idx="513">
                  <c:v>-8.0615703957954924E-3</c:v>
                </c:pt>
                <c:pt idx="514">
                  <c:v>4.2221103210785841E-3</c:v>
                </c:pt>
                <c:pt idx="515">
                  <c:v>4.0219655455420757E-3</c:v>
                </c:pt>
                <c:pt idx="516">
                  <c:v>-1.5814975530363692E-2</c:v>
                </c:pt>
                <c:pt idx="517">
                  <c:v>-5.7409274114771883E-2</c:v>
                </c:pt>
                <c:pt idx="518">
                  <c:v>-2.4241144840010147E-2</c:v>
                </c:pt>
                <c:pt idx="519">
                  <c:v>2.6789951291193156E-2</c:v>
                </c:pt>
                <c:pt idx="520">
                  <c:v>-1.6783852085398641E-2</c:v>
                </c:pt>
                <c:pt idx="521">
                  <c:v>5.3619512944742247E-3</c:v>
                </c:pt>
                <c:pt idx="522">
                  <c:v>-1.0352485696916949E-2</c:v>
                </c:pt>
                <c:pt idx="523">
                  <c:v>-2.6976627909789101E-2</c:v>
                </c:pt>
                <c:pt idx="524">
                  <c:v>6.1488103990680653E-3</c:v>
                </c:pt>
                <c:pt idx="525">
                  <c:v>-8.2068147895307218E-3</c:v>
                </c:pt>
                <c:pt idx="526">
                  <c:v>9.0238128518409389E-3</c:v>
                </c:pt>
                <c:pt idx="527">
                  <c:v>2.7189332971266078E-2</c:v>
                </c:pt>
                <c:pt idx="528">
                  <c:v>3.4947372298299084E-2</c:v>
                </c:pt>
                <c:pt idx="529">
                  <c:v>9.5475147598850958E-3</c:v>
                </c:pt>
                <c:pt idx="530">
                  <c:v>4.3614201536143022E-3</c:v>
                </c:pt>
                <c:pt idx="531">
                  <c:v>1.20370751221343E-2</c:v>
                </c:pt>
                <c:pt idx="532">
                  <c:v>1.6317761182128267E-2</c:v>
                </c:pt>
                <c:pt idx="533">
                  <c:v>4.7706975159403286E-3</c:v>
                </c:pt>
                <c:pt idx="534">
                  <c:v>-2.1649511974781498E-2</c:v>
                </c:pt>
                <c:pt idx="535">
                  <c:v>7.2686731352329791E-3</c:v>
                </c:pt>
                <c:pt idx="536">
                  <c:v>5.3709105119440909E-3</c:v>
                </c:pt>
                <c:pt idx="537">
                  <c:v>3.1351251125943847E-3</c:v>
                </c:pt>
                <c:pt idx="538">
                  <c:v>-1.1667903989387225E-2</c:v>
                </c:pt>
                <c:pt idx="539">
                  <c:v>-2.0512941559960524E-3</c:v>
                </c:pt>
                <c:pt idx="540">
                  <c:v>7.0685009569668089E-3</c:v>
                </c:pt>
                <c:pt idx="541">
                  <c:v>-3.3419993621005978E-3</c:v>
                </c:pt>
                <c:pt idx="542">
                  <c:v>-5.2209589325415964E-3</c:v>
                </c:pt>
                <c:pt idx="543">
                  <c:v>5.3328927856971055E-2</c:v>
                </c:pt>
                <c:pt idx="544">
                  <c:v>3.3619802568107598E-3</c:v>
                </c:pt>
                <c:pt idx="545">
                  <c:v>-1.8722118467203591E-2</c:v>
                </c:pt>
                <c:pt idx="546">
                  <c:v>4.8478488725316364E-3</c:v>
                </c:pt>
                <c:pt idx="547">
                  <c:v>5.5371652795019365E-3</c:v>
                </c:pt>
                <c:pt idx="548">
                  <c:v>-5.5371652795018983E-3</c:v>
                </c:pt>
                <c:pt idx="549">
                  <c:v>-1.0624031218267795E-2</c:v>
                </c:pt>
                <c:pt idx="550">
                  <c:v>-1.9375520356701221E-2</c:v>
                </c:pt>
                <c:pt idx="551">
                  <c:v>-3.327788633038556E-3</c:v>
                </c:pt>
                <c:pt idx="552">
                  <c:v>1.3245240676798997E-2</c:v>
                </c:pt>
                <c:pt idx="553">
                  <c:v>1.8271314927922926E-4</c:v>
                </c:pt>
                <c:pt idx="554">
                  <c:v>1.8273887279733264E-4</c:v>
                </c:pt>
                <c:pt idx="555">
                  <c:v>-1.7693111133369459E-2</c:v>
                </c:pt>
                <c:pt idx="556">
                  <c:v>-3.250470758784154E-2</c:v>
                </c:pt>
                <c:pt idx="557">
                  <c:v>-1.9787265416338715E-2</c:v>
                </c:pt>
                <c:pt idx="558">
                  <c:v>0</c:v>
                </c:pt>
                <c:pt idx="559">
                  <c:v>3.124650102076678E-2</c:v>
                </c:pt>
                <c:pt idx="560">
                  <c:v>-6.2863068579176408E-3</c:v>
                </c:pt>
                <c:pt idx="561">
                  <c:v>-9.7936787944799993E-3</c:v>
                </c:pt>
                <c:pt idx="562">
                  <c:v>2.5055563157220457E-3</c:v>
                </c:pt>
                <c:pt idx="563">
                  <c:v>-1.5411585208104704E-3</c:v>
                </c:pt>
                <c:pt idx="564">
                  <c:v>1.5519321398295648E-3</c:v>
                </c:pt>
                <c:pt idx="565">
                  <c:v>-1.4054528316306904E-2</c:v>
                </c:pt>
                <c:pt idx="566">
                  <c:v>-1.9452774151403347E-2</c:v>
                </c:pt>
                <c:pt idx="567">
                  <c:v>7.7867911547009946E-3</c:v>
                </c:pt>
                <c:pt idx="568">
                  <c:v>-2.456329519948583E-2</c:v>
                </c:pt>
                <c:pt idx="569">
                  <c:v>3.0314449132020863E-2</c:v>
                </c:pt>
                <c:pt idx="570">
                  <c:v>-2.5637276089086058E-2</c:v>
                </c:pt>
                <c:pt idx="571">
                  <c:v>-9.3763248723865676E-3</c:v>
                </c:pt>
                <c:pt idx="572">
                  <c:v>-1.7977595893104773E-2</c:v>
                </c:pt>
                <c:pt idx="573">
                  <c:v>4.3690707909824766E-3</c:v>
                </c:pt>
                <c:pt idx="574">
                  <c:v>1.9326301052933575E-2</c:v>
                </c:pt>
                <c:pt idx="575">
                  <c:v>7.1015499230465797E-3</c:v>
                </c:pt>
                <c:pt idx="576">
                  <c:v>2.1007065508876401E-2</c:v>
                </c:pt>
                <c:pt idx="577">
                  <c:v>9.4582762604357041E-3</c:v>
                </c:pt>
                <c:pt idx="578">
                  <c:v>-7.8479582791501164E-4</c:v>
                </c:pt>
                <c:pt idx="579">
                  <c:v>-4.7216686419898971E-3</c:v>
                </c:pt>
                <c:pt idx="580">
                  <c:v>-4.1497747447516772E-3</c:v>
                </c:pt>
                <c:pt idx="581">
                  <c:v>-2.7761144975758036E-3</c:v>
                </c:pt>
                <c:pt idx="582">
                  <c:v>-2.0867559061282136E-2</c:v>
                </c:pt>
                <c:pt idx="583">
                  <c:v>1.5491725117004446E-2</c:v>
                </c:pt>
                <c:pt idx="584">
                  <c:v>-1.1444756217074274E-2</c:v>
                </c:pt>
                <c:pt idx="585">
                  <c:v>5.6383301372870866E-3</c:v>
                </c:pt>
                <c:pt idx="586">
                  <c:v>4.6078329545567514E-3</c:v>
                </c:pt>
                <c:pt idx="587">
                  <c:v>1.7829355954778615E-2</c:v>
                </c:pt>
                <c:pt idx="588">
                  <c:v>-3.1465096675692655E-3</c:v>
                </c:pt>
                <c:pt idx="589">
                  <c:v>-5.9104797845270431E-4</c:v>
                </c:pt>
                <c:pt idx="590">
                  <c:v>8.6342491943968251E-3</c:v>
                </c:pt>
                <c:pt idx="591">
                  <c:v>1.6087139794595286E-2</c:v>
                </c:pt>
                <c:pt idx="592">
                  <c:v>3.4549057688907968E-3</c:v>
                </c:pt>
                <c:pt idx="593">
                  <c:v>-1.3421473317556728E-3</c:v>
                </c:pt>
                <c:pt idx="594">
                  <c:v>-6.3158039711804337E-2</c:v>
                </c:pt>
                <c:pt idx="595">
                  <c:v>-3.0703268083255076E-3</c:v>
                </c:pt>
                <c:pt idx="596">
                  <c:v>1.1414732169348544E-2</c:v>
                </c:pt>
                <c:pt idx="597">
                  <c:v>-1.1824831041948702E-2</c:v>
                </c:pt>
                <c:pt idx="598">
                  <c:v>-1.0259396064937476E-3</c:v>
                </c:pt>
                <c:pt idx="599">
                  <c:v>1.845969239549146E-3</c:v>
                </c:pt>
                <c:pt idx="600">
                  <c:v>-2.0492242522316453E-4</c:v>
                </c:pt>
                <c:pt idx="601">
                  <c:v>2.0474903401155029E-3</c:v>
                </c:pt>
                <c:pt idx="602">
                  <c:v>-5.332215365226262E-3</c:v>
                </c:pt>
                <c:pt idx="603">
                  <c:v>1.8135974383281211E-2</c:v>
                </c:pt>
                <c:pt idx="604">
                  <c:v>4.4328391379717105E-3</c:v>
                </c:pt>
                <c:pt idx="605">
                  <c:v>-1.3154129554707959E-2</c:v>
                </c:pt>
                <c:pt idx="606">
                  <c:v>-2.2432894997857326E-3</c:v>
                </c:pt>
                <c:pt idx="607">
                  <c:v>-3.0261365905492905E-2</c:v>
                </c:pt>
                <c:pt idx="608">
                  <c:v>-6.5449754581204649E-3</c:v>
                </c:pt>
                <c:pt idx="609">
                  <c:v>8.4694146564451896E-4</c:v>
                </c:pt>
                <c:pt idx="610">
                  <c:v>-1.4066729570479421E-2</c:v>
                </c:pt>
                <c:pt idx="611">
                  <c:v>6.8449416900255309E-3</c:v>
                </c:pt>
                <c:pt idx="612">
                  <c:v>1.0652853283076708E-3</c:v>
                </c:pt>
                <c:pt idx="613">
                  <c:v>-1.7049833958366304E-3</c:v>
                </c:pt>
                <c:pt idx="614">
                  <c:v>4.4694986702561185E-3</c:v>
                </c:pt>
                <c:pt idx="615">
                  <c:v>3.8151891711483803E-3</c:v>
                </c:pt>
                <c:pt idx="616">
                  <c:v>4.0113751169260203E-3</c:v>
                </c:pt>
                <c:pt idx="617">
                  <c:v>1.256303755765369E-2</c:v>
                </c:pt>
                <c:pt idx="618">
                  <c:v>-4.5881508113437917E-3</c:v>
                </c:pt>
                <c:pt idx="619">
                  <c:v>-1.0456794961779788E-3</c:v>
                </c:pt>
                <c:pt idx="620">
                  <c:v>4.3845783739088892E-3</c:v>
                </c:pt>
                <c:pt idx="621">
                  <c:v>6.230534230041212E-3</c:v>
                </c:pt>
                <c:pt idx="622">
                  <c:v>2.9176808135695217E-2</c:v>
                </c:pt>
                <c:pt idx="623">
                  <c:v>-3.6261202342333819E-3</c:v>
                </c:pt>
                <c:pt idx="624">
                  <c:v>-1.0142056852985587E-2</c:v>
                </c:pt>
                <c:pt idx="625">
                  <c:v>-1.1070249030591757E-2</c:v>
                </c:pt>
                <c:pt idx="626">
                  <c:v>-6.2325345500011326E-4</c:v>
                </c:pt>
                <c:pt idx="627">
                  <c:v>2.4907306048963102E-3</c:v>
                </c:pt>
                <c:pt idx="628">
                  <c:v>4.1372908080013256E-3</c:v>
                </c:pt>
                <c:pt idx="629">
                  <c:v>-8.9166058274435852E-3</c:v>
                </c:pt>
                <c:pt idx="630">
                  <c:v>-3.1291830501635094E-3</c:v>
                </c:pt>
                <c:pt idx="631">
                  <c:v>1.2528174239974854E-3</c:v>
                </c:pt>
                <c:pt idx="632">
                  <c:v>1.2237015057508483E-2</c:v>
                </c:pt>
                <c:pt idx="633">
                  <c:v>2.2650222967764422E-3</c:v>
                </c:pt>
                <c:pt idx="634">
                  <c:v>9.416709799219514E-3</c:v>
                </c:pt>
                <c:pt idx="635">
                  <c:v>-7.5673339747027498E-3</c:v>
                </c:pt>
                <c:pt idx="636">
                  <c:v>1.8459619461491743E-3</c:v>
                </c:pt>
                <c:pt idx="637">
                  <c:v>-7.8173677192140464E-3</c:v>
                </c:pt>
                <c:pt idx="638">
                  <c:v>1.4353332597132456E-2</c:v>
                </c:pt>
                <c:pt idx="639">
                  <c:v>-4.0799855122143442E-3</c:v>
                </c:pt>
                <c:pt idx="640">
                  <c:v>4.0799855122143095E-3</c:v>
                </c:pt>
                <c:pt idx="641">
                  <c:v>4.0634284008260781E-3</c:v>
                </c:pt>
                <c:pt idx="642">
                  <c:v>2.8345622619699801E-3</c:v>
                </c:pt>
                <c:pt idx="643">
                  <c:v>-1.4162875494395811E-3</c:v>
                </c:pt>
                <c:pt idx="644">
                  <c:v>8.2670217257571066E-3</c:v>
                </c:pt>
                <c:pt idx="645">
                  <c:v>2.4006683944098783E-2</c:v>
                </c:pt>
                <c:pt idx="646">
                  <c:v>2.1541330255167961E-3</c:v>
                </c:pt>
                <c:pt idx="647">
                  <c:v>-9.8290639812500403E-3</c:v>
                </c:pt>
                <c:pt idx="648">
                  <c:v>-1.6130939448482866E-2</c:v>
                </c:pt>
                <c:pt idx="649">
                  <c:v>3.4071217377875146E-3</c:v>
                </c:pt>
                <c:pt idx="650">
                  <c:v>-1.248251504521521E-2</c:v>
                </c:pt>
                <c:pt idx="651">
                  <c:v>2.4281494386353161E-3</c:v>
                </c:pt>
                <c:pt idx="652">
                  <c:v>-1.6916707469401798E-2</c:v>
                </c:pt>
                <c:pt idx="653">
                  <c:v>1.1038479953955125E-2</c:v>
                </c:pt>
                <c:pt idx="654">
                  <c:v>-2.034965654618802E-3</c:v>
                </c:pt>
                <c:pt idx="655">
                  <c:v>-2.2433120058255561E-3</c:v>
                </c:pt>
                <c:pt idx="656">
                  <c:v>3.8716113578436281E-3</c:v>
                </c:pt>
                <c:pt idx="657">
                  <c:v>1.3132846899895719E-2</c:v>
                </c:pt>
                <c:pt idx="658">
                  <c:v>-2.8140508038130472E-3</c:v>
                </c:pt>
                <c:pt idx="659">
                  <c:v>6.2205749876899719E-3</c:v>
                </c:pt>
                <c:pt idx="660">
                  <c:v>6.1820340018343559E-3</c:v>
                </c:pt>
                <c:pt idx="661">
                  <c:v>-5.1823520880397485E-3</c:v>
                </c:pt>
                <c:pt idx="662">
                  <c:v>-9.9968191379475415E-4</c:v>
                </c:pt>
                <c:pt idx="663">
                  <c:v>3.7935159770171832E-3</c:v>
                </c:pt>
                <c:pt idx="664">
                  <c:v>1.0900901528993869E-2</c:v>
                </c:pt>
                <c:pt idx="665">
                  <c:v>7.8819233337559314E-4</c:v>
                </c:pt>
                <c:pt idx="666">
                  <c:v>-1.0295087878322881E-2</c:v>
                </c:pt>
                <c:pt idx="667">
                  <c:v>5.7545639653551837E-3</c:v>
                </c:pt>
                <c:pt idx="668">
                  <c:v>2.1741436794275675E-3</c:v>
                </c:pt>
                <c:pt idx="669">
                  <c:v>-1.382968387394024E-3</c:v>
                </c:pt>
                <c:pt idx="670">
                  <c:v>-9.8908799622356484E-4</c:v>
                </c:pt>
                <c:pt idx="671">
                  <c:v>3.9572316220690373E-4</c:v>
                </c:pt>
                <c:pt idx="672">
                  <c:v>1.121287364836406E-2</c:v>
                </c:pt>
                <c:pt idx="673">
                  <c:v>1.3683696390155862E-3</c:v>
                </c:pt>
                <c:pt idx="674">
                  <c:v>-1.3966949480243225E-2</c:v>
                </c:pt>
                <c:pt idx="675">
                  <c:v>1.1815848499619879E-2</c:v>
                </c:pt>
                <c:pt idx="676">
                  <c:v>-7.8616993299834344E-3</c:v>
                </c:pt>
                <c:pt idx="677">
                  <c:v>-8.3218654612092127E-3</c:v>
                </c:pt>
                <c:pt idx="678">
                  <c:v>-6.186969390099337E-3</c:v>
                </c:pt>
                <c:pt idx="679">
                  <c:v>2.3739995353562575E-2</c:v>
                </c:pt>
                <c:pt idx="680">
                  <c:v>-5.2925850676138874E-3</c:v>
                </c:pt>
                <c:pt idx="681">
                  <c:v>4.7058552369508818E-3</c:v>
                </c:pt>
                <c:pt idx="682">
                  <c:v>7.6001269983747713E-3</c:v>
                </c:pt>
                <c:pt idx="683">
                  <c:v>3.1013758739794183E-3</c:v>
                </c:pt>
                <c:pt idx="684">
                  <c:v>-7.3814848844745871E-3</c:v>
                </c:pt>
                <c:pt idx="685">
                  <c:v>1.2978363793262275E-2</c:v>
                </c:pt>
                <c:pt idx="686">
                  <c:v>-6.5650092981985701E-3</c:v>
                </c:pt>
                <c:pt idx="687">
                  <c:v>-1.0124703173868075E-2</c:v>
                </c:pt>
                <c:pt idx="688">
                  <c:v>1.1866712936937591E-2</c:v>
                </c:pt>
                <c:pt idx="689">
                  <c:v>-1.0302328942670934E-2</c:v>
                </c:pt>
                <c:pt idx="690">
                  <c:v>-5.7227964851117629E-3</c:v>
                </c:pt>
                <c:pt idx="691">
                  <c:v>-6.3530131636590492E-3</c:v>
                </c:pt>
                <c:pt idx="692">
                  <c:v>1.2665899454636953E-2</c:v>
                </c:pt>
                <c:pt idx="693">
                  <c:v>5.1001012462185092E-3</c:v>
                </c:pt>
                <c:pt idx="694">
                  <c:v>-2.6567788868239212E-2</c:v>
                </c:pt>
                <c:pt idx="695">
                  <c:v>8.8017881673836083E-3</c:v>
                </c:pt>
                <c:pt idx="696">
                  <c:v>-1.4241516668676053E-2</c:v>
                </c:pt>
                <c:pt idx="697">
                  <c:v>1.5634680050695109E-2</c:v>
                </c:pt>
                <c:pt idx="698">
                  <c:v>-2.3952007180454409E-2</c:v>
                </c:pt>
                <c:pt idx="699">
                  <c:v>-3.4690669756407581E-3</c:v>
                </c:pt>
                <c:pt idx="700">
                  <c:v>8.1735215163801316E-4</c:v>
                </c:pt>
                <c:pt idx="701">
                  <c:v>5.2964380933388979E-3</c:v>
                </c:pt>
                <c:pt idx="702">
                  <c:v>2.4087822381849439E-2</c:v>
                </c:pt>
                <c:pt idx="703">
                  <c:v>2.7728911377946563E-3</c:v>
                </c:pt>
                <c:pt idx="704">
                  <c:v>2.7120954216522164E-2</c:v>
                </c:pt>
                <c:pt idx="705">
                  <c:v>-2.1196788150117237E-3</c:v>
                </c:pt>
                <c:pt idx="706">
                  <c:v>1.26511161806685E-2</c:v>
                </c:pt>
                <c:pt idx="707">
                  <c:v>2.129546140263746E-2</c:v>
                </c:pt>
                <c:pt idx="708">
                  <c:v>-1.8664054001229487E-3</c:v>
                </c:pt>
                <c:pt idx="709">
                  <c:v>1.2438697757110305E-2</c:v>
                </c:pt>
                <c:pt idx="710">
                  <c:v>-7.3830219221834924E-4</c:v>
                </c:pt>
                <c:pt idx="711">
                  <c:v>8.5255780136002116E-2</c:v>
                </c:pt>
                <c:pt idx="712">
                  <c:v>-1.3484905818973904E-2</c:v>
                </c:pt>
                <c:pt idx="713">
                  <c:v>-6.724737438770439E-3</c:v>
                </c:pt>
                <c:pt idx="714">
                  <c:v>6.9182312329079114E-4</c:v>
                </c:pt>
                <c:pt idx="715">
                  <c:v>-3.4585173424240488E-4</c:v>
                </c:pt>
                <c:pt idx="716">
                  <c:v>1.1008011597391433E-2</c:v>
                </c:pt>
                <c:pt idx="717">
                  <c:v>-2.3976542186846523E-3</c:v>
                </c:pt>
                <c:pt idx="718">
                  <c:v>8.3668487052917656E-3</c:v>
                </c:pt>
                <c:pt idx="719">
                  <c:v>-1.5315255929741619E-3</c:v>
                </c:pt>
                <c:pt idx="720">
                  <c:v>-1.875065573335287E-3</c:v>
                </c:pt>
                <c:pt idx="721">
                  <c:v>-1.3916586306737585E-2</c:v>
                </c:pt>
                <c:pt idx="722">
                  <c:v>2.5918269901709142E-3</c:v>
                </c:pt>
                <c:pt idx="723">
                  <c:v>8.2488824850549935E-3</c:v>
                </c:pt>
                <c:pt idx="724">
                  <c:v>4.6102746252927092E-3</c:v>
                </c:pt>
                <c:pt idx="725">
                  <c:v>1.8721933725283214E-3</c:v>
                </c:pt>
                <c:pt idx="726">
                  <c:v>-3.4065911663094281E-3</c:v>
                </c:pt>
                <c:pt idx="727">
                  <c:v>3.2364875778038891E-3</c:v>
                </c:pt>
                <c:pt idx="728">
                  <c:v>1.189777270983203E-3</c:v>
                </c:pt>
                <c:pt idx="729">
                  <c:v>-5.9630206377239547E-3</c:v>
                </c:pt>
                <c:pt idx="730">
                  <c:v>5.7931621550006062E-3</c:v>
                </c:pt>
                <c:pt idx="731">
                  <c:v>3.2227810493414594E-3</c:v>
                </c:pt>
                <c:pt idx="732">
                  <c:v>0</c:v>
                </c:pt>
                <c:pt idx="733">
                  <c:v>3.212481539933565E-3</c:v>
                </c:pt>
                <c:pt idx="734">
                  <c:v>-3.5512451927950037E-3</c:v>
                </c:pt>
                <c:pt idx="735">
                  <c:v>-2.3744747099566136E-3</c:v>
                </c:pt>
                <c:pt idx="736">
                  <c:v>2.9448364412599824E-2</c:v>
                </c:pt>
                <c:pt idx="737">
                  <c:v>3.2964694849645033E-4</c:v>
                </c:pt>
                <c:pt idx="738">
                  <c:v>-1.1604853814695251E-2</c:v>
                </c:pt>
                <c:pt idx="739">
                  <c:v>-1.1572496862361958E-2</c:v>
                </c:pt>
                <c:pt idx="740">
                  <c:v>6.7250011620993482E-3</c:v>
                </c:pt>
                <c:pt idx="741">
                  <c:v>-1.5705806074272841E-2</c:v>
                </c:pt>
                <c:pt idx="742">
                  <c:v>-3.4100762823657121E-3</c:v>
                </c:pt>
                <c:pt idx="743">
                  <c:v>-1.4797254283709902E-2</c:v>
                </c:pt>
                <c:pt idx="744">
                  <c:v>2.5668761694989779E-2</c:v>
                </c:pt>
                <c:pt idx="745">
                  <c:v>2.6672726745557353E-2</c:v>
                </c:pt>
                <c:pt idx="746">
                  <c:v>8.3545261524863839E-3</c:v>
                </c:pt>
                <c:pt idx="747">
                  <c:v>-3.9228191059561155E-3</c:v>
                </c:pt>
                <c:pt idx="748">
                  <c:v>-3.1611375416838776E-2</c:v>
                </c:pt>
                <c:pt idx="749">
                  <c:v>-1.690257702483362E-4</c:v>
                </c:pt>
                <c:pt idx="750">
                  <c:v>7.2433714884809425E-3</c:v>
                </c:pt>
                <c:pt idx="751">
                  <c:v>3.8529077055346724E-3</c:v>
                </c:pt>
                <c:pt idx="752">
                  <c:v>-8.4159242068602568E-4</c:v>
                </c:pt>
                <c:pt idx="753">
                  <c:v>-6.080077170562183E-3</c:v>
                </c:pt>
                <c:pt idx="754">
                  <c:v>8.0985763772882663E-3</c:v>
                </c:pt>
                <c:pt idx="755">
                  <c:v>-1.5750962650858329E-2</c:v>
                </c:pt>
                <c:pt idx="756">
                  <c:v>-1.7085639636019851E-3</c:v>
                </c:pt>
                <c:pt idx="757">
                  <c:v>1.2912204600275272E-2</c:v>
                </c:pt>
                <c:pt idx="758">
                  <c:v>2.4676129328482753E-2</c:v>
                </c:pt>
                <c:pt idx="759">
                  <c:v>-6.6094351863329806E-3</c:v>
                </c:pt>
                <c:pt idx="760">
                  <c:v>3.0369699389293764E-2</c:v>
                </c:pt>
                <c:pt idx="761">
                  <c:v>1.5004244367894829E-2</c:v>
                </c:pt>
                <c:pt idx="762">
                  <c:v>-2.6968795734255689E-3</c:v>
                </c:pt>
                <c:pt idx="763">
                  <c:v>-2.1191998812131883E-2</c:v>
                </c:pt>
                <c:pt idx="764">
                  <c:v>1.0973165337884084E-2</c:v>
                </c:pt>
                <c:pt idx="765">
                  <c:v>2.2442994159612654E-3</c:v>
                </c:pt>
                <c:pt idx="766">
                  <c:v>-8.0386218671460695E-3</c:v>
                </c:pt>
                <c:pt idx="767">
                  <c:v>2.2573266496509832E-3</c:v>
                </c:pt>
                <c:pt idx="768">
                  <c:v>-3.2217550371312954E-4</c:v>
                </c:pt>
                <c:pt idx="769">
                  <c:v>6.2635660558694609E-3</c:v>
                </c:pt>
                <c:pt idx="770">
                  <c:v>-7.5532393593746574E-3</c:v>
                </c:pt>
                <c:pt idx="771">
                  <c:v>-1.0703955172670617E-2</c:v>
                </c:pt>
                <c:pt idx="772">
                  <c:v>-3.102844832139252E-3</c:v>
                </c:pt>
                <c:pt idx="773">
                  <c:v>-1.4331825969589115E-2</c:v>
                </c:pt>
                <c:pt idx="774">
                  <c:v>-6.6392218695694185E-4</c:v>
                </c:pt>
                <c:pt idx="775">
                  <c:v>-6.1620481286237747E-3</c:v>
                </c:pt>
                <c:pt idx="776">
                  <c:v>-1.041148395293332E-2</c:v>
                </c:pt>
                <c:pt idx="777">
                  <c:v>1.6573532081557169E-2</c:v>
                </c:pt>
                <c:pt idx="778">
                  <c:v>-9.3411941990042997E-3</c:v>
                </c:pt>
                <c:pt idx="779">
                  <c:v>-1.3837558922039363E-2</c:v>
                </c:pt>
                <c:pt idx="780">
                  <c:v>1.6515437378553662E-2</c:v>
                </c:pt>
                <c:pt idx="781">
                  <c:v>-8.7292854828801142E-3</c:v>
                </c:pt>
                <c:pt idx="782">
                  <c:v>2.8621570148986762E-3</c:v>
                </c:pt>
                <c:pt idx="783">
                  <c:v>9.3709112566453343E-3</c:v>
                </c:pt>
                <c:pt idx="784">
                  <c:v>9.9879764755417331E-4</c:v>
                </c:pt>
                <c:pt idx="785">
                  <c:v>-1.4986319989282713E-3</c:v>
                </c:pt>
                <c:pt idx="786">
                  <c:v>-7.6949082161192174E-3</c:v>
                </c:pt>
                <c:pt idx="787">
                  <c:v>1.6157624410609125E-2</c:v>
                </c:pt>
                <c:pt idx="788">
                  <c:v>1.2642817714624716E-2</c:v>
                </c:pt>
                <c:pt idx="789">
                  <c:v>2.6071213188181585E-3</c:v>
                </c:pt>
                <c:pt idx="790">
                  <c:v>-3.7498798896578537E-3</c:v>
                </c:pt>
                <c:pt idx="791">
                  <c:v>3.9125803072906865E-3</c:v>
                </c:pt>
                <c:pt idx="792">
                  <c:v>-8.8250436472411976E-3</c:v>
                </c:pt>
                <c:pt idx="793">
                  <c:v>2.2399916803821127E-2</c:v>
                </c:pt>
                <c:pt idx="794">
                  <c:v>-6.1182112446196337E-3</c:v>
                </c:pt>
                <c:pt idx="795">
                  <c:v>5.8798965929750986E-2</c:v>
                </c:pt>
                <c:pt idx="796">
                  <c:v>5.7699082160397059E-3</c:v>
                </c:pt>
                <c:pt idx="797">
                  <c:v>-1.4180317300111345E-2</c:v>
                </c:pt>
                <c:pt idx="798">
                  <c:v>1.8862706857726768E-2</c:v>
                </c:pt>
                <c:pt idx="799">
                  <c:v>-1.2586434931149288E-2</c:v>
                </c:pt>
                <c:pt idx="800">
                  <c:v>1.0676378963149565E-3</c:v>
                </c:pt>
                <c:pt idx="801">
                  <c:v>1.587940280825886E-2</c:v>
                </c:pt>
                <c:pt idx="802">
                  <c:v>3.2954029954804596E-3</c:v>
                </c:pt>
                <c:pt idx="803">
                  <c:v>1.7198289349079743E-2</c:v>
                </c:pt>
                <c:pt idx="804">
                  <c:v>-6.0449298333394618E-3</c:v>
                </c:pt>
                <c:pt idx="805">
                  <c:v>1.2491880696258973E-2</c:v>
                </c:pt>
                <c:pt idx="806">
                  <c:v>-2.19317713173388E-3</c:v>
                </c:pt>
                <c:pt idx="807">
                  <c:v>-8.2304603080659844E-3</c:v>
                </c:pt>
                <c:pt idx="808">
                  <c:v>-2.6599630926441345E-3</c:v>
                </c:pt>
                <c:pt idx="809">
                  <c:v>-2.836536566504334E-2</c:v>
                </c:pt>
                <c:pt idx="810">
                  <c:v>-1.5185592500821365E-2</c:v>
                </c:pt>
                <c:pt idx="811">
                  <c:v>4.6261068006078114E-3</c:v>
                </c:pt>
                <c:pt idx="812">
                  <c:v>3.9920553456968752E-3</c:v>
                </c:pt>
                <c:pt idx="813">
                  <c:v>7.6324691399289645E-3</c:v>
                </c:pt>
                <c:pt idx="814">
                  <c:v>-1.93465643245147E-2</c:v>
                </c:pt>
                <c:pt idx="815">
                  <c:v>-8.9279180872616562E-3</c:v>
                </c:pt>
                <c:pt idx="816">
                  <c:v>-5.2054981883556724E-3</c:v>
                </c:pt>
                <c:pt idx="817">
                  <c:v>-3.6441396964458188E-3</c:v>
                </c:pt>
                <c:pt idx="818">
                  <c:v>0</c:v>
                </c:pt>
                <c:pt idx="819">
                  <c:v>8.2201092079372973E-3</c:v>
                </c:pt>
                <c:pt idx="820">
                  <c:v>-9.4506136614177475E-4</c:v>
                </c:pt>
                <c:pt idx="821">
                  <c:v>1.842363823798393E-2</c:v>
                </c:pt>
                <c:pt idx="822">
                  <c:v>-1.0731868461217476E-2</c:v>
                </c:pt>
                <c:pt idx="823">
                  <c:v>1.2501707688036554E-3</c:v>
                </c:pt>
                <c:pt idx="824">
                  <c:v>-9.4147652613380955E-3</c:v>
                </c:pt>
                <c:pt idx="825">
                  <c:v>3.9335936823621685E-3</c:v>
                </c:pt>
                <c:pt idx="826">
                  <c:v>2.5886871727848874E-2</c:v>
                </c:pt>
                <c:pt idx="827">
                  <c:v>7.7738739099101712E-3</c:v>
                </c:pt>
                <c:pt idx="828">
                  <c:v>1.4321445678320367E-2</c:v>
                </c:pt>
                <c:pt idx="829">
                  <c:v>-3.1481771038235347E-3</c:v>
                </c:pt>
                <c:pt idx="830">
                  <c:v>-9.049813880774726E-3</c:v>
                </c:pt>
                <c:pt idx="831">
                  <c:v>-3.034859410377207E-3</c:v>
                </c:pt>
                <c:pt idx="832">
                  <c:v>-9.7740359059448039E-3</c:v>
                </c:pt>
                <c:pt idx="833">
                  <c:v>-9.5606488430250262E-3</c:v>
                </c:pt>
                <c:pt idx="834">
                  <c:v>-3.8810763824621542E-3</c:v>
                </c:pt>
                <c:pt idx="835">
                  <c:v>-8.7487111566692775E-3</c:v>
                </c:pt>
                <c:pt idx="836">
                  <c:v>1.4487417123313555E-2</c:v>
                </c:pt>
                <c:pt idx="837">
                  <c:v>1.0155439044649184E-2</c:v>
                </c:pt>
                <c:pt idx="838">
                  <c:v>-4.4495742279167727E-3</c:v>
                </c:pt>
                <c:pt idx="839">
                  <c:v>-5.5513053596250531E-3</c:v>
                </c:pt>
                <c:pt idx="840">
                  <c:v>5.8588664893827139E-3</c:v>
                </c:pt>
                <c:pt idx="841">
                  <c:v>2.8491049296237792E-2</c:v>
                </c:pt>
                <c:pt idx="842">
                  <c:v>1.7476757472904864E-2</c:v>
                </c:pt>
                <c:pt idx="843">
                  <c:v>-8.996453860532801E-3</c:v>
                </c:pt>
                <c:pt idx="844">
                  <c:v>-1.4825660679812357E-3</c:v>
                </c:pt>
                <c:pt idx="845">
                  <c:v>7.4150366526919988E-4</c:v>
                </c:pt>
                <c:pt idx="846">
                  <c:v>2.8129784259544113E-3</c:v>
                </c:pt>
                <c:pt idx="847">
                  <c:v>5.3081837760488556E-3</c:v>
                </c:pt>
                <c:pt idx="848">
                  <c:v>3.9626785588935676E-3</c:v>
                </c:pt>
                <c:pt idx="849">
                  <c:v>1.1794892367660981E-2</c:v>
                </c:pt>
                <c:pt idx="850">
                  <c:v>-2.7542598780695752E-3</c:v>
                </c:pt>
                <c:pt idx="851">
                  <c:v>-8.6011991216895685E-3</c:v>
                </c:pt>
                <c:pt idx="852">
                  <c:v>-1.1782211726086523E-2</c:v>
                </c:pt>
                <c:pt idx="853">
                  <c:v>1.3245240777999403E-2</c:v>
                </c:pt>
                <c:pt idx="854">
                  <c:v>1.0905229810882548E-2</c:v>
                </c:pt>
                <c:pt idx="855">
                  <c:v>-6.8063689394241109E-2</c:v>
                </c:pt>
                <c:pt idx="856">
                  <c:v>2.868680845631991E-2</c:v>
                </c:pt>
                <c:pt idx="857">
                  <c:v>-1.0281313341273407E-2</c:v>
                </c:pt>
                <c:pt idx="858">
                  <c:v>-1.5209937809754165E-3</c:v>
                </c:pt>
                <c:pt idx="859">
                  <c:v>1.0648766623598262E-3</c:v>
                </c:pt>
                <c:pt idx="860">
                  <c:v>6.5166534283326019E-3</c:v>
                </c:pt>
                <c:pt idx="861">
                  <c:v>-1.3382152429855536E-2</c:v>
                </c:pt>
                <c:pt idx="862">
                  <c:v>-3.6809608738769938E-3</c:v>
                </c:pt>
                <c:pt idx="863">
                  <c:v>6.8907301729956641E-3</c:v>
                </c:pt>
                <c:pt idx="864">
                  <c:v>4.8713741082643328E-3</c:v>
                </c:pt>
                <c:pt idx="865">
                  <c:v>-8.6937206850785567E-3</c:v>
                </c:pt>
                <c:pt idx="866">
                  <c:v>2.1423010459340796E-3</c:v>
                </c:pt>
                <c:pt idx="867">
                  <c:v>8.3721277771028474E-3</c:v>
                </c:pt>
                <c:pt idx="868">
                  <c:v>4.9898312050968615E-3</c:v>
                </c:pt>
                <c:pt idx="869">
                  <c:v>4.8149342230717658E-3</c:v>
                </c:pt>
                <c:pt idx="870">
                  <c:v>2.6982411681330224E-3</c:v>
                </c:pt>
                <c:pt idx="871">
                  <c:v>3.8845836177728481E-3</c:v>
                </c:pt>
                <c:pt idx="872">
                  <c:v>4.0182217240689946E-3</c:v>
                </c:pt>
                <c:pt idx="873">
                  <c:v>-7.7531969683707911E-3</c:v>
                </c:pt>
                <c:pt idx="874">
                  <c:v>4.4892492646974805E-4</c:v>
                </c:pt>
                <c:pt idx="875">
                  <c:v>1.0418369167600462E-2</c:v>
                </c:pt>
                <c:pt idx="876">
                  <c:v>-2.3519909063842756E-2</c:v>
                </c:pt>
                <c:pt idx="877">
                  <c:v>8.6031644043432168E-3</c:v>
                </c:pt>
                <c:pt idx="878">
                  <c:v>2.2415784395890839E-2</c:v>
                </c:pt>
                <c:pt idx="879">
                  <c:v>-2.8116268741707117E-3</c:v>
                </c:pt>
                <c:pt idx="880">
                  <c:v>2.9630011187207285E-4</c:v>
                </c:pt>
                <c:pt idx="881">
                  <c:v>1.0756803068685469E-2</c:v>
                </c:pt>
                <c:pt idx="882">
                  <c:v>-7.2075887654677031E-3</c:v>
                </c:pt>
                <c:pt idx="883">
                  <c:v>2.2119153280796265E-3</c:v>
                </c:pt>
                <c:pt idx="884">
                  <c:v>2.0123134602837645E-2</c:v>
                </c:pt>
                <c:pt idx="885">
                  <c:v>5.6144520176633931E-3</c:v>
                </c:pt>
                <c:pt idx="886">
                  <c:v>5.7256612718391154E-3</c:v>
                </c:pt>
                <c:pt idx="887">
                  <c:v>-1.1195728189817953E-2</c:v>
                </c:pt>
                <c:pt idx="888">
                  <c:v>1.4423467942126368E-3</c:v>
                </c:pt>
                <c:pt idx="889">
                  <c:v>-1.2979975068290938E-3</c:v>
                </c:pt>
                <c:pt idx="890">
                  <c:v>9.7659878227015634E-3</c:v>
                </c:pt>
                <c:pt idx="891">
                  <c:v>-1.58458871811731E-2</c:v>
                </c:pt>
                <c:pt idx="892">
                  <c:v>7.2338394918255913E-3</c:v>
                </c:pt>
                <c:pt idx="893">
                  <c:v>-1.6423671551865891E-2</c:v>
                </c:pt>
                <c:pt idx="894">
                  <c:v>-3.3679148499698212E-2</c:v>
                </c:pt>
                <c:pt idx="895">
                  <c:v>-2.5792047797137969E-2</c:v>
                </c:pt>
                <c:pt idx="896">
                  <c:v>5.5831576974577218E-3</c:v>
                </c:pt>
                <c:pt idx="897">
                  <c:v>3.5506842927100581E-3</c:v>
                </c:pt>
                <c:pt idx="898">
                  <c:v>-6.6486591488645365E-3</c:v>
                </c:pt>
                <c:pt idx="899">
                  <c:v>1.8140407826575212E-2</c:v>
                </c:pt>
                <c:pt idx="900">
                  <c:v>-4.5809215972462368E-3</c:v>
                </c:pt>
                <c:pt idx="901">
                  <c:v>-7.6817065146761888E-3</c:v>
                </c:pt>
                <c:pt idx="902">
                  <c:v>3.3872452625269681E-3</c:v>
                </c:pt>
                <c:pt idx="903">
                  <c:v>-2.3640240535895907E-2</c:v>
                </c:pt>
                <c:pt idx="904">
                  <c:v>-2.0480600463445757E-3</c:v>
                </c:pt>
                <c:pt idx="905">
                  <c:v>7.5412671894236451E-3</c:v>
                </c:pt>
                <c:pt idx="906">
                  <c:v>-1.94395708000734E-2</c:v>
                </c:pt>
                <c:pt idx="907">
                  <c:v>-4.3182842457182976E-3</c:v>
                </c:pt>
                <c:pt idx="908">
                  <c:v>4.8070725985413818E-4</c:v>
                </c:pt>
                <c:pt idx="909">
                  <c:v>1.0518090239820125E-2</c:v>
                </c:pt>
                <c:pt idx="910">
                  <c:v>6.1635851669813941E-3</c:v>
                </c:pt>
                <c:pt idx="911">
                  <c:v>1.2681152866145587E-2</c:v>
                </c:pt>
                <c:pt idx="912">
                  <c:v>-2.4921506317097854E-3</c:v>
                </c:pt>
                <c:pt idx="913">
                  <c:v>-2.2235461957060821E-2</c:v>
                </c:pt>
                <c:pt idx="914">
                  <c:v>-2.6500179713914083E-2</c:v>
                </c:pt>
                <c:pt idx="915">
                  <c:v>-4.043312674338214E-2</c:v>
                </c:pt>
                <c:pt idx="916">
                  <c:v>-1.3215692306178504E-2</c:v>
                </c:pt>
                <c:pt idx="917">
                  <c:v>3.647250243558596E-2</c:v>
                </c:pt>
                <c:pt idx="918">
                  <c:v>1.3074253331473789E-2</c:v>
                </c:pt>
                <c:pt idx="919">
                  <c:v>-3.4587711548798184E-3</c:v>
                </c:pt>
                <c:pt idx="920">
                  <c:v>-1.8987900490533238E-2</c:v>
                </c:pt>
                <c:pt idx="921">
                  <c:v>-2.1586626443036765E-2</c:v>
                </c:pt>
                <c:pt idx="922">
                  <c:v>2.3937983436216854E-2</c:v>
                </c:pt>
                <c:pt idx="923">
                  <c:v>-1.4532206973706706E-2</c:v>
                </c:pt>
                <c:pt idx="924">
                  <c:v>-2.4990536682357158E-2</c:v>
                </c:pt>
                <c:pt idx="925">
                  <c:v>2.9067351596545367E-2</c:v>
                </c:pt>
                <c:pt idx="926">
                  <c:v>-1.6407869500817036E-2</c:v>
                </c:pt>
                <c:pt idx="927">
                  <c:v>1.2331054586628844E-2</c:v>
                </c:pt>
                <c:pt idx="928">
                  <c:v>7.9681908055015856E-3</c:v>
                </c:pt>
                <c:pt idx="929">
                  <c:v>-8.4471819388010376E-4</c:v>
                </c:pt>
                <c:pt idx="930">
                  <c:v>1.5428817069736155E-2</c:v>
                </c:pt>
                <c:pt idx="931">
                  <c:v>2.4980769687936978E-2</c:v>
                </c:pt>
                <c:pt idx="932">
                  <c:v>9.3699759508387055E-3</c:v>
                </c:pt>
                <c:pt idx="933">
                  <c:v>3.3987277311825034E-2</c:v>
                </c:pt>
                <c:pt idx="934">
                  <c:v>-2.5501076745394553E-2</c:v>
                </c:pt>
                <c:pt idx="935">
                  <c:v>-1.0095436258202358E-2</c:v>
                </c:pt>
                <c:pt idx="936">
                  <c:v>-5.6529070610123154E-3</c:v>
                </c:pt>
                <c:pt idx="937">
                  <c:v>9.7131474427910626E-4</c:v>
                </c:pt>
                <c:pt idx="938">
                  <c:v>-2.5566739116382305E-2</c:v>
                </c:pt>
                <c:pt idx="939">
                  <c:v>-4.7247590646345435E-2</c:v>
                </c:pt>
                <c:pt idx="940">
                  <c:v>2.5600612566494402E-2</c:v>
                </c:pt>
                <c:pt idx="941">
                  <c:v>1.05281551330267E-2</c:v>
                </c:pt>
                <c:pt idx="942">
                  <c:v>1.4255976702179995E-2</c:v>
                </c:pt>
                <c:pt idx="943">
                  <c:v>3.5659663922364436E-2</c:v>
                </c:pt>
                <c:pt idx="944">
                  <c:v>-4.1867804752509473E-3</c:v>
                </c:pt>
                <c:pt idx="945">
                  <c:v>-3.4307838964065258E-2</c:v>
                </c:pt>
                <c:pt idx="946">
                  <c:v>1.112687479330463E-2</c:v>
                </c:pt>
                <c:pt idx="947">
                  <c:v>-6.6083259698035326E-4</c:v>
                </c:pt>
                <c:pt idx="948">
                  <c:v>1.5252442583108599E-2</c:v>
                </c:pt>
                <c:pt idx="949">
                  <c:v>2.0459848630278384E-2</c:v>
                </c:pt>
                <c:pt idx="950">
                  <c:v>-5.9176337464367651E-3</c:v>
                </c:pt>
                <c:pt idx="951">
                  <c:v>-4.1793607492939741E-3</c:v>
                </c:pt>
                <c:pt idx="952">
                  <c:v>2.4503957289957481E-2</c:v>
                </c:pt>
                <c:pt idx="953">
                  <c:v>1.3582268690181353E-2</c:v>
                </c:pt>
                <c:pt idx="954">
                  <c:v>9.1071656489987544E-3</c:v>
                </c:pt>
                <c:pt idx="955">
                  <c:v>-1.8454465569233469E-2</c:v>
                </c:pt>
                <c:pt idx="956">
                  <c:v>-2.1836327805880802E-2</c:v>
                </c:pt>
                <c:pt idx="957">
                  <c:v>1.0661283011903964E-2</c:v>
                </c:pt>
                <c:pt idx="958">
                  <c:v>3.0858049329999106E-2</c:v>
                </c:pt>
                <c:pt idx="959">
                  <c:v>-9.4056839392149122E-3</c:v>
                </c:pt>
                <c:pt idx="960">
                  <c:v>3.426295993951918E-2</c:v>
                </c:pt>
                <c:pt idx="961">
                  <c:v>1.1756862717624531E-2</c:v>
                </c:pt>
                <c:pt idx="962">
                  <c:v>-4.1512036582393727E-3</c:v>
                </c:pt>
                <c:pt idx="963">
                  <c:v>-2.041194221455887E-2</c:v>
                </c:pt>
                <c:pt idx="964">
                  <c:v>-3.0371603432044251E-3</c:v>
                </c:pt>
                <c:pt idx="965">
                  <c:v>5.0064863406911976E-3</c:v>
                </c:pt>
                <c:pt idx="966">
                  <c:v>-6.9855963080956065E-3</c:v>
                </c:pt>
                <c:pt idx="967">
                  <c:v>-1.0673028270622661E-3</c:v>
                </c:pt>
                <c:pt idx="968">
                  <c:v>-1.5268118192628037E-3</c:v>
                </c:pt>
                <c:pt idx="969">
                  <c:v>-7.0530755503715936E-3</c:v>
                </c:pt>
                <c:pt idx="970">
                  <c:v>9.2286887295643324E-4</c:v>
                </c:pt>
                <c:pt idx="971">
                  <c:v>-1.2530216255699793E-2</c:v>
                </c:pt>
                <c:pt idx="972">
                  <c:v>-8.1275276131856471E-3</c:v>
                </c:pt>
                <c:pt idx="973">
                  <c:v>6.7256184627085174E-3</c:v>
                </c:pt>
                <c:pt idx="974">
                  <c:v>1.3470741951597916E-2</c:v>
                </c:pt>
                <c:pt idx="975">
                  <c:v>1.0860639363272957E-2</c:v>
                </c:pt>
                <c:pt idx="976">
                  <c:v>2.8200409644451519E-2</c:v>
                </c:pt>
                <c:pt idx="977">
                  <c:v>-9.9591731213751894E-3</c:v>
                </c:pt>
                <c:pt idx="978">
                  <c:v>1.3060397167593279E-2</c:v>
                </c:pt>
                <c:pt idx="979">
                  <c:v>2.503469332576076E-3</c:v>
                </c:pt>
                <c:pt idx="980">
                  <c:v>-2.5034693325761406E-3</c:v>
                </c:pt>
                <c:pt idx="981">
                  <c:v>3.8263737377480485E-3</c:v>
                </c:pt>
                <c:pt idx="982">
                  <c:v>-3.3841409883271852E-3</c:v>
                </c:pt>
                <c:pt idx="983">
                  <c:v>-1.2457477898445233E-2</c:v>
                </c:pt>
                <c:pt idx="984">
                  <c:v>1.8482083325339845E-2</c:v>
                </c:pt>
                <c:pt idx="985">
                  <c:v>-7.0568267749038628E-3</c:v>
                </c:pt>
                <c:pt idx="986">
                  <c:v>-1.9817405193128284E-2</c:v>
                </c:pt>
                <c:pt idx="987">
                  <c:v>3.9249700360581209E-2</c:v>
                </c:pt>
                <c:pt idx="988">
                  <c:v>-3.9145270143939905E-3</c:v>
                </c:pt>
                <c:pt idx="989">
                  <c:v>8.1019804673767987E-3</c:v>
                </c:pt>
                <c:pt idx="990">
                  <c:v>-1.2177652539511001E-2</c:v>
                </c:pt>
                <c:pt idx="991">
                  <c:v>5.5273511863471094E-3</c:v>
                </c:pt>
                <c:pt idx="992">
                  <c:v>-1.933275152545336E-2</c:v>
                </c:pt>
                <c:pt idx="993">
                  <c:v>1.4971601956168546E-2</c:v>
                </c:pt>
                <c:pt idx="994">
                  <c:v>2.2757744637218622E-2</c:v>
                </c:pt>
                <c:pt idx="995">
                  <c:v>6.9537992567672994E-3</c:v>
                </c:pt>
                <c:pt idx="996">
                  <c:v>-2.0430734368711224E-2</c:v>
                </c:pt>
                <c:pt idx="997">
                  <c:v>-2.3956736634449045E-2</c:v>
                </c:pt>
                <c:pt idx="998">
                  <c:v>5.8962570145393344E-3</c:v>
                </c:pt>
                <c:pt idx="999">
                  <c:v>3.9603563122326381E-3</c:v>
                </c:pt>
                <c:pt idx="1000">
                  <c:v>9.9054013658498169E-3</c:v>
                </c:pt>
                <c:pt idx="1001">
                  <c:v>-2.8988823519000834E-4</c:v>
                </c:pt>
                <c:pt idx="1002">
                  <c:v>2.8955696004895849E-3</c:v>
                </c:pt>
                <c:pt idx="1003">
                  <c:v>8.2067980303758767E-3</c:v>
                </c:pt>
                <c:pt idx="1004">
                  <c:v>2.3041224654667442E-3</c:v>
                </c:pt>
                <c:pt idx="1005">
                  <c:v>-1.0556024149656408E-2</c:v>
                </c:pt>
                <c:pt idx="1006">
                  <c:v>-2.5918143559304174E-2</c:v>
                </c:pt>
                <c:pt idx="1007">
                  <c:v>1.9501274287117405E-2</c:v>
                </c:pt>
                <c:pt idx="1008">
                  <c:v>-1.7712590844461928E-2</c:v>
                </c:pt>
                <c:pt idx="1009">
                  <c:v>-2.8090036180874602E-2</c:v>
                </c:pt>
                <c:pt idx="1010">
                  <c:v>-2.57538297475844E-2</c:v>
                </c:pt>
                <c:pt idx="1011">
                  <c:v>-1.0267874948804415E-2</c:v>
                </c:pt>
                <c:pt idx="1012">
                  <c:v>7.2773522845817453E-3</c:v>
                </c:pt>
                <c:pt idx="1013">
                  <c:v>-3.4641054678559088E-2</c:v>
                </c:pt>
                <c:pt idx="1014">
                  <c:v>3.5743850805591976E-2</c:v>
                </c:pt>
                <c:pt idx="1015">
                  <c:v>-1.156082559145878E-2</c:v>
                </c:pt>
                <c:pt idx="1016">
                  <c:v>6.8259813976524648E-3</c:v>
                </c:pt>
                <c:pt idx="1017">
                  <c:v>5.3644770251239276E-3</c:v>
                </c:pt>
                <c:pt idx="1018">
                  <c:v>-6.6308705443250274E-3</c:v>
                </c:pt>
                <c:pt idx="1019">
                  <c:v>1.9917551602324522E-2</c:v>
                </c:pt>
                <c:pt idx="1020">
                  <c:v>-2.3249613425894811E-2</c:v>
                </c:pt>
                <c:pt idx="1021">
                  <c:v>-3.6621200382941726E-3</c:v>
                </c:pt>
                <c:pt idx="1022">
                  <c:v>-1.5755947611304496E-2</c:v>
                </c:pt>
                <c:pt idx="1023">
                  <c:v>-8.9526058050372337E-3</c:v>
                </c:pt>
                <c:pt idx="1024">
                  <c:v>1.6218324124953883E-2</c:v>
                </c:pt>
                <c:pt idx="1025">
                  <c:v>-2.1793018588216532E-2</c:v>
                </c:pt>
                <c:pt idx="1026">
                  <c:v>-3.258707990150804E-2</c:v>
                </c:pt>
                <c:pt idx="1027">
                  <c:v>2.1010949580227027E-2</c:v>
                </c:pt>
                <c:pt idx="1028">
                  <c:v>-7.0105249348107329E-3</c:v>
                </c:pt>
                <c:pt idx="1029">
                  <c:v>-1.1731996534045689E-3</c:v>
                </c:pt>
                <c:pt idx="1030">
                  <c:v>1.8114332854121357E-2</c:v>
                </c:pt>
                <c:pt idx="1031">
                  <c:v>4.9285323409916561E-3</c:v>
                </c:pt>
                <c:pt idx="1032">
                  <c:v>9.8281508789245932E-4</c:v>
                </c:pt>
                <c:pt idx="1033">
                  <c:v>-2.5872102039679254E-2</c:v>
                </c:pt>
                <c:pt idx="1034">
                  <c:v>1.1359952784399673E-2</c:v>
                </c:pt>
                <c:pt idx="1035">
                  <c:v>3.236104563976195E-2</c:v>
                </c:pt>
                <c:pt idx="1036">
                  <c:v>2.759886894870435E-2</c:v>
                </c:pt>
                <c:pt idx="1037">
                  <c:v>-9.4310402587178804E-3</c:v>
                </c:pt>
                <c:pt idx="1038">
                  <c:v>7.5519504155591929E-3</c:v>
                </c:pt>
                <c:pt idx="1039">
                  <c:v>-1.5686019456090288E-3</c:v>
                </c:pt>
                <c:pt idx="1040">
                  <c:v>-2.5921810179716887E-2</c:v>
                </c:pt>
                <c:pt idx="1041">
                  <c:v>2.5744219822098117E-3</c:v>
                </c:pt>
                <c:pt idx="1042">
                  <c:v>1.2773591260715009E-2</c:v>
                </c:pt>
                <c:pt idx="1043">
                  <c:v>-1.2452249903511254E-2</c:v>
                </c:pt>
                <c:pt idx="1044">
                  <c:v>-5.1538114903559246E-3</c:v>
                </c:pt>
                <c:pt idx="1045">
                  <c:v>3.6309988257614445E-2</c:v>
                </c:pt>
                <c:pt idx="1046">
                  <c:v>1.0532942411954389E-2</c:v>
                </c:pt>
                <c:pt idx="1047">
                  <c:v>1.5396208181404029E-3</c:v>
                </c:pt>
                <c:pt idx="1048">
                  <c:v>-4.4715373344773896E-3</c:v>
                </c:pt>
                <c:pt idx="1049">
                  <c:v>2.7135793448929215E-2</c:v>
                </c:pt>
                <c:pt idx="1050">
                  <c:v>-3.4651049674675467E-3</c:v>
                </c:pt>
                <c:pt idx="1051">
                  <c:v>-1.0925769533448666E-2</c:v>
                </c:pt>
                <c:pt idx="1052">
                  <c:v>-9.1968506823566464E-3</c:v>
                </c:pt>
                <c:pt idx="1053">
                  <c:v>3.0787044970168357E-4</c:v>
                </c:pt>
                <c:pt idx="1054">
                  <c:v>-1.3015299826873609E-2</c:v>
                </c:pt>
                <c:pt idx="1055">
                  <c:v>-6.8858363323043761E-3</c:v>
                </c:pt>
                <c:pt idx="1056">
                  <c:v>-1.6466498076566829E-2</c:v>
                </c:pt>
                <c:pt idx="1057">
                  <c:v>-1.8854772827868221E-2</c:v>
                </c:pt>
                <c:pt idx="1058">
                  <c:v>2.1883430809630903E-2</c:v>
                </c:pt>
                <c:pt idx="1059">
                  <c:v>-2.0712483393950675E-3</c:v>
                </c:pt>
                <c:pt idx="1060">
                  <c:v>1.5936159431249037E-3</c:v>
                </c:pt>
                <c:pt idx="1061">
                  <c:v>-7.3517895417633027E-3</c:v>
                </c:pt>
                <c:pt idx="1062">
                  <c:v>2.8832395615683145E-3</c:v>
                </c:pt>
                <c:pt idx="1063">
                  <c:v>3.9907383317603871E-3</c:v>
                </c:pt>
                <c:pt idx="1064">
                  <c:v>2.2370211649717017E-2</c:v>
                </c:pt>
                <c:pt idx="1065">
                  <c:v>-5.8153971712357616E-3</c:v>
                </c:pt>
                <c:pt idx="1066">
                  <c:v>6.9117753376734641E-3</c:v>
                </c:pt>
                <c:pt idx="1067">
                  <c:v>1.5995423075829542E-2</c:v>
                </c:pt>
                <c:pt idx="1068">
                  <c:v>1.619835716331236E-2</c:v>
                </c:pt>
                <c:pt idx="1069">
                  <c:v>-3.1883249623998462E-3</c:v>
                </c:pt>
                <c:pt idx="1070">
                  <c:v>1.1791492498959912E-2</c:v>
                </c:pt>
                <c:pt idx="1071">
                  <c:v>-3.9151099850446309E-3</c:v>
                </c:pt>
                <c:pt idx="1072">
                  <c:v>-3.173389207106849E-3</c:v>
                </c:pt>
                <c:pt idx="1073">
                  <c:v>-1.3630642528280887E-3</c:v>
                </c:pt>
                <c:pt idx="1074">
                  <c:v>1.2949924083522957E-2</c:v>
                </c:pt>
                <c:pt idx="1075">
                  <c:v>1.0862455361742252E-2</c:v>
                </c:pt>
                <c:pt idx="1076">
                  <c:v>4.4300468955404456E-3</c:v>
                </c:pt>
                <c:pt idx="1077">
                  <c:v>2.6486295011818742E-3</c:v>
                </c:pt>
                <c:pt idx="1078">
                  <c:v>1.183268934561702E-2</c:v>
                </c:pt>
                <c:pt idx="1079">
                  <c:v>7.2589488980620846E-4</c:v>
                </c:pt>
                <c:pt idx="1080">
                  <c:v>4.632979226594283E-3</c:v>
                </c:pt>
                <c:pt idx="1081">
                  <c:v>1.3344065407189755E-2</c:v>
                </c:pt>
                <c:pt idx="1082">
                  <c:v>7.3842436613797179E-3</c:v>
                </c:pt>
                <c:pt idx="1083">
                  <c:v>-7.0769588449428656E-4</c:v>
                </c:pt>
                <c:pt idx="1084">
                  <c:v>3.2511586369083005E-3</c:v>
                </c:pt>
                <c:pt idx="1085">
                  <c:v>-8.9304946466251724E-3</c:v>
                </c:pt>
                <c:pt idx="1086">
                  <c:v>2.8495146432844544E-2</c:v>
                </c:pt>
                <c:pt idx="1087">
                  <c:v>-1.1077593960623631E-3</c:v>
                </c:pt>
                <c:pt idx="1088">
                  <c:v>-3.0526030799822362E-3</c:v>
                </c:pt>
                <c:pt idx="1089">
                  <c:v>-1.1601255580749818E-2</c:v>
                </c:pt>
                <c:pt idx="1090">
                  <c:v>-4.9326918200465709E-3</c:v>
                </c:pt>
                <c:pt idx="1091">
                  <c:v>5.2139004207353073E-3</c:v>
                </c:pt>
                <c:pt idx="1092">
                  <c:v>9.8334314492001655E-4</c:v>
                </c:pt>
                <c:pt idx="1093">
                  <c:v>1.6834377650172107E-3</c:v>
                </c:pt>
                <c:pt idx="1094">
                  <c:v>2.6597878164724225E-3</c:v>
                </c:pt>
                <c:pt idx="1095">
                  <c:v>-1.0116722985433875E-2</c:v>
                </c:pt>
                <c:pt idx="1096">
                  <c:v>6.615563384184695E-3</c:v>
                </c:pt>
                <c:pt idx="1097">
                  <c:v>-1.4038804348368136E-3</c:v>
                </c:pt>
                <c:pt idx="1098">
                  <c:v>2.2916104191517909E-2</c:v>
                </c:pt>
                <c:pt idx="1099">
                  <c:v>-2.2494738803583294E-2</c:v>
                </c:pt>
                <c:pt idx="1100">
                  <c:v>-1.6866138930269399E-3</c:v>
                </c:pt>
                <c:pt idx="1101">
                  <c:v>-1.0748160027443342E-2</c:v>
                </c:pt>
                <c:pt idx="1102">
                  <c:v>6.2366571934320903E-3</c:v>
                </c:pt>
                <c:pt idx="1103">
                  <c:v>-5.2418401572436758E-3</c:v>
                </c:pt>
                <c:pt idx="1104">
                  <c:v>1.1720835294435178E-2</c:v>
                </c:pt>
                <c:pt idx="1105">
                  <c:v>-7.6099754111085757E-3</c:v>
                </c:pt>
                <c:pt idx="1106">
                  <c:v>5.6570765165341486E-4</c:v>
                </c:pt>
                <c:pt idx="1107">
                  <c:v>8.1666787768998276E-3</c:v>
                </c:pt>
                <c:pt idx="1108">
                  <c:v>5.4541723818212684E-3</c:v>
                </c:pt>
                <c:pt idx="1109">
                  <c:v>2.3682648818882063E-3</c:v>
                </c:pt>
                <c:pt idx="1110">
                  <c:v>1.560046296294725E-2</c:v>
                </c:pt>
                <c:pt idx="1111">
                  <c:v>-1.507992157973613E-3</c:v>
                </c:pt>
                <c:pt idx="1112">
                  <c:v>1.9024922992312121E-2</c:v>
                </c:pt>
                <c:pt idx="1113">
                  <c:v>-5.1281829409392686E-3</c:v>
                </c:pt>
                <c:pt idx="1114">
                  <c:v>-6.7879714591124506E-3</c:v>
                </c:pt>
                <c:pt idx="1115">
                  <c:v>-9.3062091183352003E-3</c:v>
                </c:pt>
                <c:pt idx="1116">
                  <c:v>-1.1005968141068662E-3</c:v>
                </c:pt>
                <c:pt idx="1117">
                  <c:v>-5.9363710849308872E-3</c:v>
                </c:pt>
                <c:pt idx="1118">
                  <c:v>1.2111304116816532E-2</c:v>
                </c:pt>
                <c:pt idx="1119">
                  <c:v>-7.2767284530786689E-3</c:v>
                </c:pt>
                <c:pt idx="1120">
                  <c:v>-1.1642493370972616E-2</c:v>
                </c:pt>
                <c:pt idx="1121">
                  <c:v>-1.4887992710245398E-2</c:v>
                </c:pt>
                <c:pt idx="1122">
                  <c:v>4.0952007405821115E-3</c:v>
                </c:pt>
                <c:pt idx="1123">
                  <c:v>4.07849844747244E-3</c:v>
                </c:pt>
                <c:pt idx="1124">
                  <c:v>1.4767576451604834E-2</c:v>
                </c:pt>
                <c:pt idx="1125">
                  <c:v>4.5533215033382235E-3</c:v>
                </c:pt>
                <c:pt idx="1126">
                  <c:v>-2.8343934651769299E-2</c:v>
                </c:pt>
                <c:pt idx="1127">
                  <c:v>-4.1155415885173107E-3</c:v>
                </c:pt>
                <c:pt idx="1128">
                  <c:v>2.3748787924084334E-2</c:v>
                </c:pt>
                <c:pt idx="1129">
                  <c:v>1.8945432182838402E-2</c:v>
                </c:pt>
                <c:pt idx="1130">
                  <c:v>7.5060444098557317E-3</c:v>
                </c:pt>
                <c:pt idx="1131">
                  <c:v>3.1221831241772342E-3</c:v>
                </c:pt>
                <c:pt idx="1132">
                  <c:v>0</c:v>
                </c:pt>
                <c:pt idx="1133">
                  <c:v>1.0837423210760882E-3</c:v>
                </c:pt>
                <c:pt idx="1134">
                  <c:v>2.9742016758212246E-3</c:v>
                </c:pt>
                <c:pt idx="1135">
                  <c:v>1.606885570642912E-2</c:v>
                </c:pt>
                <c:pt idx="1136">
                  <c:v>1.4601551887981892E-3</c:v>
                </c:pt>
                <c:pt idx="1137">
                  <c:v>1.0686799031123002E-2</c:v>
                </c:pt>
                <c:pt idx="1138">
                  <c:v>4.9745387097059968E-3</c:v>
                </c:pt>
                <c:pt idx="1139">
                  <c:v>2.4779344434772625E-3</c:v>
                </c:pt>
                <c:pt idx="1140">
                  <c:v>-1.0080563145622549E-2</c:v>
                </c:pt>
                <c:pt idx="1141">
                  <c:v>-5.2646652003542527E-4</c:v>
                </c:pt>
                <c:pt idx="1142">
                  <c:v>-6.4716319222558006E-3</c:v>
                </c:pt>
                <c:pt idx="1143">
                  <c:v>3.3071060695039952E-3</c:v>
                </c:pt>
                <c:pt idx="1144">
                  <c:v>-2.9096904220609686E-3</c:v>
                </c:pt>
                <c:pt idx="1145">
                  <c:v>2.3812766131191543E-3</c:v>
                </c:pt>
                <c:pt idx="1146">
                  <c:v>-1.5869188222170144E-3</c:v>
                </c:pt>
                <c:pt idx="1147">
                  <c:v>-6.6392478648757258E-3</c:v>
                </c:pt>
                <c:pt idx="1148">
                  <c:v>1.8610752540937463E-2</c:v>
                </c:pt>
                <c:pt idx="1149">
                  <c:v>-2.3953993161433589E-2</c:v>
                </c:pt>
                <c:pt idx="1150">
                  <c:v>2.0070065596750832E-3</c:v>
                </c:pt>
                <c:pt idx="1151">
                  <c:v>1.8278721517305047E-2</c:v>
                </c:pt>
                <c:pt idx="1152">
                  <c:v>-1.5075655265439218E-2</c:v>
                </c:pt>
                <c:pt idx="1153">
                  <c:v>-3.3366655609360133E-3</c:v>
                </c:pt>
                <c:pt idx="1154">
                  <c:v>6.9277628145298295E-3</c:v>
                </c:pt>
                <c:pt idx="1155">
                  <c:v>-0.17417639289337117</c:v>
                </c:pt>
                <c:pt idx="1156">
                  <c:v>-4.8237212134605183E-2</c:v>
                </c:pt>
                <c:pt idx="1157">
                  <c:v>2.1492110279460425E-2</c:v>
                </c:pt>
                <c:pt idx="1158">
                  <c:v>-1.6859368397217824E-2</c:v>
                </c:pt>
                <c:pt idx="1159">
                  <c:v>6.4171366037905318E-3</c:v>
                </c:pt>
                <c:pt idx="1160">
                  <c:v>-5.5921239681528201E-3</c:v>
                </c:pt>
                <c:pt idx="1161">
                  <c:v>-9.9454279678973141E-3</c:v>
                </c:pt>
                <c:pt idx="1162">
                  <c:v>-1.0381851989267213E-2</c:v>
                </c:pt>
                <c:pt idx="1163">
                  <c:v>-1.8860478940390186E-2</c:v>
                </c:pt>
                <c:pt idx="1164">
                  <c:v>6.4968801659664194E-3</c:v>
                </c:pt>
                <c:pt idx="1165">
                  <c:v>1.0341715710256398E-2</c:v>
                </c:pt>
                <c:pt idx="1166">
                  <c:v>-5.0616575196680907E-4</c:v>
                </c:pt>
                <c:pt idx="1167">
                  <c:v>1.0074006064901839E-2</c:v>
                </c:pt>
                <c:pt idx="1168">
                  <c:v>-2.1444489618049369E-2</c:v>
                </c:pt>
                <c:pt idx="1169">
                  <c:v>2.8972940931309391E-3</c:v>
                </c:pt>
                <c:pt idx="1170">
                  <c:v>1.7020343922737372E-4</c:v>
                </c:pt>
                <c:pt idx="1171">
                  <c:v>-1.7020343922747154E-4</c:v>
                </c:pt>
                <c:pt idx="1172">
                  <c:v>-2.6208338444110222E-2</c:v>
                </c:pt>
                <c:pt idx="1173">
                  <c:v>2.6170762316695961E-3</c:v>
                </c:pt>
                <c:pt idx="1174">
                  <c:v>-1.1038248896699448E-2</c:v>
                </c:pt>
                <c:pt idx="1175">
                  <c:v>-7.2495959547407068E-3</c:v>
                </c:pt>
                <c:pt idx="1176">
                  <c:v>1.0767038706255269E-2</c:v>
                </c:pt>
                <c:pt idx="1177">
                  <c:v>-6.8704604538612265E-3</c:v>
                </c:pt>
                <c:pt idx="1178">
                  <c:v>4.2336014283970913E-3</c:v>
                </c:pt>
                <c:pt idx="1179">
                  <c:v>-2.0450636865021972E-2</c:v>
                </c:pt>
                <c:pt idx="1180">
                  <c:v>1.1787947713946033E-2</c:v>
                </c:pt>
                <c:pt idx="1181">
                  <c:v>-1.286653661739969E-2</c:v>
                </c:pt>
                <c:pt idx="1182">
                  <c:v>-6.6769026882634568E-3</c:v>
                </c:pt>
                <c:pt idx="1183">
                  <c:v>1.3309592310939219E-2</c:v>
                </c:pt>
                <c:pt idx="1184">
                  <c:v>-6.6326896226756756E-3</c:v>
                </c:pt>
                <c:pt idx="1185">
                  <c:v>-9.3964699396147395E-3</c:v>
                </c:pt>
                <c:pt idx="1186">
                  <c:v>8.676842873082671E-3</c:v>
                </c:pt>
                <c:pt idx="1187">
                  <c:v>6.6373761031229056E-3</c:v>
                </c:pt>
                <c:pt idx="1188">
                  <c:v>8.7227594165276753E-3</c:v>
                </c:pt>
                <c:pt idx="1189">
                  <c:v>1.0629032286416794E-3</c:v>
                </c:pt>
                <c:pt idx="1190">
                  <c:v>-1.7863994490771105E-2</c:v>
                </c:pt>
                <c:pt idx="1191">
                  <c:v>4.6754708480686961E-3</c:v>
                </c:pt>
                <c:pt idx="1192">
                  <c:v>-1.1729839160638786E-2</c:v>
                </c:pt>
                <c:pt idx="1193">
                  <c:v>-2.2394499635608148E-2</c:v>
                </c:pt>
                <c:pt idx="1194">
                  <c:v>9.2770907241724438E-4</c:v>
                </c:pt>
                <c:pt idx="1195">
                  <c:v>1.3630740005134102E-2</c:v>
                </c:pt>
                <c:pt idx="1196">
                  <c:v>1.0011912171999416E-2</c:v>
                </c:pt>
                <c:pt idx="1197">
                  <c:v>-7.2976459369293112E-4</c:v>
                </c:pt>
                <c:pt idx="1198">
                  <c:v>4.73414267846025E-3</c:v>
                </c:pt>
                <c:pt idx="1199">
                  <c:v>6.8791159191376877E-3</c:v>
                </c:pt>
                <c:pt idx="1200">
                  <c:v>-0.10690517677203368</c:v>
                </c:pt>
                <c:pt idx="1201">
                  <c:v>-5.2335394916994344E-3</c:v>
                </c:pt>
                <c:pt idx="1202">
                  <c:v>9.2406979704312674E-3</c:v>
                </c:pt>
                <c:pt idx="1203">
                  <c:v>4.5886137317188254E-3</c:v>
                </c:pt>
                <c:pt idx="1204">
                  <c:v>-9.3991546191692591E-3</c:v>
                </c:pt>
                <c:pt idx="1205">
                  <c:v>-8.6772788875642201E-3</c:v>
                </c:pt>
                <c:pt idx="1206">
                  <c:v>1.4287368413384557E-2</c:v>
                </c:pt>
                <c:pt idx="1207">
                  <c:v>-3.6029029315723157E-3</c:v>
                </c:pt>
                <c:pt idx="1208">
                  <c:v>9.7776393179585756E-3</c:v>
                </c:pt>
                <c:pt idx="1209">
                  <c:v>-6.7742926458178657E-3</c:v>
                </c:pt>
                <c:pt idx="1210">
                  <c:v>-1.591974205408684E-2</c:v>
                </c:pt>
                <c:pt idx="1211">
                  <c:v>6.4790517047173118E-3</c:v>
                </c:pt>
                <c:pt idx="1212">
                  <c:v>-5.2610123250961685E-3</c:v>
                </c:pt>
                <c:pt idx="1213">
                  <c:v>5.2752943140373064E-2</c:v>
                </c:pt>
                <c:pt idx="1214">
                  <c:v>-1.8648534508980536E-2</c:v>
                </c:pt>
                <c:pt idx="1215">
                  <c:v>-1.7662729632121174E-3</c:v>
                </c:pt>
                <c:pt idx="1216">
                  <c:v>-2.163025535648315E-3</c:v>
                </c:pt>
                <c:pt idx="1217">
                  <c:v>-4.5378362324883488E-3</c:v>
                </c:pt>
                <c:pt idx="1218">
                  <c:v>-7.1443181871964833E-3</c:v>
                </c:pt>
                <c:pt idx="1219">
                  <c:v>1.5807464795850514E-2</c:v>
                </c:pt>
                <c:pt idx="1220">
                  <c:v>3.1074600830640963E-2</c:v>
                </c:pt>
                <c:pt idx="1221">
                  <c:v>1.0209967517051426E-2</c:v>
                </c:pt>
                <c:pt idx="1222">
                  <c:v>5.7388299444060951E-2</c:v>
                </c:pt>
                <c:pt idx="1223">
                  <c:v>6.3739709385286312E-3</c:v>
                </c:pt>
                <c:pt idx="1224">
                  <c:v>-5.1314180765305228E-3</c:v>
                </c:pt>
                <c:pt idx="1225">
                  <c:v>3.3649627957214124E-3</c:v>
                </c:pt>
                <c:pt idx="1226">
                  <c:v>2.2957679860882291E-3</c:v>
                </c:pt>
                <c:pt idx="1227">
                  <c:v>-8.6810263539426804E-3</c:v>
                </c:pt>
                <c:pt idx="1228">
                  <c:v>8.5046376733129737E-3</c:v>
                </c:pt>
                <c:pt idx="1229">
                  <c:v>1.4103986589765133E-3</c:v>
                </c:pt>
                <c:pt idx="1230">
                  <c:v>-5.2865975838877995E-4</c:v>
                </c:pt>
                <c:pt idx="1231">
                  <c:v>-3.1779657359037095E-3</c:v>
                </c:pt>
                <c:pt idx="1232">
                  <c:v>3.5304721014776577E-3</c:v>
                </c:pt>
                <c:pt idx="1233">
                  <c:v>4.0446520819400998E-3</c:v>
                </c:pt>
                <c:pt idx="1234">
                  <c:v>-8.2827381551661781E-3</c:v>
                </c:pt>
                <c:pt idx="1235">
                  <c:v>-2.6578735235790732E-3</c:v>
                </c:pt>
                <c:pt idx="1236">
                  <c:v>1.4184009046233751E-3</c:v>
                </c:pt>
                <c:pt idx="1237">
                  <c:v>-1.1404248737414672E-2</c:v>
                </c:pt>
                <c:pt idx="1238">
                  <c:v>2.8632736790550253E-3</c:v>
                </c:pt>
                <c:pt idx="1239">
                  <c:v>-7.3536277113535947E-3</c:v>
                </c:pt>
                <c:pt idx="1240">
                  <c:v>8.6037432955986311E-3</c:v>
                </c:pt>
                <c:pt idx="1241">
                  <c:v>-1.4199888021688221E-2</c:v>
                </c:pt>
                <c:pt idx="1242">
                  <c:v>-1.8107381083429128E-4</c:v>
                </c:pt>
                <c:pt idx="1243">
                  <c:v>3.2246507523719076E-2</c:v>
                </c:pt>
                <c:pt idx="1244">
                  <c:v>-8.6275996263777254E-3</c:v>
                </c:pt>
                <c:pt idx="1245">
                  <c:v>1.0904070365360544E-2</c:v>
                </c:pt>
                <c:pt idx="1246">
                  <c:v>2.2997486650392342E-2</c:v>
                </c:pt>
                <c:pt idx="1247">
                  <c:v>2.5608555835188555E-3</c:v>
                </c:pt>
                <c:pt idx="1248">
                  <c:v>-5.116879589063194E-4</c:v>
                </c:pt>
                <c:pt idx="1249">
                  <c:v>1.3554920076899077E-2</c:v>
                </c:pt>
                <c:pt idx="1250">
                  <c:v>-5.0615772964717762E-3</c:v>
                </c:pt>
                <c:pt idx="1251">
                  <c:v>-7.2999198619803744E-3</c:v>
                </c:pt>
                <c:pt idx="1252">
                  <c:v>1.1919832269721442E-3</c:v>
                </c:pt>
                <c:pt idx="1253">
                  <c:v>1.4362030239577101E-2</c:v>
                </c:pt>
                <c:pt idx="1254">
                  <c:v>-4.7082452712930269E-3</c:v>
                </c:pt>
                <c:pt idx="1255">
                  <c:v>-1.2209771892379819E-2</c:v>
                </c:pt>
                <c:pt idx="1256">
                  <c:v>4.9357848055727018E-3</c:v>
                </c:pt>
                <c:pt idx="1257">
                  <c:v>-7.8405495005544994E-3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67960"/>
        <c:axId val="526469600"/>
      </c:lineChart>
      <c:dateAx>
        <c:axId val="526475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504"/>
        <c:crosses val="autoZero"/>
        <c:auto val="1"/>
        <c:lblOffset val="100"/>
        <c:baseTimeUnit val="days"/>
      </c:dateAx>
      <c:valAx>
        <c:axId val="5264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176"/>
        <c:crosses val="autoZero"/>
        <c:crossBetween val="between"/>
      </c:valAx>
      <c:valAx>
        <c:axId val="5264696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67960"/>
        <c:crosses val="max"/>
        <c:crossBetween val="between"/>
      </c:valAx>
      <c:dateAx>
        <c:axId val="5264679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264696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Stock</a:t>
            </a:r>
            <a:r>
              <a:rPr lang="en-US" baseline="0"/>
              <a:t> Variation with copula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Copulas!$L$1276</c:f>
              <c:strCache>
                <c:ptCount val="1"/>
                <c:pt idx="0">
                  <c:v>BMY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Copulas!$L$1277:$L$1376</c:f>
              <c:numCache>
                <c:formatCode>General</c:formatCode>
                <c:ptCount val="100"/>
                <c:pt idx="0">
                  <c:v>57.474008129800119</c:v>
                </c:pt>
                <c:pt idx="1">
                  <c:v>58.119005781285445</c:v>
                </c:pt>
                <c:pt idx="2">
                  <c:v>59.251646959189763</c:v>
                </c:pt>
                <c:pt idx="3">
                  <c:v>58.043511665271048</c:v>
                </c:pt>
                <c:pt idx="4">
                  <c:v>57.591606009022605</c:v>
                </c:pt>
                <c:pt idx="5">
                  <c:v>58.489207194917405</c:v>
                </c:pt>
                <c:pt idx="6">
                  <c:v>59.086859490250781</c:v>
                </c:pt>
                <c:pt idx="7">
                  <c:v>59.540951521803684</c:v>
                </c:pt>
                <c:pt idx="8">
                  <c:v>58.629714070952417</c:v>
                </c:pt>
                <c:pt idx="9">
                  <c:v>59.833308367852332</c:v>
                </c:pt>
                <c:pt idx="10">
                  <c:v>61.365347836826253</c:v>
                </c:pt>
                <c:pt idx="11">
                  <c:v>62.306928282341346</c:v>
                </c:pt>
                <c:pt idx="12">
                  <c:v>62.898261014298527</c:v>
                </c:pt>
                <c:pt idx="13">
                  <c:v>62.402469689455145</c:v>
                </c:pt>
                <c:pt idx="14">
                  <c:v>62.158106776573305</c:v>
                </c:pt>
                <c:pt idx="15">
                  <c:v>62.537279724521049</c:v>
                </c:pt>
                <c:pt idx="16">
                  <c:v>63.360741315732177</c:v>
                </c:pt>
                <c:pt idx="17">
                  <c:v>63.081243330772033</c:v>
                </c:pt>
                <c:pt idx="18">
                  <c:v>63.481364323742632</c:v>
                </c:pt>
                <c:pt idx="19">
                  <c:v>61.749150056825478</c:v>
                </c:pt>
                <c:pt idx="20">
                  <c:v>62.356057949263743</c:v>
                </c:pt>
                <c:pt idx="21">
                  <c:v>62.622164406495742</c:v>
                </c:pt>
                <c:pt idx="22">
                  <c:v>62.638522343676108</c:v>
                </c:pt>
                <c:pt idx="23">
                  <c:v>62.218154347077252</c:v>
                </c:pt>
                <c:pt idx="24">
                  <c:v>62.205014810634424</c:v>
                </c:pt>
                <c:pt idx="25">
                  <c:v>62.474488545300247</c:v>
                </c:pt>
                <c:pt idx="26">
                  <c:v>62.840667246108822</c:v>
                </c:pt>
                <c:pt idx="27">
                  <c:v>63.40910238325408</c:v>
                </c:pt>
                <c:pt idx="28">
                  <c:v>63.54487077316579</c:v>
                </c:pt>
                <c:pt idx="29">
                  <c:v>62.382393360836076</c:v>
                </c:pt>
                <c:pt idx="30">
                  <c:v>62.531322690312955</c:v>
                </c:pt>
                <c:pt idx="31">
                  <c:v>63.856408381255548</c:v>
                </c:pt>
                <c:pt idx="32">
                  <c:v>63.455881532208927</c:v>
                </c:pt>
                <c:pt idx="33">
                  <c:v>63.136531045483281</c:v>
                </c:pt>
                <c:pt idx="34">
                  <c:v>62.85503246202024</c:v>
                </c:pt>
                <c:pt idx="35">
                  <c:v>63.398131802401579</c:v>
                </c:pt>
                <c:pt idx="36">
                  <c:v>63.652009478789068</c:v>
                </c:pt>
                <c:pt idx="37">
                  <c:v>64.68294648020931</c:v>
                </c:pt>
                <c:pt idx="38">
                  <c:v>65.332834032318473</c:v>
                </c:pt>
                <c:pt idx="39">
                  <c:v>65.677842542500187</c:v>
                </c:pt>
                <c:pt idx="40">
                  <c:v>66.048163476557434</c:v>
                </c:pt>
                <c:pt idx="41">
                  <c:v>68.735819375529886</c:v>
                </c:pt>
                <c:pt idx="42">
                  <c:v>68.007098762774831</c:v>
                </c:pt>
                <c:pt idx="43">
                  <c:v>67.892619570480406</c:v>
                </c:pt>
                <c:pt idx="44">
                  <c:v>68.313791281996799</c:v>
                </c:pt>
                <c:pt idx="45">
                  <c:v>68.258186825913157</c:v>
                </c:pt>
                <c:pt idx="46">
                  <c:v>67.965943147262294</c:v>
                </c:pt>
                <c:pt idx="47">
                  <c:v>68.263490636882494</c:v>
                </c:pt>
                <c:pt idx="48">
                  <c:v>68.363212644730027</c:v>
                </c:pt>
                <c:pt idx="49">
                  <c:v>69.526252255842962</c:v>
                </c:pt>
                <c:pt idx="50">
                  <c:v>68.895891840872423</c:v>
                </c:pt>
                <c:pt idx="51">
                  <c:v>68.849862951642095</c:v>
                </c:pt>
                <c:pt idx="52">
                  <c:v>67.816830536323806</c:v>
                </c:pt>
                <c:pt idx="53">
                  <c:v>67.752354572447544</c:v>
                </c:pt>
                <c:pt idx="54">
                  <c:v>66.898589712524057</c:v>
                </c:pt>
                <c:pt idx="55">
                  <c:v>67.675059346672015</c:v>
                </c:pt>
                <c:pt idx="56">
                  <c:v>66.559618157615645</c:v>
                </c:pt>
                <c:pt idx="57">
                  <c:v>66.902597037596067</c:v>
                </c:pt>
                <c:pt idx="58">
                  <c:v>65.929604086498188</c:v>
                </c:pt>
                <c:pt idx="59">
                  <c:v>65.997946757642154</c:v>
                </c:pt>
                <c:pt idx="60">
                  <c:v>66.808083252488217</c:v>
                </c:pt>
                <c:pt idx="61">
                  <c:v>66.047294254199016</c:v>
                </c:pt>
                <c:pt idx="62">
                  <c:v>66.038947269455704</c:v>
                </c:pt>
                <c:pt idx="63">
                  <c:v>65.615639699620417</c:v>
                </c:pt>
                <c:pt idx="64">
                  <c:v>65.700769402531435</c:v>
                </c:pt>
                <c:pt idx="65">
                  <c:v>66.039437328910367</c:v>
                </c:pt>
                <c:pt idx="66">
                  <c:v>64.939071729708189</c:v>
                </c:pt>
                <c:pt idx="67">
                  <c:v>65.34344990859806</c:v>
                </c:pt>
                <c:pt idx="68">
                  <c:v>66.734194903427834</c:v>
                </c:pt>
                <c:pt idx="69">
                  <c:v>66.370430249813836</c:v>
                </c:pt>
                <c:pt idx="70">
                  <c:v>66.4600438115</c:v>
                </c:pt>
                <c:pt idx="71">
                  <c:v>65.746029589536633</c:v>
                </c:pt>
                <c:pt idx="72">
                  <c:v>66.365865975763427</c:v>
                </c:pt>
                <c:pt idx="73">
                  <c:v>65.911720228535785</c:v>
                </c:pt>
                <c:pt idx="74">
                  <c:v>64.915485236867852</c:v>
                </c:pt>
                <c:pt idx="75">
                  <c:v>65.060754195029645</c:v>
                </c:pt>
                <c:pt idx="76">
                  <c:v>64.260722365524941</c:v>
                </c:pt>
                <c:pt idx="77">
                  <c:v>62.557810364176227</c:v>
                </c:pt>
                <c:pt idx="78">
                  <c:v>63.30996499343528</c:v>
                </c:pt>
                <c:pt idx="79">
                  <c:v>63.385304193527126</c:v>
                </c:pt>
                <c:pt idx="80">
                  <c:v>64.004425909762801</c:v>
                </c:pt>
                <c:pt idx="81">
                  <c:v>65.052375870769978</c:v>
                </c:pt>
                <c:pt idx="82">
                  <c:v>64.824251783027847</c:v>
                </c:pt>
                <c:pt idx="83">
                  <c:v>64.763094852723881</c:v>
                </c:pt>
                <c:pt idx="84">
                  <c:v>65.288907130837046</c:v>
                </c:pt>
                <c:pt idx="85">
                  <c:v>64.266789392367897</c:v>
                </c:pt>
                <c:pt idx="86">
                  <c:v>63.709616371030393</c:v>
                </c:pt>
                <c:pt idx="87">
                  <c:v>64.736184591348206</c:v>
                </c:pt>
                <c:pt idx="88">
                  <c:v>64.326391073046537</c:v>
                </c:pt>
                <c:pt idx="89">
                  <c:v>63.363738834247741</c:v>
                </c:pt>
                <c:pt idx="90">
                  <c:v>63.363765121616012</c:v>
                </c:pt>
                <c:pt idx="91">
                  <c:v>63.159368920101542</c:v>
                </c:pt>
                <c:pt idx="92">
                  <c:v>62.879212695481804</c:v>
                </c:pt>
                <c:pt idx="93">
                  <c:v>62.126194636219552</c:v>
                </c:pt>
                <c:pt idx="94">
                  <c:v>62.529722541616458</c:v>
                </c:pt>
                <c:pt idx="95">
                  <c:v>61.938309422801382</c:v>
                </c:pt>
                <c:pt idx="96">
                  <c:v>62.562918045683119</c:v>
                </c:pt>
                <c:pt idx="97">
                  <c:v>63.941832973810271</c:v>
                </c:pt>
                <c:pt idx="98">
                  <c:v>64.567811599095975</c:v>
                </c:pt>
                <c:pt idx="99">
                  <c:v>65.598185213744046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C-4AA2-8F62-A9068D8AFF86}"/>
            </c:ext>
          </c:extLst>
        </c:ser>
        <c:ser>
          <c:idx val="1"/>
          <c:order val="1"/>
          <c:tx>
            <c:strRef>
              <c:f>Copulas!$M$1276</c:f>
              <c:strCache>
                <c:ptCount val="1"/>
                <c:pt idx="0">
                  <c:v>CAH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Copulas!$M$1277:$M$1376</c:f>
              <c:numCache>
                <c:formatCode>General</c:formatCode>
                <c:ptCount val="100"/>
                <c:pt idx="0">
                  <c:v>57.346077966366025</c:v>
                </c:pt>
                <c:pt idx="1">
                  <c:v>56.446676211105007</c:v>
                </c:pt>
                <c:pt idx="2">
                  <c:v>55.107152639903646</c:v>
                </c:pt>
                <c:pt idx="3">
                  <c:v>54.535257661175407</c:v>
                </c:pt>
                <c:pt idx="4">
                  <c:v>54.190379287104257</c:v>
                </c:pt>
                <c:pt idx="5">
                  <c:v>55.349742190353545</c:v>
                </c:pt>
                <c:pt idx="6">
                  <c:v>55.502677880121432</c:v>
                </c:pt>
                <c:pt idx="7">
                  <c:v>56.690780787615076</c:v>
                </c:pt>
                <c:pt idx="8">
                  <c:v>56.600379660366386</c:v>
                </c:pt>
                <c:pt idx="9">
                  <c:v>56.509052783648322</c:v>
                </c:pt>
                <c:pt idx="10">
                  <c:v>56.846357982985701</c:v>
                </c:pt>
                <c:pt idx="11">
                  <c:v>56.930376391946631</c:v>
                </c:pt>
                <c:pt idx="12">
                  <c:v>58.345084399382351</c:v>
                </c:pt>
                <c:pt idx="13">
                  <c:v>58.73079523544952</c:v>
                </c:pt>
                <c:pt idx="14">
                  <c:v>58.089361248958497</c:v>
                </c:pt>
                <c:pt idx="15">
                  <c:v>59.572235589355685</c:v>
                </c:pt>
                <c:pt idx="16">
                  <c:v>60.573398909892099</c:v>
                </c:pt>
                <c:pt idx="17">
                  <c:v>60.588679158102302</c:v>
                </c:pt>
                <c:pt idx="18">
                  <c:v>60.319231097790002</c:v>
                </c:pt>
                <c:pt idx="19">
                  <c:v>61.07046959426561</c:v>
                </c:pt>
                <c:pt idx="20">
                  <c:v>61.289908611078538</c:v>
                </c:pt>
                <c:pt idx="21">
                  <c:v>61.786778658638958</c:v>
                </c:pt>
                <c:pt idx="22">
                  <c:v>62.221795687801446</c:v>
                </c:pt>
                <c:pt idx="23">
                  <c:v>61.869546414883388</c:v>
                </c:pt>
                <c:pt idx="24">
                  <c:v>62.210298927229829</c:v>
                </c:pt>
                <c:pt idx="25">
                  <c:v>62.675222990661304</c:v>
                </c:pt>
                <c:pt idx="26">
                  <c:v>63.194032151764127</c:v>
                </c:pt>
                <c:pt idx="27">
                  <c:v>62.972952049650445</c:v>
                </c:pt>
                <c:pt idx="28">
                  <c:v>62.70174859565833</c:v>
                </c:pt>
                <c:pt idx="29">
                  <c:v>60.921878036876862</c:v>
                </c:pt>
                <c:pt idx="30">
                  <c:v>58.676737413594836</c:v>
                </c:pt>
                <c:pt idx="31">
                  <c:v>58.851343272995727</c:v>
                </c:pt>
                <c:pt idx="32">
                  <c:v>58.094830251725149</c:v>
                </c:pt>
                <c:pt idx="33">
                  <c:v>57.86216016596434</c:v>
                </c:pt>
                <c:pt idx="34">
                  <c:v>58.339436839740628</c:v>
                </c:pt>
                <c:pt idx="35">
                  <c:v>57.676143339940964</c:v>
                </c:pt>
                <c:pt idx="36">
                  <c:v>57.196120446533705</c:v>
                </c:pt>
                <c:pt idx="37">
                  <c:v>58.105510826536694</c:v>
                </c:pt>
                <c:pt idx="38">
                  <c:v>58.547331270717805</c:v>
                </c:pt>
                <c:pt idx="39">
                  <c:v>58.561258024868245</c:v>
                </c:pt>
                <c:pt idx="40">
                  <c:v>58.786521235491513</c:v>
                </c:pt>
                <c:pt idx="41">
                  <c:v>58.184449580662957</c:v>
                </c:pt>
                <c:pt idx="42">
                  <c:v>58.273090454269415</c:v>
                </c:pt>
                <c:pt idx="43">
                  <c:v>59.083463707607173</c:v>
                </c:pt>
                <c:pt idx="44">
                  <c:v>59.613600229508371</c:v>
                </c:pt>
                <c:pt idx="45">
                  <c:v>61.69510211006304</c:v>
                </c:pt>
                <c:pt idx="46">
                  <c:v>61.118735235104026</c:v>
                </c:pt>
                <c:pt idx="47">
                  <c:v>60.613720492633014</c:v>
                </c:pt>
                <c:pt idx="48">
                  <c:v>59.595135237122982</c:v>
                </c:pt>
                <c:pt idx="49">
                  <c:v>58.153903937891158</c:v>
                </c:pt>
                <c:pt idx="50">
                  <c:v>58.645367550922934</c:v>
                </c:pt>
                <c:pt idx="51">
                  <c:v>58.974737415356884</c:v>
                </c:pt>
                <c:pt idx="52">
                  <c:v>58.527623245800868</c:v>
                </c:pt>
                <c:pt idx="53">
                  <c:v>58.20747360733062</c:v>
                </c:pt>
                <c:pt idx="54">
                  <c:v>57.342140613933445</c:v>
                </c:pt>
                <c:pt idx="55">
                  <c:v>57.113857803426598</c:v>
                </c:pt>
                <c:pt idx="56">
                  <c:v>56.979695603021952</c:v>
                </c:pt>
                <c:pt idx="57">
                  <c:v>59.282020488724257</c:v>
                </c:pt>
                <c:pt idx="58">
                  <c:v>58.380544102293399</c:v>
                </c:pt>
                <c:pt idx="59">
                  <c:v>58.220220187616555</c:v>
                </c:pt>
                <c:pt idx="60">
                  <c:v>57.073202766809111</c:v>
                </c:pt>
                <c:pt idx="61">
                  <c:v>57.167444097265509</c:v>
                </c:pt>
                <c:pt idx="62">
                  <c:v>59.560725662936051</c:v>
                </c:pt>
                <c:pt idx="63">
                  <c:v>60.027865756873474</c:v>
                </c:pt>
                <c:pt idx="64">
                  <c:v>60.816358930013578</c:v>
                </c:pt>
                <c:pt idx="65">
                  <c:v>60.28251172175316</c:v>
                </c:pt>
                <c:pt idx="66">
                  <c:v>60.035145220833556</c:v>
                </c:pt>
                <c:pt idx="67">
                  <c:v>59.549890060648544</c:v>
                </c:pt>
                <c:pt idx="68">
                  <c:v>59.605483593701642</c:v>
                </c:pt>
                <c:pt idx="69">
                  <c:v>60.351122693258411</c:v>
                </c:pt>
                <c:pt idx="70">
                  <c:v>60.838044435460347</c:v>
                </c:pt>
                <c:pt idx="71">
                  <c:v>61.422360937707829</c:v>
                </c:pt>
                <c:pt idx="72">
                  <c:v>61.813467272769195</c:v>
                </c:pt>
                <c:pt idx="73">
                  <c:v>62.395048042532508</c:v>
                </c:pt>
                <c:pt idx="74">
                  <c:v>60.845715357412551</c:v>
                </c:pt>
                <c:pt idx="75">
                  <c:v>60.514423169595965</c:v>
                </c:pt>
                <c:pt idx="76">
                  <c:v>60.970751400464678</c:v>
                </c:pt>
                <c:pt idx="77">
                  <c:v>61.404391224834114</c:v>
                </c:pt>
                <c:pt idx="78">
                  <c:v>60.957854652382018</c:v>
                </c:pt>
                <c:pt idx="79">
                  <c:v>60.511049419343664</c:v>
                </c:pt>
                <c:pt idx="80">
                  <c:v>60.136690529590744</c:v>
                </c:pt>
                <c:pt idx="81">
                  <c:v>60.415699431945669</c:v>
                </c:pt>
                <c:pt idx="82">
                  <c:v>59.169725798023308</c:v>
                </c:pt>
                <c:pt idx="83">
                  <c:v>61.045292680161104</c:v>
                </c:pt>
                <c:pt idx="84">
                  <c:v>63.732436026465557</c:v>
                </c:pt>
                <c:pt idx="85">
                  <c:v>63.852150165067883</c:v>
                </c:pt>
                <c:pt idx="86">
                  <c:v>63.781187901569794</c:v>
                </c:pt>
                <c:pt idx="87">
                  <c:v>63.767608115413204</c:v>
                </c:pt>
                <c:pt idx="88">
                  <c:v>64.958750891386913</c:v>
                </c:pt>
                <c:pt idx="89">
                  <c:v>66.046422225614378</c:v>
                </c:pt>
                <c:pt idx="90">
                  <c:v>66.135827399526178</c:v>
                </c:pt>
                <c:pt idx="91">
                  <c:v>66.336194361999134</c:v>
                </c:pt>
                <c:pt idx="92">
                  <c:v>65.66040037776672</c:v>
                </c:pt>
                <c:pt idx="93">
                  <c:v>65.893100631631128</c:v>
                </c:pt>
                <c:pt idx="94">
                  <c:v>65.728021660410974</c:v>
                </c:pt>
                <c:pt idx="95">
                  <c:v>65.34069461923076</c:v>
                </c:pt>
                <c:pt idx="96">
                  <c:v>66.288214922263734</c:v>
                </c:pt>
                <c:pt idx="97">
                  <c:v>64.888699951735717</c:v>
                </c:pt>
                <c:pt idx="98">
                  <c:v>64.911621923823404</c:v>
                </c:pt>
                <c:pt idx="99">
                  <c:v>65.910642233038089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5C-4AA2-8F62-A9068D8AFF86}"/>
            </c:ext>
          </c:extLst>
        </c:ser>
        <c:ser>
          <c:idx val="2"/>
          <c:order val="2"/>
          <c:tx>
            <c:strRef>
              <c:f>Copulas!$N$1276</c:f>
              <c:strCache>
                <c:ptCount val="1"/>
                <c:pt idx="0">
                  <c:v>A Value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Copulas!$N$1277:$N$1376</c:f>
              <c:numCache>
                <c:formatCode>General</c:formatCode>
                <c:ptCount val="100"/>
                <c:pt idx="0">
                  <c:v>56.164571709526278</c:v>
                </c:pt>
                <c:pt idx="1">
                  <c:v>55.378392614565122</c:v>
                </c:pt>
                <c:pt idx="2">
                  <c:v>54.106696630259734</c:v>
                </c:pt>
                <c:pt idx="3">
                  <c:v>54.049824301596345</c:v>
                </c:pt>
                <c:pt idx="4">
                  <c:v>53.367786680241011</c:v>
                </c:pt>
                <c:pt idx="5">
                  <c:v>53.758690900243018</c:v>
                </c:pt>
                <c:pt idx="6">
                  <c:v>54.819835695936035</c:v>
                </c:pt>
                <c:pt idx="7">
                  <c:v>54.143598690294304</c:v>
                </c:pt>
                <c:pt idx="8">
                  <c:v>54.250990704344964</c:v>
                </c:pt>
                <c:pt idx="9">
                  <c:v>55.142923510069494</c:v>
                </c:pt>
                <c:pt idx="10">
                  <c:v>56.150102878521075</c:v>
                </c:pt>
                <c:pt idx="11">
                  <c:v>56.360332383685943</c:v>
                </c:pt>
                <c:pt idx="12">
                  <c:v>55.903845976073107</c:v>
                </c:pt>
                <c:pt idx="13">
                  <c:v>53.916881726380453</c:v>
                </c:pt>
                <c:pt idx="14">
                  <c:v>52.770661397143662</c:v>
                </c:pt>
                <c:pt idx="15">
                  <c:v>53.170524907398544</c:v>
                </c:pt>
                <c:pt idx="16">
                  <c:v>53.331886153308552</c:v>
                </c:pt>
                <c:pt idx="17">
                  <c:v>53.680553881885224</c:v>
                </c:pt>
                <c:pt idx="18">
                  <c:v>56.317852662455273</c:v>
                </c:pt>
                <c:pt idx="19">
                  <c:v>55.945185069735864</c:v>
                </c:pt>
                <c:pt idx="20">
                  <c:v>56.274414688590966</c:v>
                </c:pt>
                <c:pt idx="21">
                  <c:v>56.117425291867967</c:v>
                </c:pt>
                <c:pt idx="22">
                  <c:v>55.899917083069973</c:v>
                </c:pt>
                <c:pt idx="23">
                  <c:v>56.525342605936991</c:v>
                </c:pt>
                <c:pt idx="24">
                  <c:v>56.62775608142163</c:v>
                </c:pt>
                <c:pt idx="25">
                  <c:v>56.426540774103785</c:v>
                </c:pt>
                <c:pt idx="26">
                  <c:v>56.228888024463636</c:v>
                </c:pt>
                <c:pt idx="27">
                  <c:v>55.024033269994391</c:v>
                </c:pt>
                <c:pt idx="28">
                  <c:v>55.811824666456054</c:v>
                </c:pt>
                <c:pt idx="29">
                  <c:v>56.636845004729167</c:v>
                </c:pt>
                <c:pt idx="30">
                  <c:v>55.573823847379991</c:v>
                </c:pt>
                <c:pt idx="31">
                  <c:v>55.055847406791621</c:v>
                </c:pt>
                <c:pt idx="32">
                  <c:v>53.358245853150571</c:v>
                </c:pt>
                <c:pt idx="33">
                  <c:v>52.805362613774811</c:v>
                </c:pt>
                <c:pt idx="34">
                  <c:v>50.921546664422728</c:v>
                </c:pt>
                <c:pt idx="35">
                  <c:v>50.490195941838131</c:v>
                </c:pt>
                <c:pt idx="36">
                  <c:v>49.809435758527371</c:v>
                </c:pt>
                <c:pt idx="37">
                  <c:v>50.526859980415615</c:v>
                </c:pt>
                <c:pt idx="38">
                  <c:v>50.315256088009406</c:v>
                </c:pt>
                <c:pt idx="39">
                  <c:v>55.070020020242296</c:v>
                </c:pt>
                <c:pt idx="40">
                  <c:v>54.913236023606416</c:v>
                </c:pt>
                <c:pt idx="41">
                  <c:v>54.126481574330242</c:v>
                </c:pt>
                <c:pt idx="42">
                  <c:v>53.950587849965331</c:v>
                </c:pt>
                <c:pt idx="43">
                  <c:v>53.310936202192039</c:v>
                </c:pt>
                <c:pt idx="44">
                  <c:v>52.903666467191549</c:v>
                </c:pt>
                <c:pt idx="45">
                  <c:v>53.402135748203222</c:v>
                </c:pt>
                <c:pt idx="46">
                  <c:v>52.792773313909315</c:v>
                </c:pt>
                <c:pt idx="47">
                  <c:v>51.159989135038735</c:v>
                </c:pt>
                <c:pt idx="48">
                  <c:v>51.19891714985382</c:v>
                </c:pt>
                <c:pt idx="49">
                  <c:v>51.81880383860387</c:v>
                </c:pt>
                <c:pt idx="50">
                  <c:v>51.996991464776258</c:v>
                </c:pt>
                <c:pt idx="51">
                  <c:v>52.433673961569639</c:v>
                </c:pt>
                <c:pt idx="52">
                  <c:v>51.825676348167818</c:v>
                </c:pt>
                <c:pt idx="53">
                  <c:v>53.275553121708938</c:v>
                </c:pt>
                <c:pt idx="54">
                  <c:v>52.41116470703399</c:v>
                </c:pt>
                <c:pt idx="55">
                  <c:v>52.828158856821815</c:v>
                </c:pt>
                <c:pt idx="56">
                  <c:v>52.626402257977901</c:v>
                </c:pt>
                <c:pt idx="57">
                  <c:v>52.520199422086783</c:v>
                </c:pt>
                <c:pt idx="58">
                  <c:v>53.877729362785153</c:v>
                </c:pt>
                <c:pt idx="59">
                  <c:v>53.515428909188273</c:v>
                </c:pt>
                <c:pt idx="60">
                  <c:v>54.724597799637358</c:v>
                </c:pt>
                <c:pt idx="61">
                  <c:v>54.76227149649894</c:v>
                </c:pt>
                <c:pt idx="62">
                  <c:v>55.020354281525265</c:v>
                </c:pt>
                <c:pt idx="63">
                  <c:v>55.795496998730222</c:v>
                </c:pt>
                <c:pt idx="64">
                  <c:v>56.674031612915293</c:v>
                </c:pt>
                <c:pt idx="65">
                  <c:v>55.565350081805299</c:v>
                </c:pt>
                <c:pt idx="66">
                  <c:v>55.311529598608928</c:v>
                </c:pt>
                <c:pt idx="67">
                  <c:v>54.632973542668779</c:v>
                </c:pt>
                <c:pt idx="68">
                  <c:v>55.888006621535347</c:v>
                </c:pt>
                <c:pt idx="69">
                  <c:v>57.002446431310489</c:v>
                </c:pt>
                <c:pt idx="70">
                  <c:v>57.950020567734093</c:v>
                </c:pt>
                <c:pt idx="71">
                  <c:v>57.241695582196115</c:v>
                </c:pt>
                <c:pt idx="72">
                  <c:v>57.582043981189415</c:v>
                </c:pt>
                <c:pt idx="73">
                  <c:v>57.134028207505636</c:v>
                </c:pt>
                <c:pt idx="74">
                  <c:v>58.188041841863146</c:v>
                </c:pt>
                <c:pt idx="75">
                  <c:v>57.293720982219369</c:v>
                </c:pt>
                <c:pt idx="76">
                  <c:v>57.920569643306635</c:v>
                </c:pt>
                <c:pt idx="77">
                  <c:v>57.391485708087529</c:v>
                </c:pt>
                <c:pt idx="78">
                  <c:v>58.165302626235359</c:v>
                </c:pt>
                <c:pt idx="79">
                  <c:v>58.13608047559525</c:v>
                </c:pt>
                <c:pt idx="80">
                  <c:v>59.764303139310201</c:v>
                </c:pt>
                <c:pt idx="81">
                  <c:v>58.858498660666619</c:v>
                </c:pt>
                <c:pt idx="82">
                  <c:v>59.448899727814165</c:v>
                </c:pt>
                <c:pt idx="83">
                  <c:v>59.094128568467447</c:v>
                </c:pt>
                <c:pt idx="84">
                  <c:v>60.649491621777692</c:v>
                </c:pt>
                <c:pt idx="85">
                  <c:v>62.941196772972091</c:v>
                </c:pt>
                <c:pt idx="86">
                  <c:v>64.113510994138466</c:v>
                </c:pt>
                <c:pt idx="87">
                  <c:v>63.990512355856787</c:v>
                </c:pt>
                <c:pt idx="88">
                  <c:v>65.012833232930873</c:v>
                </c:pt>
                <c:pt idx="89">
                  <c:v>63.108136490715033</c:v>
                </c:pt>
                <c:pt idx="90">
                  <c:v>63.551735492751114</c:v>
                </c:pt>
                <c:pt idx="91">
                  <c:v>63.829350329003503</c:v>
                </c:pt>
                <c:pt idx="92">
                  <c:v>64.472045253268092</c:v>
                </c:pt>
                <c:pt idx="93">
                  <c:v>65.503649467032062</c:v>
                </c:pt>
                <c:pt idx="94">
                  <c:v>66.719145806729685</c:v>
                </c:pt>
                <c:pt idx="95">
                  <c:v>66.399518148811467</c:v>
                </c:pt>
                <c:pt idx="96">
                  <c:v>67.028708280253866</c:v>
                </c:pt>
                <c:pt idx="97">
                  <c:v>67.164959819342855</c:v>
                </c:pt>
                <c:pt idx="98">
                  <c:v>67.242793164999171</c:v>
                </c:pt>
                <c:pt idx="99">
                  <c:v>66.746158931642015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5C-4AA2-8F62-A9068D8AFF86}"/>
            </c:ext>
          </c:extLst>
        </c:ser>
        <c:ser>
          <c:idx val="3"/>
          <c:order val="3"/>
          <c:tx>
            <c:strRef>
              <c:f>Copulas!$O$1276</c:f>
              <c:strCache>
                <c:ptCount val="1"/>
                <c:pt idx="0">
                  <c:v>ABT 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Copulas!$O$1277:$O$1376</c:f>
              <c:numCache>
                <c:formatCode>General</c:formatCode>
                <c:ptCount val="100"/>
                <c:pt idx="0">
                  <c:v>58.179294650867455</c:v>
                </c:pt>
                <c:pt idx="1">
                  <c:v>57.972668329323533</c:v>
                </c:pt>
                <c:pt idx="2">
                  <c:v>58.078994031390884</c:v>
                </c:pt>
                <c:pt idx="3">
                  <c:v>57.094309462321256</c:v>
                </c:pt>
                <c:pt idx="4">
                  <c:v>56.874262885642707</c:v>
                </c:pt>
                <c:pt idx="5">
                  <c:v>57.710372399400185</c:v>
                </c:pt>
                <c:pt idx="6">
                  <c:v>57.820094694540366</c:v>
                </c:pt>
                <c:pt idx="7">
                  <c:v>58.009862383368777</c:v>
                </c:pt>
                <c:pt idx="8">
                  <c:v>58.353366032387783</c:v>
                </c:pt>
                <c:pt idx="9">
                  <c:v>58.330829533570387</c:v>
                </c:pt>
                <c:pt idx="10">
                  <c:v>57.363237438936736</c:v>
                </c:pt>
                <c:pt idx="11">
                  <c:v>57.47816745951642</c:v>
                </c:pt>
                <c:pt idx="12">
                  <c:v>57.087145535543236</c:v>
                </c:pt>
                <c:pt idx="13">
                  <c:v>57.497669993611076</c:v>
                </c:pt>
                <c:pt idx="14">
                  <c:v>57.531454575530873</c:v>
                </c:pt>
                <c:pt idx="15">
                  <c:v>58.689147062224272</c:v>
                </c:pt>
                <c:pt idx="16">
                  <c:v>57.77853739482152</c:v>
                </c:pt>
                <c:pt idx="17">
                  <c:v>58.139253892199761</c:v>
                </c:pt>
                <c:pt idx="18">
                  <c:v>58.098979915717848</c:v>
                </c:pt>
                <c:pt idx="19">
                  <c:v>57.520306835500513</c:v>
                </c:pt>
                <c:pt idx="20">
                  <c:v>58.597519721169668</c:v>
                </c:pt>
                <c:pt idx="21">
                  <c:v>58.205171927114122</c:v>
                </c:pt>
                <c:pt idx="22">
                  <c:v>58.336517036880565</c:v>
                </c:pt>
                <c:pt idx="23">
                  <c:v>58.771615044631197</c:v>
                </c:pt>
                <c:pt idx="24">
                  <c:v>57.824597165712021</c:v>
                </c:pt>
                <c:pt idx="25">
                  <c:v>57.45517464265442</c:v>
                </c:pt>
                <c:pt idx="26">
                  <c:v>57.736937734296511</c:v>
                </c:pt>
                <c:pt idx="27">
                  <c:v>58.091492649153707</c:v>
                </c:pt>
                <c:pt idx="28">
                  <c:v>58.283076236282426</c:v>
                </c:pt>
                <c:pt idx="29">
                  <c:v>58.686613614127829</c:v>
                </c:pt>
                <c:pt idx="30">
                  <c:v>58.327499166513185</c:v>
                </c:pt>
                <c:pt idx="31">
                  <c:v>58.969791157550034</c:v>
                </c:pt>
                <c:pt idx="32">
                  <c:v>58.247614869161673</c:v>
                </c:pt>
                <c:pt idx="33">
                  <c:v>57.37291406481652</c:v>
                </c:pt>
                <c:pt idx="34">
                  <c:v>56.341847630599496</c:v>
                </c:pt>
                <c:pt idx="35">
                  <c:v>56.867917282424926</c:v>
                </c:pt>
                <c:pt idx="36">
                  <c:v>58.177798451586462</c:v>
                </c:pt>
                <c:pt idx="37">
                  <c:v>57.784349051348642</c:v>
                </c:pt>
                <c:pt idx="38">
                  <c:v>55.886419192181954</c:v>
                </c:pt>
                <c:pt idx="39">
                  <c:v>54.903318446555396</c:v>
                </c:pt>
                <c:pt idx="40">
                  <c:v>54.647607895921901</c:v>
                </c:pt>
                <c:pt idx="41">
                  <c:v>54.182438574875164</c:v>
                </c:pt>
                <c:pt idx="42">
                  <c:v>53.341566491079945</c:v>
                </c:pt>
                <c:pt idx="43">
                  <c:v>53.420272817544266</c:v>
                </c:pt>
                <c:pt idx="44">
                  <c:v>52.143574726327309</c:v>
                </c:pt>
                <c:pt idx="45">
                  <c:v>51.59745410811361</c:v>
                </c:pt>
                <c:pt idx="46">
                  <c:v>51.679043920987176</c:v>
                </c:pt>
                <c:pt idx="47">
                  <c:v>52.157042645379626</c:v>
                </c:pt>
                <c:pt idx="48">
                  <c:v>53.12014086715611</c:v>
                </c:pt>
                <c:pt idx="49">
                  <c:v>53.3619613333601</c:v>
                </c:pt>
                <c:pt idx="50">
                  <c:v>53.370483719202859</c:v>
                </c:pt>
                <c:pt idx="51">
                  <c:v>53.205923765538103</c:v>
                </c:pt>
                <c:pt idx="52">
                  <c:v>53.030763789791877</c:v>
                </c:pt>
                <c:pt idx="53">
                  <c:v>52.914877610689075</c:v>
                </c:pt>
                <c:pt idx="54">
                  <c:v>53.130531061766504</c:v>
                </c:pt>
                <c:pt idx="55">
                  <c:v>53.084308205645208</c:v>
                </c:pt>
                <c:pt idx="56">
                  <c:v>53.127585229891096</c:v>
                </c:pt>
                <c:pt idx="57">
                  <c:v>52.580579143635553</c:v>
                </c:pt>
                <c:pt idx="58">
                  <c:v>51.928160558026192</c:v>
                </c:pt>
                <c:pt idx="59">
                  <c:v>51.504285473956678</c:v>
                </c:pt>
                <c:pt idx="60">
                  <c:v>51.689428420592726</c:v>
                </c:pt>
                <c:pt idx="61">
                  <c:v>51.356622298333704</c:v>
                </c:pt>
                <c:pt idx="62">
                  <c:v>51.112111110954331</c:v>
                </c:pt>
                <c:pt idx="63">
                  <c:v>51.355376990892779</c:v>
                </c:pt>
                <c:pt idx="64">
                  <c:v>50.52801733277721</c:v>
                </c:pt>
                <c:pt idx="65">
                  <c:v>50.730183969512403</c:v>
                </c:pt>
                <c:pt idx="66">
                  <c:v>50.186259971591461</c:v>
                </c:pt>
                <c:pt idx="67">
                  <c:v>50.338122413433055</c:v>
                </c:pt>
                <c:pt idx="68">
                  <c:v>51.523294228858141</c:v>
                </c:pt>
                <c:pt idx="69">
                  <c:v>50.58310352392099</c:v>
                </c:pt>
                <c:pt idx="70">
                  <c:v>49.078317783829611</c:v>
                </c:pt>
                <c:pt idx="71">
                  <c:v>47.848750207424111</c:v>
                </c:pt>
                <c:pt idx="72">
                  <c:v>48.154308260226038</c:v>
                </c:pt>
                <c:pt idx="73">
                  <c:v>48.256220599322546</c:v>
                </c:pt>
                <c:pt idx="74">
                  <c:v>48.489967827987485</c:v>
                </c:pt>
                <c:pt idx="75">
                  <c:v>48.55172859707816</c:v>
                </c:pt>
                <c:pt idx="76">
                  <c:v>48.201179084725574</c:v>
                </c:pt>
                <c:pt idx="77">
                  <c:v>46.961234113904183</c:v>
                </c:pt>
                <c:pt idx="78">
                  <c:v>46.897011179370828</c:v>
                </c:pt>
                <c:pt idx="79">
                  <c:v>46.793332726915004</c:v>
                </c:pt>
                <c:pt idx="80">
                  <c:v>46.116005233791412</c:v>
                </c:pt>
                <c:pt idx="81">
                  <c:v>46.266811503619437</c:v>
                </c:pt>
                <c:pt idx="82">
                  <c:v>45.881120100637169</c:v>
                </c:pt>
                <c:pt idx="83">
                  <c:v>45.995458966319788</c:v>
                </c:pt>
                <c:pt idx="84">
                  <c:v>46.302848114076063</c:v>
                </c:pt>
                <c:pt idx="85">
                  <c:v>46.097724247682876</c:v>
                </c:pt>
                <c:pt idx="86">
                  <c:v>46.053367508835407</c:v>
                </c:pt>
                <c:pt idx="87">
                  <c:v>46.713451652395541</c:v>
                </c:pt>
                <c:pt idx="88">
                  <c:v>46.181650117574492</c:v>
                </c:pt>
                <c:pt idx="89">
                  <c:v>45.655871878842582</c:v>
                </c:pt>
                <c:pt idx="90">
                  <c:v>46.061974200745084</c:v>
                </c:pt>
                <c:pt idx="91">
                  <c:v>45.045646579285396</c:v>
                </c:pt>
                <c:pt idx="92">
                  <c:v>45.563452500084466</c:v>
                </c:pt>
                <c:pt idx="93">
                  <c:v>45.772551885245328</c:v>
                </c:pt>
                <c:pt idx="94">
                  <c:v>45.794083570172333</c:v>
                </c:pt>
                <c:pt idx="95">
                  <c:v>45.928181319598444</c:v>
                </c:pt>
                <c:pt idx="96">
                  <c:v>45.376622881952756</c:v>
                </c:pt>
                <c:pt idx="97">
                  <c:v>45.782335441725643</c:v>
                </c:pt>
                <c:pt idx="98">
                  <c:v>46.519333368393454</c:v>
                </c:pt>
                <c:pt idx="99">
                  <c:v>45.767828860129164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5C-4AA2-8F62-A9068D8AFF86}"/>
            </c:ext>
          </c:extLst>
        </c:ser>
        <c:ser>
          <c:idx val="4"/>
          <c:order val="4"/>
          <c:tx>
            <c:strRef>
              <c:f>Copulas!$P$1276</c:f>
              <c:strCache>
                <c:ptCount val="1"/>
                <c:pt idx="0">
                  <c:v>BDX 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Copulas!$P$1277:$P$1376</c:f>
              <c:numCache>
                <c:formatCode>General</c:formatCode>
                <c:ptCount val="100"/>
                <c:pt idx="0">
                  <c:v>57.740790401579609</c:v>
                </c:pt>
                <c:pt idx="1">
                  <c:v>57.978045353474634</c:v>
                </c:pt>
                <c:pt idx="2">
                  <c:v>56.8583721748588</c:v>
                </c:pt>
                <c:pt idx="3">
                  <c:v>57.111572149882591</c:v>
                </c:pt>
                <c:pt idx="4">
                  <c:v>57.10967571627814</c:v>
                </c:pt>
                <c:pt idx="5">
                  <c:v>57.899682592391024</c:v>
                </c:pt>
                <c:pt idx="6">
                  <c:v>56.729644412954435</c:v>
                </c:pt>
                <c:pt idx="7">
                  <c:v>57.821026551299333</c:v>
                </c:pt>
                <c:pt idx="8">
                  <c:v>57.794181183030844</c:v>
                </c:pt>
                <c:pt idx="9">
                  <c:v>57.342806589123391</c:v>
                </c:pt>
                <c:pt idx="10">
                  <c:v>57.835840159286889</c:v>
                </c:pt>
                <c:pt idx="11">
                  <c:v>57.197902404288641</c:v>
                </c:pt>
                <c:pt idx="12">
                  <c:v>57.434448960454418</c:v>
                </c:pt>
                <c:pt idx="13">
                  <c:v>57.390616576950251</c:v>
                </c:pt>
                <c:pt idx="14">
                  <c:v>56.868247196603463</c:v>
                </c:pt>
                <c:pt idx="15">
                  <c:v>56.064306852790331</c:v>
                </c:pt>
                <c:pt idx="16">
                  <c:v>55.588393891367168</c:v>
                </c:pt>
                <c:pt idx="17">
                  <c:v>56.454168132888668</c:v>
                </c:pt>
                <c:pt idx="18">
                  <c:v>55.607952588127667</c:v>
                </c:pt>
                <c:pt idx="19">
                  <c:v>55.704876023948628</c:v>
                </c:pt>
                <c:pt idx="20">
                  <c:v>56.125885222005593</c:v>
                </c:pt>
                <c:pt idx="21">
                  <c:v>55.851850619373693</c:v>
                </c:pt>
                <c:pt idx="22">
                  <c:v>55.622509422178076</c:v>
                </c:pt>
                <c:pt idx="23">
                  <c:v>55.638692714729622</c:v>
                </c:pt>
                <c:pt idx="24">
                  <c:v>57.042254162228978</c:v>
                </c:pt>
                <c:pt idx="25">
                  <c:v>56.471509916596951</c:v>
                </c:pt>
                <c:pt idx="26">
                  <c:v>56.978637926349755</c:v>
                </c:pt>
                <c:pt idx="27">
                  <c:v>58.92273929437156</c:v>
                </c:pt>
                <c:pt idx="28">
                  <c:v>58.079767690343161</c:v>
                </c:pt>
                <c:pt idx="29">
                  <c:v>58.495729504461551</c:v>
                </c:pt>
                <c:pt idx="30">
                  <c:v>57.342912039547954</c:v>
                </c:pt>
                <c:pt idx="31">
                  <c:v>56.996678854450408</c:v>
                </c:pt>
                <c:pt idx="32">
                  <c:v>57.287707867426754</c:v>
                </c:pt>
                <c:pt idx="33">
                  <c:v>57.543787860938195</c:v>
                </c:pt>
                <c:pt idx="34">
                  <c:v>58.991659618706827</c:v>
                </c:pt>
                <c:pt idx="35">
                  <c:v>59.096291650604101</c:v>
                </c:pt>
                <c:pt idx="36">
                  <c:v>59.301712990502814</c:v>
                </c:pt>
                <c:pt idx="37">
                  <c:v>58.687750184330255</c:v>
                </c:pt>
                <c:pt idx="38">
                  <c:v>59.109844669790142</c:v>
                </c:pt>
                <c:pt idx="39">
                  <c:v>59.394426678377094</c:v>
                </c:pt>
                <c:pt idx="40">
                  <c:v>59.816225340515537</c:v>
                </c:pt>
                <c:pt idx="41">
                  <c:v>59.60834775367907</c:v>
                </c:pt>
                <c:pt idx="42">
                  <c:v>59.084992857644494</c:v>
                </c:pt>
                <c:pt idx="43">
                  <c:v>58.582286945647716</c:v>
                </c:pt>
                <c:pt idx="44">
                  <c:v>58.384494859755996</c:v>
                </c:pt>
                <c:pt idx="45">
                  <c:v>57.692256415263117</c:v>
                </c:pt>
                <c:pt idx="46">
                  <c:v>57.89777886395099</c:v>
                </c:pt>
                <c:pt idx="47">
                  <c:v>57.862223868677106</c:v>
                </c:pt>
                <c:pt idx="48">
                  <c:v>58.357853680732084</c:v>
                </c:pt>
                <c:pt idx="49">
                  <c:v>57.854103814364727</c:v>
                </c:pt>
                <c:pt idx="50">
                  <c:v>58.047879976953993</c:v>
                </c:pt>
                <c:pt idx="51">
                  <c:v>57.886061176770902</c:v>
                </c:pt>
                <c:pt idx="52">
                  <c:v>57.535076249623948</c:v>
                </c:pt>
                <c:pt idx="53">
                  <c:v>58.102059145356918</c:v>
                </c:pt>
                <c:pt idx="54">
                  <c:v>58.385363164482222</c:v>
                </c:pt>
                <c:pt idx="55">
                  <c:v>58.284556837471648</c:v>
                </c:pt>
                <c:pt idx="56">
                  <c:v>57.647261927178782</c:v>
                </c:pt>
                <c:pt idx="57">
                  <c:v>56.245664884537149</c:v>
                </c:pt>
                <c:pt idx="58">
                  <c:v>56.088924076507055</c:v>
                </c:pt>
                <c:pt idx="59">
                  <c:v>56.003670298362138</c:v>
                </c:pt>
                <c:pt idx="60">
                  <c:v>56.720216918030033</c:v>
                </c:pt>
                <c:pt idx="61">
                  <c:v>57.376971630239368</c:v>
                </c:pt>
                <c:pt idx="62">
                  <c:v>57.0784945447474</c:v>
                </c:pt>
                <c:pt idx="63">
                  <c:v>57.373245109593952</c:v>
                </c:pt>
                <c:pt idx="64">
                  <c:v>56.396165227349314</c:v>
                </c:pt>
                <c:pt idx="65">
                  <c:v>56.730382891115909</c:v>
                </c:pt>
                <c:pt idx="66">
                  <c:v>56.847861120181733</c:v>
                </c:pt>
                <c:pt idx="67">
                  <c:v>56.624391080237992</c:v>
                </c:pt>
                <c:pt idx="68">
                  <c:v>57.26053867707499</c:v>
                </c:pt>
                <c:pt idx="69">
                  <c:v>58.760867950222249</c:v>
                </c:pt>
                <c:pt idx="70">
                  <c:v>58.815001385916702</c:v>
                </c:pt>
                <c:pt idx="71">
                  <c:v>58.384280098318577</c:v>
                </c:pt>
                <c:pt idx="72">
                  <c:v>58.764719700272281</c:v>
                </c:pt>
                <c:pt idx="73">
                  <c:v>59.079198040400229</c:v>
                </c:pt>
                <c:pt idx="74">
                  <c:v>60.515386299568497</c:v>
                </c:pt>
                <c:pt idx="75">
                  <c:v>61.749322272158579</c:v>
                </c:pt>
                <c:pt idx="76">
                  <c:v>61.738093700623544</c:v>
                </c:pt>
                <c:pt idx="77">
                  <c:v>61.667695471792271</c:v>
                </c:pt>
                <c:pt idx="78">
                  <c:v>61.205130522748739</c:v>
                </c:pt>
                <c:pt idx="79">
                  <c:v>61.826462874254837</c:v>
                </c:pt>
                <c:pt idx="80">
                  <c:v>61.888939494631181</c:v>
                </c:pt>
                <c:pt idx="81">
                  <c:v>61.95052126641319</c:v>
                </c:pt>
                <c:pt idx="82">
                  <c:v>62.026419894255312</c:v>
                </c:pt>
                <c:pt idx="83">
                  <c:v>63.74269922462112</c:v>
                </c:pt>
                <c:pt idx="84">
                  <c:v>63.353658818644789</c:v>
                </c:pt>
                <c:pt idx="85">
                  <c:v>63.785540713246071</c:v>
                </c:pt>
                <c:pt idx="86">
                  <c:v>63.660764919496799</c:v>
                </c:pt>
                <c:pt idx="87">
                  <c:v>63.577889396641496</c:v>
                </c:pt>
                <c:pt idx="88">
                  <c:v>62.63095514756386</c:v>
                </c:pt>
                <c:pt idx="89">
                  <c:v>62.716760382129586</c:v>
                </c:pt>
                <c:pt idx="90">
                  <c:v>62.397493367890327</c:v>
                </c:pt>
                <c:pt idx="91">
                  <c:v>62.637855095298974</c:v>
                </c:pt>
                <c:pt idx="92">
                  <c:v>62.556942598805641</c:v>
                </c:pt>
                <c:pt idx="93">
                  <c:v>62.641137203574175</c:v>
                </c:pt>
                <c:pt idx="94">
                  <c:v>62.463416610555214</c:v>
                </c:pt>
                <c:pt idx="95">
                  <c:v>62.435683132688254</c:v>
                </c:pt>
                <c:pt idx="96">
                  <c:v>63.179885229887866</c:v>
                </c:pt>
                <c:pt idx="97">
                  <c:v>62.861065861385832</c:v>
                </c:pt>
                <c:pt idx="98">
                  <c:v>63.438324694392847</c:v>
                </c:pt>
                <c:pt idx="99">
                  <c:v>63.347942235195646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5C-4AA2-8F62-A9068D8AF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3693792"/>
        <c:axId val="1063693136"/>
      </c:lineChart>
      <c:catAx>
        <c:axId val="10636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693136"/>
        <c:crosses val="autoZero"/>
        <c:auto val="1"/>
        <c:lblAlgn val="ctr"/>
        <c:lblOffset val="100"/>
        <c:noMultiLvlLbl val="0"/>
      </c:catAx>
      <c:valAx>
        <c:axId val="10636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69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BMYTS!$B$1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BMYTS!$A$2:$A$1360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BMYTS!$B$2:$B$1360</c:f>
              <c:numCache>
                <c:formatCode>General</c:formatCode>
                <c:ptCount val="1359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C-43FC-ABAD-7F5CFB7BD53A}"/>
            </c:ext>
          </c:extLst>
        </c:ser>
        <c:ser>
          <c:idx val="1"/>
          <c:order val="1"/>
          <c:tx>
            <c:strRef>
              <c:f>BMYTS!$G$1</c:f>
              <c:strCache>
                <c:ptCount val="1"/>
                <c:pt idx="0">
                  <c:v>GMAJ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57.225999597540046</c:v>
                </c:pt>
                <c:pt idx="1259" formatCode="0.00">
                  <c:v>57.477593269495756</c:v>
                </c:pt>
                <c:pt idx="1260" formatCode="0.00">
                  <c:v>56.635140763564308</c:v>
                </c:pt>
                <c:pt idx="1261" formatCode="0.00">
                  <c:v>56.204051770708851</c:v>
                </c:pt>
                <c:pt idx="1262" formatCode="0.00">
                  <c:v>49.517626256279087</c:v>
                </c:pt>
                <c:pt idx="1263" formatCode="0.00">
                  <c:v>49.409167357491484</c:v>
                </c:pt>
                <c:pt idx="1264" formatCode="0.00">
                  <c:v>50.02973904544293</c:v>
                </c:pt>
                <c:pt idx="1265" formatCode="0.00">
                  <c:v>50.213840466397578</c:v>
                </c:pt>
                <c:pt idx="1266" formatCode="0.00">
                  <c:v>50.222782418115564</c:v>
                </c:pt>
                <c:pt idx="1267" formatCode="0.00">
                  <c:v>50.612864963515101</c:v>
                </c:pt>
                <c:pt idx="1268" formatCode="0.00">
                  <c:v>49.783307546430436</c:v>
                </c:pt>
                <c:pt idx="1269" formatCode="0.00">
                  <c:v>50.144359559219389</c:v>
                </c:pt>
                <c:pt idx="1270" formatCode="0.00">
                  <c:v>50.267993819182628</c:v>
                </c:pt>
                <c:pt idx="1271" formatCode="0.00">
                  <c:v>49.986690493862703</c:v>
                </c:pt>
                <c:pt idx="1272" formatCode="0.00">
                  <c:v>49.571865344028318</c:v>
                </c:pt>
                <c:pt idx="1273" formatCode="0.00">
                  <c:v>49.923095582664537</c:v>
                </c:pt>
                <c:pt idx="1274" formatCode="0.00">
                  <c:v>50.665349573923478</c:v>
                </c:pt>
                <c:pt idx="1275" formatCode="0.00">
                  <c:v>50.187622091497566</c:v>
                </c:pt>
                <c:pt idx="1276" formatCode="0.00">
                  <c:v>49.767732380101414</c:v>
                </c:pt>
                <c:pt idx="1277" formatCode="0.00">
                  <c:v>48.755422227274714</c:v>
                </c:pt>
                <c:pt idx="1278" formatCode="0.00">
                  <c:v>48.935291987952255</c:v>
                </c:pt>
                <c:pt idx="1279" formatCode="0.00">
                  <c:v>48.75518357167887</c:v>
                </c:pt>
                <c:pt idx="1280" formatCode="0.00">
                  <c:v>48.278127273126699</c:v>
                </c:pt>
                <c:pt idx="1281" formatCode="0.00">
                  <c:v>47.777775253999636</c:v>
                </c:pt>
                <c:pt idx="1282" formatCode="0.00">
                  <c:v>47.811735336266423</c:v>
                </c:pt>
                <c:pt idx="1283" formatCode="0.00">
                  <c:v>48.102180107105944</c:v>
                </c:pt>
                <c:pt idx="1284" formatCode="0.00">
                  <c:v>48.371787908206336</c:v>
                </c:pt>
                <c:pt idx="1285" formatCode="0.00">
                  <c:v>47.499715479506051</c:v>
                </c:pt>
                <c:pt idx="1286" formatCode="0.00">
                  <c:v>46.794617294505336</c:v>
                </c:pt>
                <c:pt idx="1287" formatCode="0.00">
                  <c:v>47.29017004197155</c:v>
                </c:pt>
                <c:pt idx="1288" formatCode="0.00">
                  <c:v>47.358174819437778</c:v>
                </c:pt>
                <c:pt idx="1289" formatCode="0.00">
                  <c:v>48.925447640077223</c:v>
                </c:pt>
                <c:pt idx="1290" formatCode="0.00">
                  <c:v>48.863208139289476</c:v>
                </c:pt>
                <c:pt idx="1291" formatCode="0.00">
                  <c:v>49.420793225830685</c:v>
                </c:pt>
                <c:pt idx="1292" formatCode="0.00">
                  <c:v>49.392257069308684</c:v>
                </c:pt>
                <c:pt idx="1293" formatCode="0.00">
                  <c:v>49.651009937345634</c:v>
                </c:pt>
                <c:pt idx="1294" formatCode="0.00">
                  <c:v>49.628219688922655</c:v>
                </c:pt>
                <c:pt idx="1295" formatCode="0.00">
                  <c:v>48.686757585300072</c:v>
                </c:pt>
                <c:pt idx="1296" formatCode="0.00">
                  <c:v>47.434609473334675</c:v>
                </c:pt>
                <c:pt idx="1297" formatCode="0.00">
                  <c:v>46.90330900225873</c:v>
                </c:pt>
                <c:pt idx="1298" formatCode="0.00">
                  <c:v>44.332059863232942</c:v>
                </c:pt>
                <c:pt idx="1299" formatCode="0.00">
                  <c:v>45.105606491406689</c:v>
                </c:pt>
                <c:pt idx="1300" formatCode="0.00">
                  <c:v>45.085358480799236</c:v>
                </c:pt>
                <c:pt idx="1301" formatCode="0.00">
                  <c:v>44.408627931866995</c:v>
                </c:pt>
                <c:pt idx="1302" formatCode="0.00">
                  <c:v>44.994581395570194</c:v>
                </c:pt>
                <c:pt idx="1303" formatCode="0.00">
                  <c:v>44.885096111305884</c:v>
                </c:pt>
                <c:pt idx="1304" formatCode="0.00">
                  <c:v>45.657880611122081</c:v>
                </c:pt>
                <c:pt idx="1305" formatCode="0.00">
                  <c:v>45.63262874362821</c:v>
                </c:pt>
                <c:pt idx="1306" formatCode="0.00">
                  <c:v>45.807893797706619</c:v>
                </c:pt>
                <c:pt idx="1307" formatCode="0.00">
                  <c:v>45.529701512529634</c:v>
                </c:pt>
                <c:pt idx="1308" formatCode="0.00">
                  <c:v>48.085874737089348</c:v>
                </c:pt>
                <c:pt idx="1309" formatCode="0.00">
                  <c:v>47.449163932291725</c:v>
                </c:pt>
                <c:pt idx="1310" formatCode="0.00">
                  <c:v>48.28821459315958</c:v>
                </c:pt>
                <c:pt idx="1311" formatCode="0.00">
                  <c:v>48.163610563822431</c:v>
                </c:pt>
                <c:pt idx="1312" formatCode="0.00">
                  <c:v>48.362860526347959</c:v>
                </c:pt>
                <c:pt idx="1313" formatCode="0.00">
                  <c:v>47.831395368158411</c:v>
                </c:pt>
                <c:pt idx="1314" formatCode="0.00">
                  <c:v>47.782474454175052</c:v>
                </c:pt>
                <c:pt idx="1315" formatCode="0.00">
                  <c:v>47.741799972940484</c:v>
                </c:pt>
                <c:pt idx="1316" formatCode="0.00">
                  <c:v>47.792957246626351</c:v>
                </c:pt>
                <c:pt idx="1317" formatCode="0.00">
                  <c:v>47.576626100030332</c:v>
                </c:pt>
                <c:pt idx="1318" formatCode="0.00">
                  <c:v>47.480191152065565</c:v>
                </c:pt>
                <c:pt idx="1319" formatCode="0.00">
                  <c:v>47.263995194633559</c:v>
                </c:pt>
                <c:pt idx="1320" formatCode="0.00">
                  <c:v>47.185671436718721</c:v>
                </c:pt>
                <c:pt idx="1321" formatCode="0.00">
                  <c:v>47.3112363910152</c:v>
                </c:pt>
                <c:pt idx="1322" formatCode="0.00">
                  <c:v>46.152659537604599</c:v>
                </c:pt>
                <c:pt idx="1323" formatCode="0.00">
                  <c:v>47.24970387112252</c:v>
                </c:pt>
                <c:pt idx="1324" formatCode="0.00">
                  <c:v>47.012131194151685</c:v>
                </c:pt>
                <c:pt idx="1325" formatCode="0.00">
                  <c:v>47.071128317547064</c:v>
                </c:pt>
                <c:pt idx="1326" formatCode="0.00">
                  <c:v>47.164167146065452</c:v>
                </c:pt>
                <c:pt idx="1327" formatCode="0.00">
                  <c:v>47.475815032338936</c:v>
                </c:pt>
                <c:pt idx="1328" formatCode="0.00">
                  <c:v>47.727646699648844</c:v>
                </c:pt>
                <c:pt idx="1329" formatCode="0.00">
                  <c:v>48.736751040049313</c:v>
                </c:pt>
                <c:pt idx="1330" formatCode="0.00">
                  <c:v>47.867576826608726</c:v>
                </c:pt>
                <c:pt idx="1331" formatCode="0.00">
                  <c:v>47.975351751272875</c:v>
                </c:pt>
                <c:pt idx="1332" formatCode="0.00">
                  <c:v>47.258941438054649</c:v>
                </c:pt>
                <c:pt idx="1333" formatCode="0.00">
                  <c:v>47.502908774138774</c:v>
                </c:pt>
                <c:pt idx="1334" formatCode="0.00">
                  <c:v>47.593834209177878</c:v>
                </c:pt>
                <c:pt idx="1335" formatCode="0.00">
                  <c:v>47.046131317988646</c:v>
                </c:pt>
                <c:pt idx="1336" formatCode="0.00">
                  <c:v>47.014474208385877</c:v>
                </c:pt>
                <c:pt idx="1337" formatCode="0.00">
                  <c:v>47.095030652712929</c:v>
                </c:pt>
                <c:pt idx="1338" formatCode="0.00">
                  <c:v>46.800872243735938</c:v>
                </c:pt>
                <c:pt idx="1339" formatCode="0.00">
                  <c:v>45.947566111256329</c:v>
                </c:pt>
                <c:pt idx="1340" formatCode="0.00">
                  <c:v>46.655959001191967</c:v>
                </c:pt>
                <c:pt idx="1341" formatCode="0.00">
                  <c:v>47.017904199299657</c:v>
                </c:pt>
                <c:pt idx="1342" formatCode="0.00">
                  <c:v>46.820135287362859</c:v>
                </c:pt>
                <c:pt idx="1343" formatCode="0.00">
                  <c:v>46.891403615259364</c:v>
                </c:pt>
                <c:pt idx="1344" formatCode="0.00">
                  <c:v>47.593385958300438</c:v>
                </c:pt>
                <c:pt idx="1345" formatCode="0.00">
                  <c:v>48.127811810813832</c:v>
                </c:pt>
                <c:pt idx="1346" formatCode="0.00">
                  <c:v>47.94640202581148</c:v>
                </c:pt>
                <c:pt idx="1347" formatCode="0.00">
                  <c:v>47.914830088490341</c:v>
                </c:pt>
                <c:pt idx="1348" formatCode="0.00">
                  <c:v>48.975987244516126</c:v>
                </c:pt>
                <c:pt idx="1349" formatCode="0.00">
                  <c:v>48.719942811586847</c:v>
                </c:pt>
                <c:pt idx="1350" formatCode="0.00">
                  <c:v>48.192526368198621</c:v>
                </c:pt>
                <c:pt idx="1351" formatCode="0.00">
                  <c:v>48.50992188976906</c:v>
                </c:pt>
                <c:pt idx="1352" formatCode="0.00">
                  <c:v>48.37310994620195</c:v>
                </c:pt>
                <c:pt idx="1353" formatCode="0.00">
                  <c:v>48.433158147776986</c:v>
                </c:pt>
                <c:pt idx="1354" formatCode="0.00">
                  <c:v>48.94826807461741</c:v>
                </c:pt>
                <c:pt idx="1355" formatCode="0.00">
                  <c:v>49.034379993547162</c:v>
                </c:pt>
                <c:pt idx="1356" formatCode="0.00">
                  <c:v>49.179081238508381</c:v>
                </c:pt>
                <c:pt idx="1357" formatCode="0.00">
                  <c:v>47.583538228214131</c:v>
                </c:pt>
                <c:pt idx="1358" formatCode="0.00">
                  <c:v>46.386297882464206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2C-43FC-ABAD-7F5CFB7BD53A}"/>
            </c:ext>
          </c:extLst>
        </c:ser>
        <c:ser>
          <c:idx val="2"/>
          <c:order val="2"/>
          <c:tx>
            <c:strRef>
              <c:f>BMYTS!$H$1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59.427458430845292</c:v>
                </c:pt>
                <c:pt idx="1259" formatCode="0.00">
                  <c:v>57.405413967631269</c:v>
                </c:pt>
                <c:pt idx="1260" formatCode="0.00">
                  <c:v>58.563909564555573</c:v>
                </c:pt>
                <c:pt idx="1261" formatCode="0.00">
                  <c:v>55.715802847001918</c:v>
                </c:pt>
                <c:pt idx="1262" formatCode="0.00">
                  <c:v>55.109820305080561</c:v>
                </c:pt>
                <c:pt idx="1263" formatCode="0.00">
                  <c:v>50.833439675875127</c:v>
                </c:pt>
                <c:pt idx="1264" formatCode="0.00">
                  <c:v>46.88306208003079</c:v>
                </c:pt>
                <c:pt idx="1265" formatCode="0.00">
                  <c:v>50.660085874013184</c:v>
                </c:pt>
                <c:pt idx="1266" formatCode="0.00">
                  <c:v>50.216583962470324</c:v>
                </c:pt>
                <c:pt idx="1267" formatCode="0.00">
                  <c:v>50.224114446138515</c:v>
                </c:pt>
                <c:pt idx="1268" formatCode="0.00">
                  <c:v>51.18606448535531</c:v>
                </c:pt>
                <c:pt idx="1269" formatCode="0.00">
                  <c:v>48.482612090022663</c:v>
                </c:pt>
                <c:pt idx="1270" formatCode="0.00">
                  <c:v>50.285535728406963</c:v>
                </c:pt>
                <c:pt idx="1271" formatCode="0.00">
                  <c:v>49.164096733662646</c:v>
                </c:pt>
                <c:pt idx="1272" formatCode="0.00">
                  <c:v>48.358135139163991</c:v>
                </c:pt>
                <c:pt idx="1273" formatCode="0.00">
                  <c:v>49.682522632948682</c:v>
                </c:pt>
                <c:pt idx="1274" formatCode="0.00">
                  <c:v>49.689111433033531</c:v>
                </c:pt>
                <c:pt idx="1275" formatCode="0.00">
                  <c:v>51.7500145521363</c:v>
                </c:pt>
                <c:pt idx="1276" formatCode="0.00">
                  <c:v>50.173725906542174</c:v>
                </c:pt>
                <c:pt idx="1277" formatCode="0.00">
                  <c:v>50.020838410173837</c:v>
                </c:pt>
                <c:pt idx="1278" formatCode="0.00">
                  <c:v>49.452235363699465</c:v>
                </c:pt>
                <c:pt idx="1279" formatCode="0.00">
                  <c:v>49.194592630462999</c:v>
                </c:pt>
                <c:pt idx="1280" formatCode="0.00">
                  <c:v>48.48742843838788</c:v>
                </c:pt>
                <c:pt idx="1281" formatCode="0.00">
                  <c:v>47.943539991395816</c:v>
                </c:pt>
                <c:pt idx="1282" formatCode="0.00">
                  <c:v>48.914208589066696</c:v>
                </c:pt>
                <c:pt idx="1283" formatCode="0.00">
                  <c:v>48.509908687185529</c:v>
                </c:pt>
                <c:pt idx="1284" formatCode="0.00">
                  <c:v>47.807829363777863</c:v>
                </c:pt>
                <c:pt idx="1285" formatCode="0.00">
                  <c:v>47.525612455593588</c:v>
                </c:pt>
                <c:pt idx="1286" formatCode="0.00">
                  <c:v>45.905489470777823</c:v>
                </c:pt>
                <c:pt idx="1287" formatCode="0.00">
                  <c:v>47.533052685572926</c:v>
                </c:pt>
                <c:pt idx="1288" formatCode="0.00">
                  <c:v>46.411982451091966</c:v>
                </c:pt>
                <c:pt idx="1289" formatCode="0.00">
                  <c:v>48.560940949669323</c:v>
                </c:pt>
                <c:pt idx="1290" formatCode="0.00">
                  <c:v>49.779873185151445</c:v>
                </c:pt>
                <c:pt idx="1291" formatCode="0.00">
                  <c:v>50.072448139013261</c:v>
                </c:pt>
                <c:pt idx="1292" formatCode="0.00">
                  <c:v>47.921051358203023</c:v>
                </c:pt>
                <c:pt idx="1293" formatCode="0.00">
                  <c:v>50.967787620598976</c:v>
                </c:pt>
                <c:pt idx="1294" formatCode="0.00">
                  <c:v>49.027928818067636</c:v>
                </c:pt>
                <c:pt idx="1295" formatCode="0.00">
                  <c:v>48.764193319647674</c:v>
                </c:pt>
                <c:pt idx="1296" formatCode="0.00">
                  <c:v>49.732128980896796</c:v>
                </c:pt>
                <c:pt idx="1297" formatCode="0.00">
                  <c:v>46.365994008608332</c:v>
                </c:pt>
                <c:pt idx="1298" formatCode="0.00">
                  <c:v>47.303678851896827</c:v>
                </c:pt>
                <c:pt idx="1299" formatCode="0.00">
                  <c:v>45.032687325147251</c:v>
                </c:pt>
                <c:pt idx="1300" formatCode="0.00">
                  <c:v>46.39186227051691</c:v>
                </c:pt>
                <c:pt idx="1301" formatCode="0.00">
                  <c:v>44.359756359287601</c:v>
                </c:pt>
                <c:pt idx="1302" formatCode="0.00">
                  <c:v>43.443882456087579</c:v>
                </c:pt>
                <c:pt idx="1303" formatCode="0.00">
                  <c:v>45.070790532389118</c:v>
                </c:pt>
                <c:pt idx="1304" formatCode="0.00">
                  <c:v>45.482367597375088</c:v>
                </c:pt>
                <c:pt idx="1305" formatCode="0.00">
                  <c:v>45.359255123411394</c:v>
                </c:pt>
                <c:pt idx="1306" formatCode="0.00">
                  <c:v>43.783512969449326</c:v>
                </c:pt>
                <c:pt idx="1307" formatCode="0.00">
                  <c:v>44.355993459511211</c:v>
                </c:pt>
                <c:pt idx="1308" formatCode="0.00">
                  <c:v>45.615148590031303</c:v>
                </c:pt>
                <c:pt idx="1309" formatCode="0.00">
                  <c:v>48.576778444983077</c:v>
                </c:pt>
                <c:pt idx="1310" formatCode="0.00">
                  <c:v>47.564669590910832</c:v>
                </c:pt>
                <c:pt idx="1311" formatCode="0.00">
                  <c:v>48.760495470901212</c:v>
                </c:pt>
                <c:pt idx="1312" formatCode="0.00">
                  <c:v>48.440357897038176</c:v>
                </c:pt>
                <c:pt idx="1313" formatCode="0.00">
                  <c:v>49.087024107888801</c:v>
                </c:pt>
                <c:pt idx="1314" formatCode="0.00">
                  <c:v>49.11207816210942</c:v>
                </c:pt>
                <c:pt idx="1315" formatCode="0.00">
                  <c:v>47.329160279866649</c:v>
                </c:pt>
                <c:pt idx="1316" formatCode="0.00">
                  <c:v>47.287488498210941</c:v>
                </c:pt>
                <c:pt idx="1317" formatCode="0.00">
                  <c:v>47.865364412280414</c:v>
                </c:pt>
                <c:pt idx="1318" formatCode="0.00">
                  <c:v>46.85226404313569</c:v>
                </c:pt>
                <c:pt idx="1319" formatCode="0.00">
                  <c:v>47.491476791358338</c:v>
                </c:pt>
                <c:pt idx="1320" formatCode="0.00">
                  <c:v>47.263497128465694</c:v>
                </c:pt>
                <c:pt idx="1321" formatCode="0.00">
                  <c:v>47.052275748470358</c:v>
                </c:pt>
                <c:pt idx="1322" formatCode="0.00">
                  <c:v>46.717972921126801</c:v>
                </c:pt>
                <c:pt idx="1323" formatCode="0.00">
                  <c:v>44.839718575977102</c:v>
                </c:pt>
                <c:pt idx="1324" formatCode="0.00">
                  <c:v>47.561915110675315</c:v>
                </c:pt>
                <c:pt idx="1325" formatCode="0.00">
                  <c:v>48.657491145037163</c:v>
                </c:pt>
                <c:pt idx="1326" formatCode="0.00">
                  <c:v>45.921151329060415</c:v>
                </c:pt>
                <c:pt idx="1327" formatCode="0.00">
                  <c:v>48.407866093023003</c:v>
                </c:pt>
                <c:pt idx="1328" formatCode="0.00">
                  <c:v>47.29695332848879</c:v>
                </c:pt>
                <c:pt idx="1329" formatCode="0.00">
                  <c:v>49.112502887654593</c:v>
                </c:pt>
                <c:pt idx="1330" formatCode="0.00">
                  <c:v>48.919974041297273</c:v>
                </c:pt>
                <c:pt idx="1331" formatCode="0.00">
                  <c:v>47.623779163441448</c:v>
                </c:pt>
                <c:pt idx="1332" formatCode="0.00">
                  <c:v>48.671317797065768</c:v>
                </c:pt>
                <c:pt idx="1333" formatCode="0.00">
                  <c:v>47.139248210847349</c:v>
                </c:pt>
                <c:pt idx="1334" formatCode="0.00">
                  <c:v>47.470548422961635</c:v>
                </c:pt>
                <c:pt idx="1335" formatCode="0.00">
                  <c:v>47.62582006873982</c:v>
                </c:pt>
                <c:pt idx="1336" formatCode="0.00">
                  <c:v>47.8875994272043</c:v>
                </c:pt>
                <c:pt idx="1337" formatCode="0.00">
                  <c:v>47.108162752294533</c:v>
                </c:pt>
                <c:pt idx="1338" formatCode="0.00">
                  <c:v>47.494568515109357</c:v>
                </c:pt>
                <c:pt idx="1339" formatCode="0.00">
                  <c:v>45.950870146535983</c:v>
                </c:pt>
                <c:pt idx="1340" formatCode="0.00">
                  <c:v>46.475852880207256</c:v>
                </c:pt>
                <c:pt idx="1341" formatCode="0.00">
                  <c:v>46.088289490468519</c:v>
                </c:pt>
                <c:pt idx="1342" formatCode="0.00">
                  <c:v>46.446967516103427</c:v>
                </c:pt>
                <c:pt idx="1343" formatCode="0.00">
                  <c:v>45.97082843559577</c:v>
                </c:pt>
                <c:pt idx="1344" formatCode="0.00">
                  <c:v>45.889399601769099</c:v>
                </c:pt>
                <c:pt idx="1345" formatCode="0.00">
                  <c:v>47.292618196763463</c:v>
                </c:pt>
                <c:pt idx="1346" formatCode="0.00">
                  <c:v>47.417718592938385</c:v>
                </c:pt>
                <c:pt idx="1347" formatCode="0.00">
                  <c:v>48.553400871208382</c:v>
                </c:pt>
                <c:pt idx="1348" formatCode="0.00">
                  <c:v>47.788404098493046</c:v>
                </c:pt>
                <c:pt idx="1349" formatCode="0.00">
                  <c:v>48.64004135421829</c:v>
                </c:pt>
                <c:pt idx="1350" formatCode="0.00">
                  <c:v>49.010179941766729</c:v>
                </c:pt>
                <c:pt idx="1351" formatCode="0.00">
                  <c:v>48.383393982654439</c:v>
                </c:pt>
                <c:pt idx="1352" formatCode="0.00">
                  <c:v>48.790523158184875</c:v>
                </c:pt>
                <c:pt idx="1353" formatCode="0.00">
                  <c:v>48.640564859993169</c:v>
                </c:pt>
                <c:pt idx="1354" formatCode="0.00">
                  <c:v>48.682917280352768</c:v>
                </c:pt>
                <c:pt idx="1355" formatCode="0.00">
                  <c:v>49.862057163262286</c:v>
                </c:pt>
                <c:pt idx="1356" formatCode="0.00">
                  <c:v>48.654807517400826</c:v>
                </c:pt>
                <c:pt idx="1357" formatCode="0.00">
                  <c:v>49.674157878348787</c:v>
                </c:pt>
                <c:pt idx="1358" formatCode="0.00">
                  <c:v>48.083636648972671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2C-43FC-ABAD-7F5CFB7BD53A}"/>
            </c:ext>
          </c:extLst>
        </c:ser>
        <c:ser>
          <c:idx val="3"/>
          <c:order val="3"/>
          <c:tx>
            <c:strRef>
              <c:f>BMYTS!$I$1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58.032168029940586</c:v>
                </c:pt>
                <c:pt idx="1259" formatCode="0.00">
                  <c:v>56.205485058171455</c:v>
                </c:pt>
                <c:pt idx="1260" formatCode="0.00">
                  <c:v>58.444505001460698</c:v>
                </c:pt>
                <c:pt idx="1261" formatCode="0.00">
                  <c:v>55.708513755333072</c:v>
                </c:pt>
                <c:pt idx="1262" formatCode="0.00">
                  <c:v>57.393824691643594</c:v>
                </c:pt>
                <c:pt idx="1263" formatCode="0.00">
                  <c:v>49.673344408942427</c:v>
                </c:pt>
                <c:pt idx="1264" formatCode="0.00">
                  <c:v>48.736670887965488</c:v>
                </c:pt>
                <c:pt idx="1265" formatCode="0.00">
                  <c:v>49.741064885624958</c:v>
                </c:pt>
                <c:pt idx="1266" formatCode="0.00">
                  <c:v>49.838495657684113</c:v>
                </c:pt>
                <c:pt idx="1267" formatCode="0.00">
                  <c:v>52.168482966455613</c:v>
                </c:pt>
                <c:pt idx="1268" formatCode="0.00">
                  <c:v>51.980351313537</c:v>
                </c:pt>
                <c:pt idx="1269" formatCode="0.00">
                  <c:v>50.389285767749008</c:v>
                </c:pt>
                <c:pt idx="1270" formatCode="0.00">
                  <c:v>49.032678774919567</c:v>
                </c:pt>
                <c:pt idx="1271" formatCode="0.00">
                  <c:v>52.610233379166964</c:v>
                </c:pt>
                <c:pt idx="1272" formatCode="0.00">
                  <c:v>48.03214406559696</c:v>
                </c:pt>
                <c:pt idx="1273" formatCode="0.00">
                  <c:v>50.265696397370981</c:v>
                </c:pt>
                <c:pt idx="1274" formatCode="0.00">
                  <c:v>49.911498098297997</c:v>
                </c:pt>
                <c:pt idx="1275" formatCode="0.00">
                  <c:v>49.666251116325157</c:v>
                </c:pt>
                <c:pt idx="1276" formatCode="0.00">
                  <c:v>52.023805359105516</c:v>
                </c:pt>
                <c:pt idx="1277" formatCode="0.00">
                  <c:v>49.418193524794503</c:v>
                </c:pt>
                <c:pt idx="1278" formatCode="0.00">
                  <c:v>49.046056744470192</c:v>
                </c:pt>
                <c:pt idx="1279" formatCode="0.00">
                  <c:v>50.744326857758516</c:v>
                </c:pt>
                <c:pt idx="1280" formatCode="0.00">
                  <c:v>47.957852915689742</c:v>
                </c:pt>
                <c:pt idx="1281" formatCode="0.00">
                  <c:v>48.399659658240232</c:v>
                </c:pt>
                <c:pt idx="1282" formatCode="0.00">
                  <c:v>48.296158040070985</c:v>
                </c:pt>
                <c:pt idx="1283" formatCode="0.00">
                  <c:v>47.59741474129325</c:v>
                </c:pt>
                <c:pt idx="1284" formatCode="0.00">
                  <c:v>48.025995680928517</c:v>
                </c:pt>
                <c:pt idx="1285" formatCode="0.00">
                  <c:v>47.885187676043614</c:v>
                </c:pt>
                <c:pt idx="1286" formatCode="0.00">
                  <c:v>45.869131275564776</c:v>
                </c:pt>
                <c:pt idx="1287" formatCode="0.00">
                  <c:v>47.20112630931915</c:v>
                </c:pt>
                <c:pt idx="1288" formatCode="0.00">
                  <c:v>48.135731733660606</c:v>
                </c:pt>
                <c:pt idx="1289" formatCode="0.00">
                  <c:v>45.936993356850223</c:v>
                </c:pt>
                <c:pt idx="1290" formatCode="0.00">
                  <c:v>48.810805073419793</c:v>
                </c:pt>
                <c:pt idx="1291" formatCode="0.00">
                  <c:v>47.982982137017494</c:v>
                </c:pt>
                <c:pt idx="1292" formatCode="0.00">
                  <c:v>49.945439079649766</c:v>
                </c:pt>
                <c:pt idx="1293" formatCode="0.00">
                  <c:v>50.855333041548462</c:v>
                </c:pt>
                <c:pt idx="1294" formatCode="0.00">
                  <c:v>50.134569757187954</c:v>
                </c:pt>
                <c:pt idx="1295" formatCode="0.00">
                  <c:v>49.814592993759575</c:v>
                </c:pt>
                <c:pt idx="1296" formatCode="0.00">
                  <c:v>48.96845916910911</c:v>
                </c:pt>
                <c:pt idx="1297" formatCode="0.00">
                  <c:v>48.144942113677487</c:v>
                </c:pt>
                <c:pt idx="1298" formatCode="0.00">
                  <c:v>47.571670739879181</c:v>
                </c:pt>
                <c:pt idx="1299" formatCode="0.00">
                  <c:v>45.013587859357756</c:v>
                </c:pt>
                <c:pt idx="1300" formatCode="0.00">
                  <c:v>44.809057513307316</c:v>
                </c:pt>
                <c:pt idx="1301" formatCode="0.00">
                  <c:v>44.460879923281034</c:v>
                </c:pt>
                <c:pt idx="1302" formatCode="0.00">
                  <c:v>44.722587936219306</c:v>
                </c:pt>
                <c:pt idx="1303" formatCode="0.00">
                  <c:v>44.763236778308958</c:v>
                </c:pt>
                <c:pt idx="1304" formatCode="0.00">
                  <c:v>45.239261407308483</c:v>
                </c:pt>
                <c:pt idx="1305" formatCode="0.00">
                  <c:v>46.006854943690094</c:v>
                </c:pt>
                <c:pt idx="1306" formatCode="0.00">
                  <c:v>44.67072214204368</c:v>
                </c:pt>
                <c:pt idx="1307" formatCode="0.00">
                  <c:v>45.221213406920143</c:v>
                </c:pt>
                <c:pt idx="1308" formatCode="0.00">
                  <c:v>45.383007850532238</c:v>
                </c:pt>
                <c:pt idx="1309" formatCode="0.00">
                  <c:v>48.655630874021242</c:v>
                </c:pt>
                <c:pt idx="1310" formatCode="0.00">
                  <c:v>47.505972358698422</c:v>
                </c:pt>
                <c:pt idx="1311" formatCode="0.00">
                  <c:v>48.042741197677657</c:v>
                </c:pt>
                <c:pt idx="1312" formatCode="0.00">
                  <c:v>47.92225150422469</c:v>
                </c:pt>
                <c:pt idx="1313" formatCode="0.00">
                  <c:v>47.211852222380585</c:v>
                </c:pt>
                <c:pt idx="1314" formatCode="0.00">
                  <c:v>47.287088057848109</c:v>
                </c:pt>
                <c:pt idx="1315" formatCode="0.00">
                  <c:v>49.024444843853573</c:v>
                </c:pt>
                <c:pt idx="1316" formatCode="0.00">
                  <c:v>48.779480092816499</c:v>
                </c:pt>
                <c:pt idx="1317" formatCode="0.00">
                  <c:v>47.697822590359323</c:v>
                </c:pt>
                <c:pt idx="1318" formatCode="0.00">
                  <c:v>48.862459999299787</c:v>
                </c:pt>
                <c:pt idx="1319" formatCode="0.00">
                  <c:v>48.020921334243049</c:v>
                </c:pt>
                <c:pt idx="1320" formatCode="0.00">
                  <c:v>46.617228965631739</c:v>
                </c:pt>
                <c:pt idx="1321" formatCode="0.00">
                  <c:v>47.309790469903568</c:v>
                </c:pt>
                <c:pt idx="1322" formatCode="0.00">
                  <c:v>49.231934294244766</c:v>
                </c:pt>
                <c:pt idx="1323" formatCode="0.00">
                  <c:v>45.483555952710681</c:v>
                </c:pt>
                <c:pt idx="1324" formatCode="0.00">
                  <c:v>46.04107519618843</c:v>
                </c:pt>
                <c:pt idx="1325" formatCode="0.00">
                  <c:v>48.611213193230867</c:v>
                </c:pt>
                <c:pt idx="1326" formatCode="0.00">
                  <c:v>46.397322945734594</c:v>
                </c:pt>
                <c:pt idx="1327" formatCode="0.00">
                  <c:v>46.502435090737634</c:v>
                </c:pt>
                <c:pt idx="1328" formatCode="0.00">
                  <c:v>46.990764998571272</c:v>
                </c:pt>
                <c:pt idx="1329" formatCode="0.00">
                  <c:v>47.030213292453475</c:v>
                </c:pt>
                <c:pt idx="1330" formatCode="0.00">
                  <c:v>47.756333616829608</c:v>
                </c:pt>
                <c:pt idx="1331" formatCode="0.00">
                  <c:v>48.43692650688422</c:v>
                </c:pt>
                <c:pt idx="1332" formatCode="0.00">
                  <c:v>47.8867933167422</c:v>
                </c:pt>
                <c:pt idx="1333" formatCode="0.00">
                  <c:v>47.10737229798373</c:v>
                </c:pt>
                <c:pt idx="1334" formatCode="0.00">
                  <c:v>47.284037345974646</c:v>
                </c:pt>
                <c:pt idx="1335" formatCode="0.00">
                  <c:v>47.378340532555356</c:v>
                </c:pt>
                <c:pt idx="1336" formatCode="0.00">
                  <c:v>45.289453360727514</c:v>
                </c:pt>
                <c:pt idx="1337" formatCode="0.00">
                  <c:v>48.199163874355598</c:v>
                </c:pt>
                <c:pt idx="1338" formatCode="0.00">
                  <c:v>47.101276236397574</c:v>
                </c:pt>
                <c:pt idx="1339" formatCode="0.00">
                  <c:v>46.079987082547547</c:v>
                </c:pt>
                <c:pt idx="1340" formatCode="0.00">
                  <c:v>45.420919691573552</c:v>
                </c:pt>
                <c:pt idx="1341" formatCode="0.00">
                  <c:v>45.912058159625573</c:v>
                </c:pt>
                <c:pt idx="1342" formatCode="0.00">
                  <c:v>47.440756870527622</c:v>
                </c:pt>
                <c:pt idx="1343" formatCode="0.00">
                  <c:v>47.38786417653052</c:v>
                </c:pt>
                <c:pt idx="1344" formatCode="0.00">
                  <c:v>47.007985190815305</c:v>
                </c:pt>
                <c:pt idx="1345" formatCode="0.00">
                  <c:v>47.380098343985544</c:v>
                </c:pt>
                <c:pt idx="1346" formatCode="0.00">
                  <c:v>48.539985245450126</c:v>
                </c:pt>
                <c:pt idx="1347" formatCode="0.00">
                  <c:v>47.76638372048307</c:v>
                </c:pt>
                <c:pt idx="1348" formatCode="0.00">
                  <c:v>47.168428557368792</c:v>
                </c:pt>
                <c:pt idx="1349" formatCode="0.00">
                  <c:v>49.657098244830351</c:v>
                </c:pt>
                <c:pt idx="1350" formatCode="0.00">
                  <c:v>47.501457897097687</c:v>
                </c:pt>
                <c:pt idx="1351" formatCode="0.00">
                  <c:v>49.102874388743842</c:v>
                </c:pt>
                <c:pt idx="1352" formatCode="0.00">
                  <c:v>47.229294826510504</c:v>
                </c:pt>
                <c:pt idx="1353" formatCode="0.00">
                  <c:v>48.663952071067683</c:v>
                </c:pt>
                <c:pt idx="1354" formatCode="0.00">
                  <c:v>48.610173028074605</c:v>
                </c:pt>
                <c:pt idx="1355" formatCode="0.00">
                  <c:v>48.121964909312915</c:v>
                </c:pt>
                <c:pt idx="1356" formatCode="0.00">
                  <c:v>50.019118982084265</c:v>
                </c:pt>
                <c:pt idx="1357" formatCode="0.00">
                  <c:v>49.249543577546213</c:v>
                </c:pt>
                <c:pt idx="1358" formatCode="0.00">
                  <c:v>48.467442360631466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2C-43FC-ABAD-7F5CFB7BD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799656"/>
        <c:axId val="733798344"/>
      </c:lineChart>
      <c:dateAx>
        <c:axId val="733799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8344"/>
        <c:crosses val="autoZero"/>
        <c:auto val="1"/>
        <c:lblOffset val="100"/>
        <c:baseTimeUnit val="days"/>
      </c:dateAx>
      <c:valAx>
        <c:axId val="7337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9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CAHTS!$B$1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CAHTS!$A$2:$A$1360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CAHTS!$B$2:$B$1360</c:f>
              <c:numCache>
                <c:formatCode>General</c:formatCode>
                <c:ptCount val="1359"/>
                <c:pt idx="0">
                  <c:v>37.336576999999998</c:v>
                </c:pt>
                <c:pt idx="1">
                  <c:v>37.084547999999998</c:v>
                </c:pt>
                <c:pt idx="2">
                  <c:v>36.814515</c:v>
                </c:pt>
                <c:pt idx="3">
                  <c:v>37.408588000000002</c:v>
                </c:pt>
                <c:pt idx="4">
                  <c:v>37.120553000000001</c:v>
                </c:pt>
                <c:pt idx="5">
                  <c:v>37.264569999999999</c:v>
                </c:pt>
                <c:pt idx="6">
                  <c:v>37.426591000000002</c:v>
                </c:pt>
                <c:pt idx="7">
                  <c:v>37.678620000000002</c:v>
                </c:pt>
                <c:pt idx="8">
                  <c:v>37.129553000000001</c:v>
                </c:pt>
                <c:pt idx="9">
                  <c:v>37.579608</c:v>
                </c:pt>
                <c:pt idx="10">
                  <c:v>38.065668000000002</c:v>
                </c:pt>
                <c:pt idx="11">
                  <c:v>38.443713000000002</c:v>
                </c:pt>
                <c:pt idx="12">
                  <c:v>38.380704999999999</c:v>
                </c:pt>
                <c:pt idx="13">
                  <c:v>37.804634999999998</c:v>
                </c:pt>
                <c:pt idx="14">
                  <c:v>37.669617000000002</c:v>
                </c:pt>
                <c:pt idx="15">
                  <c:v>37.876646000000001</c:v>
                </c:pt>
                <c:pt idx="16">
                  <c:v>37.912647999999997</c:v>
                </c:pt>
                <c:pt idx="17">
                  <c:v>38.110672999999998</c:v>
                </c:pt>
                <c:pt idx="18">
                  <c:v>38.344700000000003</c:v>
                </c:pt>
                <c:pt idx="19">
                  <c:v>38.731748000000003</c:v>
                </c:pt>
                <c:pt idx="20">
                  <c:v>38.776755999999999</c:v>
                </c:pt>
                <c:pt idx="21">
                  <c:v>38.002661000000003</c:v>
                </c:pt>
                <c:pt idx="22">
                  <c:v>37.849640000000001</c:v>
                </c:pt>
                <c:pt idx="23">
                  <c:v>37.624612999999997</c:v>
                </c:pt>
                <c:pt idx="24">
                  <c:v>38.173679999999997</c:v>
                </c:pt>
                <c:pt idx="25">
                  <c:v>38.263689999999997</c:v>
                </c:pt>
                <c:pt idx="26">
                  <c:v>37.921650999999997</c:v>
                </c:pt>
                <c:pt idx="27">
                  <c:v>37.696623000000002</c:v>
                </c:pt>
                <c:pt idx="28">
                  <c:v>38.137675000000002</c:v>
                </c:pt>
                <c:pt idx="29">
                  <c:v>37.858643000000001</c:v>
                </c:pt>
                <c:pt idx="30">
                  <c:v>37.354579999999999</c:v>
                </c:pt>
                <c:pt idx="31">
                  <c:v>37.624612999999997</c:v>
                </c:pt>
                <c:pt idx="32">
                  <c:v>37.372582999999999</c:v>
                </c:pt>
                <c:pt idx="33">
                  <c:v>37.174557</c:v>
                </c:pt>
                <c:pt idx="34">
                  <c:v>36.976534999999998</c:v>
                </c:pt>
                <c:pt idx="35">
                  <c:v>37.390585000000002</c:v>
                </c:pt>
                <c:pt idx="36">
                  <c:v>37.849640000000001</c:v>
                </c:pt>
                <c:pt idx="37">
                  <c:v>37.651617999999999</c:v>
                </c:pt>
                <c:pt idx="38">
                  <c:v>37.894644999999997</c:v>
                </c:pt>
                <c:pt idx="39">
                  <c:v>37.399585000000002</c:v>
                </c:pt>
                <c:pt idx="40">
                  <c:v>37.435589999999998</c:v>
                </c:pt>
                <c:pt idx="41">
                  <c:v>36.940530000000003</c:v>
                </c:pt>
                <c:pt idx="42">
                  <c:v>37.273569999999999</c:v>
                </c:pt>
                <c:pt idx="43">
                  <c:v>37.264569999999999</c:v>
                </c:pt>
                <c:pt idx="44">
                  <c:v>36.949530000000003</c:v>
                </c:pt>
                <c:pt idx="45">
                  <c:v>37.579608</c:v>
                </c:pt>
                <c:pt idx="46">
                  <c:v>38.002661000000003</c:v>
                </c:pt>
                <c:pt idx="47">
                  <c:v>37.633616000000004</c:v>
                </c:pt>
                <c:pt idx="48">
                  <c:v>37.651617999999999</c:v>
                </c:pt>
                <c:pt idx="49">
                  <c:v>37.417588000000002</c:v>
                </c:pt>
                <c:pt idx="50">
                  <c:v>37.534602999999997</c:v>
                </c:pt>
                <c:pt idx="51">
                  <c:v>37.435589999999998</c:v>
                </c:pt>
                <c:pt idx="52">
                  <c:v>37.111550000000001</c:v>
                </c:pt>
                <c:pt idx="53">
                  <c:v>36.742505000000001</c:v>
                </c:pt>
                <c:pt idx="54">
                  <c:v>37.273569999999999</c:v>
                </c:pt>
                <c:pt idx="55">
                  <c:v>37.381582000000002</c:v>
                </c:pt>
                <c:pt idx="56">
                  <c:v>37.966655000000003</c:v>
                </c:pt>
                <c:pt idx="57">
                  <c:v>38.956775</c:v>
                </c:pt>
                <c:pt idx="58">
                  <c:v>38.983781</c:v>
                </c:pt>
                <c:pt idx="59">
                  <c:v>38.825474999999997</c:v>
                </c:pt>
                <c:pt idx="60">
                  <c:v>38.988303000000002</c:v>
                </c:pt>
                <c:pt idx="61">
                  <c:v>38.997351000000002</c:v>
                </c:pt>
                <c:pt idx="62">
                  <c:v>38.680739000000003</c:v>
                </c:pt>
                <c:pt idx="63">
                  <c:v>38.192256999999998</c:v>
                </c:pt>
                <c:pt idx="64">
                  <c:v>38.336993</c:v>
                </c:pt>
                <c:pt idx="65">
                  <c:v>37.785186000000003</c:v>
                </c:pt>
                <c:pt idx="66">
                  <c:v>37.658541999999997</c:v>
                </c:pt>
                <c:pt idx="67">
                  <c:v>37.079597999999997</c:v>
                </c:pt>
                <c:pt idx="68">
                  <c:v>37.323836999999997</c:v>
                </c:pt>
                <c:pt idx="69">
                  <c:v>37.360022000000001</c:v>
                </c:pt>
                <c:pt idx="70">
                  <c:v>36.663479000000002</c:v>
                </c:pt>
                <c:pt idx="71">
                  <c:v>36.708711999999998</c:v>
                </c:pt>
                <c:pt idx="72">
                  <c:v>37.721863999999997</c:v>
                </c:pt>
                <c:pt idx="73">
                  <c:v>37.242423000000002</c:v>
                </c:pt>
                <c:pt idx="74">
                  <c:v>37.242423000000002</c:v>
                </c:pt>
                <c:pt idx="75">
                  <c:v>37.586171999999998</c:v>
                </c:pt>
                <c:pt idx="76">
                  <c:v>37.450484000000003</c:v>
                </c:pt>
                <c:pt idx="77">
                  <c:v>37.305748000000001</c:v>
                </c:pt>
                <c:pt idx="78">
                  <c:v>37.640450000000001</c:v>
                </c:pt>
                <c:pt idx="79">
                  <c:v>37.911828999999997</c:v>
                </c:pt>
                <c:pt idx="80">
                  <c:v>38.273671</c:v>
                </c:pt>
                <c:pt idx="81">
                  <c:v>38.237485999999997</c:v>
                </c:pt>
                <c:pt idx="82">
                  <c:v>38.400314999999999</c:v>
                </c:pt>
                <c:pt idx="83">
                  <c:v>38.373173999999999</c:v>
                </c:pt>
                <c:pt idx="84">
                  <c:v>39.196365</c:v>
                </c:pt>
                <c:pt idx="85">
                  <c:v>38.626465000000003</c:v>
                </c:pt>
                <c:pt idx="86">
                  <c:v>38.771200999999998</c:v>
                </c:pt>
                <c:pt idx="87">
                  <c:v>38.915937</c:v>
                </c:pt>
                <c:pt idx="88">
                  <c:v>38.201301000000001</c:v>
                </c:pt>
                <c:pt idx="89">
                  <c:v>38.210349000000001</c:v>
                </c:pt>
                <c:pt idx="90">
                  <c:v>38.436500000000002</c:v>
                </c:pt>
                <c:pt idx="91">
                  <c:v>38.680739000000003</c:v>
                </c:pt>
                <c:pt idx="92">
                  <c:v>38.201301000000001</c:v>
                </c:pt>
                <c:pt idx="93">
                  <c:v>38.101795000000003</c:v>
                </c:pt>
                <c:pt idx="94">
                  <c:v>37.549987999999999</c:v>
                </c:pt>
                <c:pt idx="95">
                  <c:v>37.052458000000001</c:v>
                </c:pt>
                <c:pt idx="96">
                  <c:v>37.405251999999997</c:v>
                </c:pt>
                <c:pt idx="97">
                  <c:v>37.314793000000002</c:v>
                </c:pt>
                <c:pt idx="98">
                  <c:v>37.088642999999998</c:v>
                </c:pt>
                <c:pt idx="99">
                  <c:v>37.513806000000002</c:v>
                </c:pt>
                <c:pt idx="100">
                  <c:v>37.694724000000001</c:v>
                </c:pt>
                <c:pt idx="101">
                  <c:v>37.721863999999997</c:v>
                </c:pt>
                <c:pt idx="102">
                  <c:v>37.233378999999999</c:v>
                </c:pt>
                <c:pt idx="103">
                  <c:v>37.432392</c:v>
                </c:pt>
                <c:pt idx="104">
                  <c:v>36.663479000000002</c:v>
                </c:pt>
                <c:pt idx="105">
                  <c:v>36.672527000000002</c:v>
                </c:pt>
                <c:pt idx="106">
                  <c:v>37.124827000000003</c:v>
                </c:pt>
                <c:pt idx="107">
                  <c:v>37.522851000000003</c:v>
                </c:pt>
                <c:pt idx="108">
                  <c:v>37.739955999999999</c:v>
                </c:pt>
                <c:pt idx="109">
                  <c:v>37.902785000000002</c:v>
                </c:pt>
                <c:pt idx="110">
                  <c:v>37.522851000000003</c:v>
                </c:pt>
                <c:pt idx="111">
                  <c:v>37.803277999999999</c:v>
                </c:pt>
                <c:pt idx="112">
                  <c:v>37.577128000000002</c:v>
                </c:pt>
                <c:pt idx="113">
                  <c:v>37.830415000000002</c:v>
                </c:pt>
                <c:pt idx="114">
                  <c:v>38.418407000000002</c:v>
                </c:pt>
                <c:pt idx="115">
                  <c:v>38.508865999999998</c:v>
                </c:pt>
                <c:pt idx="116">
                  <c:v>38.545051000000001</c:v>
                </c:pt>
                <c:pt idx="117">
                  <c:v>38.165117000000002</c:v>
                </c:pt>
                <c:pt idx="118">
                  <c:v>37.577128000000002</c:v>
                </c:pt>
                <c:pt idx="119">
                  <c:v>37.703772000000001</c:v>
                </c:pt>
                <c:pt idx="120">
                  <c:v>36.790123000000001</c:v>
                </c:pt>
                <c:pt idx="121">
                  <c:v>36.790123000000001</c:v>
                </c:pt>
                <c:pt idx="122">
                  <c:v>36.697311999999997</c:v>
                </c:pt>
                <c:pt idx="123">
                  <c:v>37.270563000000003</c:v>
                </c:pt>
                <c:pt idx="124">
                  <c:v>38.216887</c:v>
                </c:pt>
                <c:pt idx="125">
                  <c:v>38.580858999999997</c:v>
                </c:pt>
                <c:pt idx="126">
                  <c:v>39.026719999999997</c:v>
                </c:pt>
                <c:pt idx="127">
                  <c:v>38.735543999999997</c:v>
                </c:pt>
                <c:pt idx="128">
                  <c:v>38.007604000000001</c:v>
                </c:pt>
                <c:pt idx="129">
                  <c:v>38.744646000000003</c:v>
                </c:pt>
                <c:pt idx="130">
                  <c:v>38.835636999999998</c:v>
                </c:pt>
                <c:pt idx="131">
                  <c:v>38.526262000000003</c:v>
                </c:pt>
                <c:pt idx="132">
                  <c:v>38.225985000000001</c:v>
                </c:pt>
                <c:pt idx="133">
                  <c:v>38.680948000000001</c:v>
                </c:pt>
                <c:pt idx="134">
                  <c:v>38.480766000000003</c:v>
                </c:pt>
                <c:pt idx="135">
                  <c:v>38.890234</c:v>
                </c:pt>
                <c:pt idx="136">
                  <c:v>39.18141</c:v>
                </c:pt>
                <c:pt idx="137">
                  <c:v>39.581775999999998</c:v>
                </c:pt>
                <c:pt idx="138">
                  <c:v>39.217804000000001</c:v>
                </c:pt>
                <c:pt idx="139">
                  <c:v>38.653651000000004</c:v>
                </c:pt>
                <c:pt idx="140">
                  <c:v>38.362475000000003</c:v>
                </c:pt>
                <c:pt idx="141">
                  <c:v>38.335177999999999</c:v>
                </c:pt>
                <c:pt idx="142">
                  <c:v>38.280580999999998</c:v>
                </c:pt>
                <c:pt idx="143">
                  <c:v>38.526262000000003</c:v>
                </c:pt>
                <c:pt idx="144">
                  <c:v>39.408890999999997</c:v>
                </c:pt>
                <c:pt idx="145">
                  <c:v>39.208705999999999</c:v>
                </c:pt>
                <c:pt idx="146">
                  <c:v>38.699145999999999</c:v>
                </c:pt>
                <c:pt idx="147">
                  <c:v>37.206868999999998</c:v>
                </c:pt>
                <c:pt idx="148">
                  <c:v>35.705492999999997</c:v>
                </c:pt>
                <c:pt idx="149">
                  <c:v>35.596299000000002</c:v>
                </c:pt>
                <c:pt idx="150">
                  <c:v>36.08766</c:v>
                </c:pt>
                <c:pt idx="151">
                  <c:v>36.169553999999998</c:v>
                </c:pt>
                <c:pt idx="152">
                  <c:v>36.579020999999997</c:v>
                </c:pt>
                <c:pt idx="153">
                  <c:v>36.642716</c:v>
                </c:pt>
                <c:pt idx="154">
                  <c:v>36.378836</c:v>
                </c:pt>
                <c:pt idx="155">
                  <c:v>36.187753000000001</c:v>
                </c:pt>
                <c:pt idx="156">
                  <c:v>36.224150000000002</c:v>
                </c:pt>
                <c:pt idx="157">
                  <c:v>36.278744000000003</c:v>
                </c:pt>
                <c:pt idx="158">
                  <c:v>36.124057999999998</c:v>
                </c:pt>
                <c:pt idx="159">
                  <c:v>36.451631999999996</c:v>
                </c:pt>
                <c:pt idx="160">
                  <c:v>36.269646000000002</c:v>
                </c:pt>
                <c:pt idx="161">
                  <c:v>36.051262000000001</c:v>
                </c:pt>
                <c:pt idx="162">
                  <c:v>35.987568000000003</c:v>
                </c:pt>
                <c:pt idx="163">
                  <c:v>36.142257000000001</c:v>
                </c:pt>
                <c:pt idx="164">
                  <c:v>36.205952000000003</c:v>
                </c:pt>
                <c:pt idx="165">
                  <c:v>36.023966000000001</c:v>
                </c:pt>
                <c:pt idx="166">
                  <c:v>36.424332</c:v>
                </c:pt>
                <c:pt idx="167">
                  <c:v>36.005766999999999</c:v>
                </c:pt>
                <c:pt idx="168">
                  <c:v>35.987568000000003</c:v>
                </c:pt>
                <c:pt idx="169">
                  <c:v>36.114956999999997</c:v>
                </c:pt>
                <c:pt idx="170">
                  <c:v>35.468910000000001</c:v>
                </c:pt>
                <c:pt idx="171">
                  <c:v>35.659993999999998</c:v>
                </c:pt>
                <c:pt idx="172">
                  <c:v>34.859262000000001</c:v>
                </c:pt>
                <c:pt idx="173">
                  <c:v>34.804665</c:v>
                </c:pt>
                <c:pt idx="174">
                  <c:v>34.677275999999999</c:v>
                </c:pt>
                <c:pt idx="175">
                  <c:v>34.349702000000001</c:v>
                </c:pt>
                <c:pt idx="176">
                  <c:v>34.386099999999999</c:v>
                </c:pt>
                <c:pt idx="177">
                  <c:v>34.913854999999998</c:v>
                </c:pt>
                <c:pt idx="178">
                  <c:v>34.786465999999997</c:v>
                </c:pt>
                <c:pt idx="179">
                  <c:v>35.123137999999997</c:v>
                </c:pt>
                <c:pt idx="180">
                  <c:v>34.831961999999997</c:v>
                </c:pt>
                <c:pt idx="181">
                  <c:v>35.077641999999997</c:v>
                </c:pt>
                <c:pt idx="182">
                  <c:v>35.132238999999998</c:v>
                </c:pt>
                <c:pt idx="183">
                  <c:v>35.396118000000001</c:v>
                </c:pt>
                <c:pt idx="184">
                  <c:v>35.532604999999997</c:v>
                </c:pt>
                <c:pt idx="185">
                  <c:v>35.650896000000003</c:v>
                </c:pt>
                <c:pt idx="186">
                  <c:v>36.280752999999997</c:v>
                </c:pt>
                <c:pt idx="187">
                  <c:v>35.676530999999997</c:v>
                </c:pt>
                <c:pt idx="188">
                  <c:v>36.161738999999997</c:v>
                </c:pt>
                <c:pt idx="189">
                  <c:v>36.289906000000002</c:v>
                </c:pt>
                <c:pt idx="190">
                  <c:v>36.473004000000003</c:v>
                </c:pt>
                <c:pt idx="191">
                  <c:v>37.214550000000003</c:v>
                </c:pt>
                <c:pt idx="192">
                  <c:v>37.095536000000003</c:v>
                </c:pt>
                <c:pt idx="193">
                  <c:v>37.397644999999997</c:v>
                </c:pt>
                <c:pt idx="194">
                  <c:v>37.5899</c:v>
                </c:pt>
                <c:pt idx="195">
                  <c:v>37.351871000000003</c:v>
                </c:pt>
                <c:pt idx="196">
                  <c:v>37.452575000000003</c:v>
                </c:pt>
                <c:pt idx="197">
                  <c:v>37.434265000000003</c:v>
                </c:pt>
                <c:pt idx="198">
                  <c:v>38.093417000000002</c:v>
                </c:pt>
                <c:pt idx="199">
                  <c:v>38.496229999999997</c:v>
                </c:pt>
                <c:pt idx="200">
                  <c:v>38.111727000000002</c:v>
                </c:pt>
                <c:pt idx="201">
                  <c:v>38.212431000000002</c:v>
                </c:pt>
                <c:pt idx="202">
                  <c:v>37.772993999999997</c:v>
                </c:pt>
                <c:pt idx="203">
                  <c:v>38.056795999999999</c:v>
                </c:pt>
                <c:pt idx="204">
                  <c:v>37.296944000000003</c:v>
                </c:pt>
                <c:pt idx="205">
                  <c:v>37.242013999999998</c:v>
                </c:pt>
                <c:pt idx="206">
                  <c:v>37.434265000000003</c:v>
                </c:pt>
                <c:pt idx="207">
                  <c:v>37.013142000000002</c:v>
                </c:pt>
                <c:pt idx="208">
                  <c:v>37.653982999999997</c:v>
                </c:pt>
                <c:pt idx="209">
                  <c:v>37.809615000000001</c:v>
                </c:pt>
                <c:pt idx="210">
                  <c:v>37.626516000000002</c:v>
                </c:pt>
                <c:pt idx="211">
                  <c:v>37.058914999999999</c:v>
                </c:pt>
                <c:pt idx="212">
                  <c:v>37.077226000000003</c:v>
                </c:pt>
                <c:pt idx="213">
                  <c:v>37.269477000000002</c:v>
                </c:pt>
                <c:pt idx="214">
                  <c:v>36.674413000000001</c:v>
                </c:pt>
                <c:pt idx="215">
                  <c:v>36.619481999999998</c:v>
                </c:pt>
                <c:pt idx="216">
                  <c:v>36.527934999999999</c:v>
                </c:pt>
                <c:pt idx="217">
                  <c:v>36.445540999999999</c:v>
                </c:pt>
                <c:pt idx="218">
                  <c:v>35.969487000000001</c:v>
                </c:pt>
                <c:pt idx="219">
                  <c:v>36.033571000000002</c:v>
                </c:pt>
                <c:pt idx="220">
                  <c:v>36.042724</c:v>
                </c:pt>
                <c:pt idx="221">
                  <c:v>36.280752999999997</c:v>
                </c:pt>
                <c:pt idx="222">
                  <c:v>35.987797</c:v>
                </c:pt>
                <c:pt idx="223">
                  <c:v>36.280752999999997</c:v>
                </c:pt>
                <c:pt idx="224">
                  <c:v>36.610329</c:v>
                </c:pt>
                <c:pt idx="225">
                  <c:v>36.344836999999998</c:v>
                </c:pt>
                <c:pt idx="226">
                  <c:v>36.198359000000004</c:v>
                </c:pt>
                <c:pt idx="227">
                  <c:v>36.509625</c:v>
                </c:pt>
                <c:pt idx="228">
                  <c:v>36.894126999999997</c:v>
                </c:pt>
                <c:pt idx="229">
                  <c:v>37.031452000000002</c:v>
                </c:pt>
                <c:pt idx="230">
                  <c:v>37.077226000000003</c:v>
                </c:pt>
                <c:pt idx="231">
                  <c:v>36.985678</c:v>
                </c:pt>
                <c:pt idx="232">
                  <c:v>36.976520999999998</c:v>
                </c:pt>
                <c:pt idx="233">
                  <c:v>37.022295</c:v>
                </c:pt>
                <c:pt idx="234">
                  <c:v>37.443421999999998</c:v>
                </c:pt>
                <c:pt idx="235">
                  <c:v>37.809615000000001</c:v>
                </c:pt>
                <c:pt idx="236">
                  <c:v>38.450456000000003</c:v>
                </c:pt>
                <c:pt idx="237">
                  <c:v>38.340598999999997</c:v>
                </c:pt>
                <c:pt idx="238">
                  <c:v>38.368062000000002</c:v>
                </c:pt>
                <c:pt idx="239">
                  <c:v>38.743411999999999</c:v>
                </c:pt>
                <c:pt idx="240">
                  <c:v>38.743411999999999</c:v>
                </c:pt>
                <c:pt idx="241">
                  <c:v>39.045524</c:v>
                </c:pt>
                <c:pt idx="242">
                  <c:v>38.459609</c:v>
                </c:pt>
                <c:pt idx="243">
                  <c:v>38.734257999999997</c:v>
                </c:pt>
                <c:pt idx="244">
                  <c:v>38.477919999999997</c:v>
                </c:pt>
                <c:pt idx="245">
                  <c:v>38.239894999999997</c:v>
                </c:pt>
                <c:pt idx="246">
                  <c:v>38.139189999999999</c:v>
                </c:pt>
                <c:pt idx="247">
                  <c:v>37.855387999999998</c:v>
                </c:pt>
                <c:pt idx="248">
                  <c:v>37.528215000000003</c:v>
                </c:pt>
                <c:pt idx="249">
                  <c:v>37.952157999999997</c:v>
                </c:pt>
                <c:pt idx="250">
                  <c:v>38.422179999999997</c:v>
                </c:pt>
                <c:pt idx="251">
                  <c:v>38.514344000000001</c:v>
                </c:pt>
                <c:pt idx="252">
                  <c:v>39.122610999999999</c:v>
                </c:pt>
                <c:pt idx="253">
                  <c:v>39.104177999999997</c:v>
                </c:pt>
                <c:pt idx="254">
                  <c:v>39.104177999999997</c:v>
                </c:pt>
                <c:pt idx="255">
                  <c:v>39.297716999999999</c:v>
                </c:pt>
                <c:pt idx="256">
                  <c:v>39.620283999999998</c:v>
                </c:pt>
                <c:pt idx="257">
                  <c:v>39.684797000000003</c:v>
                </c:pt>
                <c:pt idx="258">
                  <c:v>39.804605000000002</c:v>
                </c:pt>
                <c:pt idx="259">
                  <c:v>40.081093000000003</c:v>
                </c:pt>
                <c:pt idx="260">
                  <c:v>40.302278000000001</c:v>
                </c:pt>
                <c:pt idx="261">
                  <c:v>40.698574000000001</c:v>
                </c:pt>
                <c:pt idx="262">
                  <c:v>41.140948999999999</c:v>
                </c:pt>
                <c:pt idx="263">
                  <c:v>41.076436000000001</c:v>
                </c:pt>
                <c:pt idx="264">
                  <c:v>41.528030000000001</c:v>
                </c:pt>
                <c:pt idx="265">
                  <c:v>41.223894999999999</c:v>
                </c:pt>
                <c:pt idx="266">
                  <c:v>41.380571000000003</c:v>
                </c:pt>
                <c:pt idx="267">
                  <c:v>41.140948999999999</c:v>
                </c:pt>
                <c:pt idx="268">
                  <c:v>41.454298999999999</c:v>
                </c:pt>
                <c:pt idx="269">
                  <c:v>41.177815000000002</c:v>
                </c:pt>
                <c:pt idx="270">
                  <c:v>40.376009000000003</c:v>
                </c:pt>
                <c:pt idx="271">
                  <c:v>40.440522000000001</c:v>
                </c:pt>
                <c:pt idx="272">
                  <c:v>40.237766000000001</c:v>
                </c:pt>
                <c:pt idx="273">
                  <c:v>41.177815000000002</c:v>
                </c:pt>
                <c:pt idx="274">
                  <c:v>40.735439</c:v>
                </c:pt>
                <c:pt idx="275">
                  <c:v>41.279192999999999</c:v>
                </c:pt>
                <c:pt idx="276">
                  <c:v>41.638623000000003</c:v>
                </c:pt>
                <c:pt idx="277">
                  <c:v>41.675488000000001</c:v>
                </c:pt>
                <c:pt idx="278">
                  <c:v>41.970405</c:v>
                </c:pt>
                <c:pt idx="279">
                  <c:v>41.878241000000003</c:v>
                </c:pt>
                <c:pt idx="280">
                  <c:v>42.394348000000001</c:v>
                </c:pt>
                <c:pt idx="281">
                  <c:v>43.039479999999998</c:v>
                </c:pt>
                <c:pt idx="282">
                  <c:v>42.818289999999998</c:v>
                </c:pt>
                <c:pt idx="283">
                  <c:v>42.458860999999999</c:v>
                </c:pt>
                <c:pt idx="284">
                  <c:v>41.915106999999999</c:v>
                </c:pt>
                <c:pt idx="285">
                  <c:v>41.988838000000001</c:v>
                </c:pt>
                <c:pt idx="286">
                  <c:v>41.675488000000001</c:v>
                </c:pt>
                <c:pt idx="287">
                  <c:v>42.108645000000003</c:v>
                </c:pt>
                <c:pt idx="288">
                  <c:v>42.633966000000001</c:v>
                </c:pt>
                <c:pt idx="289">
                  <c:v>42.587885999999997</c:v>
                </c:pt>
                <c:pt idx="290">
                  <c:v>42.864370999999998</c:v>
                </c:pt>
                <c:pt idx="291">
                  <c:v>42.624752000000001</c:v>
                </c:pt>
                <c:pt idx="292">
                  <c:v>42.652399000000003</c:v>
                </c:pt>
                <c:pt idx="293">
                  <c:v>42.504941000000002</c:v>
                </c:pt>
                <c:pt idx="294">
                  <c:v>42.292968999999999</c:v>
                </c:pt>
                <c:pt idx="295">
                  <c:v>42.652399000000003</c:v>
                </c:pt>
                <c:pt idx="296">
                  <c:v>43.113207000000003</c:v>
                </c:pt>
                <c:pt idx="297">
                  <c:v>43.159291000000003</c:v>
                </c:pt>
                <c:pt idx="298">
                  <c:v>43.168506000000001</c:v>
                </c:pt>
                <c:pt idx="299">
                  <c:v>43.398910000000001</c:v>
                </c:pt>
                <c:pt idx="300">
                  <c:v>42.928887000000003</c:v>
                </c:pt>
                <c:pt idx="301">
                  <c:v>42.514158999999999</c:v>
                </c:pt>
                <c:pt idx="302">
                  <c:v>39.030447000000002</c:v>
                </c:pt>
                <c:pt idx="303">
                  <c:v>38.836908000000001</c:v>
                </c:pt>
                <c:pt idx="304">
                  <c:v>38.680235000000003</c:v>
                </c:pt>
                <c:pt idx="305">
                  <c:v>38.790827999999998</c:v>
                </c:pt>
                <c:pt idx="306">
                  <c:v>38.753962999999999</c:v>
                </c:pt>
                <c:pt idx="307">
                  <c:v>38.873773999999997</c:v>
                </c:pt>
                <c:pt idx="308">
                  <c:v>38.692878999999998</c:v>
                </c:pt>
                <c:pt idx="309">
                  <c:v>38.609389</c:v>
                </c:pt>
                <c:pt idx="310">
                  <c:v>38.822750999999997</c:v>
                </c:pt>
                <c:pt idx="311">
                  <c:v>39.008285000000001</c:v>
                </c:pt>
                <c:pt idx="312">
                  <c:v>39.314416000000001</c:v>
                </c:pt>
                <c:pt idx="313">
                  <c:v>39.453563000000003</c:v>
                </c:pt>
                <c:pt idx="314">
                  <c:v>39.379351999999997</c:v>
                </c:pt>
                <c:pt idx="315">
                  <c:v>39.676203999999998</c:v>
                </c:pt>
                <c:pt idx="316">
                  <c:v>39.778247999999998</c:v>
                </c:pt>
                <c:pt idx="317">
                  <c:v>39.843184000000001</c:v>
                </c:pt>
                <c:pt idx="318">
                  <c:v>40.353399000000003</c:v>
                </c:pt>
                <c:pt idx="319">
                  <c:v>40.140036000000002</c:v>
                </c:pt>
                <c:pt idx="320">
                  <c:v>39.898842000000002</c:v>
                </c:pt>
                <c:pt idx="321">
                  <c:v>40.000884999999997</c:v>
                </c:pt>
                <c:pt idx="322">
                  <c:v>39.509224000000003</c:v>
                </c:pt>
                <c:pt idx="323">
                  <c:v>39.611268000000003</c:v>
                </c:pt>
                <c:pt idx="324">
                  <c:v>39.954503000000003</c:v>
                </c:pt>
                <c:pt idx="325">
                  <c:v>40.242080000000001</c:v>
                </c:pt>
                <c:pt idx="326">
                  <c:v>40.631697000000003</c:v>
                </c:pt>
                <c:pt idx="327">
                  <c:v>41.179018999999997</c:v>
                </c:pt>
                <c:pt idx="328">
                  <c:v>41.021318000000001</c:v>
                </c:pt>
                <c:pt idx="329">
                  <c:v>40.798676999999998</c:v>
                </c:pt>
                <c:pt idx="330">
                  <c:v>40.817231</c:v>
                </c:pt>
                <c:pt idx="331">
                  <c:v>41.021318000000001</c:v>
                </c:pt>
                <c:pt idx="332">
                  <c:v>40.761569999999999</c:v>
                </c:pt>
                <c:pt idx="333">
                  <c:v>42.820985999999998</c:v>
                </c:pt>
                <c:pt idx="334">
                  <c:v>43.034348000000001</c:v>
                </c:pt>
                <c:pt idx="335">
                  <c:v>42.635452000000001</c:v>
                </c:pt>
                <c:pt idx="336">
                  <c:v>43.090009000000002</c:v>
                </c:pt>
                <c:pt idx="337">
                  <c:v>43.015794</c:v>
                </c:pt>
                <c:pt idx="338">
                  <c:v>42.700387999999997</c:v>
                </c:pt>
                <c:pt idx="339">
                  <c:v>43.006518999999997</c:v>
                </c:pt>
                <c:pt idx="340">
                  <c:v>42.820985999999998</c:v>
                </c:pt>
                <c:pt idx="341">
                  <c:v>42.913750999999998</c:v>
                </c:pt>
                <c:pt idx="342">
                  <c:v>43.386862000000001</c:v>
                </c:pt>
                <c:pt idx="343">
                  <c:v>43.600223999999997</c:v>
                </c:pt>
                <c:pt idx="344">
                  <c:v>44.333080000000002</c:v>
                </c:pt>
                <c:pt idx="345">
                  <c:v>44.546441999999999</c:v>
                </c:pt>
                <c:pt idx="346">
                  <c:v>44.490780999999998</c:v>
                </c:pt>
                <c:pt idx="347">
                  <c:v>44.147545999999998</c:v>
                </c:pt>
                <c:pt idx="348">
                  <c:v>43.757925</c:v>
                </c:pt>
                <c:pt idx="349">
                  <c:v>43.757925</c:v>
                </c:pt>
                <c:pt idx="350">
                  <c:v>43.859969</c:v>
                </c:pt>
                <c:pt idx="351">
                  <c:v>43.683714000000002</c:v>
                </c:pt>
                <c:pt idx="352">
                  <c:v>44.221756999999997</c:v>
                </c:pt>
                <c:pt idx="353">
                  <c:v>43.563116999999998</c:v>
                </c:pt>
                <c:pt idx="354">
                  <c:v>43.813586000000001</c:v>
                </c:pt>
                <c:pt idx="355">
                  <c:v>43.127116999999998</c:v>
                </c:pt>
                <c:pt idx="356">
                  <c:v>42.691113000000001</c:v>
                </c:pt>
                <c:pt idx="357">
                  <c:v>42.793157000000001</c:v>
                </c:pt>
                <c:pt idx="358">
                  <c:v>43.507458999999997</c:v>
                </c:pt>
                <c:pt idx="359">
                  <c:v>43.451797999999997</c:v>
                </c:pt>
                <c:pt idx="360">
                  <c:v>43.590949000000002</c:v>
                </c:pt>
                <c:pt idx="361">
                  <c:v>43.748649999999998</c:v>
                </c:pt>
                <c:pt idx="362">
                  <c:v>44.435122999999997</c:v>
                </c:pt>
                <c:pt idx="363">
                  <c:v>44.370187000000001</c:v>
                </c:pt>
                <c:pt idx="364">
                  <c:v>44.759804000000003</c:v>
                </c:pt>
                <c:pt idx="365">
                  <c:v>45.232911999999999</c:v>
                </c:pt>
                <c:pt idx="366">
                  <c:v>44.871122999999997</c:v>
                </c:pt>
                <c:pt idx="367">
                  <c:v>43.66516</c:v>
                </c:pt>
                <c:pt idx="368">
                  <c:v>43.813586000000001</c:v>
                </c:pt>
                <c:pt idx="369">
                  <c:v>43.210607000000003</c:v>
                </c:pt>
                <c:pt idx="370">
                  <c:v>43.266264</c:v>
                </c:pt>
                <c:pt idx="371">
                  <c:v>44.462952000000001</c:v>
                </c:pt>
                <c:pt idx="372">
                  <c:v>44.548839000000001</c:v>
                </c:pt>
                <c:pt idx="373">
                  <c:v>44.063395</c:v>
                </c:pt>
                <c:pt idx="374">
                  <c:v>44.427477000000003</c:v>
                </c:pt>
                <c:pt idx="375">
                  <c:v>43.895356</c:v>
                </c:pt>
                <c:pt idx="376">
                  <c:v>44.156748</c:v>
                </c:pt>
                <c:pt idx="377">
                  <c:v>44.418143000000001</c:v>
                </c:pt>
                <c:pt idx="378">
                  <c:v>44.380800999999998</c:v>
                </c:pt>
                <c:pt idx="379">
                  <c:v>44.819564999999997</c:v>
                </c:pt>
                <c:pt idx="380">
                  <c:v>45.547733999999998</c:v>
                </c:pt>
                <c:pt idx="381">
                  <c:v>46.247894000000002</c:v>
                </c:pt>
                <c:pt idx="382">
                  <c:v>46.313242000000002</c:v>
                </c:pt>
                <c:pt idx="383">
                  <c:v>46.434604</c:v>
                </c:pt>
                <c:pt idx="384">
                  <c:v>45.949159000000002</c:v>
                </c:pt>
                <c:pt idx="385">
                  <c:v>46.257227999999998</c:v>
                </c:pt>
                <c:pt idx="386">
                  <c:v>46.826690999999997</c:v>
                </c:pt>
                <c:pt idx="387">
                  <c:v>47.162768999999997</c:v>
                </c:pt>
                <c:pt idx="388">
                  <c:v>47.162768999999997</c:v>
                </c:pt>
                <c:pt idx="389">
                  <c:v>46.845362999999999</c:v>
                </c:pt>
                <c:pt idx="390">
                  <c:v>46.546627999999998</c:v>
                </c:pt>
                <c:pt idx="391">
                  <c:v>46.369252000000003</c:v>
                </c:pt>
                <c:pt idx="392">
                  <c:v>47.666885000000001</c:v>
                </c:pt>
                <c:pt idx="393">
                  <c:v>47.218783000000002</c:v>
                </c:pt>
                <c:pt idx="394">
                  <c:v>46.910710999999999</c:v>
                </c:pt>
                <c:pt idx="395">
                  <c:v>46.761344000000001</c:v>
                </c:pt>
                <c:pt idx="396">
                  <c:v>47.694890000000001</c:v>
                </c:pt>
                <c:pt idx="397">
                  <c:v>47.713560999999999</c:v>
                </c:pt>
                <c:pt idx="398">
                  <c:v>48.114986999999999</c:v>
                </c:pt>
                <c:pt idx="399">
                  <c:v>48.021630000000002</c:v>
                </c:pt>
                <c:pt idx="400">
                  <c:v>47.741567000000003</c:v>
                </c:pt>
                <c:pt idx="401">
                  <c:v>48.096314999999997</c:v>
                </c:pt>
                <c:pt idx="402">
                  <c:v>48.142992</c:v>
                </c:pt>
                <c:pt idx="403">
                  <c:v>48.170997</c:v>
                </c:pt>
                <c:pt idx="404">
                  <c:v>48.721789999999999</c:v>
                </c:pt>
                <c:pt idx="405">
                  <c:v>48.759132000000001</c:v>
                </c:pt>
                <c:pt idx="406">
                  <c:v>48.068309999999997</c:v>
                </c:pt>
                <c:pt idx="407">
                  <c:v>47.909604999999999</c:v>
                </c:pt>
                <c:pt idx="408">
                  <c:v>47.732233000000001</c:v>
                </c:pt>
                <c:pt idx="409">
                  <c:v>47.676219000000003</c:v>
                </c:pt>
                <c:pt idx="410">
                  <c:v>46.938715999999999</c:v>
                </c:pt>
                <c:pt idx="411">
                  <c:v>47.237451</c:v>
                </c:pt>
                <c:pt idx="412">
                  <c:v>47.834923000000003</c:v>
                </c:pt>
                <c:pt idx="413">
                  <c:v>47.582864999999998</c:v>
                </c:pt>
                <c:pt idx="414">
                  <c:v>46.705328999999999</c:v>
                </c:pt>
                <c:pt idx="415">
                  <c:v>46.695996000000001</c:v>
                </c:pt>
                <c:pt idx="416">
                  <c:v>46.938715999999999</c:v>
                </c:pt>
                <c:pt idx="417">
                  <c:v>46.938715999999999</c:v>
                </c:pt>
                <c:pt idx="418">
                  <c:v>46.882705999999999</c:v>
                </c:pt>
                <c:pt idx="419">
                  <c:v>46.901376999999997</c:v>
                </c:pt>
                <c:pt idx="420">
                  <c:v>46.836024999999999</c:v>
                </c:pt>
                <c:pt idx="421">
                  <c:v>47.041407</c:v>
                </c:pt>
                <c:pt idx="422">
                  <c:v>47.424160999999998</c:v>
                </c:pt>
                <c:pt idx="423">
                  <c:v>47.732233000000001</c:v>
                </c:pt>
                <c:pt idx="424">
                  <c:v>48.731127000000001</c:v>
                </c:pt>
                <c:pt idx="425">
                  <c:v>49.33793</c:v>
                </c:pt>
                <c:pt idx="426">
                  <c:v>49.496634999999998</c:v>
                </c:pt>
                <c:pt idx="427">
                  <c:v>49.711350000000003</c:v>
                </c:pt>
                <c:pt idx="428">
                  <c:v>50.010084999999997</c:v>
                </c:pt>
                <c:pt idx="429">
                  <c:v>49.776698000000003</c:v>
                </c:pt>
                <c:pt idx="430">
                  <c:v>49.898060000000001</c:v>
                </c:pt>
                <c:pt idx="431">
                  <c:v>49.888722999999999</c:v>
                </c:pt>
                <c:pt idx="432">
                  <c:v>49.711350000000003</c:v>
                </c:pt>
                <c:pt idx="433">
                  <c:v>48.917836999999999</c:v>
                </c:pt>
                <c:pt idx="434">
                  <c:v>48.917836999999999</c:v>
                </c:pt>
                <c:pt idx="435">
                  <c:v>48.843152000000003</c:v>
                </c:pt>
                <c:pt idx="436">
                  <c:v>49.090102999999999</c:v>
                </c:pt>
                <c:pt idx="437">
                  <c:v>48.968038</c:v>
                </c:pt>
                <c:pt idx="438">
                  <c:v>49.841293</c:v>
                </c:pt>
                <c:pt idx="439">
                  <c:v>49.963358999999997</c:v>
                </c:pt>
                <c:pt idx="440">
                  <c:v>50.235664999999997</c:v>
                </c:pt>
                <c:pt idx="441">
                  <c:v>50.564307999999997</c:v>
                </c:pt>
                <c:pt idx="442">
                  <c:v>50.573700000000002</c:v>
                </c:pt>
                <c:pt idx="443">
                  <c:v>49.953969999999998</c:v>
                </c:pt>
                <c:pt idx="444">
                  <c:v>49.719223999999997</c:v>
                </c:pt>
                <c:pt idx="445">
                  <c:v>51.362447000000003</c:v>
                </c:pt>
                <c:pt idx="446">
                  <c:v>51.334274999999998</c:v>
                </c:pt>
                <c:pt idx="447">
                  <c:v>51.531464999999997</c:v>
                </c:pt>
                <c:pt idx="448">
                  <c:v>51.249769999999998</c:v>
                </c:pt>
                <c:pt idx="449">
                  <c:v>52.151193999999997</c:v>
                </c:pt>
                <c:pt idx="450">
                  <c:v>53.137127</c:v>
                </c:pt>
                <c:pt idx="451">
                  <c:v>52.508006000000002</c:v>
                </c:pt>
                <c:pt idx="452">
                  <c:v>52.188754000000003</c:v>
                </c:pt>
                <c:pt idx="453">
                  <c:v>51.569020999999999</c:v>
                </c:pt>
                <c:pt idx="454">
                  <c:v>51.465736</c:v>
                </c:pt>
                <c:pt idx="455">
                  <c:v>51.662922000000002</c:v>
                </c:pt>
                <c:pt idx="456">
                  <c:v>51.597192999999997</c:v>
                </c:pt>
                <c:pt idx="457">
                  <c:v>52.160581999999998</c:v>
                </c:pt>
                <c:pt idx="458">
                  <c:v>52.723975000000003</c:v>
                </c:pt>
                <c:pt idx="459">
                  <c:v>52.282651000000001</c:v>
                </c:pt>
                <c:pt idx="460">
                  <c:v>55.080824</c:v>
                </c:pt>
                <c:pt idx="461">
                  <c:v>56.573810000000002</c:v>
                </c:pt>
                <c:pt idx="462">
                  <c:v>58.029235</c:v>
                </c:pt>
                <c:pt idx="463">
                  <c:v>56.864896000000002</c:v>
                </c:pt>
                <c:pt idx="464">
                  <c:v>57.512794</c:v>
                </c:pt>
                <c:pt idx="465">
                  <c:v>57.109031000000002</c:v>
                </c:pt>
                <c:pt idx="466">
                  <c:v>58.498727000000002</c:v>
                </c:pt>
                <c:pt idx="467">
                  <c:v>59.118456999999999</c:v>
                </c:pt>
                <c:pt idx="468">
                  <c:v>59.156016999999999</c:v>
                </c:pt>
                <c:pt idx="469">
                  <c:v>60.029273000000003</c:v>
                </c:pt>
                <c:pt idx="470">
                  <c:v>60.573884999999997</c:v>
                </c:pt>
                <c:pt idx="471">
                  <c:v>60.883744999999998</c:v>
                </c:pt>
                <c:pt idx="472">
                  <c:v>60.780462999999997</c:v>
                </c:pt>
                <c:pt idx="473">
                  <c:v>60.977649</c:v>
                </c:pt>
                <c:pt idx="474">
                  <c:v>60.827407999999998</c:v>
                </c:pt>
                <c:pt idx="475">
                  <c:v>61.362628999999998</c:v>
                </c:pt>
                <c:pt idx="476">
                  <c:v>61.052762000000001</c:v>
                </c:pt>
                <c:pt idx="477">
                  <c:v>61.137273999999998</c:v>
                </c:pt>
                <c:pt idx="478">
                  <c:v>60.940089</c:v>
                </c:pt>
                <c:pt idx="479">
                  <c:v>60.536324999999998</c:v>
                </c:pt>
                <c:pt idx="480">
                  <c:v>60.658389999999997</c:v>
                </c:pt>
                <c:pt idx="481">
                  <c:v>60.677174000000001</c:v>
                </c:pt>
                <c:pt idx="482">
                  <c:v>60.780462999999997</c:v>
                </c:pt>
                <c:pt idx="483">
                  <c:v>59.343814000000002</c:v>
                </c:pt>
                <c:pt idx="484">
                  <c:v>59.090288000000001</c:v>
                </c:pt>
                <c:pt idx="485">
                  <c:v>60.029273000000003</c:v>
                </c:pt>
                <c:pt idx="486">
                  <c:v>60.348523999999998</c:v>
                </c:pt>
                <c:pt idx="487">
                  <c:v>62.179547999999997</c:v>
                </c:pt>
                <c:pt idx="488">
                  <c:v>62.188940000000002</c:v>
                </c:pt>
                <c:pt idx="489">
                  <c:v>62.132595999999999</c:v>
                </c:pt>
                <c:pt idx="490">
                  <c:v>61.672494999999998</c:v>
                </c:pt>
                <c:pt idx="491">
                  <c:v>61.616159000000003</c:v>
                </c:pt>
                <c:pt idx="492">
                  <c:v>61.390796999999999</c:v>
                </c:pt>
                <c:pt idx="493">
                  <c:v>62.695985</c:v>
                </c:pt>
                <c:pt idx="494">
                  <c:v>62.695985</c:v>
                </c:pt>
                <c:pt idx="495">
                  <c:v>62.498798999999998</c:v>
                </c:pt>
                <c:pt idx="496">
                  <c:v>62.902563000000001</c:v>
                </c:pt>
                <c:pt idx="497">
                  <c:v>63.024635000000004</c:v>
                </c:pt>
                <c:pt idx="498">
                  <c:v>63.362670000000001</c:v>
                </c:pt>
                <c:pt idx="499">
                  <c:v>63.043411999999996</c:v>
                </c:pt>
                <c:pt idx="500">
                  <c:v>63.263190000000002</c:v>
                </c:pt>
                <c:pt idx="501">
                  <c:v>63.017944999999997</c:v>
                </c:pt>
                <c:pt idx="502">
                  <c:v>62.376541000000003</c:v>
                </c:pt>
                <c:pt idx="503">
                  <c:v>62.999082999999999</c:v>
                </c:pt>
                <c:pt idx="504">
                  <c:v>62.942490999999997</c:v>
                </c:pt>
                <c:pt idx="505">
                  <c:v>63.715949000000002</c:v>
                </c:pt>
                <c:pt idx="506">
                  <c:v>63.225459000000001</c:v>
                </c:pt>
                <c:pt idx="507">
                  <c:v>64.310187999999997</c:v>
                </c:pt>
                <c:pt idx="508">
                  <c:v>65.385481999999996</c:v>
                </c:pt>
                <c:pt idx="509">
                  <c:v>64.093238999999997</c:v>
                </c:pt>
                <c:pt idx="510">
                  <c:v>64.329049999999995</c:v>
                </c:pt>
                <c:pt idx="511">
                  <c:v>64.055515999999997</c:v>
                </c:pt>
                <c:pt idx="512">
                  <c:v>64.083811999999995</c:v>
                </c:pt>
                <c:pt idx="513">
                  <c:v>63.838566999999998</c:v>
                </c:pt>
                <c:pt idx="514">
                  <c:v>64.140404000000004</c:v>
                </c:pt>
                <c:pt idx="515">
                  <c:v>64.093238999999997</c:v>
                </c:pt>
                <c:pt idx="516">
                  <c:v>63.159432000000002</c:v>
                </c:pt>
                <c:pt idx="517">
                  <c:v>61.70684</c:v>
                </c:pt>
                <c:pt idx="518">
                  <c:v>61.555925000000002</c:v>
                </c:pt>
                <c:pt idx="519">
                  <c:v>63.565026000000003</c:v>
                </c:pt>
                <c:pt idx="520">
                  <c:v>62.678376999999998</c:v>
                </c:pt>
                <c:pt idx="521">
                  <c:v>65.045914999999994</c:v>
                </c:pt>
                <c:pt idx="522">
                  <c:v>64.159266000000002</c:v>
                </c:pt>
                <c:pt idx="523">
                  <c:v>62.027546000000001</c:v>
                </c:pt>
                <c:pt idx="524">
                  <c:v>61.838892999999999</c:v>
                </c:pt>
                <c:pt idx="525">
                  <c:v>61.659681999999997</c:v>
                </c:pt>
                <c:pt idx="526">
                  <c:v>62.508594000000002</c:v>
                </c:pt>
                <c:pt idx="527">
                  <c:v>63.706513999999999</c:v>
                </c:pt>
                <c:pt idx="528">
                  <c:v>62.876463999999999</c:v>
                </c:pt>
                <c:pt idx="529">
                  <c:v>65.611857999999998</c:v>
                </c:pt>
                <c:pt idx="530">
                  <c:v>65.526970000000006</c:v>
                </c:pt>
                <c:pt idx="531">
                  <c:v>65.951425999999998</c:v>
                </c:pt>
                <c:pt idx="532">
                  <c:v>66.281559000000001</c:v>
                </c:pt>
                <c:pt idx="533">
                  <c:v>66.781482999999994</c:v>
                </c:pt>
                <c:pt idx="534">
                  <c:v>66.913535999999993</c:v>
                </c:pt>
                <c:pt idx="535">
                  <c:v>67.451183</c:v>
                </c:pt>
                <c:pt idx="536">
                  <c:v>67.677559000000002</c:v>
                </c:pt>
                <c:pt idx="537">
                  <c:v>67.696421000000001</c:v>
                </c:pt>
                <c:pt idx="538">
                  <c:v>67.913369000000003</c:v>
                </c:pt>
                <c:pt idx="539">
                  <c:v>67.545506000000003</c:v>
                </c:pt>
                <c:pt idx="540">
                  <c:v>67.753020000000006</c:v>
                </c:pt>
                <c:pt idx="541">
                  <c:v>67.470044999999999</c:v>
                </c:pt>
                <c:pt idx="542">
                  <c:v>67.422887000000003</c:v>
                </c:pt>
                <c:pt idx="543">
                  <c:v>69.365961999999996</c:v>
                </c:pt>
                <c:pt idx="544">
                  <c:v>69.045255999999995</c:v>
                </c:pt>
                <c:pt idx="545">
                  <c:v>68.441581999999997</c:v>
                </c:pt>
                <c:pt idx="546">
                  <c:v>68.196343999999996</c:v>
                </c:pt>
                <c:pt idx="547">
                  <c:v>68.356694000000005</c:v>
                </c:pt>
                <c:pt idx="548">
                  <c:v>68.422719999999998</c:v>
                </c:pt>
                <c:pt idx="549">
                  <c:v>68.422719999999998</c:v>
                </c:pt>
                <c:pt idx="550">
                  <c:v>68.366128000000003</c:v>
                </c:pt>
                <c:pt idx="551">
                  <c:v>68.186909999999997</c:v>
                </c:pt>
                <c:pt idx="552">
                  <c:v>68.564207999999994</c:v>
                </c:pt>
                <c:pt idx="553">
                  <c:v>69.281065999999996</c:v>
                </c:pt>
                <c:pt idx="554">
                  <c:v>68.035988000000003</c:v>
                </c:pt>
                <c:pt idx="555">
                  <c:v>67.677559000000002</c:v>
                </c:pt>
                <c:pt idx="556">
                  <c:v>66.253263000000004</c:v>
                </c:pt>
                <c:pt idx="557">
                  <c:v>66.158940000000001</c:v>
                </c:pt>
                <c:pt idx="558">
                  <c:v>67.102181000000002</c:v>
                </c:pt>
                <c:pt idx="559">
                  <c:v>66.328723999999994</c:v>
                </c:pt>
                <c:pt idx="560">
                  <c:v>65.215699000000001</c:v>
                </c:pt>
                <c:pt idx="561">
                  <c:v>66.014353</c:v>
                </c:pt>
                <c:pt idx="562">
                  <c:v>66.298574000000002</c:v>
                </c:pt>
                <c:pt idx="563">
                  <c:v>66.061724999999996</c:v>
                </c:pt>
                <c:pt idx="564">
                  <c:v>66.582786999999996</c:v>
                </c:pt>
                <c:pt idx="565">
                  <c:v>67.558600999999996</c:v>
                </c:pt>
                <c:pt idx="566">
                  <c:v>65.379600999999994</c:v>
                </c:pt>
                <c:pt idx="567">
                  <c:v>64.451153000000005</c:v>
                </c:pt>
                <c:pt idx="568">
                  <c:v>64.119567000000004</c:v>
                </c:pt>
                <c:pt idx="569">
                  <c:v>65.796448999999996</c:v>
                </c:pt>
                <c:pt idx="570">
                  <c:v>63.655346000000002</c:v>
                </c:pt>
                <c:pt idx="571">
                  <c:v>62.660580000000003</c:v>
                </c:pt>
                <c:pt idx="572">
                  <c:v>63.210070000000002</c:v>
                </c:pt>
                <c:pt idx="573">
                  <c:v>63.674290999999997</c:v>
                </c:pt>
                <c:pt idx="574">
                  <c:v>64.441676999999999</c:v>
                </c:pt>
                <c:pt idx="575">
                  <c:v>64.545890999999997</c:v>
                </c:pt>
                <c:pt idx="576">
                  <c:v>65.038539</c:v>
                </c:pt>
                <c:pt idx="577">
                  <c:v>65.237491000000006</c:v>
                </c:pt>
                <c:pt idx="578">
                  <c:v>65.322753000000006</c:v>
                </c:pt>
                <c:pt idx="579">
                  <c:v>65.000641999999999</c:v>
                </c:pt>
                <c:pt idx="580">
                  <c:v>63.664814999999997</c:v>
                </c:pt>
                <c:pt idx="581">
                  <c:v>64.943800999999993</c:v>
                </c:pt>
                <c:pt idx="582">
                  <c:v>66.146986999999996</c:v>
                </c:pt>
                <c:pt idx="583">
                  <c:v>65.853297999999995</c:v>
                </c:pt>
                <c:pt idx="584">
                  <c:v>61.694243</c:v>
                </c:pt>
                <c:pt idx="585">
                  <c:v>60.443680000000001</c:v>
                </c:pt>
                <c:pt idx="586">
                  <c:v>60.614210999999997</c:v>
                </c:pt>
                <c:pt idx="587">
                  <c:v>60.841586999999997</c:v>
                </c:pt>
                <c:pt idx="588">
                  <c:v>60.472104999999999</c:v>
                </c:pt>
                <c:pt idx="589">
                  <c:v>60.538421999999997</c:v>
                </c:pt>
                <c:pt idx="590">
                  <c:v>61.021594</c:v>
                </c:pt>
                <c:pt idx="591">
                  <c:v>61.599497</c:v>
                </c:pt>
                <c:pt idx="592">
                  <c:v>62.679532000000002</c:v>
                </c:pt>
                <c:pt idx="593">
                  <c:v>61.788980000000002</c:v>
                </c:pt>
                <c:pt idx="594">
                  <c:v>61.514235999999997</c:v>
                </c:pt>
                <c:pt idx="595">
                  <c:v>62.291097999999998</c:v>
                </c:pt>
                <c:pt idx="596">
                  <c:v>63.049014999999997</c:v>
                </c:pt>
                <c:pt idx="597">
                  <c:v>62.717421999999999</c:v>
                </c:pt>
                <c:pt idx="598">
                  <c:v>63.844822000000001</c:v>
                </c:pt>
                <c:pt idx="599">
                  <c:v>64.214303999999998</c:v>
                </c:pt>
                <c:pt idx="600">
                  <c:v>64.934325000000001</c:v>
                </c:pt>
                <c:pt idx="601">
                  <c:v>65.550132000000005</c:v>
                </c:pt>
                <c:pt idx="602">
                  <c:v>65.796448999999996</c:v>
                </c:pt>
                <c:pt idx="603">
                  <c:v>67.369124999999997</c:v>
                </c:pt>
                <c:pt idx="604">
                  <c:v>66.914372999999998</c:v>
                </c:pt>
                <c:pt idx="605">
                  <c:v>66.838587000000004</c:v>
                </c:pt>
                <c:pt idx="606">
                  <c:v>67.359649000000005</c:v>
                </c:pt>
                <c:pt idx="607">
                  <c:v>67.312284000000005</c:v>
                </c:pt>
                <c:pt idx="608">
                  <c:v>66.999643000000006</c:v>
                </c:pt>
                <c:pt idx="609">
                  <c:v>67.047008000000005</c:v>
                </c:pt>
                <c:pt idx="610">
                  <c:v>66.990167</c:v>
                </c:pt>
                <c:pt idx="611">
                  <c:v>66.345939000000001</c:v>
                </c:pt>
                <c:pt idx="612">
                  <c:v>66.251200999999995</c:v>
                </c:pt>
                <c:pt idx="613">
                  <c:v>64.346939000000006</c:v>
                </c:pt>
                <c:pt idx="614">
                  <c:v>64.185884000000001</c:v>
                </c:pt>
                <c:pt idx="615">
                  <c:v>64.053248999999994</c:v>
                </c:pt>
                <c:pt idx="616">
                  <c:v>64.631159999999994</c:v>
                </c:pt>
                <c:pt idx="617">
                  <c:v>65.123801</c:v>
                </c:pt>
                <c:pt idx="618">
                  <c:v>65.085903999999999</c:v>
                </c:pt>
                <c:pt idx="619">
                  <c:v>65.493284000000003</c:v>
                </c:pt>
                <c:pt idx="620">
                  <c:v>65.209069999999997</c:v>
                </c:pt>
                <c:pt idx="621">
                  <c:v>65.000641999999999</c:v>
                </c:pt>
                <c:pt idx="622">
                  <c:v>65.891193999999999</c:v>
                </c:pt>
                <c:pt idx="623">
                  <c:v>65.588029000000006</c:v>
                </c:pt>
                <c:pt idx="624">
                  <c:v>65.847954999999999</c:v>
                </c:pt>
                <c:pt idx="625">
                  <c:v>65.276683000000006</c:v>
                </c:pt>
                <c:pt idx="626">
                  <c:v>66.285925000000006</c:v>
                </c:pt>
                <c:pt idx="627">
                  <c:v>66.257356000000001</c:v>
                </c:pt>
                <c:pt idx="628">
                  <c:v>67.038093000000003</c:v>
                </c:pt>
                <c:pt idx="629">
                  <c:v>67.009523999999999</c:v>
                </c:pt>
                <c:pt idx="630">
                  <c:v>66.428736000000001</c:v>
                </c:pt>
                <c:pt idx="631">
                  <c:v>66.876228999999995</c:v>
                </c:pt>
                <c:pt idx="632">
                  <c:v>67.133302999999998</c:v>
                </c:pt>
                <c:pt idx="633">
                  <c:v>67.104741000000004</c:v>
                </c:pt>
                <c:pt idx="634">
                  <c:v>67.257075</c:v>
                </c:pt>
                <c:pt idx="635">
                  <c:v>67.609358</c:v>
                </c:pt>
                <c:pt idx="636">
                  <c:v>67.599834999999999</c:v>
                </c:pt>
                <c:pt idx="637">
                  <c:v>67.199950000000001</c:v>
                </c:pt>
                <c:pt idx="638">
                  <c:v>67.656959000000001</c:v>
                </c:pt>
                <c:pt idx="639">
                  <c:v>66.714371999999997</c:v>
                </c:pt>
                <c:pt idx="640">
                  <c:v>67.333245000000005</c:v>
                </c:pt>
                <c:pt idx="641">
                  <c:v>68.028282000000004</c:v>
                </c:pt>
                <c:pt idx="642">
                  <c:v>68.961353000000003</c:v>
                </c:pt>
                <c:pt idx="643">
                  <c:v>68.761410999999995</c:v>
                </c:pt>
                <c:pt idx="644">
                  <c:v>69.066085999999999</c:v>
                </c:pt>
                <c:pt idx="645">
                  <c:v>68.837581</c:v>
                </c:pt>
                <c:pt idx="646">
                  <c:v>69.266028000000006</c:v>
                </c:pt>
                <c:pt idx="647">
                  <c:v>68.218708000000007</c:v>
                </c:pt>
                <c:pt idx="648">
                  <c:v>68.904229000000001</c:v>
                </c:pt>
                <c:pt idx="649">
                  <c:v>66.914314000000005</c:v>
                </c:pt>
                <c:pt idx="650">
                  <c:v>67.285636999999994</c:v>
                </c:pt>
                <c:pt idx="651">
                  <c:v>66.980962000000005</c:v>
                </c:pt>
                <c:pt idx="652">
                  <c:v>66.647724999999994</c:v>
                </c:pt>
                <c:pt idx="653">
                  <c:v>67.542710999999997</c:v>
                </c:pt>
                <c:pt idx="654">
                  <c:v>67.828339</c:v>
                </c:pt>
                <c:pt idx="655">
                  <c:v>67.618874000000005</c:v>
                </c:pt>
                <c:pt idx="656">
                  <c:v>68.437689000000006</c:v>
                </c:pt>
                <c:pt idx="657">
                  <c:v>68.675717000000006</c:v>
                </c:pt>
                <c:pt idx="658">
                  <c:v>68.009242999999998</c:v>
                </c:pt>
                <c:pt idx="659">
                  <c:v>68.751887999999994</c:v>
                </c:pt>
                <c:pt idx="660">
                  <c:v>69.12321</c:v>
                </c:pt>
                <c:pt idx="661">
                  <c:v>69.008960999999999</c:v>
                </c:pt>
                <c:pt idx="662">
                  <c:v>69.599265000000003</c:v>
                </c:pt>
                <c:pt idx="663">
                  <c:v>69.437408000000005</c:v>
                </c:pt>
                <c:pt idx="664">
                  <c:v>69.932501999999999</c:v>
                </c:pt>
                <c:pt idx="665">
                  <c:v>69.808730999999995</c:v>
                </c:pt>
                <c:pt idx="666">
                  <c:v>69.189857000000003</c:v>
                </c:pt>
                <c:pt idx="667">
                  <c:v>69.761122</c:v>
                </c:pt>
                <c:pt idx="668">
                  <c:v>70.170529999999999</c:v>
                </c:pt>
                <c:pt idx="669">
                  <c:v>70.294308999999998</c:v>
                </c:pt>
                <c:pt idx="670">
                  <c:v>70.808448999999996</c:v>
                </c:pt>
                <c:pt idx="671">
                  <c:v>70.741802000000007</c:v>
                </c:pt>
                <c:pt idx="672">
                  <c:v>71.712951000000004</c:v>
                </c:pt>
                <c:pt idx="673">
                  <c:v>71.798644999999993</c:v>
                </c:pt>
                <c:pt idx="674">
                  <c:v>71.684388999999996</c:v>
                </c:pt>
                <c:pt idx="675">
                  <c:v>71.865291999999997</c:v>
                </c:pt>
                <c:pt idx="676">
                  <c:v>71.655827000000002</c:v>
                </c:pt>
                <c:pt idx="677">
                  <c:v>71.779599000000005</c:v>
                </c:pt>
                <c:pt idx="678">
                  <c:v>71.370191000000005</c:v>
                </c:pt>
                <c:pt idx="679">
                  <c:v>71.931939999999997</c:v>
                </c:pt>
                <c:pt idx="680">
                  <c:v>71.370191000000005</c:v>
                </c:pt>
                <c:pt idx="681">
                  <c:v>71.808160999999998</c:v>
                </c:pt>
                <c:pt idx="682">
                  <c:v>72.446072999999998</c:v>
                </c:pt>
                <c:pt idx="683">
                  <c:v>72.236615</c:v>
                </c:pt>
                <c:pt idx="684">
                  <c:v>72.227091999999999</c:v>
                </c:pt>
                <c:pt idx="685">
                  <c:v>73.940893000000003</c:v>
                </c:pt>
                <c:pt idx="686">
                  <c:v>72.512727999999996</c:v>
                </c:pt>
                <c:pt idx="687">
                  <c:v>72.055712</c:v>
                </c:pt>
                <c:pt idx="688">
                  <c:v>72.335944999999995</c:v>
                </c:pt>
                <c:pt idx="689">
                  <c:v>71.656869</c:v>
                </c:pt>
                <c:pt idx="690">
                  <c:v>71.331682000000001</c:v>
                </c:pt>
                <c:pt idx="691">
                  <c:v>71.781211999999996</c:v>
                </c:pt>
                <c:pt idx="692">
                  <c:v>72.842866999999998</c:v>
                </c:pt>
                <c:pt idx="693">
                  <c:v>72.508105</c:v>
                </c:pt>
                <c:pt idx="694">
                  <c:v>71.245598000000001</c:v>
                </c:pt>
                <c:pt idx="695">
                  <c:v>73.321089000000001</c:v>
                </c:pt>
                <c:pt idx="696">
                  <c:v>72.115966</c:v>
                </c:pt>
                <c:pt idx="697">
                  <c:v>72.230734999999996</c:v>
                </c:pt>
                <c:pt idx="698">
                  <c:v>70.690865000000002</c:v>
                </c:pt>
                <c:pt idx="699">
                  <c:v>71.331682000000001</c:v>
                </c:pt>
                <c:pt idx="700">
                  <c:v>70.040481999999997</c:v>
                </c:pt>
                <c:pt idx="701">
                  <c:v>68.988387000000003</c:v>
                </c:pt>
                <c:pt idx="702">
                  <c:v>70.413494999999998</c:v>
                </c:pt>
                <c:pt idx="703">
                  <c:v>70.882150999999993</c:v>
                </c:pt>
                <c:pt idx="704">
                  <c:v>72.527237999999997</c:v>
                </c:pt>
                <c:pt idx="705">
                  <c:v>72.689831999999996</c:v>
                </c:pt>
                <c:pt idx="706">
                  <c:v>73.120228999999995</c:v>
                </c:pt>
                <c:pt idx="707">
                  <c:v>73.741919999999993</c:v>
                </c:pt>
                <c:pt idx="708">
                  <c:v>74.994867999999997</c:v>
                </c:pt>
                <c:pt idx="709">
                  <c:v>75.071377999999996</c:v>
                </c:pt>
                <c:pt idx="710">
                  <c:v>74.679239999999993</c:v>
                </c:pt>
                <c:pt idx="711">
                  <c:v>74.784448999999995</c:v>
                </c:pt>
                <c:pt idx="712">
                  <c:v>75.061819</c:v>
                </c:pt>
                <c:pt idx="713">
                  <c:v>75.157461999999995</c:v>
                </c:pt>
                <c:pt idx="714">
                  <c:v>76.046957000000006</c:v>
                </c:pt>
                <c:pt idx="715">
                  <c:v>75.473090999999997</c:v>
                </c:pt>
                <c:pt idx="716">
                  <c:v>76.133032999999998</c:v>
                </c:pt>
                <c:pt idx="717">
                  <c:v>74.860958999999994</c:v>
                </c:pt>
                <c:pt idx="718">
                  <c:v>75.645244000000005</c:v>
                </c:pt>
                <c:pt idx="719">
                  <c:v>76.133032999999998</c:v>
                </c:pt>
                <c:pt idx="720">
                  <c:v>76.745157000000006</c:v>
                </c:pt>
                <c:pt idx="721">
                  <c:v>77.146870000000007</c:v>
                </c:pt>
                <c:pt idx="722">
                  <c:v>76.850367000000006</c:v>
                </c:pt>
                <c:pt idx="723">
                  <c:v>76.859932999999998</c:v>
                </c:pt>
                <c:pt idx="724">
                  <c:v>77.481623999999996</c:v>
                </c:pt>
                <c:pt idx="725">
                  <c:v>76.257375999999994</c:v>
                </c:pt>
                <c:pt idx="726">
                  <c:v>75.434832</c:v>
                </c:pt>
                <c:pt idx="727">
                  <c:v>76.085215000000005</c:v>
                </c:pt>
                <c:pt idx="728">
                  <c:v>77.443365999999997</c:v>
                </c:pt>
                <c:pt idx="729">
                  <c:v>77.452932000000004</c:v>
                </c:pt>
                <c:pt idx="730">
                  <c:v>77.950280000000006</c:v>
                </c:pt>
                <c:pt idx="731">
                  <c:v>78.610230000000001</c:v>
                </c:pt>
                <c:pt idx="732">
                  <c:v>78.428503000000006</c:v>
                </c:pt>
                <c:pt idx="733">
                  <c:v>78.552837999999994</c:v>
                </c:pt>
                <c:pt idx="734">
                  <c:v>78.380678000000003</c:v>
                </c:pt>
                <c:pt idx="735">
                  <c:v>78.648488999999998</c:v>
                </c:pt>
                <c:pt idx="736">
                  <c:v>78.648488999999998</c:v>
                </c:pt>
                <c:pt idx="737">
                  <c:v>78.897159000000002</c:v>
                </c:pt>
                <c:pt idx="738">
                  <c:v>77.749427999999995</c:v>
                </c:pt>
                <c:pt idx="739">
                  <c:v>76.974709000000004</c:v>
                </c:pt>
                <c:pt idx="740">
                  <c:v>76.965142999999998</c:v>
                </c:pt>
                <c:pt idx="741">
                  <c:v>75.846103999999997</c:v>
                </c:pt>
                <c:pt idx="742">
                  <c:v>76.104341000000005</c:v>
                </c:pt>
                <c:pt idx="743">
                  <c:v>75.654810999999995</c:v>
                </c:pt>
                <c:pt idx="744">
                  <c:v>77.137303000000003</c:v>
                </c:pt>
                <c:pt idx="745">
                  <c:v>78.820649000000003</c:v>
                </c:pt>
                <c:pt idx="746">
                  <c:v>79.423207000000005</c:v>
                </c:pt>
                <c:pt idx="747">
                  <c:v>79.384947999999994</c:v>
                </c:pt>
                <c:pt idx="748">
                  <c:v>78.351985999999997</c:v>
                </c:pt>
                <c:pt idx="749">
                  <c:v>78.495453999999995</c:v>
                </c:pt>
                <c:pt idx="750">
                  <c:v>78.275468000000004</c:v>
                </c:pt>
                <c:pt idx="751">
                  <c:v>77.615526000000003</c:v>
                </c:pt>
                <c:pt idx="752">
                  <c:v>78.588515000000001</c:v>
                </c:pt>
                <c:pt idx="753">
                  <c:v>77.541567999999998</c:v>
                </c:pt>
                <c:pt idx="754">
                  <c:v>77.330256000000006</c:v>
                </c:pt>
                <c:pt idx="755">
                  <c:v>76.888424000000001</c:v>
                </c:pt>
                <c:pt idx="756">
                  <c:v>76.062388999999996</c:v>
                </c:pt>
                <c:pt idx="757">
                  <c:v>78.790220000000005</c:v>
                </c:pt>
                <c:pt idx="758">
                  <c:v>81.220296000000005</c:v>
                </c:pt>
                <c:pt idx="759">
                  <c:v>80.528730999999993</c:v>
                </c:pt>
                <c:pt idx="760">
                  <c:v>79.539411999999999</c:v>
                </c:pt>
                <c:pt idx="761">
                  <c:v>79.241658000000001</c:v>
                </c:pt>
                <c:pt idx="762">
                  <c:v>78.713378000000006</c:v>
                </c:pt>
                <c:pt idx="763">
                  <c:v>77.656824</c:v>
                </c:pt>
                <c:pt idx="764">
                  <c:v>79.011139</c:v>
                </c:pt>
                <c:pt idx="765">
                  <c:v>78.511672000000004</c:v>
                </c:pt>
                <c:pt idx="766">
                  <c:v>78.703778</c:v>
                </c:pt>
                <c:pt idx="767">
                  <c:v>80.605574000000004</c:v>
                </c:pt>
                <c:pt idx="768">
                  <c:v>80.173349000000002</c:v>
                </c:pt>
                <c:pt idx="769">
                  <c:v>81.402794</c:v>
                </c:pt>
                <c:pt idx="770">
                  <c:v>81.354765999999998</c:v>
                </c:pt>
                <c:pt idx="771">
                  <c:v>82.017516999999998</c:v>
                </c:pt>
                <c:pt idx="772">
                  <c:v>81.470028999999997</c:v>
                </c:pt>
                <c:pt idx="773">
                  <c:v>79.904409000000001</c:v>
                </c:pt>
                <c:pt idx="774">
                  <c:v>79.549019999999999</c:v>
                </c:pt>
                <c:pt idx="775">
                  <c:v>80.125321</c:v>
                </c:pt>
                <c:pt idx="776">
                  <c:v>80.557552999999999</c:v>
                </c:pt>
                <c:pt idx="777">
                  <c:v>81.095433</c:v>
                </c:pt>
                <c:pt idx="778">
                  <c:v>82.094358999999997</c:v>
                </c:pt>
                <c:pt idx="779">
                  <c:v>80.893727999999996</c:v>
                </c:pt>
                <c:pt idx="780">
                  <c:v>81.758184</c:v>
                </c:pt>
                <c:pt idx="781">
                  <c:v>82.689868000000004</c:v>
                </c:pt>
                <c:pt idx="782">
                  <c:v>82.641846999999999</c:v>
                </c:pt>
                <c:pt idx="783">
                  <c:v>82.680267999999998</c:v>
                </c:pt>
                <c:pt idx="784">
                  <c:v>82.997236000000001</c:v>
                </c:pt>
                <c:pt idx="785">
                  <c:v>82.814738000000006</c:v>
                </c:pt>
                <c:pt idx="786">
                  <c:v>82.766710000000003</c:v>
                </c:pt>
                <c:pt idx="787">
                  <c:v>83.621559000000005</c:v>
                </c:pt>
                <c:pt idx="788">
                  <c:v>84.620485000000002</c:v>
                </c:pt>
                <c:pt idx="789">
                  <c:v>85.725066999999996</c:v>
                </c:pt>
                <c:pt idx="790">
                  <c:v>84.81259</c:v>
                </c:pt>
                <c:pt idx="791">
                  <c:v>84.687719999999999</c:v>
                </c:pt>
                <c:pt idx="792">
                  <c:v>84.514827999999994</c:v>
                </c:pt>
                <c:pt idx="793">
                  <c:v>85.984399999999994</c:v>
                </c:pt>
                <c:pt idx="794">
                  <c:v>84.937453000000005</c:v>
                </c:pt>
                <c:pt idx="795">
                  <c:v>85.513754000000006</c:v>
                </c:pt>
                <c:pt idx="796">
                  <c:v>85.436912000000007</c:v>
                </c:pt>
                <c:pt idx="797">
                  <c:v>83.573537999999999</c:v>
                </c:pt>
                <c:pt idx="798">
                  <c:v>84.505229</c:v>
                </c:pt>
                <c:pt idx="799">
                  <c:v>83.506303000000003</c:v>
                </c:pt>
                <c:pt idx="800">
                  <c:v>83.823263999999995</c:v>
                </c:pt>
                <c:pt idx="801">
                  <c:v>84.985480999999993</c:v>
                </c:pt>
                <c:pt idx="802">
                  <c:v>84.639698999999993</c:v>
                </c:pt>
                <c:pt idx="803">
                  <c:v>86.426238999999995</c:v>
                </c:pt>
                <c:pt idx="804">
                  <c:v>86.013221000000001</c:v>
                </c:pt>
                <c:pt idx="805">
                  <c:v>86.810434999999998</c:v>
                </c:pt>
                <c:pt idx="806">
                  <c:v>86.368602999999993</c:v>
                </c:pt>
                <c:pt idx="807">
                  <c:v>87.646077000000005</c:v>
                </c:pt>
                <c:pt idx="808">
                  <c:v>86.752807000000004</c:v>
                </c:pt>
                <c:pt idx="809">
                  <c:v>85.917164999999997</c:v>
                </c:pt>
                <c:pt idx="810">
                  <c:v>85.494547999999995</c:v>
                </c:pt>
                <c:pt idx="811">
                  <c:v>85.619410999999999</c:v>
                </c:pt>
                <c:pt idx="812">
                  <c:v>86.531886999999998</c:v>
                </c:pt>
                <c:pt idx="813">
                  <c:v>87.547173000000001</c:v>
                </c:pt>
                <c:pt idx="814">
                  <c:v>87.036152999999999</c:v>
                </c:pt>
                <c:pt idx="815">
                  <c:v>85.667024999999995</c:v>
                </c:pt>
                <c:pt idx="816">
                  <c:v>86.390157000000002</c:v>
                </c:pt>
                <c:pt idx="817">
                  <c:v>86.708337</c:v>
                </c:pt>
                <c:pt idx="818">
                  <c:v>86.717980999999995</c:v>
                </c:pt>
                <c:pt idx="819">
                  <c:v>86.959024999999997</c:v>
                </c:pt>
                <c:pt idx="820">
                  <c:v>86.669769000000002</c:v>
                </c:pt>
                <c:pt idx="821">
                  <c:v>87.277197000000001</c:v>
                </c:pt>
                <c:pt idx="822">
                  <c:v>86.409445000000005</c:v>
                </c:pt>
                <c:pt idx="823">
                  <c:v>87.065084999999996</c:v>
                </c:pt>
                <c:pt idx="824">
                  <c:v>86.920456999999999</c:v>
                </c:pt>
                <c:pt idx="825">
                  <c:v>86.448013000000003</c:v>
                </c:pt>
                <c:pt idx="826">
                  <c:v>86.341953000000004</c:v>
                </c:pt>
                <c:pt idx="827">
                  <c:v>86.910813000000005</c:v>
                </c:pt>
                <c:pt idx="828">
                  <c:v>87.113288999999995</c:v>
                </c:pt>
                <c:pt idx="829">
                  <c:v>88.222093000000001</c:v>
                </c:pt>
                <c:pt idx="830">
                  <c:v>88.222093000000001</c:v>
                </c:pt>
                <c:pt idx="831">
                  <c:v>88.106388999999993</c:v>
                </c:pt>
                <c:pt idx="832">
                  <c:v>86.322665000000001</c:v>
                </c:pt>
                <c:pt idx="833">
                  <c:v>87.238636999999997</c:v>
                </c:pt>
                <c:pt idx="834">
                  <c:v>85.715237000000002</c:v>
                </c:pt>
                <c:pt idx="835">
                  <c:v>81.31859</c:v>
                </c:pt>
                <c:pt idx="836">
                  <c:v>82.485248999999996</c:v>
                </c:pt>
                <c:pt idx="837">
                  <c:v>82.562377999999995</c:v>
                </c:pt>
                <c:pt idx="838">
                  <c:v>81.540353999999994</c:v>
                </c:pt>
                <c:pt idx="839">
                  <c:v>81.723550000000003</c:v>
                </c:pt>
                <c:pt idx="840">
                  <c:v>81.945306000000002</c:v>
                </c:pt>
                <c:pt idx="841">
                  <c:v>83.545840999999996</c:v>
                </c:pt>
                <c:pt idx="842">
                  <c:v>83.266229999999993</c:v>
                </c:pt>
                <c:pt idx="843">
                  <c:v>83.073397</c:v>
                </c:pt>
                <c:pt idx="844">
                  <c:v>83.381933000000004</c:v>
                </c:pt>
                <c:pt idx="845">
                  <c:v>84.847476999999998</c:v>
                </c:pt>
                <c:pt idx="846">
                  <c:v>84.413601</c:v>
                </c:pt>
                <c:pt idx="847">
                  <c:v>84.702849999999998</c:v>
                </c:pt>
                <c:pt idx="848">
                  <c:v>84.172556999999998</c:v>
                </c:pt>
                <c:pt idx="849">
                  <c:v>84.914968999999999</c:v>
                </c:pt>
                <c:pt idx="850">
                  <c:v>85.483836999999994</c:v>
                </c:pt>
                <c:pt idx="851">
                  <c:v>85.329565000000002</c:v>
                </c:pt>
                <c:pt idx="852">
                  <c:v>84.452162000000001</c:v>
                </c:pt>
                <c:pt idx="853">
                  <c:v>85.512760999999998</c:v>
                </c:pt>
                <c:pt idx="854">
                  <c:v>84.953536999999997</c:v>
                </c:pt>
                <c:pt idx="855">
                  <c:v>85.011386000000002</c:v>
                </c:pt>
                <c:pt idx="856">
                  <c:v>85.252430000000004</c:v>
                </c:pt>
                <c:pt idx="857">
                  <c:v>84.876401999999999</c:v>
                </c:pt>
                <c:pt idx="858">
                  <c:v>84.866758000000004</c:v>
                </c:pt>
                <c:pt idx="859">
                  <c:v>84.471449000000007</c:v>
                </c:pt>
                <c:pt idx="860">
                  <c:v>84.886044999999996</c:v>
                </c:pt>
                <c:pt idx="861">
                  <c:v>84.837834000000001</c:v>
                </c:pt>
                <c:pt idx="862">
                  <c:v>84.519660999999999</c:v>
                </c:pt>
                <c:pt idx="863">
                  <c:v>85.589889999999997</c:v>
                </c:pt>
                <c:pt idx="864">
                  <c:v>86.457649000000004</c:v>
                </c:pt>
                <c:pt idx="865">
                  <c:v>85.695949999999996</c:v>
                </c:pt>
                <c:pt idx="866">
                  <c:v>85.107802000000007</c:v>
                </c:pt>
                <c:pt idx="867">
                  <c:v>85.927357000000001</c:v>
                </c:pt>
                <c:pt idx="868">
                  <c:v>86.766184999999993</c:v>
                </c:pt>
                <c:pt idx="869">
                  <c:v>86.631201000000004</c:v>
                </c:pt>
                <c:pt idx="870">
                  <c:v>86.650488999999993</c:v>
                </c:pt>
                <c:pt idx="871">
                  <c:v>86.640844999999999</c:v>
                </c:pt>
                <c:pt idx="872">
                  <c:v>86.033417</c:v>
                </c:pt>
                <c:pt idx="873">
                  <c:v>83.912226000000004</c:v>
                </c:pt>
                <c:pt idx="874">
                  <c:v>83.565122000000002</c:v>
                </c:pt>
                <c:pt idx="875">
                  <c:v>82.948049999999995</c:v>
                </c:pt>
                <c:pt idx="876">
                  <c:v>81.104929999999996</c:v>
                </c:pt>
                <c:pt idx="877">
                  <c:v>81.017764999999997</c:v>
                </c:pt>
                <c:pt idx="878">
                  <c:v>82.276853000000003</c:v>
                </c:pt>
                <c:pt idx="879">
                  <c:v>81.841016999999994</c:v>
                </c:pt>
                <c:pt idx="880">
                  <c:v>81.879759000000007</c:v>
                </c:pt>
                <c:pt idx="881">
                  <c:v>82.325282999999999</c:v>
                </c:pt>
                <c:pt idx="882">
                  <c:v>80.775632000000002</c:v>
                </c:pt>
                <c:pt idx="883">
                  <c:v>81.511718999999999</c:v>
                </c:pt>
                <c:pt idx="884">
                  <c:v>82.790182000000001</c:v>
                </c:pt>
                <c:pt idx="885">
                  <c:v>83.410042000000004</c:v>
                </c:pt>
                <c:pt idx="886">
                  <c:v>83.458465000000004</c:v>
                </c:pt>
                <c:pt idx="887">
                  <c:v>83.874933999999996</c:v>
                </c:pt>
                <c:pt idx="888">
                  <c:v>84.281716000000003</c:v>
                </c:pt>
                <c:pt idx="889">
                  <c:v>84.029903000000004</c:v>
                </c:pt>
                <c:pt idx="890">
                  <c:v>83.855565999999996</c:v>
                </c:pt>
                <c:pt idx="891">
                  <c:v>83.477839000000003</c:v>
                </c:pt>
                <c:pt idx="892">
                  <c:v>84.088012000000006</c:v>
                </c:pt>
                <c:pt idx="893">
                  <c:v>81.618251000000001</c:v>
                </c:pt>
                <c:pt idx="894">
                  <c:v>80.669093000000004</c:v>
                </c:pt>
                <c:pt idx="895">
                  <c:v>79.700559999999996</c:v>
                </c:pt>
                <c:pt idx="896">
                  <c:v>81.046819999999997</c:v>
                </c:pt>
                <c:pt idx="897">
                  <c:v>81.695734999999999</c:v>
                </c:pt>
                <c:pt idx="898">
                  <c:v>80.717515000000006</c:v>
                </c:pt>
                <c:pt idx="899">
                  <c:v>82.305915999999996</c:v>
                </c:pt>
                <c:pt idx="900">
                  <c:v>83.119479999999996</c:v>
                </c:pt>
                <c:pt idx="901">
                  <c:v>83.051682999999997</c:v>
                </c:pt>
                <c:pt idx="902">
                  <c:v>83.555316000000005</c:v>
                </c:pt>
                <c:pt idx="903">
                  <c:v>82.112205000000003</c:v>
                </c:pt>
                <c:pt idx="904">
                  <c:v>82.402766999999997</c:v>
                </c:pt>
                <c:pt idx="905">
                  <c:v>83.032314999999997</c:v>
                </c:pt>
                <c:pt idx="906">
                  <c:v>83.187276999999995</c:v>
                </c:pt>
                <c:pt idx="907">
                  <c:v>82.373712999999995</c:v>
                </c:pt>
                <c:pt idx="908">
                  <c:v>81.550454000000002</c:v>
                </c:pt>
                <c:pt idx="909">
                  <c:v>81.618251000000001</c:v>
                </c:pt>
                <c:pt idx="910">
                  <c:v>81.686048</c:v>
                </c:pt>
                <c:pt idx="911">
                  <c:v>82.131579000000002</c:v>
                </c:pt>
                <c:pt idx="912">
                  <c:v>82.586783999999994</c:v>
                </c:pt>
                <c:pt idx="913">
                  <c:v>79.671504999999996</c:v>
                </c:pt>
                <c:pt idx="914">
                  <c:v>78.063737000000003</c:v>
                </c:pt>
                <c:pt idx="915">
                  <c:v>76.494719000000003</c:v>
                </c:pt>
                <c:pt idx="916">
                  <c:v>76.920868999999996</c:v>
                </c:pt>
                <c:pt idx="917">
                  <c:v>80.920912999999999</c:v>
                </c:pt>
                <c:pt idx="918">
                  <c:v>81.056506999999996</c:v>
                </c:pt>
                <c:pt idx="919">
                  <c:v>80.765945000000002</c:v>
                </c:pt>
                <c:pt idx="920">
                  <c:v>79.681184999999999</c:v>
                </c:pt>
                <c:pt idx="921">
                  <c:v>77.705385000000007</c:v>
                </c:pt>
                <c:pt idx="922">
                  <c:v>79.080699999999993</c:v>
                </c:pt>
                <c:pt idx="923">
                  <c:v>78.596433000000005</c:v>
                </c:pt>
                <c:pt idx="924">
                  <c:v>78.015315000000001</c:v>
                </c:pt>
                <c:pt idx="925">
                  <c:v>79.661817999999997</c:v>
                </c:pt>
                <c:pt idx="926">
                  <c:v>78.683598000000003</c:v>
                </c:pt>
                <c:pt idx="927">
                  <c:v>80.397904999999994</c:v>
                </c:pt>
                <c:pt idx="928">
                  <c:v>82.334969999999998</c:v>
                </c:pt>
                <c:pt idx="929">
                  <c:v>81.656993</c:v>
                </c:pt>
                <c:pt idx="930">
                  <c:v>82.402766999999997</c:v>
                </c:pt>
                <c:pt idx="931">
                  <c:v>82.673955000000007</c:v>
                </c:pt>
                <c:pt idx="932">
                  <c:v>82.102517000000006</c:v>
                </c:pt>
                <c:pt idx="933">
                  <c:v>80.998390000000001</c:v>
                </c:pt>
                <c:pt idx="934">
                  <c:v>80.388217999999995</c:v>
                </c:pt>
                <c:pt idx="935">
                  <c:v>78.935417999999999</c:v>
                </c:pt>
                <c:pt idx="936">
                  <c:v>79.458427</c:v>
                </c:pt>
                <c:pt idx="937">
                  <c:v>78.867621</c:v>
                </c:pt>
                <c:pt idx="938">
                  <c:v>77.008039999999994</c:v>
                </c:pt>
                <c:pt idx="939">
                  <c:v>74.693247999999997</c:v>
                </c:pt>
                <c:pt idx="940">
                  <c:v>74.680593000000002</c:v>
                </c:pt>
                <c:pt idx="941">
                  <c:v>74.777934000000002</c:v>
                </c:pt>
                <c:pt idx="942">
                  <c:v>75.069962000000004</c:v>
                </c:pt>
                <c:pt idx="943">
                  <c:v>76.530088000000006</c:v>
                </c:pt>
                <c:pt idx="944">
                  <c:v>77.435366999999999</c:v>
                </c:pt>
                <c:pt idx="945">
                  <c:v>76.033642999999998</c:v>
                </c:pt>
                <c:pt idx="946">
                  <c:v>75.488532000000006</c:v>
                </c:pt>
                <c:pt idx="947">
                  <c:v>75.634538000000006</c:v>
                </c:pt>
                <c:pt idx="948">
                  <c:v>76.578755000000001</c:v>
                </c:pt>
                <c:pt idx="949">
                  <c:v>77.951277000000005</c:v>
                </c:pt>
                <c:pt idx="950">
                  <c:v>77.951277000000005</c:v>
                </c:pt>
                <c:pt idx="951">
                  <c:v>76.520352000000003</c:v>
                </c:pt>
                <c:pt idx="952">
                  <c:v>77.036261999999994</c:v>
                </c:pt>
                <c:pt idx="953">
                  <c:v>77.999943000000002</c:v>
                </c:pt>
                <c:pt idx="954">
                  <c:v>78.068082000000004</c:v>
                </c:pt>
                <c:pt idx="955">
                  <c:v>76.637164999999996</c:v>
                </c:pt>
                <c:pt idx="956">
                  <c:v>75.955768000000006</c:v>
                </c:pt>
                <c:pt idx="957">
                  <c:v>75.683211999999997</c:v>
                </c:pt>
                <c:pt idx="958">
                  <c:v>78.009680000000003</c:v>
                </c:pt>
                <c:pt idx="959">
                  <c:v>78.661867000000001</c:v>
                </c:pt>
                <c:pt idx="960">
                  <c:v>79.907841000000005</c:v>
                </c:pt>
                <c:pt idx="961">
                  <c:v>80.628174999999999</c:v>
                </c:pt>
                <c:pt idx="962">
                  <c:v>80.803389999999993</c:v>
                </c:pt>
                <c:pt idx="963">
                  <c:v>80.014916999999997</c:v>
                </c:pt>
                <c:pt idx="964">
                  <c:v>83.859921</c:v>
                </c:pt>
                <c:pt idx="965">
                  <c:v>84.074073999999996</c:v>
                </c:pt>
                <c:pt idx="966">
                  <c:v>84.278491000000002</c:v>
                </c:pt>
                <c:pt idx="967">
                  <c:v>85.855422000000004</c:v>
                </c:pt>
                <c:pt idx="968">
                  <c:v>86.147451000000004</c:v>
                </c:pt>
                <c:pt idx="969">
                  <c:v>85.339511999999999</c:v>
                </c:pt>
                <c:pt idx="970">
                  <c:v>85.689943</c:v>
                </c:pt>
                <c:pt idx="971">
                  <c:v>84.901477</c:v>
                </c:pt>
                <c:pt idx="972">
                  <c:v>83.217461999999998</c:v>
                </c:pt>
                <c:pt idx="973">
                  <c:v>83.227198000000001</c:v>
                </c:pt>
                <c:pt idx="974">
                  <c:v>83.898858000000004</c:v>
                </c:pt>
                <c:pt idx="975">
                  <c:v>84.414769000000007</c:v>
                </c:pt>
                <c:pt idx="976">
                  <c:v>86.244791000000006</c:v>
                </c:pt>
                <c:pt idx="977">
                  <c:v>85.037755000000004</c:v>
                </c:pt>
                <c:pt idx="978">
                  <c:v>85.261636999999993</c:v>
                </c:pt>
                <c:pt idx="979">
                  <c:v>85.008554000000004</c:v>
                </c:pt>
                <c:pt idx="980">
                  <c:v>84.453705999999997</c:v>
                </c:pt>
                <c:pt idx="981">
                  <c:v>84.667859000000007</c:v>
                </c:pt>
                <c:pt idx="982">
                  <c:v>84.969616000000002</c:v>
                </c:pt>
                <c:pt idx="983">
                  <c:v>84.541309999999996</c:v>
                </c:pt>
                <c:pt idx="984">
                  <c:v>86.546554999999998</c:v>
                </c:pt>
                <c:pt idx="985">
                  <c:v>84.969616000000002</c:v>
                </c:pt>
                <c:pt idx="986">
                  <c:v>84.005934999999994</c:v>
                </c:pt>
                <c:pt idx="987">
                  <c:v>86.089048000000005</c:v>
                </c:pt>
                <c:pt idx="988">
                  <c:v>86.381068999999997</c:v>
                </c:pt>
                <c:pt idx="989">
                  <c:v>86.196123999999998</c:v>
                </c:pt>
                <c:pt idx="990">
                  <c:v>85.183768999999998</c:v>
                </c:pt>
                <c:pt idx="991">
                  <c:v>84.823601999999994</c:v>
                </c:pt>
                <c:pt idx="992">
                  <c:v>83.616566000000006</c:v>
                </c:pt>
                <c:pt idx="993">
                  <c:v>84.220080999999993</c:v>
                </c:pt>
                <c:pt idx="994">
                  <c:v>84.375831000000005</c:v>
                </c:pt>
                <c:pt idx="995">
                  <c:v>85.874894999999995</c:v>
                </c:pt>
                <c:pt idx="996">
                  <c:v>85.621803999999997</c:v>
                </c:pt>
                <c:pt idx="997">
                  <c:v>84.307692000000003</c:v>
                </c:pt>
                <c:pt idx="998">
                  <c:v>85.709416000000004</c:v>
                </c:pt>
                <c:pt idx="999">
                  <c:v>86.507617999999994</c:v>
                </c:pt>
                <c:pt idx="1000">
                  <c:v>87.266881999999995</c:v>
                </c:pt>
                <c:pt idx="1001">
                  <c:v>87.325284999999994</c:v>
                </c:pt>
                <c:pt idx="1002">
                  <c:v>88.084548999999996</c:v>
                </c:pt>
                <c:pt idx="1003">
                  <c:v>88.434979999999996</c:v>
                </c:pt>
                <c:pt idx="1004">
                  <c:v>88.510256999999996</c:v>
                </c:pt>
                <c:pt idx="1005">
                  <c:v>87.268724000000006</c:v>
                </c:pt>
                <c:pt idx="1006">
                  <c:v>85.978316000000007</c:v>
                </c:pt>
                <c:pt idx="1007">
                  <c:v>87.669535999999994</c:v>
                </c:pt>
                <c:pt idx="1008">
                  <c:v>85.284233999999998</c:v>
                </c:pt>
                <c:pt idx="1009">
                  <c:v>83.094453000000001</c:v>
                </c:pt>
                <c:pt idx="1010">
                  <c:v>81.980009999999993</c:v>
                </c:pt>
                <c:pt idx="1011">
                  <c:v>77.492906000000005</c:v>
                </c:pt>
                <c:pt idx="1012">
                  <c:v>78.099008999999995</c:v>
                </c:pt>
                <c:pt idx="1013">
                  <c:v>76.417567000000005</c:v>
                </c:pt>
                <c:pt idx="1014">
                  <c:v>79.946637999999993</c:v>
                </c:pt>
                <c:pt idx="1015">
                  <c:v>79.418743000000006</c:v>
                </c:pt>
                <c:pt idx="1016">
                  <c:v>79.751125000000002</c:v>
                </c:pt>
                <c:pt idx="1017">
                  <c:v>78.480266</c:v>
                </c:pt>
                <c:pt idx="1018">
                  <c:v>78.284751999999997</c:v>
                </c:pt>
                <c:pt idx="1019">
                  <c:v>79.760895000000005</c:v>
                </c:pt>
                <c:pt idx="1020">
                  <c:v>79.379638999999997</c:v>
                </c:pt>
                <c:pt idx="1021">
                  <c:v>80.855789999999999</c:v>
                </c:pt>
                <c:pt idx="1022">
                  <c:v>79.917311999999995</c:v>
                </c:pt>
                <c:pt idx="1023">
                  <c:v>77.228961999999996</c:v>
                </c:pt>
                <c:pt idx="1024">
                  <c:v>79.545833999999999</c:v>
                </c:pt>
                <c:pt idx="1025">
                  <c:v>78.011031000000003</c:v>
                </c:pt>
                <c:pt idx="1026">
                  <c:v>75.987437</c:v>
                </c:pt>
                <c:pt idx="1027">
                  <c:v>75.596401999999998</c:v>
                </c:pt>
                <c:pt idx="1028">
                  <c:v>74.882763999999995</c:v>
                </c:pt>
                <c:pt idx="1029">
                  <c:v>74.892542000000006</c:v>
                </c:pt>
                <c:pt idx="1030">
                  <c:v>74.452633000000006</c:v>
                </c:pt>
                <c:pt idx="1031">
                  <c:v>74.931646000000001</c:v>
                </c:pt>
                <c:pt idx="1032">
                  <c:v>76.466449999999995</c:v>
                </c:pt>
                <c:pt idx="1033">
                  <c:v>75.391110999999995</c:v>
                </c:pt>
                <c:pt idx="1034">
                  <c:v>77.082323000000002</c:v>
                </c:pt>
                <c:pt idx="1035">
                  <c:v>77.981696999999997</c:v>
                </c:pt>
                <c:pt idx="1036">
                  <c:v>79.164576999999994</c:v>
                </c:pt>
                <c:pt idx="1037">
                  <c:v>79.184126000000006</c:v>
                </c:pt>
                <c:pt idx="1038">
                  <c:v>79.017938999999998</c:v>
                </c:pt>
                <c:pt idx="1039">
                  <c:v>79.633812000000006</c:v>
                </c:pt>
                <c:pt idx="1040">
                  <c:v>79.379638999999997</c:v>
                </c:pt>
                <c:pt idx="1041">
                  <c:v>80.298568000000003</c:v>
                </c:pt>
                <c:pt idx="1042">
                  <c:v>80.816686000000004</c:v>
                </c:pt>
                <c:pt idx="1043">
                  <c:v>81.168616</c:v>
                </c:pt>
                <c:pt idx="1044">
                  <c:v>79.868430000000004</c:v>
                </c:pt>
                <c:pt idx="1045">
                  <c:v>81.021977000000007</c:v>
                </c:pt>
                <c:pt idx="1046">
                  <c:v>81.295705999999996</c:v>
                </c:pt>
                <c:pt idx="1047">
                  <c:v>81.735614999999996</c:v>
                </c:pt>
                <c:pt idx="1048">
                  <c:v>81.637857999999994</c:v>
                </c:pt>
                <c:pt idx="1049">
                  <c:v>82.263509999999997</c:v>
                </c:pt>
                <c:pt idx="1050">
                  <c:v>80.855789999999999</c:v>
                </c:pt>
                <c:pt idx="1051">
                  <c:v>81.315253999999996</c:v>
                </c:pt>
                <c:pt idx="1052">
                  <c:v>80.474532999999994</c:v>
                </c:pt>
                <c:pt idx="1053">
                  <c:v>81.999559000000005</c:v>
                </c:pt>
                <c:pt idx="1054">
                  <c:v>81.735614999999996</c:v>
                </c:pt>
                <c:pt idx="1055">
                  <c:v>78.626903999999996</c:v>
                </c:pt>
                <c:pt idx="1056">
                  <c:v>79.281881999999996</c:v>
                </c:pt>
                <c:pt idx="1057">
                  <c:v>77.952370999999999</c:v>
                </c:pt>
                <c:pt idx="1058">
                  <c:v>79.047264999999996</c:v>
                </c:pt>
                <c:pt idx="1059">
                  <c:v>79.037486999999999</c:v>
                </c:pt>
                <c:pt idx="1060">
                  <c:v>79.340541999999999</c:v>
                </c:pt>
                <c:pt idx="1061">
                  <c:v>79.457847000000001</c:v>
                </c:pt>
                <c:pt idx="1062">
                  <c:v>79.653368</c:v>
                </c:pt>
                <c:pt idx="1063">
                  <c:v>78.959278999999995</c:v>
                </c:pt>
                <c:pt idx="1064">
                  <c:v>79.985742000000002</c:v>
                </c:pt>
                <c:pt idx="1065">
                  <c:v>80.326573999999994</c:v>
                </c:pt>
                <c:pt idx="1066">
                  <c:v>80.493550999999997</c:v>
                </c:pt>
                <c:pt idx="1067">
                  <c:v>80.699825000000004</c:v>
                </c:pt>
                <c:pt idx="1068">
                  <c:v>81.65258</c:v>
                </c:pt>
                <c:pt idx="1069">
                  <c:v>79.864925999999997</c:v>
                </c:pt>
                <c:pt idx="1070">
                  <c:v>82.566051999999999</c:v>
                </c:pt>
                <c:pt idx="1071">
                  <c:v>82.271388000000002</c:v>
                </c:pt>
                <c:pt idx="1072">
                  <c:v>81.524893000000006</c:v>
                </c:pt>
                <c:pt idx="1073">
                  <c:v>80.739108000000002</c:v>
                </c:pt>
                <c:pt idx="1074">
                  <c:v>81.092709999999997</c:v>
                </c:pt>
                <c:pt idx="1075">
                  <c:v>82.379433000000006</c:v>
                </c:pt>
                <c:pt idx="1076">
                  <c:v>82.418723</c:v>
                </c:pt>
                <c:pt idx="1077">
                  <c:v>82.752677000000006</c:v>
                </c:pt>
                <c:pt idx="1078">
                  <c:v>83.066990000000004</c:v>
                </c:pt>
                <c:pt idx="1079">
                  <c:v>84.068859000000003</c:v>
                </c:pt>
                <c:pt idx="1080">
                  <c:v>85.650245999999996</c:v>
                </c:pt>
                <c:pt idx="1081">
                  <c:v>85.277001999999996</c:v>
                </c:pt>
                <c:pt idx="1082">
                  <c:v>85.365405999999993</c:v>
                </c:pt>
                <c:pt idx="1083">
                  <c:v>84.815353999999999</c:v>
                </c:pt>
                <c:pt idx="1084">
                  <c:v>85.041269</c:v>
                </c:pt>
                <c:pt idx="1085">
                  <c:v>85.001979000000006</c:v>
                </c:pt>
                <c:pt idx="1086">
                  <c:v>77.114693000000003</c:v>
                </c:pt>
                <c:pt idx="1087">
                  <c:v>77.065578000000002</c:v>
                </c:pt>
                <c:pt idx="1088">
                  <c:v>78.087096000000003</c:v>
                </c:pt>
                <c:pt idx="1089">
                  <c:v>77.831715000000003</c:v>
                </c:pt>
                <c:pt idx="1090">
                  <c:v>76.132464999999996</c:v>
                </c:pt>
                <c:pt idx="1091">
                  <c:v>77.153982999999997</c:v>
                </c:pt>
                <c:pt idx="1092">
                  <c:v>75.484190999999996</c:v>
                </c:pt>
                <c:pt idx="1093">
                  <c:v>77.075402999999994</c:v>
                </c:pt>
                <c:pt idx="1094">
                  <c:v>77.075402999999994</c:v>
                </c:pt>
                <c:pt idx="1095">
                  <c:v>75.592236999999997</c:v>
                </c:pt>
                <c:pt idx="1096">
                  <c:v>75.631527000000006</c:v>
                </c:pt>
                <c:pt idx="1097">
                  <c:v>74.894856000000004</c:v>
                </c:pt>
                <c:pt idx="1098">
                  <c:v>76.014595</c:v>
                </c:pt>
                <c:pt idx="1099">
                  <c:v>75.729748000000001</c:v>
                </c:pt>
                <c:pt idx="1100">
                  <c:v>76.446777999999995</c:v>
                </c:pt>
                <c:pt idx="1101">
                  <c:v>75.955663999999999</c:v>
                </c:pt>
                <c:pt idx="1102">
                  <c:v>76.034244000000001</c:v>
                </c:pt>
                <c:pt idx="1103">
                  <c:v>75.376146000000006</c:v>
                </c:pt>
                <c:pt idx="1104">
                  <c:v>76.083350999999993</c:v>
                </c:pt>
                <c:pt idx="1105">
                  <c:v>75.366328999999993</c:v>
                </c:pt>
                <c:pt idx="1106">
                  <c:v>75.916374000000005</c:v>
                </c:pt>
                <c:pt idx="1107">
                  <c:v>76.761089999999996</c:v>
                </c:pt>
                <c:pt idx="1108">
                  <c:v>77.546868000000003</c:v>
                </c:pt>
                <c:pt idx="1109">
                  <c:v>77.320959999999999</c:v>
                </c:pt>
                <c:pt idx="1110">
                  <c:v>78.470163999999997</c:v>
                </c:pt>
                <c:pt idx="1111">
                  <c:v>78.371943000000002</c:v>
                </c:pt>
                <c:pt idx="1112">
                  <c:v>78.990744000000007</c:v>
                </c:pt>
                <c:pt idx="1113">
                  <c:v>78.578209999999999</c:v>
                </c:pt>
                <c:pt idx="1114">
                  <c:v>78.244255999999993</c:v>
                </c:pt>
                <c:pt idx="1115">
                  <c:v>77.880829000000006</c:v>
                </c:pt>
                <c:pt idx="1116">
                  <c:v>77.134333999999996</c:v>
                </c:pt>
                <c:pt idx="1117">
                  <c:v>76.810197000000002</c:v>
                </c:pt>
                <c:pt idx="1118">
                  <c:v>76.544999000000004</c:v>
                </c:pt>
                <c:pt idx="1119">
                  <c:v>75.317214000000007</c:v>
                </c:pt>
                <c:pt idx="1120">
                  <c:v>75.179703000000003</c:v>
                </c:pt>
                <c:pt idx="1121">
                  <c:v>74.168009999999995</c:v>
                </c:pt>
                <c:pt idx="1122">
                  <c:v>75.120772000000002</c:v>
                </c:pt>
                <c:pt idx="1123">
                  <c:v>75.523481000000004</c:v>
                </c:pt>
                <c:pt idx="1124">
                  <c:v>75.670817</c:v>
                </c:pt>
                <c:pt idx="1125">
                  <c:v>76.731624999999994</c:v>
                </c:pt>
                <c:pt idx="1126">
                  <c:v>73.892987000000005</c:v>
                </c:pt>
                <c:pt idx="1127">
                  <c:v>72.380356000000006</c:v>
                </c:pt>
                <c:pt idx="1128">
                  <c:v>74.089429999999993</c:v>
                </c:pt>
                <c:pt idx="1129">
                  <c:v>76.370976999999996</c:v>
                </c:pt>
                <c:pt idx="1130">
                  <c:v>77.082417000000007</c:v>
                </c:pt>
                <c:pt idx="1131">
                  <c:v>77.359087000000002</c:v>
                </c:pt>
                <c:pt idx="1132">
                  <c:v>77.299802</c:v>
                </c:pt>
                <c:pt idx="1133">
                  <c:v>79.038870000000003</c:v>
                </c:pt>
                <c:pt idx="1134">
                  <c:v>78.495413999999997</c:v>
                </c:pt>
                <c:pt idx="1135">
                  <c:v>79.424232000000003</c:v>
                </c:pt>
                <c:pt idx="1136">
                  <c:v>80.096146000000005</c:v>
                </c:pt>
                <c:pt idx="1137">
                  <c:v>80.797702999999998</c:v>
                </c:pt>
                <c:pt idx="1138">
                  <c:v>81.301641000000004</c:v>
                </c:pt>
                <c:pt idx="1139">
                  <c:v>81.983439000000004</c:v>
                </c:pt>
                <c:pt idx="1140">
                  <c:v>81.380691999999996</c:v>
                </c:pt>
                <c:pt idx="1141">
                  <c:v>82.220583000000005</c:v>
                </c:pt>
                <c:pt idx="1142">
                  <c:v>81.835221000000004</c:v>
                </c:pt>
                <c:pt idx="1143">
                  <c:v>82.299633999999998</c:v>
                </c:pt>
                <c:pt idx="1144">
                  <c:v>81.627718999999999</c:v>
                </c:pt>
                <c:pt idx="1145">
                  <c:v>82.003197999999998</c:v>
                </c:pt>
                <c:pt idx="1146">
                  <c:v>81.874746000000002</c:v>
                </c:pt>
                <c:pt idx="1147">
                  <c:v>82.645470000000003</c:v>
                </c:pt>
                <c:pt idx="1148">
                  <c:v>82.349035000000001</c:v>
                </c:pt>
                <c:pt idx="1149">
                  <c:v>81.578310000000002</c:v>
                </c:pt>
                <c:pt idx="1150">
                  <c:v>82.605945000000006</c:v>
                </c:pt>
                <c:pt idx="1151">
                  <c:v>81.430099999999996</c:v>
                </c:pt>
                <c:pt idx="1152">
                  <c:v>83.910248999999993</c:v>
                </c:pt>
                <c:pt idx="1153">
                  <c:v>83.633579999999995</c:v>
                </c:pt>
                <c:pt idx="1154">
                  <c:v>82.586185999999998</c:v>
                </c:pt>
                <c:pt idx="1155">
                  <c:v>83.356909999999999</c:v>
                </c:pt>
                <c:pt idx="1156">
                  <c:v>82.783805000000001</c:v>
                </c:pt>
                <c:pt idx="1157">
                  <c:v>82.803572000000003</c:v>
                </c:pt>
                <c:pt idx="1158">
                  <c:v>82.556544000000002</c:v>
                </c:pt>
                <c:pt idx="1159">
                  <c:v>82.615827999999993</c:v>
                </c:pt>
                <c:pt idx="1160">
                  <c:v>82.605945000000006</c:v>
                </c:pt>
                <c:pt idx="1161">
                  <c:v>82.200823999999997</c:v>
                </c:pt>
                <c:pt idx="1162">
                  <c:v>81.696886000000006</c:v>
                </c:pt>
                <c:pt idx="1163">
                  <c:v>81.795696000000007</c:v>
                </c:pt>
                <c:pt idx="1164">
                  <c:v>81.439976000000001</c:v>
                </c:pt>
                <c:pt idx="1165">
                  <c:v>80.748301999999995</c:v>
                </c:pt>
                <c:pt idx="1166">
                  <c:v>81.173190000000005</c:v>
                </c:pt>
                <c:pt idx="1167">
                  <c:v>81.044730000000001</c:v>
                </c:pt>
                <c:pt idx="1168">
                  <c:v>80.115913000000006</c:v>
                </c:pt>
                <c:pt idx="1169">
                  <c:v>78.416363000000004</c:v>
                </c:pt>
                <c:pt idx="1170">
                  <c:v>78.406480000000002</c:v>
                </c:pt>
                <c:pt idx="1171">
                  <c:v>78.821483999999998</c:v>
                </c:pt>
                <c:pt idx="1172">
                  <c:v>78.772082999999995</c:v>
                </c:pt>
                <c:pt idx="1173">
                  <c:v>78.722674999999995</c:v>
                </c:pt>
                <c:pt idx="1174">
                  <c:v>78.752317000000005</c:v>
                </c:pt>
                <c:pt idx="1175">
                  <c:v>78.781966999999995</c:v>
                </c:pt>
                <c:pt idx="1176">
                  <c:v>79.849119000000002</c:v>
                </c:pt>
                <c:pt idx="1177">
                  <c:v>80.194963000000001</c:v>
                </c:pt>
                <c:pt idx="1178">
                  <c:v>79.750309999999999</c:v>
                </c:pt>
                <c:pt idx="1179">
                  <c:v>77.872900000000001</c:v>
                </c:pt>
                <c:pt idx="1180">
                  <c:v>79.028993999999997</c:v>
                </c:pt>
                <c:pt idx="1181">
                  <c:v>77.161460000000005</c:v>
                </c:pt>
                <c:pt idx="1182">
                  <c:v>74.365116</c:v>
                </c:pt>
                <c:pt idx="1183">
                  <c:v>75.689178999999996</c:v>
                </c:pt>
                <c:pt idx="1184">
                  <c:v>76.084424999999996</c:v>
                </c:pt>
                <c:pt idx="1185">
                  <c:v>75.659537</c:v>
                </c:pt>
                <c:pt idx="1186">
                  <c:v>75.056790000000007</c:v>
                </c:pt>
                <c:pt idx="1187">
                  <c:v>75.936206999999996</c:v>
                </c:pt>
                <c:pt idx="1188">
                  <c:v>76.637763000000007</c:v>
                </c:pt>
                <c:pt idx="1189">
                  <c:v>76.736580000000004</c:v>
                </c:pt>
                <c:pt idx="1190">
                  <c:v>75.965849000000006</c:v>
                </c:pt>
                <c:pt idx="1191">
                  <c:v>77.210869000000002</c:v>
                </c:pt>
                <c:pt idx="1192">
                  <c:v>77.329445000000007</c:v>
                </c:pt>
                <c:pt idx="1193">
                  <c:v>76.424081999999999</c:v>
                </c:pt>
                <c:pt idx="1194">
                  <c:v>77.219126000000003</c:v>
                </c:pt>
                <c:pt idx="1195">
                  <c:v>75.320950999999994</c:v>
                </c:pt>
                <c:pt idx="1196">
                  <c:v>75.221570999999997</c:v>
                </c:pt>
                <c:pt idx="1197">
                  <c:v>75.410390000000007</c:v>
                </c:pt>
                <c:pt idx="1198">
                  <c:v>76.235254999999995</c:v>
                </c:pt>
                <c:pt idx="1199">
                  <c:v>75.927176000000003</c:v>
                </c:pt>
                <c:pt idx="1200">
                  <c:v>75.996742999999995</c:v>
                </c:pt>
                <c:pt idx="1201">
                  <c:v>74.853859</c:v>
                </c:pt>
                <c:pt idx="1202">
                  <c:v>75.320950999999994</c:v>
                </c:pt>
                <c:pt idx="1203">
                  <c:v>74.873731000000006</c:v>
                </c:pt>
                <c:pt idx="1204">
                  <c:v>74.804164999999998</c:v>
                </c:pt>
                <c:pt idx="1205">
                  <c:v>74.496086000000005</c:v>
                </c:pt>
                <c:pt idx="1206">
                  <c:v>75.261324999999999</c:v>
                </c:pt>
                <c:pt idx="1207">
                  <c:v>74.744539000000003</c:v>
                </c:pt>
                <c:pt idx="1208">
                  <c:v>75.112251999999998</c:v>
                </c:pt>
                <c:pt idx="1209">
                  <c:v>74.684911999999997</c:v>
                </c:pt>
                <c:pt idx="1210">
                  <c:v>75.142065000000002</c:v>
                </c:pt>
                <c:pt idx="1211">
                  <c:v>74.446399999999997</c:v>
                </c:pt>
                <c:pt idx="1212">
                  <c:v>73.939554000000001</c:v>
                </c:pt>
                <c:pt idx="1213">
                  <c:v>74.33708</c:v>
                </c:pt>
                <c:pt idx="1214">
                  <c:v>67.082255000000004</c:v>
                </c:pt>
                <c:pt idx="1215">
                  <c:v>68.264893000000001</c:v>
                </c:pt>
                <c:pt idx="1216">
                  <c:v>66.476029999999994</c:v>
                </c:pt>
                <c:pt idx="1217">
                  <c:v>68.235079999999996</c:v>
                </c:pt>
                <c:pt idx="1218">
                  <c:v>64.975373000000005</c:v>
                </c:pt>
                <c:pt idx="1219">
                  <c:v>64.766672999999997</c:v>
                </c:pt>
                <c:pt idx="1220">
                  <c:v>65.591538999999997</c:v>
                </c:pt>
                <c:pt idx="1221">
                  <c:v>64.94556</c:v>
                </c:pt>
                <c:pt idx="1222">
                  <c:v>68.821425000000005</c:v>
                </c:pt>
                <c:pt idx="1223">
                  <c:v>71.276139999999998</c:v>
                </c:pt>
                <c:pt idx="1224">
                  <c:v>70.928307000000004</c:v>
                </c:pt>
                <c:pt idx="1225">
                  <c:v>71.902237999999997</c:v>
                </c:pt>
                <c:pt idx="1226">
                  <c:v>70.948179999999994</c:v>
                </c:pt>
                <c:pt idx="1227">
                  <c:v>70.391648000000004</c:v>
                </c:pt>
                <c:pt idx="1228">
                  <c:v>71.196633000000006</c:v>
                </c:pt>
                <c:pt idx="1229">
                  <c:v>70.332014999999998</c:v>
                </c:pt>
                <c:pt idx="1230">
                  <c:v>69.815235999999999</c:v>
                </c:pt>
                <c:pt idx="1231">
                  <c:v>69.695976000000002</c:v>
                </c:pt>
                <c:pt idx="1232">
                  <c:v>70.113382000000001</c:v>
                </c:pt>
                <c:pt idx="1233">
                  <c:v>70.669914000000006</c:v>
                </c:pt>
                <c:pt idx="1234">
                  <c:v>71.127066999999997</c:v>
                </c:pt>
                <c:pt idx="1235">
                  <c:v>70.550653999999994</c:v>
                </c:pt>
                <c:pt idx="1236">
                  <c:v>70.570535000000007</c:v>
                </c:pt>
                <c:pt idx="1237">
                  <c:v>70.491028</c:v>
                </c:pt>
                <c:pt idx="1238">
                  <c:v>70.391648000000004</c:v>
                </c:pt>
                <c:pt idx="1239">
                  <c:v>71.653784999999999</c:v>
                </c:pt>
                <c:pt idx="1240">
                  <c:v>70.977992999999998</c:v>
                </c:pt>
                <c:pt idx="1241">
                  <c:v>70.063688999999997</c:v>
                </c:pt>
                <c:pt idx="1242">
                  <c:v>70.669914000000006</c:v>
                </c:pt>
                <c:pt idx="1243">
                  <c:v>72.587969999999999</c:v>
                </c:pt>
                <c:pt idx="1244">
                  <c:v>73.02525</c:v>
                </c:pt>
                <c:pt idx="1245">
                  <c:v>73.293575000000004</c:v>
                </c:pt>
                <c:pt idx="1246">
                  <c:v>72.021497999999994</c:v>
                </c:pt>
                <c:pt idx="1247">
                  <c:v>72.548216999999994</c:v>
                </c:pt>
                <c:pt idx="1248">
                  <c:v>73.303516000000002</c:v>
                </c:pt>
                <c:pt idx="1249">
                  <c:v>73.243881999999999</c:v>
                </c:pt>
                <c:pt idx="1250">
                  <c:v>72.896049000000005</c:v>
                </c:pt>
                <c:pt idx="1251">
                  <c:v>72.170570999999995</c:v>
                </c:pt>
                <c:pt idx="1252">
                  <c:v>71.663725999999997</c:v>
                </c:pt>
                <c:pt idx="1253">
                  <c:v>72.428956999999997</c:v>
                </c:pt>
                <c:pt idx="1254">
                  <c:v>72.617783000000003</c:v>
                </c:pt>
                <c:pt idx="1255">
                  <c:v>72.101005000000001</c:v>
                </c:pt>
                <c:pt idx="1256">
                  <c:v>72.349997999999999</c:v>
                </c:pt>
                <c:pt idx="1257">
                  <c:v>71.970000999999996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2F-4B24-9648-A53A97F7599E}"/>
            </c:ext>
          </c:extLst>
        </c:ser>
        <c:ser>
          <c:idx val="1"/>
          <c:order val="1"/>
          <c:tx>
            <c:strRef>
              <c:f>CAHTS!$G$1</c:f>
              <c:strCache>
                <c:ptCount val="1"/>
                <c:pt idx="0">
                  <c:v>GMAJ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71.764956375719194</c:v>
                </c:pt>
                <c:pt idx="1259" formatCode="0.00">
                  <c:v>71.164139789281037</c:v>
                </c:pt>
                <c:pt idx="1260" formatCode="0.00">
                  <c:v>70.658228253958555</c:v>
                </c:pt>
                <c:pt idx="1261" formatCode="0.00">
                  <c:v>71.106693030301543</c:v>
                </c:pt>
                <c:pt idx="1262" formatCode="0.00">
                  <c:v>71.495505147048505</c:v>
                </c:pt>
                <c:pt idx="1263" formatCode="0.00">
                  <c:v>70.028112900378645</c:v>
                </c:pt>
                <c:pt idx="1264" formatCode="0.00">
                  <c:v>71.235322150816273</c:v>
                </c:pt>
                <c:pt idx="1265" formatCode="0.00">
                  <c:v>71.399542418341383</c:v>
                </c:pt>
                <c:pt idx="1266" formatCode="0.00">
                  <c:v>71.981083378323504</c:v>
                </c:pt>
                <c:pt idx="1267" formatCode="0.00">
                  <c:v>72.173414995111926</c:v>
                </c:pt>
                <c:pt idx="1268" formatCode="0.00">
                  <c:v>72.240000443929432</c:v>
                </c:pt>
                <c:pt idx="1269" formatCode="0.00">
                  <c:v>71.914927053997445</c:v>
                </c:pt>
                <c:pt idx="1270" formatCode="0.00">
                  <c:v>74.005913335794645</c:v>
                </c:pt>
                <c:pt idx="1271" formatCode="0.00">
                  <c:v>73.642913162748627</c:v>
                </c:pt>
                <c:pt idx="1272" formatCode="0.00">
                  <c:v>71.468464667027135</c:v>
                </c:pt>
                <c:pt idx="1273" formatCode="0.00">
                  <c:v>70.426036545763424</c:v>
                </c:pt>
                <c:pt idx="1274" formatCode="0.00">
                  <c:v>70.952496398221882</c:v>
                </c:pt>
                <c:pt idx="1275" formatCode="0.00">
                  <c:v>71.346199296727576</c:v>
                </c:pt>
                <c:pt idx="1276" formatCode="0.00">
                  <c:v>70.112092492637487</c:v>
                </c:pt>
                <c:pt idx="1277" formatCode="0.00">
                  <c:v>70.179692519527606</c:v>
                </c:pt>
                <c:pt idx="1278" formatCode="0.00">
                  <c:v>72.908038561103282</c:v>
                </c:pt>
                <c:pt idx="1279" formatCode="0.00">
                  <c:v>73.082453893004981</c:v>
                </c:pt>
                <c:pt idx="1280" formatCode="0.00">
                  <c:v>73.187464868975098</c:v>
                </c:pt>
                <c:pt idx="1281" formatCode="0.00">
                  <c:v>72.998102251478699</c:v>
                </c:pt>
                <c:pt idx="1282" formatCode="0.00">
                  <c:v>73.46844238581852</c:v>
                </c:pt>
                <c:pt idx="1283" formatCode="0.00">
                  <c:v>74.116109267113288</c:v>
                </c:pt>
                <c:pt idx="1284" formatCode="0.00">
                  <c:v>74.184030869913926</c:v>
                </c:pt>
                <c:pt idx="1285" formatCode="0.00">
                  <c:v>74.285205229452629</c:v>
                </c:pt>
                <c:pt idx="1286" formatCode="0.00">
                  <c:v>73.571348575324862</c:v>
                </c:pt>
                <c:pt idx="1287" formatCode="0.00">
                  <c:v>73.047815404891693</c:v>
                </c:pt>
                <c:pt idx="1288" formatCode="0.00">
                  <c:v>73.30946961910206</c:v>
                </c:pt>
                <c:pt idx="1289" formatCode="0.00">
                  <c:v>74.042928960073056</c:v>
                </c:pt>
                <c:pt idx="1290" formatCode="0.00">
                  <c:v>75.003036654004717</c:v>
                </c:pt>
                <c:pt idx="1291" formatCode="0.00">
                  <c:v>74.351584879440964</c:v>
                </c:pt>
                <c:pt idx="1292" formatCode="0.00">
                  <c:v>75.298628327921577</c:v>
                </c:pt>
                <c:pt idx="1293" formatCode="0.00">
                  <c:v>75.228895428931267</c:v>
                </c:pt>
                <c:pt idx="1294" formatCode="0.00">
                  <c:v>74.834649460174205</c:v>
                </c:pt>
                <c:pt idx="1295" formatCode="0.00">
                  <c:v>74.107297817216008</c:v>
                </c:pt>
                <c:pt idx="1296" formatCode="0.00">
                  <c:v>75.02899128777446</c:v>
                </c:pt>
                <c:pt idx="1297" formatCode="0.00">
                  <c:v>74.758392559174851</c:v>
                </c:pt>
                <c:pt idx="1298" formatCode="0.00">
                  <c:v>74.975380323048043</c:v>
                </c:pt>
                <c:pt idx="1299" formatCode="0.00">
                  <c:v>75.308447265239977</c:v>
                </c:pt>
                <c:pt idx="1300" formatCode="0.00">
                  <c:v>74.901945036793762</c:v>
                </c:pt>
                <c:pt idx="1301" formatCode="0.00">
                  <c:v>74.685976221050311</c:v>
                </c:pt>
                <c:pt idx="1302" formatCode="0.00">
                  <c:v>74.139925588762082</c:v>
                </c:pt>
                <c:pt idx="1303" formatCode="0.00">
                  <c:v>73.2549258782322</c:v>
                </c:pt>
                <c:pt idx="1304" formatCode="0.00">
                  <c:v>72.62284740935192</c:v>
                </c:pt>
                <c:pt idx="1305" formatCode="0.00">
                  <c:v>72.984255276067941</c:v>
                </c:pt>
                <c:pt idx="1306" formatCode="0.00">
                  <c:v>73.00707304190118</c:v>
                </c:pt>
                <c:pt idx="1307" formatCode="0.00">
                  <c:v>72.666356491062089</c:v>
                </c:pt>
                <c:pt idx="1308" formatCode="0.00">
                  <c:v>72.83803329598463</c:v>
                </c:pt>
                <c:pt idx="1309" formatCode="0.00">
                  <c:v>72.357506889660854</c:v>
                </c:pt>
                <c:pt idx="1310" formatCode="0.00">
                  <c:v>71.464748244545717</c:v>
                </c:pt>
                <c:pt idx="1311" formatCode="0.00">
                  <c:v>71.483203051667431</c:v>
                </c:pt>
                <c:pt idx="1312" formatCode="0.00">
                  <c:v>71.305403087183677</c:v>
                </c:pt>
                <c:pt idx="1313" formatCode="0.00">
                  <c:v>71.942670062341335</c:v>
                </c:pt>
                <c:pt idx="1314" formatCode="0.00">
                  <c:v>71.901839140786691</c:v>
                </c:pt>
                <c:pt idx="1315" formatCode="0.00">
                  <c:v>71.934088343840514</c:v>
                </c:pt>
                <c:pt idx="1316" formatCode="0.00">
                  <c:v>73.549535664541963</c:v>
                </c:pt>
                <c:pt idx="1317" formatCode="0.00">
                  <c:v>74.495060466569555</c:v>
                </c:pt>
                <c:pt idx="1318" formatCode="0.00">
                  <c:v>74.914591787841459</c:v>
                </c:pt>
                <c:pt idx="1319" formatCode="0.00">
                  <c:v>74.204429722922214</c:v>
                </c:pt>
                <c:pt idx="1320" formatCode="0.00">
                  <c:v>74.142504484960924</c:v>
                </c:pt>
                <c:pt idx="1321" formatCode="0.00">
                  <c:v>73.683352768563282</c:v>
                </c:pt>
                <c:pt idx="1322" formatCode="0.00">
                  <c:v>77.061555076453203</c:v>
                </c:pt>
                <c:pt idx="1323" formatCode="0.00">
                  <c:v>78.170146412352267</c:v>
                </c:pt>
                <c:pt idx="1324" formatCode="0.00">
                  <c:v>78.249474822457501</c:v>
                </c:pt>
                <c:pt idx="1325" formatCode="0.00">
                  <c:v>80.346997790073729</c:v>
                </c:pt>
                <c:pt idx="1326" formatCode="0.00">
                  <c:v>81.01004291553312</c:v>
                </c:pt>
                <c:pt idx="1327" formatCode="0.00">
                  <c:v>80.744838438299681</c:v>
                </c:pt>
                <c:pt idx="1328" formatCode="0.00">
                  <c:v>81.357536240280652</c:v>
                </c:pt>
                <c:pt idx="1329" formatCode="0.00">
                  <c:v>80.465657133474693</c:v>
                </c:pt>
                <c:pt idx="1330" formatCode="0.00">
                  <c:v>79.872900892693451</c:v>
                </c:pt>
                <c:pt idx="1331" formatCode="0.00">
                  <c:v>78.89870673187356</c:v>
                </c:pt>
                <c:pt idx="1332" formatCode="0.00">
                  <c:v>78.59335610138281</c:v>
                </c:pt>
                <c:pt idx="1333" formatCode="0.00">
                  <c:v>76.068999161958772</c:v>
                </c:pt>
                <c:pt idx="1334" formatCode="0.00">
                  <c:v>74.857803769629172</c:v>
                </c:pt>
                <c:pt idx="1335" formatCode="0.00">
                  <c:v>73.871187241123224</c:v>
                </c:pt>
                <c:pt idx="1336" formatCode="0.00">
                  <c:v>73.28347424617148</c:v>
                </c:pt>
                <c:pt idx="1337" formatCode="0.00">
                  <c:v>73.86607114370824</c:v>
                </c:pt>
                <c:pt idx="1338" formatCode="0.00">
                  <c:v>73.777788912603384</c:v>
                </c:pt>
                <c:pt idx="1339" formatCode="0.00">
                  <c:v>72.488168311808067</c:v>
                </c:pt>
                <c:pt idx="1340" formatCode="0.00">
                  <c:v>71.802168850983421</c:v>
                </c:pt>
                <c:pt idx="1341" formatCode="0.00">
                  <c:v>71.869272740864218</c:v>
                </c:pt>
                <c:pt idx="1342" formatCode="0.00">
                  <c:v>71.379135071330865</c:v>
                </c:pt>
                <c:pt idx="1343" formatCode="0.00">
                  <c:v>73.800087421700368</c:v>
                </c:pt>
                <c:pt idx="1344" formatCode="0.00">
                  <c:v>73.671519115834158</c:v>
                </c:pt>
                <c:pt idx="1345" formatCode="0.00">
                  <c:v>73.401084288996245</c:v>
                </c:pt>
                <c:pt idx="1346" formatCode="0.00">
                  <c:v>73.0398418956011</c:v>
                </c:pt>
                <c:pt idx="1347" formatCode="0.00">
                  <c:v>72.545489573194203</c:v>
                </c:pt>
                <c:pt idx="1348" formatCode="0.00">
                  <c:v>73.324712721333356</c:v>
                </c:pt>
                <c:pt idx="1349" formatCode="0.00">
                  <c:v>73.239838345873295</c:v>
                </c:pt>
                <c:pt idx="1350" formatCode="0.00">
                  <c:v>73.461770170591336</c:v>
                </c:pt>
                <c:pt idx="1351" formatCode="0.00">
                  <c:v>73.387012860964674</c:v>
                </c:pt>
                <c:pt idx="1352" formatCode="0.00">
                  <c:v>72.519177467647097</c:v>
                </c:pt>
                <c:pt idx="1353" formatCode="0.00">
                  <c:v>71.970588032669028</c:v>
                </c:pt>
                <c:pt idx="1354" formatCode="0.00">
                  <c:v>72.117680337645567</c:v>
                </c:pt>
                <c:pt idx="1355" formatCode="0.00">
                  <c:v>71.558534328124338</c:v>
                </c:pt>
                <c:pt idx="1356" formatCode="0.00">
                  <c:v>70.931202313007688</c:v>
                </c:pt>
                <c:pt idx="1357" formatCode="0.00">
                  <c:v>71.263817864598778</c:v>
                </c:pt>
                <c:pt idx="1358" formatCode="0.00">
                  <c:v>71.766815363759051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F-4B24-9648-A53A97F7599E}"/>
            </c:ext>
          </c:extLst>
        </c:ser>
        <c:ser>
          <c:idx val="2"/>
          <c:order val="2"/>
          <c:tx>
            <c:strRef>
              <c:f>CAHTS!$H$1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71.338485946174004</c:v>
                </c:pt>
                <c:pt idx="1259" formatCode="0.00">
                  <c:v>70.730100016232896</c:v>
                </c:pt>
                <c:pt idx="1260" formatCode="0.00">
                  <c:v>70.7300609693864</c:v>
                </c:pt>
                <c:pt idx="1261" formatCode="0.00">
                  <c:v>70.469923432016174</c:v>
                </c:pt>
                <c:pt idx="1262" formatCode="0.00">
                  <c:v>71.408378879561184</c:v>
                </c:pt>
                <c:pt idx="1263" formatCode="0.00">
                  <c:v>70.639671066653321</c:v>
                </c:pt>
                <c:pt idx="1264" formatCode="0.00">
                  <c:v>70.26115813153497</c:v>
                </c:pt>
                <c:pt idx="1265" formatCode="0.00">
                  <c:v>71.647987470535526</c:v>
                </c:pt>
                <c:pt idx="1266" formatCode="0.00">
                  <c:v>73.552205288071136</c:v>
                </c:pt>
                <c:pt idx="1267" formatCode="0.00">
                  <c:v>73.571146356016115</c:v>
                </c:pt>
                <c:pt idx="1268" formatCode="0.00">
                  <c:v>72.040072736112904</c:v>
                </c:pt>
                <c:pt idx="1269" formatCode="0.00">
                  <c:v>73.563494308615176</c:v>
                </c:pt>
                <c:pt idx="1270" formatCode="0.00">
                  <c:v>74.217784842647134</c:v>
                </c:pt>
                <c:pt idx="1271" formatCode="0.00">
                  <c:v>72.399667676542293</c:v>
                </c:pt>
                <c:pt idx="1272" formatCode="0.00">
                  <c:v>74.710137190676463</c:v>
                </c:pt>
                <c:pt idx="1273" formatCode="0.00">
                  <c:v>70.293780674413426</c:v>
                </c:pt>
                <c:pt idx="1274" formatCode="0.00">
                  <c:v>71.349903260630427</c:v>
                </c:pt>
                <c:pt idx="1275" formatCode="0.00">
                  <c:v>71.278555314463816</c:v>
                </c:pt>
                <c:pt idx="1276" formatCode="0.00">
                  <c:v>71.166312917013471</c:v>
                </c:pt>
                <c:pt idx="1277" formatCode="0.00">
                  <c:v>67.95825381899688</c:v>
                </c:pt>
                <c:pt idx="1278" formatCode="0.00">
                  <c:v>71.895695704562712</c:v>
                </c:pt>
                <c:pt idx="1279" formatCode="0.00">
                  <c:v>73.404408356917202</c:v>
                </c:pt>
                <c:pt idx="1280" formatCode="0.00">
                  <c:v>73.156866620788321</c:v>
                </c:pt>
                <c:pt idx="1281" formatCode="0.00">
                  <c:v>73.722200952805068</c:v>
                </c:pt>
                <c:pt idx="1282" formatCode="0.00">
                  <c:v>74.800831151405973</c:v>
                </c:pt>
                <c:pt idx="1283" formatCode="0.00">
                  <c:v>76.646203211263355</c:v>
                </c:pt>
                <c:pt idx="1284" formatCode="0.00">
                  <c:v>74.251730325836789</c:v>
                </c:pt>
                <c:pt idx="1285" formatCode="0.00">
                  <c:v>73.073247395112929</c:v>
                </c:pt>
                <c:pt idx="1286" formatCode="0.00">
                  <c:v>73.856049440468965</c:v>
                </c:pt>
                <c:pt idx="1287" formatCode="0.00">
                  <c:v>74.746475212604508</c:v>
                </c:pt>
                <c:pt idx="1288" formatCode="0.00">
                  <c:v>72.889124288208023</c:v>
                </c:pt>
                <c:pt idx="1289" formatCode="0.00">
                  <c:v>71.580215726599036</c:v>
                </c:pt>
                <c:pt idx="1290" formatCode="0.00">
                  <c:v>75.005395731592458</c:v>
                </c:pt>
                <c:pt idx="1291" formatCode="0.00">
                  <c:v>75.060507301046641</c:v>
                </c:pt>
                <c:pt idx="1292" formatCode="0.00">
                  <c:v>74.971137477960099</c:v>
                </c:pt>
                <c:pt idx="1293" formatCode="0.00">
                  <c:v>75.925475152227079</c:v>
                </c:pt>
                <c:pt idx="1294" formatCode="0.00">
                  <c:v>73.175003266115198</c:v>
                </c:pt>
                <c:pt idx="1295" formatCode="0.00">
                  <c:v>74.893301200118927</c:v>
                </c:pt>
                <c:pt idx="1296" formatCode="0.00">
                  <c:v>72.55154142394575</c:v>
                </c:pt>
                <c:pt idx="1297" formatCode="0.00">
                  <c:v>74.600985233703341</c:v>
                </c:pt>
                <c:pt idx="1298" formatCode="0.00">
                  <c:v>74.401301875883689</c:v>
                </c:pt>
                <c:pt idx="1299" formatCode="0.00">
                  <c:v>77.356937752450165</c:v>
                </c:pt>
                <c:pt idx="1300" formatCode="0.00">
                  <c:v>76.979416894136335</c:v>
                </c:pt>
                <c:pt idx="1301" formatCode="0.00">
                  <c:v>74.394409398292851</c:v>
                </c:pt>
                <c:pt idx="1302" formatCode="0.00">
                  <c:v>74.554305012049468</c:v>
                </c:pt>
                <c:pt idx="1303" formatCode="0.00">
                  <c:v>74.526663174956141</c:v>
                </c:pt>
                <c:pt idx="1304" formatCode="0.00">
                  <c:v>72.284718234769585</c:v>
                </c:pt>
                <c:pt idx="1305" formatCode="0.00">
                  <c:v>73.434824286912445</c:v>
                </c:pt>
                <c:pt idx="1306" formatCode="0.00">
                  <c:v>72.240910767756262</c:v>
                </c:pt>
                <c:pt idx="1307" formatCode="0.00">
                  <c:v>74.010413827420834</c:v>
                </c:pt>
                <c:pt idx="1308" formatCode="0.00">
                  <c:v>73.692046021063177</c:v>
                </c:pt>
                <c:pt idx="1309" formatCode="0.00">
                  <c:v>71.945221270768968</c:v>
                </c:pt>
                <c:pt idx="1310" formatCode="0.00">
                  <c:v>72.755527487453961</c:v>
                </c:pt>
                <c:pt idx="1311" formatCode="0.00">
                  <c:v>72.785269895852835</c:v>
                </c:pt>
                <c:pt idx="1312" formatCode="0.00">
                  <c:v>72.072316636613095</c:v>
                </c:pt>
                <c:pt idx="1313" formatCode="0.00">
                  <c:v>72.868432236837364</c:v>
                </c:pt>
                <c:pt idx="1314" formatCode="0.00">
                  <c:v>72.421956296726577</c:v>
                </c:pt>
                <c:pt idx="1315" formatCode="0.00">
                  <c:v>71.594360285860247</c:v>
                </c:pt>
                <c:pt idx="1316" formatCode="0.00">
                  <c:v>72.696544616222155</c:v>
                </c:pt>
                <c:pt idx="1317" formatCode="0.00">
                  <c:v>74.312026426959989</c:v>
                </c:pt>
                <c:pt idx="1318" formatCode="0.00">
                  <c:v>76.160916649121177</c:v>
                </c:pt>
                <c:pt idx="1319" formatCode="0.00">
                  <c:v>73.636805476921879</c:v>
                </c:pt>
                <c:pt idx="1320" formatCode="0.00">
                  <c:v>76.201864604445049</c:v>
                </c:pt>
                <c:pt idx="1321" formatCode="0.00">
                  <c:v>75.823852345836414</c:v>
                </c:pt>
                <c:pt idx="1322" formatCode="0.00">
                  <c:v>74.619475119344443</c:v>
                </c:pt>
                <c:pt idx="1323" formatCode="0.00">
                  <c:v>79.051571404056872</c:v>
                </c:pt>
                <c:pt idx="1324" formatCode="0.00">
                  <c:v>78.246735377064823</c:v>
                </c:pt>
                <c:pt idx="1325" formatCode="0.00">
                  <c:v>78.514487126060999</c:v>
                </c:pt>
                <c:pt idx="1326" formatCode="0.00">
                  <c:v>80.510325195577181</c:v>
                </c:pt>
                <c:pt idx="1327" formatCode="0.00">
                  <c:v>78.725426767964848</c:v>
                </c:pt>
                <c:pt idx="1328" formatCode="0.00">
                  <c:v>81.195555641574785</c:v>
                </c:pt>
                <c:pt idx="1329" formatCode="0.00">
                  <c:v>82.156813783353527</c:v>
                </c:pt>
                <c:pt idx="1330" formatCode="0.00">
                  <c:v>79.774718844813265</c:v>
                </c:pt>
                <c:pt idx="1331" formatCode="0.00">
                  <c:v>79.39683110442563</c:v>
                </c:pt>
                <c:pt idx="1332" formatCode="0.00">
                  <c:v>79.86269938398739</c:v>
                </c:pt>
                <c:pt idx="1333" formatCode="0.00">
                  <c:v>76.621247236443082</c:v>
                </c:pt>
                <c:pt idx="1334" formatCode="0.00">
                  <c:v>76.118445732118701</c:v>
                </c:pt>
                <c:pt idx="1335" formatCode="0.00">
                  <c:v>74.73437439446171</c:v>
                </c:pt>
                <c:pt idx="1336" formatCode="0.00">
                  <c:v>74.244215241528821</c:v>
                </c:pt>
                <c:pt idx="1337" formatCode="0.00">
                  <c:v>72.710818560574239</c:v>
                </c:pt>
                <c:pt idx="1338" formatCode="0.00">
                  <c:v>74.854161416274053</c:v>
                </c:pt>
                <c:pt idx="1339" formatCode="0.00">
                  <c:v>71.901793972384183</c:v>
                </c:pt>
                <c:pt idx="1340" formatCode="0.00">
                  <c:v>73.475062355960063</c:v>
                </c:pt>
                <c:pt idx="1341" formatCode="0.00">
                  <c:v>71.161210509543167</c:v>
                </c:pt>
                <c:pt idx="1342" formatCode="0.00">
                  <c:v>71.94841961046501</c:v>
                </c:pt>
                <c:pt idx="1343" formatCode="0.00">
                  <c:v>70.494696028142101</c:v>
                </c:pt>
                <c:pt idx="1344" formatCode="0.00">
                  <c:v>73.311279648850658</c:v>
                </c:pt>
                <c:pt idx="1345" formatCode="0.00">
                  <c:v>74.161476691054105</c:v>
                </c:pt>
                <c:pt idx="1346" formatCode="0.00">
                  <c:v>74.828014204740299</c:v>
                </c:pt>
                <c:pt idx="1347" formatCode="0.00">
                  <c:v>72.701775431912921</c:v>
                </c:pt>
                <c:pt idx="1348" formatCode="0.00">
                  <c:v>72.694946735169452</c:v>
                </c:pt>
                <c:pt idx="1349" formatCode="0.00">
                  <c:v>71.323094817451349</c:v>
                </c:pt>
                <c:pt idx="1350" formatCode="0.00">
                  <c:v>73.341167276443286</c:v>
                </c:pt>
                <c:pt idx="1351" formatCode="0.00">
                  <c:v>72.775501253021986</c:v>
                </c:pt>
                <c:pt idx="1352" formatCode="0.00">
                  <c:v>72.939336162088125</c:v>
                </c:pt>
                <c:pt idx="1353" formatCode="0.00">
                  <c:v>73.403206903567977</c:v>
                </c:pt>
                <c:pt idx="1354" formatCode="0.00">
                  <c:v>71.754257020025122</c:v>
                </c:pt>
                <c:pt idx="1355" formatCode="0.00">
                  <c:v>72.190107632048253</c:v>
                </c:pt>
                <c:pt idx="1356" formatCode="0.00">
                  <c:v>70.48225073743086</c:v>
                </c:pt>
                <c:pt idx="1357" formatCode="0.00">
                  <c:v>69.774486725452718</c:v>
                </c:pt>
                <c:pt idx="1358" formatCode="0.00">
                  <c:v>70.494716566569835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2F-4B24-9648-A53A97F7599E}"/>
            </c:ext>
          </c:extLst>
        </c:ser>
        <c:ser>
          <c:idx val="3"/>
          <c:order val="3"/>
          <c:tx>
            <c:strRef>
              <c:f>CAHTS!$I$1</c:f>
              <c:strCache>
                <c:ptCount val="1"/>
                <c:pt idx="0">
                  <c:v>EGARCH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CAHTS!$I$2:$I$1360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73.752654852932423</c:v>
                </c:pt>
                <c:pt idx="1259" formatCode="0.00">
                  <c:v>71.576717473257418</c:v>
                </c:pt>
                <c:pt idx="1260" formatCode="0.00">
                  <c:v>70.451928836941221</c:v>
                </c:pt>
                <c:pt idx="1261" formatCode="0.00">
                  <c:v>71.471206145929372</c:v>
                </c:pt>
                <c:pt idx="1262" formatCode="0.00">
                  <c:v>71.448460486165189</c:v>
                </c:pt>
                <c:pt idx="1263" formatCode="0.00">
                  <c:v>71.225471276558864</c:v>
                </c:pt>
                <c:pt idx="1264" formatCode="0.00">
                  <c:v>70.150176278484494</c:v>
                </c:pt>
                <c:pt idx="1265" formatCode="0.00">
                  <c:v>69.845517893331689</c:v>
                </c:pt>
                <c:pt idx="1266" formatCode="0.00">
                  <c:v>71.205761152110966</c:v>
                </c:pt>
                <c:pt idx="1267" formatCode="0.00">
                  <c:v>73.66816422475037</c:v>
                </c:pt>
                <c:pt idx="1268" formatCode="0.00">
                  <c:v>71.860642271048917</c:v>
                </c:pt>
                <c:pt idx="1269" formatCode="0.00">
                  <c:v>72.728028208776294</c:v>
                </c:pt>
                <c:pt idx="1270" formatCode="0.00">
                  <c:v>71.431433639916705</c:v>
                </c:pt>
                <c:pt idx="1271" formatCode="0.00">
                  <c:v>75.493705365186528</c:v>
                </c:pt>
                <c:pt idx="1272" formatCode="0.00">
                  <c:v>72.525464448360779</c:v>
                </c:pt>
                <c:pt idx="1273" formatCode="0.00">
                  <c:v>72.184934781691723</c:v>
                </c:pt>
                <c:pt idx="1274" formatCode="0.00">
                  <c:v>71.865796197591067</c:v>
                </c:pt>
                <c:pt idx="1275" formatCode="0.00">
                  <c:v>71.593735399592532</c:v>
                </c:pt>
                <c:pt idx="1276" formatCode="0.00">
                  <c:v>71.326465649403886</c:v>
                </c:pt>
                <c:pt idx="1277" formatCode="0.00">
                  <c:v>71.3238955641025</c:v>
                </c:pt>
                <c:pt idx="1278" formatCode="0.00">
                  <c:v>72.152103634311644</c:v>
                </c:pt>
                <c:pt idx="1279" formatCode="0.00">
                  <c:v>71.150393190534885</c:v>
                </c:pt>
                <c:pt idx="1280" formatCode="0.00">
                  <c:v>76.11158115110203</c:v>
                </c:pt>
                <c:pt idx="1281" formatCode="0.00">
                  <c:v>75.877281813259046</c:v>
                </c:pt>
                <c:pt idx="1282" formatCode="0.00">
                  <c:v>76.109720742841105</c:v>
                </c:pt>
                <c:pt idx="1283" formatCode="0.00">
                  <c:v>72.337240948136397</c:v>
                </c:pt>
                <c:pt idx="1284" formatCode="0.00">
                  <c:v>75.050589106210339</c:v>
                </c:pt>
                <c:pt idx="1285" formatCode="0.00">
                  <c:v>72.177718581594362</c:v>
                </c:pt>
                <c:pt idx="1286" formatCode="0.00">
                  <c:v>73.588006503128923</c:v>
                </c:pt>
                <c:pt idx="1287" formatCode="0.00">
                  <c:v>73.359126469005588</c:v>
                </c:pt>
                <c:pt idx="1288" formatCode="0.00">
                  <c:v>74.267601454369796</c:v>
                </c:pt>
                <c:pt idx="1289" formatCode="0.00">
                  <c:v>72.098895423523729</c:v>
                </c:pt>
                <c:pt idx="1290" formatCode="0.00">
                  <c:v>75.130046150563359</c:v>
                </c:pt>
                <c:pt idx="1291" formatCode="0.00">
                  <c:v>74.454870416936615</c:v>
                </c:pt>
                <c:pt idx="1292" formatCode="0.00">
                  <c:v>73.674479889671176</c:v>
                </c:pt>
                <c:pt idx="1293" formatCode="0.00">
                  <c:v>76.064118926175212</c:v>
                </c:pt>
                <c:pt idx="1294" formatCode="0.00">
                  <c:v>77.023520677683692</c:v>
                </c:pt>
                <c:pt idx="1295" formatCode="0.00">
                  <c:v>73.073708706753678</c:v>
                </c:pt>
                <c:pt idx="1296" formatCode="0.00">
                  <c:v>74.830064034345995</c:v>
                </c:pt>
                <c:pt idx="1297" formatCode="0.00">
                  <c:v>74.783482192844716</c:v>
                </c:pt>
                <c:pt idx="1298" formatCode="0.00">
                  <c:v>74.868534239324234</c:v>
                </c:pt>
                <c:pt idx="1299" formatCode="0.00">
                  <c:v>74.293836872972292</c:v>
                </c:pt>
                <c:pt idx="1300" formatCode="0.00">
                  <c:v>74.717145328154842</c:v>
                </c:pt>
                <c:pt idx="1301" formatCode="0.00">
                  <c:v>74.9233777873158</c:v>
                </c:pt>
                <c:pt idx="1302" formatCode="0.00">
                  <c:v>74.800763633809694</c:v>
                </c:pt>
                <c:pt idx="1303" formatCode="0.00">
                  <c:v>75.298422776905369</c:v>
                </c:pt>
                <c:pt idx="1304" formatCode="0.00">
                  <c:v>73.058812572650695</c:v>
                </c:pt>
                <c:pt idx="1305" formatCode="0.00">
                  <c:v>73.186438463706935</c:v>
                </c:pt>
                <c:pt idx="1306" formatCode="0.00">
                  <c:v>75.780372430045148</c:v>
                </c:pt>
                <c:pt idx="1307" formatCode="0.00">
                  <c:v>75.872925182493475</c:v>
                </c:pt>
                <c:pt idx="1308" formatCode="0.00">
                  <c:v>71.718257392320439</c:v>
                </c:pt>
                <c:pt idx="1309" formatCode="0.00">
                  <c:v>72.851631635306887</c:v>
                </c:pt>
                <c:pt idx="1310" formatCode="0.00">
                  <c:v>72.415261787577677</c:v>
                </c:pt>
                <c:pt idx="1311" formatCode="0.00">
                  <c:v>71.674902239929082</c:v>
                </c:pt>
                <c:pt idx="1312" formatCode="0.00">
                  <c:v>71.910535551136832</c:v>
                </c:pt>
                <c:pt idx="1313" formatCode="0.00">
                  <c:v>74.674496418720082</c:v>
                </c:pt>
                <c:pt idx="1314" formatCode="0.00">
                  <c:v>71.302873638904202</c:v>
                </c:pt>
                <c:pt idx="1315" formatCode="0.00">
                  <c:v>69.390056084404037</c:v>
                </c:pt>
                <c:pt idx="1316" formatCode="0.00">
                  <c:v>72.191363497540706</c:v>
                </c:pt>
                <c:pt idx="1317" formatCode="0.00">
                  <c:v>74.109612167353731</c:v>
                </c:pt>
                <c:pt idx="1318" formatCode="0.00">
                  <c:v>73.552282265119274</c:v>
                </c:pt>
                <c:pt idx="1319" formatCode="0.00">
                  <c:v>74.619699092070377</c:v>
                </c:pt>
                <c:pt idx="1320" formatCode="0.00">
                  <c:v>73.342857005138171</c:v>
                </c:pt>
                <c:pt idx="1321" formatCode="0.00">
                  <c:v>74.506142083734957</c:v>
                </c:pt>
                <c:pt idx="1322" formatCode="0.00">
                  <c:v>73.813089246815181</c:v>
                </c:pt>
                <c:pt idx="1323" formatCode="0.00">
                  <c:v>76.071976718859645</c:v>
                </c:pt>
                <c:pt idx="1324" formatCode="0.00">
                  <c:v>78.386535671854105</c:v>
                </c:pt>
                <c:pt idx="1325" formatCode="0.00">
                  <c:v>79.157773305628112</c:v>
                </c:pt>
                <c:pt idx="1326" formatCode="0.00">
                  <c:v>81.328046901395595</c:v>
                </c:pt>
                <c:pt idx="1327" formatCode="0.00">
                  <c:v>78.728374138184392</c:v>
                </c:pt>
                <c:pt idx="1328" formatCode="0.00">
                  <c:v>81.033628856512394</c:v>
                </c:pt>
                <c:pt idx="1329" formatCode="0.00">
                  <c:v>81.381018799402071</c:v>
                </c:pt>
                <c:pt idx="1330" formatCode="0.00">
                  <c:v>79.660387324328354</c:v>
                </c:pt>
                <c:pt idx="1331" formatCode="0.00">
                  <c:v>78.611042758424176</c:v>
                </c:pt>
                <c:pt idx="1332" formatCode="0.00">
                  <c:v>79.021272891114521</c:v>
                </c:pt>
                <c:pt idx="1333" formatCode="0.00">
                  <c:v>79.639467731197215</c:v>
                </c:pt>
                <c:pt idx="1334" formatCode="0.00">
                  <c:v>75.058838870462893</c:v>
                </c:pt>
                <c:pt idx="1335" formatCode="0.00">
                  <c:v>73.438655518997109</c:v>
                </c:pt>
                <c:pt idx="1336" formatCode="0.00">
                  <c:v>75.274820237955637</c:v>
                </c:pt>
                <c:pt idx="1337" formatCode="0.00">
                  <c:v>75.427867046398887</c:v>
                </c:pt>
                <c:pt idx="1338" formatCode="0.00">
                  <c:v>75.185434945291135</c:v>
                </c:pt>
                <c:pt idx="1339" formatCode="0.00">
                  <c:v>73.497546440790998</c:v>
                </c:pt>
                <c:pt idx="1340" formatCode="0.00">
                  <c:v>74.300413435982463</c:v>
                </c:pt>
                <c:pt idx="1341" formatCode="0.00">
                  <c:v>71.354533715178121</c:v>
                </c:pt>
                <c:pt idx="1342" formatCode="0.00">
                  <c:v>71.098319059356911</c:v>
                </c:pt>
                <c:pt idx="1343" formatCode="0.00">
                  <c:v>72.491186207810415</c:v>
                </c:pt>
                <c:pt idx="1344" formatCode="0.00">
                  <c:v>74.094412982187023</c:v>
                </c:pt>
                <c:pt idx="1345" formatCode="0.00">
                  <c:v>70.45388082849496</c:v>
                </c:pt>
                <c:pt idx="1346" formatCode="0.00">
                  <c:v>72.693131812013547</c:v>
                </c:pt>
                <c:pt idx="1347" formatCode="0.00">
                  <c:v>71.867142349245995</c:v>
                </c:pt>
                <c:pt idx="1348" formatCode="0.00">
                  <c:v>72.784089715311296</c:v>
                </c:pt>
                <c:pt idx="1349" formatCode="0.00">
                  <c:v>74.281198496526088</c:v>
                </c:pt>
                <c:pt idx="1350" formatCode="0.00">
                  <c:v>74.065183588501824</c:v>
                </c:pt>
                <c:pt idx="1351" formatCode="0.00">
                  <c:v>74.353633148694399</c:v>
                </c:pt>
                <c:pt idx="1352" formatCode="0.00">
                  <c:v>70.440978411730057</c:v>
                </c:pt>
                <c:pt idx="1353" formatCode="0.00">
                  <c:v>72.453253176929408</c:v>
                </c:pt>
                <c:pt idx="1354" formatCode="0.00">
                  <c:v>71.221404559735419</c:v>
                </c:pt>
                <c:pt idx="1355" formatCode="0.00">
                  <c:v>72.185023001881731</c:v>
                </c:pt>
                <c:pt idx="1356" formatCode="0.00">
                  <c:v>71.731133238596726</c:v>
                </c:pt>
                <c:pt idx="1357" formatCode="0.00">
                  <c:v>71.11584229639908</c:v>
                </c:pt>
                <c:pt idx="1358" formatCode="0.00">
                  <c:v>71.760043636162891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2F-4B24-9648-A53A97F75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4949704"/>
        <c:axId val="774950032"/>
      </c:lineChart>
      <c:dateAx>
        <c:axId val="7749497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50032"/>
        <c:crosses val="autoZero"/>
        <c:auto val="1"/>
        <c:lblOffset val="100"/>
        <c:baseTimeUnit val="days"/>
      </c:dateAx>
      <c:valAx>
        <c:axId val="7749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49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ATS!$B$1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ATS!$B$2:$B$1360</c:f>
              <c:numCache>
                <c:formatCode>General</c:formatCode>
                <c:ptCount val="1359"/>
                <c:pt idx="0">
                  <c:v>24.793096999999999</c:v>
                </c:pt>
                <c:pt idx="1">
                  <c:v>24.596001999999999</c:v>
                </c:pt>
                <c:pt idx="2">
                  <c:v>25.146507</c:v>
                </c:pt>
                <c:pt idx="3">
                  <c:v>25.418361000000001</c:v>
                </c:pt>
                <c:pt idx="4">
                  <c:v>26.084402999999998</c:v>
                </c:pt>
                <c:pt idx="5">
                  <c:v>26.573740999999998</c:v>
                </c:pt>
                <c:pt idx="6">
                  <c:v>26.451405999999999</c:v>
                </c:pt>
                <c:pt idx="7">
                  <c:v>26.859186999999999</c:v>
                </c:pt>
                <c:pt idx="8">
                  <c:v>26.546555999999999</c:v>
                </c:pt>
                <c:pt idx="9">
                  <c:v>27.178616000000002</c:v>
                </c:pt>
                <c:pt idx="10">
                  <c:v>28.048549999999999</c:v>
                </c:pt>
                <c:pt idx="11">
                  <c:v>28.442739</c:v>
                </c:pt>
                <c:pt idx="12">
                  <c:v>27.865047000000001</c:v>
                </c:pt>
                <c:pt idx="13">
                  <c:v>27.865047000000001</c:v>
                </c:pt>
                <c:pt idx="14">
                  <c:v>28.952463999999999</c:v>
                </c:pt>
                <c:pt idx="15">
                  <c:v>29.937935</c:v>
                </c:pt>
                <c:pt idx="16">
                  <c:v>28.993243</c:v>
                </c:pt>
                <c:pt idx="17">
                  <c:v>29.006834999999999</c:v>
                </c:pt>
                <c:pt idx="18">
                  <c:v>29.33306</c:v>
                </c:pt>
                <c:pt idx="19">
                  <c:v>28.864111000000001</c:v>
                </c:pt>
                <c:pt idx="20">
                  <c:v>30.033083999999999</c:v>
                </c:pt>
                <c:pt idx="21">
                  <c:v>29.713654999999999</c:v>
                </c:pt>
                <c:pt idx="22">
                  <c:v>30.773885</c:v>
                </c:pt>
                <c:pt idx="23">
                  <c:v>30.352512999999998</c:v>
                </c:pt>
                <c:pt idx="24">
                  <c:v>30.311734000000001</c:v>
                </c:pt>
                <c:pt idx="25">
                  <c:v>30.563199000000001</c:v>
                </c:pt>
                <c:pt idx="26">
                  <c:v>30.644756999999998</c:v>
                </c:pt>
                <c:pt idx="27">
                  <c:v>29.999103000000002</c:v>
                </c:pt>
                <c:pt idx="28">
                  <c:v>29.795213</c:v>
                </c:pt>
                <c:pt idx="29">
                  <c:v>29.754434</c:v>
                </c:pt>
                <c:pt idx="30">
                  <c:v>29.659285000000001</c:v>
                </c:pt>
                <c:pt idx="31">
                  <c:v>29.788415000000001</c:v>
                </c:pt>
                <c:pt idx="32">
                  <c:v>29.319468000000001</c:v>
                </c:pt>
                <c:pt idx="33">
                  <c:v>28.95926</c:v>
                </c:pt>
                <c:pt idx="34">
                  <c:v>29.034020000000002</c:v>
                </c:pt>
                <c:pt idx="35">
                  <c:v>29.502969</c:v>
                </c:pt>
                <c:pt idx="36">
                  <c:v>29.237909999999999</c:v>
                </c:pt>
                <c:pt idx="37">
                  <c:v>29.46219</c:v>
                </c:pt>
                <c:pt idx="38">
                  <c:v>29.652488999999999</c:v>
                </c:pt>
                <c:pt idx="39">
                  <c:v>29.645693000000001</c:v>
                </c:pt>
                <c:pt idx="40">
                  <c:v>30.012695000000001</c:v>
                </c:pt>
                <c:pt idx="41">
                  <c:v>29.713654999999999</c:v>
                </c:pt>
                <c:pt idx="42">
                  <c:v>29.074798999999999</c:v>
                </c:pt>
                <c:pt idx="43">
                  <c:v>28.734981000000001</c:v>
                </c:pt>
                <c:pt idx="44">
                  <c:v>29.536950000000001</c:v>
                </c:pt>
                <c:pt idx="45">
                  <c:v>30.094252000000001</c:v>
                </c:pt>
                <c:pt idx="46">
                  <c:v>30.277753000000001</c:v>
                </c:pt>
                <c:pt idx="47">
                  <c:v>29.645693000000001</c:v>
                </c:pt>
                <c:pt idx="48">
                  <c:v>30.658349000000001</c:v>
                </c:pt>
                <c:pt idx="49">
                  <c:v>30.563199000000001</c:v>
                </c:pt>
                <c:pt idx="50">
                  <c:v>31.168074000000001</c:v>
                </c:pt>
                <c:pt idx="51">
                  <c:v>31.004963</c:v>
                </c:pt>
                <c:pt idx="52">
                  <c:v>30.828256</c:v>
                </c:pt>
                <c:pt idx="53">
                  <c:v>30.468050000000002</c:v>
                </c:pt>
                <c:pt idx="54">
                  <c:v>30.393291999999999</c:v>
                </c:pt>
                <c:pt idx="55">
                  <c:v>29.706859000000001</c:v>
                </c:pt>
                <c:pt idx="56">
                  <c:v>30.107844</c:v>
                </c:pt>
                <c:pt idx="57">
                  <c:v>30.617570000000001</c:v>
                </c:pt>
                <c:pt idx="58">
                  <c:v>31.038945999999999</c:v>
                </c:pt>
                <c:pt idx="59">
                  <c:v>30.304938</c:v>
                </c:pt>
                <c:pt idx="60">
                  <c:v>30.216584999999998</c:v>
                </c:pt>
                <c:pt idx="61">
                  <c:v>30.318760000000001</c:v>
                </c:pt>
                <c:pt idx="62">
                  <c:v>30.563980999999998</c:v>
                </c:pt>
                <c:pt idx="63">
                  <c:v>30.536733000000002</c:v>
                </c:pt>
                <c:pt idx="64">
                  <c:v>29.794260999999999</c:v>
                </c:pt>
                <c:pt idx="65">
                  <c:v>30.495861999999999</c:v>
                </c:pt>
                <c:pt idx="66">
                  <c:v>29.664840000000002</c:v>
                </c:pt>
                <c:pt idx="67">
                  <c:v>28.813381</c:v>
                </c:pt>
                <c:pt idx="68">
                  <c:v>28.929178</c:v>
                </c:pt>
                <c:pt idx="69">
                  <c:v>29.651216000000002</c:v>
                </c:pt>
                <c:pt idx="70">
                  <c:v>28.77251</c:v>
                </c:pt>
                <c:pt idx="71">
                  <c:v>28.602218000000001</c:v>
                </c:pt>
                <c:pt idx="72">
                  <c:v>29.051787999999998</c:v>
                </c:pt>
                <c:pt idx="73">
                  <c:v>28.827003000000001</c:v>
                </c:pt>
                <c:pt idx="74">
                  <c:v>28.554535999999999</c:v>
                </c:pt>
                <c:pt idx="75">
                  <c:v>28.677146</c:v>
                </c:pt>
                <c:pt idx="76">
                  <c:v>28.111778000000001</c:v>
                </c:pt>
                <c:pt idx="77">
                  <c:v>27.110461999999998</c:v>
                </c:pt>
                <c:pt idx="78">
                  <c:v>28.050471999999999</c:v>
                </c:pt>
                <c:pt idx="79">
                  <c:v>28.602218000000001</c:v>
                </c:pt>
                <c:pt idx="80">
                  <c:v>28.990483999999999</c:v>
                </c:pt>
                <c:pt idx="81">
                  <c:v>28.731641</c:v>
                </c:pt>
                <c:pt idx="82">
                  <c:v>29.269762</c:v>
                </c:pt>
                <c:pt idx="83">
                  <c:v>29.317443999999998</c:v>
                </c:pt>
                <c:pt idx="84">
                  <c:v>28.752075000000001</c:v>
                </c:pt>
                <c:pt idx="85">
                  <c:v>27.934674999999999</c:v>
                </c:pt>
                <c:pt idx="86">
                  <c:v>27.8325</c:v>
                </c:pt>
                <c:pt idx="87">
                  <c:v>27.430610999999999</c:v>
                </c:pt>
                <c:pt idx="88">
                  <c:v>27.199013000000001</c:v>
                </c:pt>
                <c:pt idx="89">
                  <c:v>27.069590999999999</c:v>
                </c:pt>
                <c:pt idx="90">
                  <c:v>26.872053000000001</c:v>
                </c:pt>
                <c:pt idx="91">
                  <c:v>26.497409999999999</c:v>
                </c:pt>
                <c:pt idx="92">
                  <c:v>27.594090000000001</c:v>
                </c:pt>
                <c:pt idx="93">
                  <c:v>27.083216</c:v>
                </c:pt>
                <c:pt idx="94">
                  <c:v>26.994662999999999</c:v>
                </c:pt>
                <c:pt idx="95">
                  <c:v>26.381613000000002</c:v>
                </c:pt>
                <c:pt idx="96">
                  <c:v>27.239884</c:v>
                </c:pt>
                <c:pt idx="97">
                  <c:v>27.580468</c:v>
                </c:pt>
                <c:pt idx="98">
                  <c:v>27.771194000000001</c:v>
                </c:pt>
                <c:pt idx="99">
                  <c:v>27.941486000000001</c:v>
                </c:pt>
                <c:pt idx="100">
                  <c:v>27.934674999999999</c:v>
                </c:pt>
                <c:pt idx="101">
                  <c:v>28.731641</c:v>
                </c:pt>
                <c:pt idx="102">
                  <c:v>28.166270999999998</c:v>
                </c:pt>
                <c:pt idx="103">
                  <c:v>27.696265</c:v>
                </c:pt>
                <c:pt idx="104">
                  <c:v>26.034217999999999</c:v>
                </c:pt>
                <c:pt idx="105">
                  <c:v>25.775375</c:v>
                </c:pt>
                <c:pt idx="106">
                  <c:v>26.081899</c:v>
                </c:pt>
                <c:pt idx="107">
                  <c:v>27.090026999999999</c:v>
                </c:pt>
                <c:pt idx="108">
                  <c:v>27.219448</c:v>
                </c:pt>
                <c:pt idx="109">
                  <c:v>26.974228</c:v>
                </c:pt>
                <c:pt idx="110">
                  <c:v>26.551905000000001</c:v>
                </c:pt>
                <c:pt idx="111">
                  <c:v>26.885677000000001</c:v>
                </c:pt>
                <c:pt idx="112">
                  <c:v>26.565528</c:v>
                </c:pt>
                <c:pt idx="113">
                  <c:v>26.803937000000001</c:v>
                </c:pt>
                <c:pt idx="114">
                  <c:v>27.253508</c:v>
                </c:pt>
                <c:pt idx="115">
                  <c:v>27.348870000000002</c:v>
                </c:pt>
                <c:pt idx="116">
                  <c:v>28.030038999999999</c:v>
                </c:pt>
                <c:pt idx="117">
                  <c:v>27.682642999999999</c:v>
                </c:pt>
                <c:pt idx="118">
                  <c:v>26.647266999999999</c:v>
                </c:pt>
                <c:pt idx="119">
                  <c:v>26.585963</c:v>
                </c:pt>
                <c:pt idx="120">
                  <c:v>25.652764000000001</c:v>
                </c:pt>
                <c:pt idx="121">
                  <c:v>25.877548999999998</c:v>
                </c:pt>
                <c:pt idx="122">
                  <c:v>26.122768000000001</c:v>
                </c:pt>
                <c:pt idx="123">
                  <c:v>25.693632999999998</c:v>
                </c:pt>
                <c:pt idx="124">
                  <c:v>26.800059000000001</c:v>
                </c:pt>
                <c:pt idx="125">
                  <c:v>26.574676</c:v>
                </c:pt>
                <c:pt idx="126">
                  <c:v>27.004951999999999</c:v>
                </c:pt>
                <c:pt idx="127">
                  <c:v>26.888845</c:v>
                </c:pt>
                <c:pt idx="128">
                  <c:v>25.932676000000001</c:v>
                </c:pt>
                <c:pt idx="129">
                  <c:v>25.693633999999999</c:v>
                </c:pt>
                <c:pt idx="130">
                  <c:v>25.604845999999998</c:v>
                </c:pt>
                <c:pt idx="131">
                  <c:v>25.399953</c:v>
                </c:pt>
                <c:pt idx="132">
                  <c:v>24.942357999999999</c:v>
                </c:pt>
                <c:pt idx="133">
                  <c:v>25.297507</c:v>
                </c:pt>
                <c:pt idx="134">
                  <c:v>25.154081000000001</c:v>
                </c:pt>
                <c:pt idx="135">
                  <c:v>25.502400000000002</c:v>
                </c:pt>
                <c:pt idx="136">
                  <c:v>26.199038000000002</c:v>
                </c:pt>
                <c:pt idx="137">
                  <c:v>26.267334000000002</c:v>
                </c:pt>
                <c:pt idx="138">
                  <c:v>25.652654999999999</c:v>
                </c:pt>
                <c:pt idx="139">
                  <c:v>25.058463</c:v>
                </c:pt>
                <c:pt idx="140">
                  <c:v>24.320848000000002</c:v>
                </c:pt>
                <c:pt idx="141">
                  <c:v>24.682825000000001</c:v>
                </c:pt>
                <c:pt idx="142">
                  <c:v>25.003826</c:v>
                </c:pt>
                <c:pt idx="143">
                  <c:v>25.912185999999998</c:v>
                </c:pt>
                <c:pt idx="144">
                  <c:v>26.076101999999999</c:v>
                </c:pt>
                <c:pt idx="145">
                  <c:v>26.151229000000001</c:v>
                </c:pt>
                <c:pt idx="146">
                  <c:v>26.076101999999999</c:v>
                </c:pt>
                <c:pt idx="147">
                  <c:v>25.782420999999999</c:v>
                </c:pt>
                <c:pt idx="148">
                  <c:v>26.711271</c:v>
                </c:pt>
                <c:pt idx="149">
                  <c:v>26.793227999999999</c:v>
                </c:pt>
                <c:pt idx="150">
                  <c:v>27.489865999999999</c:v>
                </c:pt>
                <c:pt idx="151">
                  <c:v>27.769886</c:v>
                </c:pt>
                <c:pt idx="152">
                  <c:v>27.865504000000001</c:v>
                </c:pt>
                <c:pt idx="153">
                  <c:v>27.681100000000001</c:v>
                </c:pt>
                <c:pt idx="154">
                  <c:v>27.578654</c:v>
                </c:pt>
                <c:pt idx="155">
                  <c:v>27.653780999999999</c:v>
                </c:pt>
                <c:pt idx="156">
                  <c:v>27.64695</c:v>
                </c:pt>
                <c:pt idx="157">
                  <c:v>25.372634000000001</c:v>
                </c:pt>
                <c:pt idx="158">
                  <c:v>25.420442999999999</c:v>
                </c:pt>
                <c:pt idx="159">
                  <c:v>25.051634</c:v>
                </c:pt>
                <c:pt idx="160">
                  <c:v>25.358974</c:v>
                </c:pt>
                <c:pt idx="161">
                  <c:v>25.584357000000001</c:v>
                </c:pt>
                <c:pt idx="162">
                  <c:v>25.591186</c:v>
                </c:pt>
                <c:pt idx="163">
                  <c:v>25.850719000000002</c:v>
                </c:pt>
                <c:pt idx="164">
                  <c:v>25.570698</c:v>
                </c:pt>
                <c:pt idx="165">
                  <c:v>25.236038000000001</c:v>
                </c:pt>
                <c:pt idx="166">
                  <c:v>25.379463999999999</c:v>
                </c:pt>
                <c:pt idx="167">
                  <c:v>25.297507</c:v>
                </c:pt>
                <c:pt idx="168">
                  <c:v>25.379463999999999</c:v>
                </c:pt>
                <c:pt idx="169">
                  <c:v>25.304335999999999</c:v>
                </c:pt>
                <c:pt idx="170">
                  <c:v>25.092614000000001</c:v>
                </c:pt>
                <c:pt idx="171">
                  <c:v>25.598016999999999</c:v>
                </c:pt>
                <c:pt idx="172">
                  <c:v>26.240015</c:v>
                </c:pt>
                <c:pt idx="173">
                  <c:v>26.130739999999999</c:v>
                </c:pt>
                <c:pt idx="174">
                  <c:v>25.837057999999999</c:v>
                </c:pt>
                <c:pt idx="175">
                  <c:v>25.604845999999998</c:v>
                </c:pt>
                <c:pt idx="176">
                  <c:v>26.212696000000001</c:v>
                </c:pt>
                <c:pt idx="177">
                  <c:v>27.134716999999998</c:v>
                </c:pt>
                <c:pt idx="178">
                  <c:v>27.066419</c:v>
                </c:pt>
                <c:pt idx="179">
                  <c:v>27.011780999999999</c:v>
                </c:pt>
                <c:pt idx="180">
                  <c:v>27.237164</c:v>
                </c:pt>
                <c:pt idx="181">
                  <c:v>26.793227999999999</c:v>
                </c:pt>
                <c:pt idx="182">
                  <c:v>26.636143000000001</c:v>
                </c:pt>
                <c:pt idx="183">
                  <c:v>26.424420999999999</c:v>
                </c:pt>
                <c:pt idx="184">
                  <c:v>26.171719</c:v>
                </c:pt>
                <c:pt idx="185">
                  <c:v>26.137568999999999</c:v>
                </c:pt>
                <c:pt idx="186">
                  <c:v>26.349292999999999</c:v>
                </c:pt>
                <c:pt idx="187">
                  <c:v>26.328748999999998</c:v>
                </c:pt>
                <c:pt idx="188">
                  <c:v>26.609497999999999</c:v>
                </c:pt>
                <c:pt idx="189">
                  <c:v>26.616347000000001</c:v>
                </c:pt>
                <c:pt idx="190">
                  <c:v>26.691669000000001</c:v>
                </c:pt>
                <c:pt idx="191">
                  <c:v>26.842314999999999</c:v>
                </c:pt>
                <c:pt idx="192">
                  <c:v>26.609497999999999</c:v>
                </c:pt>
                <c:pt idx="193">
                  <c:v>26.472548</c:v>
                </c:pt>
                <c:pt idx="194">
                  <c:v>26.123324</c:v>
                </c:pt>
                <c:pt idx="195">
                  <c:v>25.616606999999998</c:v>
                </c:pt>
                <c:pt idx="196">
                  <c:v>25.767251999999999</c:v>
                </c:pt>
                <c:pt idx="197">
                  <c:v>25.486504</c:v>
                </c:pt>
                <c:pt idx="198">
                  <c:v>25.459114</c:v>
                </c:pt>
                <c:pt idx="199">
                  <c:v>25.958981999999999</c:v>
                </c:pt>
                <c:pt idx="200">
                  <c:v>26.061696999999999</c:v>
                </c:pt>
                <c:pt idx="201">
                  <c:v>25.089347</c:v>
                </c:pt>
                <c:pt idx="202">
                  <c:v>24.479917</c:v>
                </c:pt>
                <c:pt idx="203">
                  <c:v>24.651105999999999</c:v>
                </c:pt>
                <c:pt idx="204">
                  <c:v>24.315576</c:v>
                </c:pt>
                <c:pt idx="205">
                  <c:v>24.548390999999999</c:v>
                </c:pt>
                <c:pt idx="206">
                  <c:v>24.726429</c:v>
                </c:pt>
                <c:pt idx="207">
                  <c:v>24.610019999999999</c:v>
                </c:pt>
                <c:pt idx="208">
                  <c:v>24.644257</c:v>
                </c:pt>
                <c:pt idx="209">
                  <c:v>25.404332</c:v>
                </c:pt>
                <c:pt idx="210">
                  <c:v>25.335858000000002</c:v>
                </c:pt>
                <c:pt idx="211">
                  <c:v>25.753556</c:v>
                </c:pt>
                <c:pt idx="212">
                  <c:v>26.212342</c:v>
                </c:pt>
                <c:pt idx="213">
                  <c:v>25.733014000000001</c:v>
                </c:pt>
                <c:pt idx="214">
                  <c:v>25.253686999999999</c:v>
                </c:pt>
                <c:pt idx="215">
                  <c:v>25.274228999999998</c:v>
                </c:pt>
                <c:pt idx="216">
                  <c:v>25.212603000000001</c:v>
                </c:pt>
                <c:pt idx="217">
                  <c:v>24.877074</c:v>
                </c:pt>
                <c:pt idx="218">
                  <c:v>24.746970000000001</c:v>
                </c:pt>
                <c:pt idx="219">
                  <c:v>24.479917</c:v>
                </c:pt>
                <c:pt idx="220">
                  <c:v>24.521000999999998</c:v>
                </c:pt>
                <c:pt idx="221">
                  <c:v>25.685082000000001</c:v>
                </c:pt>
                <c:pt idx="222">
                  <c:v>24.842835000000001</c:v>
                </c:pt>
                <c:pt idx="223">
                  <c:v>24.541543999999998</c:v>
                </c:pt>
                <c:pt idx="224">
                  <c:v>25.253686999999999</c:v>
                </c:pt>
                <c:pt idx="225">
                  <c:v>25.657691</c:v>
                </c:pt>
                <c:pt idx="226">
                  <c:v>25.568674000000001</c:v>
                </c:pt>
                <c:pt idx="227">
                  <c:v>26.000067999999999</c:v>
                </c:pt>
                <c:pt idx="228">
                  <c:v>26.253426000000001</c:v>
                </c:pt>
                <c:pt idx="229">
                  <c:v>26.219189</c:v>
                </c:pt>
                <c:pt idx="230">
                  <c:v>25.965831000000001</c:v>
                </c:pt>
                <c:pt idx="231">
                  <c:v>26.109628000000001</c:v>
                </c:pt>
                <c:pt idx="232">
                  <c:v>26.472548</c:v>
                </c:pt>
                <c:pt idx="233">
                  <c:v>26.239732</c:v>
                </c:pt>
                <c:pt idx="234">
                  <c:v>25.890508000000001</c:v>
                </c:pt>
                <c:pt idx="235">
                  <c:v>26.404071999999999</c:v>
                </c:pt>
                <c:pt idx="236">
                  <c:v>27.18469</c:v>
                </c:pt>
                <c:pt idx="237">
                  <c:v>27.739339999999999</c:v>
                </c:pt>
                <c:pt idx="238">
                  <c:v>27.253166</c:v>
                </c:pt>
                <c:pt idx="239">
                  <c:v>27.287403000000001</c:v>
                </c:pt>
                <c:pt idx="240">
                  <c:v>27.896833000000001</c:v>
                </c:pt>
                <c:pt idx="241">
                  <c:v>28.341923000000001</c:v>
                </c:pt>
                <c:pt idx="242">
                  <c:v>27.794119999999999</c:v>
                </c:pt>
                <c:pt idx="243">
                  <c:v>28.321380000000001</c:v>
                </c:pt>
                <c:pt idx="244">
                  <c:v>28.109107000000002</c:v>
                </c:pt>
                <c:pt idx="245">
                  <c:v>28.122800999999999</c:v>
                </c:pt>
                <c:pt idx="246">
                  <c:v>27.999545999999999</c:v>
                </c:pt>
                <c:pt idx="247">
                  <c:v>27.896581000000001</c:v>
                </c:pt>
                <c:pt idx="248">
                  <c:v>27.340572000000002</c:v>
                </c:pt>
                <c:pt idx="249">
                  <c:v>28.102509999999999</c:v>
                </c:pt>
                <c:pt idx="250">
                  <c:v>28.747755000000002</c:v>
                </c:pt>
                <c:pt idx="251">
                  <c:v>28.850719999999999</c:v>
                </c:pt>
                <c:pt idx="252">
                  <c:v>29.420459000000001</c:v>
                </c:pt>
                <c:pt idx="253">
                  <c:v>29.207666</c:v>
                </c:pt>
                <c:pt idx="254">
                  <c:v>28.974277000000001</c:v>
                </c:pt>
                <c:pt idx="255">
                  <c:v>29.756810000000002</c:v>
                </c:pt>
                <c:pt idx="256">
                  <c:v>29.976468000000001</c:v>
                </c:pt>
                <c:pt idx="257">
                  <c:v>29.811726</c:v>
                </c:pt>
                <c:pt idx="258">
                  <c:v>29.887231</c:v>
                </c:pt>
                <c:pt idx="259">
                  <c:v>29.681301999999999</c:v>
                </c:pt>
                <c:pt idx="260">
                  <c:v>29.550879999999999</c:v>
                </c:pt>
                <c:pt idx="261">
                  <c:v>30.113754</c:v>
                </c:pt>
                <c:pt idx="262">
                  <c:v>30.305955000000001</c:v>
                </c:pt>
                <c:pt idx="263">
                  <c:v>30.642306000000001</c:v>
                </c:pt>
                <c:pt idx="264">
                  <c:v>30.408919999999998</c:v>
                </c:pt>
                <c:pt idx="265">
                  <c:v>30.656036</c:v>
                </c:pt>
                <c:pt idx="266">
                  <c:v>31.088488999999999</c:v>
                </c:pt>
                <c:pt idx="267">
                  <c:v>31.012979999999999</c:v>
                </c:pt>
                <c:pt idx="268">
                  <c:v>30.642306000000001</c:v>
                </c:pt>
                <c:pt idx="269">
                  <c:v>30.477564000000001</c:v>
                </c:pt>
                <c:pt idx="270">
                  <c:v>30.738409000000001</c:v>
                </c:pt>
                <c:pt idx="271">
                  <c:v>31.088488999999999</c:v>
                </c:pt>
                <c:pt idx="272">
                  <c:v>30.381463</c:v>
                </c:pt>
                <c:pt idx="273">
                  <c:v>30.889424000000002</c:v>
                </c:pt>
                <c:pt idx="274">
                  <c:v>30.951201999999999</c:v>
                </c:pt>
                <c:pt idx="275">
                  <c:v>30.896287999999998</c:v>
                </c:pt>
                <c:pt idx="276">
                  <c:v>30.944337999999998</c:v>
                </c:pt>
                <c:pt idx="277">
                  <c:v>30.614849</c:v>
                </c:pt>
                <c:pt idx="278">
                  <c:v>30.628578999999998</c:v>
                </c:pt>
                <c:pt idx="279">
                  <c:v>30.717814000000001</c:v>
                </c:pt>
                <c:pt idx="280">
                  <c:v>30.601120999999999</c:v>
                </c:pt>
                <c:pt idx="281">
                  <c:v>29.001735</c:v>
                </c:pt>
                <c:pt idx="282">
                  <c:v>29.523423000000001</c:v>
                </c:pt>
                <c:pt idx="283">
                  <c:v>28.994871</c:v>
                </c:pt>
                <c:pt idx="284">
                  <c:v>28.576149000000001</c:v>
                </c:pt>
                <c:pt idx="285">
                  <c:v>28.692841000000001</c:v>
                </c:pt>
                <c:pt idx="286">
                  <c:v>28.342759999999998</c:v>
                </c:pt>
                <c:pt idx="287">
                  <c:v>28.123104000000001</c:v>
                </c:pt>
                <c:pt idx="288">
                  <c:v>28.64479</c:v>
                </c:pt>
                <c:pt idx="289">
                  <c:v>28.473182000000001</c:v>
                </c:pt>
                <c:pt idx="290">
                  <c:v>28.782077999999998</c:v>
                </c:pt>
                <c:pt idx="291">
                  <c:v>28.850719999999999</c:v>
                </c:pt>
                <c:pt idx="292">
                  <c:v>29.283173000000001</c:v>
                </c:pt>
                <c:pt idx="293">
                  <c:v>29.681301999999999</c:v>
                </c:pt>
                <c:pt idx="294">
                  <c:v>29.688168000000001</c:v>
                </c:pt>
                <c:pt idx="295">
                  <c:v>29.537153</c:v>
                </c:pt>
                <c:pt idx="296">
                  <c:v>29.386137999999999</c:v>
                </c:pt>
                <c:pt idx="297">
                  <c:v>29.255714000000001</c:v>
                </c:pt>
                <c:pt idx="298">
                  <c:v>29.516559000000001</c:v>
                </c:pt>
                <c:pt idx="299">
                  <c:v>29.736218000000001</c:v>
                </c:pt>
                <c:pt idx="300">
                  <c:v>29.523423000000001</c:v>
                </c:pt>
                <c:pt idx="301">
                  <c:v>29.207666</c:v>
                </c:pt>
                <c:pt idx="302">
                  <c:v>28.830127999999998</c:v>
                </c:pt>
                <c:pt idx="303">
                  <c:v>29.31063</c:v>
                </c:pt>
                <c:pt idx="304">
                  <c:v>28.589876</c:v>
                </c:pt>
                <c:pt idx="305">
                  <c:v>28.315303</c:v>
                </c:pt>
                <c:pt idx="306">
                  <c:v>28.232932000000002</c:v>
                </c:pt>
                <c:pt idx="307">
                  <c:v>28.706569999999999</c:v>
                </c:pt>
                <c:pt idx="308">
                  <c:v>28.891905999999999</c:v>
                </c:pt>
                <c:pt idx="309">
                  <c:v>28.891908999999998</c:v>
                </c:pt>
                <c:pt idx="310">
                  <c:v>28.175979000000002</c:v>
                </c:pt>
                <c:pt idx="311">
                  <c:v>27.990112</c:v>
                </c:pt>
                <c:pt idx="312">
                  <c:v>27.893736000000001</c:v>
                </c:pt>
                <c:pt idx="313">
                  <c:v>28.506409000000001</c:v>
                </c:pt>
                <c:pt idx="314">
                  <c:v>28.595898999999999</c:v>
                </c:pt>
                <c:pt idx="315">
                  <c:v>28.678505999999999</c:v>
                </c:pt>
                <c:pt idx="316">
                  <c:v>28.671621999999999</c:v>
                </c:pt>
                <c:pt idx="317">
                  <c:v>29.091543000000001</c:v>
                </c:pt>
                <c:pt idx="318">
                  <c:v>30.192972999999999</c:v>
                </c:pt>
                <c:pt idx="319">
                  <c:v>30.805644000000001</c:v>
                </c:pt>
                <c:pt idx="320">
                  <c:v>29.628491</c:v>
                </c:pt>
                <c:pt idx="321">
                  <c:v>29.869427999999999</c:v>
                </c:pt>
                <c:pt idx="322">
                  <c:v>29.043355999999999</c:v>
                </c:pt>
                <c:pt idx="323">
                  <c:v>28.795532999999999</c:v>
                </c:pt>
                <c:pt idx="324">
                  <c:v>28.912561</c:v>
                </c:pt>
                <c:pt idx="325">
                  <c:v>28.809301999999999</c:v>
                </c:pt>
                <c:pt idx="326">
                  <c:v>29.332481000000001</c:v>
                </c:pt>
                <c:pt idx="327">
                  <c:v>29.497696000000001</c:v>
                </c:pt>
                <c:pt idx="328">
                  <c:v>29.415087</c:v>
                </c:pt>
                <c:pt idx="329">
                  <c:v>28.430685</c:v>
                </c:pt>
                <c:pt idx="330">
                  <c:v>28.540828000000001</c:v>
                </c:pt>
                <c:pt idx="331">
                  <c:v>28.527059000000001</c:v>
                </c:pt>
                <c:pt idx="332">
                  <c:v>28.437569</c:v>
                </c:pt>
                <c:pt idx="333">
                  <c:v>28.554594000000002</c:v>
                </c:pt>
                <c:pt idx="334">
                  <c:v>28.602782000000001</c:v>
                </c:pt>
                <c:pt idx="335">
                  <c:v>28.912561</c:v>
                </c:pt>
                <c:pt idx="336">
                  <c:v>29.187919000000001</c:v>
                </c:pt>
                <c:pt idx="337">
                  <c:v>29.559650999999999</c:v>
                </c:pt>
                <c:pt idx="338">
                  <c:v>29.711096999999999</c:v>
                </c:pt>
                <c:pt idx="339">
                  <c:v>30.034642999999999</c:v>
                </c:pt>
                <c:pt idx="340">
                  <c:v>29.628491</c:v>
                </c:pt>
                <c:pt idx="341">
                  <c:v>30.268697</c:v>
                </c:pt>
                <c:pt idx="342">
                  <c:v>31.445851999999999</c:v>
                </c:pt>
                <c:pt idx="343">
                  <c:v>30.970858</c:v>
                </c:pt>
                <c:pt idx="344">
                  <c:v>31.363243000000001</c:v>
                </c:pt>
                <c:pt idx="345">
                  <c:v>31.900192000000001</c:v>
                </c:pt>
                <c:pt idx="346">
                  <c:v>32.182431999999999</c:v>
                </c:pt>
                <c:pt idx="347">
                  <c:v>31.831351000000002</c:v>
                </c:pt>
                <c:pt idx="348">
                  <c:v>31.487155999999999</c:v>
                </c:pt>
                <c:pt idx="349">
                  <c:v>31.383897000000001</c:v>
                </c:pt>
                <c:pt idx="350">
                  <c:v>31.962147000000002</c:v>
                </c:pt>
                <c:pt idx="351">
                  <c:v>31.700558000000001</c:v>
                </c:pt>
                <c:pt idx="352">
                  <c:v>31.700558000000001</c:v>
                </c:pt>
                <c:pt idx="353">
                  <c:v>31.287521999999999</c:v>
                </c:pt>
                <c:pt idx="354">
                  <c:v>31.328825999999999</c:v>
                </c:pt>
                <c:pt idx="355">
                  <c:v>31.266867999999999</c:v>
                </c:pt>
                <c:pt idx="356">
                  <c:v>30.654197</c:v>
                </c:pt>
                <c:pt idx="357">
                  <c:v>30.984628000000001</c:v>
                </c:pt>
                <c:pt idx="358">
                  <c:v>31.081004</c:v>
                </c:pt>
                <c:pt idx="359">
                  <c:v>30.791876999999999</c:v>
                </c:pt>
                <c:pt idx="360">
                  <c:v>30.564706999999999</c:v>
                </c:pt>
                <c:pt idx="361">
                  <c:v>30.234278</c:v>
                </c:pt>
                <c:pt idx="362">
                  <c:v>30.626662</c:v>
                </c:pt>
                <c:pt idx="363">
                  <c:v>30.289349000000001</c:v>
                </c:pt>
                <c:pt idx="364">
                  <c:v>30.550937999999999</c:v>
                </c:pt>
                <c:pt idx="365">
                  <c:v>30.840064999999999</c:v>
                </c:pt>
                <c:pt idx="366">
                  <c:v>29.958919999999999</c:v>
                </c:pt>
                <c:pt idx="367">
                  <c:v>29.132846000000001</c:v>
                </c:pt>
                <c:pt idx="368">
                  <c:v>29.587185999999999</c:v>
                </c:pt>
                <c:pt idx="369">
                  <c:v>29.125962999999999</c:v>
                </c:pt>
                <c:pt idx="370">
                  <c:v>29.242989999999999</c:v>
                </c:pt>
                <c:pt idx="371">
                  <c:v>29.146615000000001</c:v>
                </c:pt>
                <c:pt idx="372">
                  <c:v>29.656026000000001</c:v>
                </c:pt>
                <c:pt idx="373">
                  <c:v>29.517966999999999</c:v>
                </c:pt>
                <c:pt idx="374">
                  <c:v>30.090931000000001</c:v>
                </c:pt>
                <c:pt idx="375">
                  <c:v>29.745771999999999</c:v>
                </c:pt>
                <c:pt idx="376">
                  <c:v>29.800996999999999</c:v>
                </c:pt>
                <c:pt idx="377">
                  <c:v>30.532733</c:v>
                </c:pt>
                <c:pt idx="378">
                  <c:v>30.622475000000001</c:v>
                </c:pt>
                <c:pt idx="379">
                  <c:v>30.788150999999999</c:v>
                </c:pt>
                <c:pt idx="380">
                  <c:v>31.278276999999999</c:v>
                </c:pt>
                <c:pt idx="381">
                  <c:v>31.561305000000001</c:v>
                </c:pt>
                <c:pt idx="382">
                  <c:v>31.582017</c:v>
                </c:pt>
                <c:pt idx="383">
                  <c:v>31.830532000000002</c:v>
                </c:pt>
                <c:pt idx="384">
                  <c:v>31.692467000000001</c:v>
                </c:pt>
                <c:pt idx="385">
                  <c:v>31.485372000000002</c:v>
                </c:pt>
                <c:pt idx="386">
                  <c:v>31.685563999999999</c:v>
                </c:pt>
                <c:pt idx="387">
                  <c:v>31.892658999999998</c:v>
                </c:pt>
                <c:pt idx="388">
                  <c:v>32.306849</c:v>
                </c:pt>
                <c:pt idx="389">
                  <c:v>32.079045999999998</c:v>
                </c:pt>
                <c:pt idx="390">
                  <c:v>32.279237999999999</c:v>
                </c:pt>
                <c:pt idx="391">
                  <c:v>32.210203999999997</c:v>
                </c:pt>
                <c:pt idx="392">
                  <c:v>31.478469</c:v>
                </c:pt>
                <c:pt idx="393">
                  <c:v>31.298984999999998</c:v>
                </c:pt>
                <c:pt idx="394">
                  <c:v>30.960732</c:v>
                </c:pt>
                <c:pt idx="395">
                  <c:v>30.877893</c:v>
                </c:pt>
                <c:pt idx="396">
                  <c:v>31.782209000000002</c:v>
                </c:pt>
                <c:pt idx="397">
                  <c:v>32.016914999999997</c:v>
                </c:pt>
                <c:pt idx="398">
                  <c:v>31.713175</c:v>
                </c:pt>
                <c:pt idx="399">
                  <c:v>31.809819999999998</c:v>
                </c:pt>
                <c:pt idx="400">
                  <c:v>31.947883999999998</c:v>
                </c:pt>
                <c:pt idx="401">
                  <c:v>31.651046999999998</c:v>
                </c:pt>
                <c:pt idx="402">
                  <c:v>31.906465000000001</c:v>
                </c:pt>
                <c:pt idx="403">
                  <c:v>32.065237000000003</c:v>
                </c:pt>
                <c:pt idx="404">
                  <c:v>32.389688</c:v>
                </c:pt>
                <c:pt idx="405">
                  <c:v>32.106656999999998</c:v>
                </c:pt>
                <c:pt idx="406">
                  <c:v>32.417299</c:v>
                </c:pt>
                <c:pt idx="407">
                  <c:v>32.299945999999998</c:v>
                </c:pt>
                <c:pt idx="408">
                  <c:v>32.058334000000002</c:v>
                </c:pt>
                <c:pt idx="409">
                  <c:v>32.465622000000003</c:v>
                </c:pt>
                <c:pt idx="410">
                  <c:v>32.368977000000001</c:v>
                </c:pt>
                <c:pt idx="411">
                  <c:v>33.114521000000003</c:v>
                </c:pt>
                <c:pt idx="412">
                  <c:v>32.914327999999998</c:v>
                </c:pt>
                <c:pt idx="413">
                  <c:v>32.859102999999998</c:v>
                </c:pt>
                <c:pt idx="414">
                  <c:v>32.424202000000001</c:v>
                </c:pt>
                <c:pt idx="415">
                  <c:v>32.265428999999997</c:v>
                </c:pt>
                <c:pt idx="416">
                  <c:v>32.306849</c:v>
                </c:pt>
                <c:pt idx="417">
                  <c:v>32.196399</c:v>
                </c:pt>
                <c:pt idx="418">
                  <c:v>32.396591000000001</c:v>
                </c:pt>
                <c:pt idx="419">
                  <c:v>33.045490000000001</c:v>
                </c:pt>
                <c:pt idx="420">
                  <c:v>32.914327999999998</c:v>
                </c:pt>
                <c:pt idx="421">
                  <c:v>32.741751000000001</c:v>
                </c:pt>
                <c:pt idx="422">
                  <c:v>33.100715000000001</c:v>
                </c:pt>
                <c:pt idx="423">
                  <c:v>33.514904999999999</c:v>
                </c:pt>
                <c:pt idx="424">
                  <c:v>33.797933</c:v>
                </c:pt>
                <c:pt idx="425">
                  <c:v>33.563226999999998</c:v>
                </c:pt>
                <c:pt idx="426">
                  <c:v>33.452776999999998</c:v>
                </c:pt>
                <c:pt idx="427">
                  <c:v>33.646062999999998</c:v>
                </c:pt>
                <c:pt idx="428">
                  <c:v>33.735804999999999</c:v>
                </c:pt>
                <c:pt idx="429">
                  <c:v>34.046447999999998</c:v>
                </c:pt>
                <c:pt idx="430">
                  <c:v>35.192376000000003</c:v>
                </c:pt>
                <c:pt idx="431">
                  <c:v>36.000048</c:v>
                </c:pt>
                <c:pt idx="432">
                  <c:v>35.668694000000002</c:v>
                </c:pt>
                <c:pt idx="433">
                  <c:v>35.620370999999999</c:v>
                </c:pt>
                <c:pt idx="434">
                  <c:v>35.779144000000002</c:v>
                </c:pt>
                <c:pt idx="435">
                  <c:v>35.958627999999997</c:v>
                </c:pt>
                <c:pt idx="436">
                  <c:v>35.723382000000001</c:v>
                </c:pt>
                <c:pt idx="437">
                  <c:v>35.460456000000001</c:v>
                </c:pt>
                <c:pt idx="438">
                  <c:v>35.910195999999999</c:v>
                </c:pt>
                <c:pt idx="439">
                  <c:v>35.681866999999997</c:v>
                </c:pt>
                <c:pt idx="440">
                  <c:v>35.328992</c:v>
                </c:pt>
                <c:pt idx="441">
                  <c:v>35.827168999999998</c:v>
                </c:pt>
                <c:pt idx="442">
                  <c:v>35.377426</c:v>
                </c:pt>
                <c:pt idx="443">
                  <c:v>34.685513</c:v>
                </c:pt>
                <c:pt idx="444">
                  <c:v>34.560969999999998</c:v>
                </c:pt>
                <c:pt idx="445">
                  <c:v>35.280557999999999</c:v>
                </c:pt>
                <c:pt idx="446">
                  <c:v>35.605755000000002</c:v>
                </c:pt>
                <c:pt idx="447">
                  <c:v>35.536565000000003</c:v>
                </c:pt>
                <c:pt idx="448">
                  <c:v>35.204448999999997</c:v>
                </c:pt>
                <c:pt idx="449">
                  <c:v>35.674948000000001</c:v>
                </c:pt>
                <c:pt idx="450">
                  <c:v>36.429132000000003</c:v>
                </c:pt>
                <c:pt idx="451">
                  <c:v>36.664380000000001</c:v>
                </c:pt>
                <c:pt idx="452">
                  <c:v>35.972470999999999</c:v>
                </c:pt>
                <c:pt idx="453">
                  <c:v>35.301313999999998</c:v>
                </c:pt>
                <c:pt idx="454">
                  <c:v>35.045305999999997</c:v>
                </c:pt>
                <c:pt idx="455">
                  <c:v>35.370507000000003</c:v>
                </c:pt>
                <c:pt idx="456">
                  <c:v>35.88944</c:v>
                </c:pt>
                <c:pt idx="457">
                  <c:v>35.626514</c:v>
                </c:pt>
                <c:pt idx="458">
                  <c:v>35.771816000000001</c:v>
                </c:pt>
                <c:pt idx="459">
                  <c:v>35.391263000000002</c:v>
                </c:pt>
                <c:pt idx="460">
                  <c:v>35.121419000000003</c:v>
                </c:pt>
                <c:pt idx="461">
                  <c:v>35.356665999999997</c:v>
                </c:pt>
                <c:pt idx="462">
                  <c:v>35.432777999999999</c:v>
                </c:pt>
                <c:pt idx="463">
                  <c:v>35.432777999999999</c:v>
                </c:pt>
                <c:pt idx="464">
                  <c:v>35.315154</c:v>
                </c:pt>
                <c:pt idx="465">
                  <c:v>34.630159999999997</c:v>
                </c:pt>
                <c:pt idx="466">
                  <c:v>35.135255999999998</c:v>
                </c:pt>
                <c:pt idx="467">
                  <c:v>35.495049000000002</c:v>
                </c:pt>
                <c:pt idx="468">
                  <c:v>35.42586</c:v>
                </c:pt>
                <c:pt idx="469">
                  <c:v>35.42586</c:v>
                </c:pt>
                <c:pt idx="470">
                  <c:v>34.969197999999999</c:v>
                </c:pt>
                <c:pt idx="471">
                  <c:v>38.006689999999999</c:v>
                </c:pt>
                <c:pt idx="472">
                  <c:v>37.397807999999998</c:v>
                </c:pt>
                <c:pt idx="473">
                  <c:v>37.238664999999997</c:v>
                </c:pt>
                <c:pt idx="474">
                  <c:v>37.038013999999997</c:v>
                </c:pt>
                <c:pt idx="475">
                  <c:v>37.432400999999999</c:v>
                </c:pt>
                <c:pt idx="476">
                  <c:v>37.259425</c:v>
                </c:pt>
                <c:pt idx="477">
                  <c:v>36.747410000000002</c:v>
                </c:pt>
                <c:pt idx="478">
                  <c:v>37.121040999999998</c:v>
                </c:pt>
                <c:pt idx="479">
                  <c:v>37.231746000000001</c:v>
                </c:pt>
                <c:pt idx="480">
                  <c:v>37.065688999999999</c:v>
                </c:pt>
                <c:pt idx="481">
                  <c:v>36.816600000000001</c:v>
                </c:pt>
                <c:pt idx="482">
                  <c:v>36.622864</c:v>
                </c:pt>
                <c:pt idx="483">
                  <c:v>37.072606999999998</c:v>
                </c:pt>
                <c:pt idx="484">
                  <c:v>37.017254999999999</c:v>
                </c:pt>
                <c:pt idx="485">
                  <c:v>37.937496000000003</c:v>
                </c:pt>
                <c:pt idx="486">
                  <c:v>38.096635999999997</c:v>
                </c:pt>
                <c:pt idx="487">
                  <c:v>38.290371</c:v>
                </c:pt>
                <c:pt idx="488">
                  <c:v>37.944414999999999</c:v>
                </c:pt>
                <c:pt idx="489">
                  <c:v>38.235019000000001</c:v>
                </c:pt>
                <c:pt idx="490">
                  <c:v>38.165829000000002</c:v>
                </c:pt>
                <c:pt idx="491">
                  <c:v>38.221181999999999</c:v>
                </c:pt>
                <c:pt idx="492">
                  <c:v>39.003039999999999</c:v>
                </c:pt>
                <c:pt idx="493">
                  <c:v>40.054746999999999</c:v>
                </c:pt>
                <c:pt idx="494">
                  <c:v>39.701872000000002</c:v>
                </c:pt>
                <c:pt idx="495">
                  <c:v>39.411268</c:v>
                </c:pt>
                <c:pt idx="496">
                  <c:v>39.812576999999997</c:v>
                </c:pt>
                <c:pt idx="497">
                  <c:v>39.598084999999998</c:v>
                </c:pt>
                <c:pt idx="498">
                  <c:v>39.757224000000001</c:v>
                </c:pt>
                <c:pt idx="499">
                  <c:v>39.647649000000001</c:v>
                </c:pt>
                <c:pt idx="500">
                  <c:v>39.751674000000001</c:v>
                </c:pt>
                <c:pt idx="501">
                  <c:v>39.661518000000001</c:v>
                </c:pt>
                <c:pt idx="502">
                  <c:v>38.981884000000001</c:v>
                </c:pt>
                <c:pt idx="503">
                  <c:v>39.474274000000001</c:v>
                </c:pt>
                <c:pt idx="504">
                  <c:v>39.280092000000003</c:v>
                </c:pt>
                <c:pt idx="505">
                  <c:v>39.841830999999999</c:v>
                </c:pt>
                <c:pt idx="506">
                  <c:v>40.493726000000002</c:v>
                </c:pt>
                <c:pt idx="507">
                  <c:v>40.507595000000002</c:v>
                </c:pt>
                <c:pt idx="508">
                  <c:v>40.868217000000001</c:v>
                </c:pt>
                <c:pt idx="509">
                  <c:v>40.868217000000001</c:v>
                </c:pt>
                <c:pt idx="510">
                  <c:v>41.527045999999999</c:v>
                </c:pt>
                <c:pt idx="511">
                  <c:v>41.846057000000002</c:v>
                </c:pt>
                <c:pt idx="512">
                  <c:v>41.957017</c:v>
                </c:pt>
                <c:pt idx="513">
                  <c:v>42.102654000000001</c:v>
                </c:pt>
                <c:pt idx="514">
                  <c:v>42.199745</c:v>
                </c:pt>
                <c:pt idx="515">
                  <c:v>42.255225000000003</c:v>
                </c:pt>
                <c:pt idx="516">
                  <c:v>41.242708</c:v>
                </c:pt>
                <c:pt idx="517">
                  <c:v>40.133102999999998</c:v>
                </c:pt>
                <c:pt idx="518">
                  <c:v>40.431306999999997</c:v>
                </c:pt>
                <c:pt idx="519">
                  <c:v>40.292608999999999</c:v>
                </c:pt>
                <c:pt idx="520">
                  <c:v>39.980531999999997</c:v>
                </c:pt>
                <c:pt idx="521">
                  <c:v>41.270449999999997</c:v>
                </c:pt>
                <c:pt idx="522">
                  <c:v>40.327281999999997</c:v>
                </c:pt>
                <c:pt idx="523">
                  <c:v>38.940274000000002</c:v>
                </c:pt>
                <c:pt idx="524">
                  <c:v>40.091493</c:v>
                </c:pt>
                <c:pt idx="525">
                  <c:v>39.827961000000002</c:v>
                </c:pt>
                <c:pt idx="526">
                  <c:v>40.424373000000003</c:v>
                </c:pt>
                <c:pt idx="527">
                  <c:v>41.208035000000002</c:v>
                </c:pt>
                <c:pt idx="528">
                  <c:v>40.923696999999997</c:v>
                </c:pt>
                <c:pt idx="529">
                  <c:v>41.423020999999999</c:v>
                </c:pt>
                <c:pt idx="530">
                  <c:v>41.533980999999997</c:v>
                </c:pt>
                <c:pt idx="531">
                  <c:v>41.665748000000001</c:v>
                </c:pt>
                <c:pt idx="532">
                  <c:v>38.316119999999998</c:v>
                </c:pt>
                <c:pt idx="533">
                  <c:v>38.246771000000003</c:v>
                </c:pt>
                <c:pt idx="534">
                  <c:v>38.794637000000002</c:v>
                </c:pt>
                <c:pt idx="535">
                  <c:v>39.730870000000003</c:v>
                </c:pt>
                <c:pt idx="536">
                  <c:v>39.072040999999999</c:v>
                </c:pt>
                <c:pt idx="537">
                  <c:v>39.356375999999997</c:v>
                </c:pt>
                <c:pt idx="538">
                  <c:v>39.453467000000003</c:v>
                </c:pt>
                <c:pt idx="539">
                  <c:v>39.599102999999999</c:v>
                </c:pt>
                <c:pt idx="540">
                  <c:v>39.085909999999998</c:v>
                </c:pt>
                <c:pt idx="541">
                  <c:v>39.481208000000002</c:v>
                </c:pt>
                <c:pt idx="542">
                  <c:v>39.328637000000001</c:v>
                </c:pt>
                <c:pt idx="543">
                  <c:v>40.070684999999997</c:v>
                </c:pt>
                <c:pt idx="544">
                  <c:v>40.084558000000001</c:v>
                </c:pt>
                <c:pt idx="545">
                  <c:v>40.757257000000003</c:v>
                </c:pt>
                <c:pt idx="546">
                  <c:v>40.514529000000003</c:v>
                </c:pt>
                <c:pt idx="547">
                  <c:v>40.327281999999997</c:v>
                </c:pt>
                <c:pt idx="548">
                  <c:v>39.432662999999998</c:v>
                </c:pt>
                <c:pt idx="549">
                  <c:v>39.571361000000003</c:v>
                </c:pt>
                <c:pt idx="550">
                  <c:v>38.732222</c:v>
                </c:pt>
                <c:pt idx="551">
                  <c:v>38.447884000000002</c:v>
                </c:pt>
                <c:pt idx="552">
                  <c:v>38.697546000000003</c:v>
                </c:pt>
                <c:pt idx="553">
                  <c:v>39.384117000000003</c:v>
                </c:pt>
                <c:pt idx="554">
                  <c:v>39.273156999999998</c:v>
                </c:pt>
                <c:pt idx="555">
                  <c:v>39.321702999999999</c:v>
                </c:pt>
                <c:pt idx="556">
                  <c:v>38.898662999999999</c:v>
                </c:pt>
                <c:pt idx="557">
                  <c:v>38.323054999999997</c:v>
                </c:pt>
                <c:pt idx="558">
                  <c:v>38.253706000000001</c:v>
                </c:pt>
                <c:pt idx="559">
                  <c:v>38.260640000000002</c:v>
                </c:pt>
                <c:pt idx="560">
                  <c:v>37.927756000000002</c:v>
                </c:pt>
                <c:pt idx="561">
                  <c:v>37.927756000000002</c:v>
                </c:pt>
                <c:pt idx="562">
                  <c:v>38.780768000000002</c:v>
                </c:pt>
                <c:pt idx="563">
                  <c:v>39.085909999999998</c:v>
                </c:pt>
                <c:pt idx="564">
                  <c:v>39.300896000000002</c:v>
                </c:pt>
                <c:pt idx="565">
                  <c:v>39.25235</c:v>
                </c:pt>
                <c:pt idx="566">
                  <c:v>38.538041</c:v>
                </c:pt>
                <c:pt idx="567">
                  <c:v>37.691966999999998</c:v>
                </c:pt>
                <c:pt idx="568">
                  <c:v>37.906953000000001</c:v>
                </c:pt>
                <c:pt idx="569">
                  <c:v>38.631332999999998</c:v>
                </c:pt>
                <c:pt idx="570">
                  <c:v>37.574657000000002</c:v>
                </c:pt>
                <c:pt idx="571">
                  <c:v>36.684820000000002</c:v>
                </c:pt>
                <c:pt idx="572">
                  <c:v>36.601399999999998</c:v>
                </c:pt>
                <c:pt idx="573">
                  <c:v>36.921182999999999</c:v>
                </c:pt>
                <c:pt idx="574">
                  <c:v>37.317439</c:v>
                </c:pt>
                <c:pt idx="575">
                  <c:v>37.991765999999998</c:v>
                </c:pt>
                <c:pt idx="576">
                  <c:v>38.019570999999999</c:v>
                </c:pt>
                <c:pt idx="577">
                  <c:v>38.214222999999997</c:v>
                </c:pt>
                <c:pt idx="578">
                  <c:v>38.242032000000002</c:v>
                </c:pt>
                <c:pt idx="579">
                  <c:v>38.429729000000002</c:v>
                </c:pt>
                <c:pt idx="580">
                  <c:v>37.811017</c:v>
                </c:pt>
                <c:pt idx="581">
                  <c:v>37.352195000000002</c:v>
                </c:pt>
                <c:pt idx="582">
                  <c:v>37.053266000000001</c:v>
                </c:pt>
                <c:pt idx="583">
                  <c:v>37.567701</c:v>
                </c:pt>
                <c:pt idx="584">
                  <c:v>37.866630999999998</c:v>
                </c:pt>
                <c:pt idx="585">
                  <c:v>37.915294000000003</c:v>
                </c:pt>
                <c:pt idx="586">
                  <c:v>38.464489999999998</c:v>
                </c:pt>
                <c:pt idx="587">
                  <c:v>38.242032000000002</c:v>
                </c:pt>
                <c:pt idx="588">
                  <c:v>38.255935000000001</c:v>
                </c:pt>
                <c:pt idx="589">
                  <c:v>38.443635999999998</c:v>
                </c:pt>
                <c:pt idx="590">
                  <c:v>38.506200999999997</c:v>
                </c:pt>
                <c:pt idx="591">
                  <c:v>39.215288999999999</c:v>
                </c:pt>
                <c:pt idx="592">
                  <c:v>39.507263000000002</c:v>
                </c:pt>
                <c:pt idx="593">
                  <c:v>38.825985000000003</c:v>
                </c:pt>
                <c:pt idx="594">
                  <c:v>37.880536999999997</c:v>
                </c:pt>
                <c:pt idx="595">
                  <c:v>38.255935000000001</c:v>
                </c:pt>
                <c:pt idx="596">
                  <c:v>38.214222999999997</c:v>
                </c:pt>
                <c:pt idx="597">
                  <c:v>37.755401999999997</c:v>
                </c:pt>
                <c:pt idx="598">
                  <c:v>38.228126000000003</c:v>
                </c:pt>
                <c:pt idx="599">
                  <c:v>38.610478999999998</c:v>
                </c:pt>
                <c:pt idx="600">
                  <c:v>39.055396999999999</c:v>
                </c:pt>
                <c:pt idx="601">
                  <c:v>39.124913999999997</c:v>
                </c:pt>
                <c:pt idx="602">
                  <c:v>39.701915</c:v>
                </c:pt>
                <c:pt idx="603">
                  <c:v>39.597638000000003</c:v>
                </c:pt>
                <c:pt idx="604">
                  <c:v>39.583734999999997</c:v>
                </c:pt>
                <c:pt idx="605">
                  <c:v>39.548974999999999</c:v>
                </c:pt>
                <c:pt idx="606">
                  <c:v>39.778387000000002</c:v>
                </c:pt>
                <c:pt idx="607">
                  <c:v>39.938279000000001</c:v>
                </c:pt>
                <c:pt idx="608">
                  <c:v>40.737737000000003</c:v>
                </c:pt>
                <c:pt idx="609">
                  <c:v>41.022764000000002</c:v>
                </c:pt>
                <c:pt idx="610">
                  <c:v>41.210464999999999</c:v>
                </c:pt>
                <c:pt idx="611">
                  <c:v>40.939340999999999</c:v>
                </c:pt>
                <c:pt idx="612">
                  <c:v>40.953246999999998</c:v>
                </c:pt>
                <c:pt idx="613">
                  <c:v>40.598703</c:v>
                </c:pt>
                <c:pt idx="614">
                  <c:v>40.668219999999998</c:v>
                </c:pt>
                <c:pt idx="615">
                  <c:v>40.543089000000002</c:v>
                </c:pt>
                <c:pt idx="616">
                  <c:v>40.925438</c:v>
                </c:pt>
                <c:pt idx="617">
                  <c:v>41.203513000000001</c:v>
                </c:pt>
                <c:pt idx="618">
                  <c:v>40.751643999999999</c:v>
                </c:pt>
                <c:pt idx="619">
                  <c:v>40.855921000000002</c:v>
                </c:pt>
                <c:pt idx="620">
                  <c:v>40.397100000000002</c:v>
                </c:pt>
                <c:pt idx="621">
                  <c:v>40.077317000000001</c:v>
                </c:pt>
                <c:pt idx="622">
                  <c:v>40.299773999999999</c:v>
                </c:pt>
                <c:pt idx="623">
                  <c:v>40.195497000000003</c:v>
                </c:pt>
                <c:pt idx="624">
                  <c:v>40.064500000000002</c:v>
                </c:pt>
                <c:pt idx="625">
                  <c:v>40.022697000000001</c:v>
                </c:pt>
                <c:pt idx="626">
                  <c:v>40.587083999999997</c:v>
                </c:pt>
                <c:pt idx="627">
                  <c:v>40.447727999999998</c:v>
                </c:pt>
                <c:pt idx="628">
                  <c:v>40.733407</c:v>
                </c:pt>
                <c:pt idx="629">
                  <c:v>40.496502</c:v>
                </c:pt>
                <c:pt idx="630">
                  <c:v>39.820632000000003</c:v>
                </c:pt>
                <c:pt idx="631">
                  <c:v>39.646436999999999</c:v>
                </c:pt>
                <c:pt idx="632">
                  <c:v>39.360760999999997</c:v>
                </c:pt>
                <c:pt idx="633">
                  <c:v>39.437404999999998</c:v>
                </c:pt>
                <c:pt idx="634">
                  <c:v>39.590694999999997</c:v>
                </c:pt>
                <c:pt idx="635">
                  <c:v>39.479211999999997</c:v>
                </c:pt>
                <c:pt idx="636">
                  <c:v>39.688243999999997</c:v>
                </c:pt>
                <c:pt idx="637">
                  <c:v>38.427084999999998</c:v>
                </c:pt>
                <c:pt idx="638">
                  <c:v>39.123857000000001</c:v>
                </c:pt>
                <c:pt idx="639">
                  <c:v>39.514052</c:v>
                </c:pt>
                <c:pt idx="640">
                  <c:v>40.217790999999998</c:v>
                </c:pt>
                <c:pt idx="641">
                  <c:v>40.043599</c:v>
                </c:pt>
                <c:pt idx="642">
                  <c:v>39.604633</c:v>
                </c:pt>
                <c:pt idx="643">
                  <c:v>39.388629999999999</c:v>
                </c:pt>
                <c:pt idx="644">
                  <c:v>39.221406000000002</c:v>
                </c:pt>
                <c:pt idx="645">
                  <c:v>39.040242999999997</c:v>
                </c:pt>
                <c:pt idx="646">
                  <c:v>39.562826000000001</c:v>
                </c:pt>
                <c:pt idx="647">
                  <c:v>39.082050000000002</c:v>
                </c:pt>
                <c:pt idx="648">
                  <c:v>39.068114999999999</c:v>
                </c:pt>
                <c:pt idx="649">
                  <c:v>39.200504000000002</c:v>
                </c:pt>
                <c:pt idx="650">
                  <c:v>38.489794000000003</c:v>
                </c:pt>
                <c:pt idx="651">
                  <c:v>38.733665999999999</c:v>
                </c:pt>
                <c:pt idx="652">
                  <c:v>38.357405</c:v>
                </c:pt>
                <c:pt idx="653">
                  <c:v>38.489794000000003</c:v>
                </c:pt>
                <c:pt idx="654">
                  <c:v>38.461920999999997</c:v>
                </c:pt>
                <c:pt idx="655">
                  <c:v>37.862698000000002</c:v>
                </c:pt>
                <c:pt idx="656">
                  <c:v>38.169279000000003</c:v>
                </c:pt>
                <c:pt idx="657">
                  <c:v>38.754567000000002</c:v>
                </c:pt>
                <c:pt idx="658">
                  <c:v>40.120246000000002</c:v>
                </c:pt>
                <c:pt idx="659">
                  <c:v>40.775210000000001</c:v>
                </c:pt>
                <c:pt idx="660">
                  <c:v>40.803083000000001</c:v>
                </c:pt>
                <c:pt idx="661">
                  <c:v>40.642825000000002</c:v>
                </c:pt>
                <c:pt idx="662">
                  <c:v>40.405920999999999</c:v>
                </c:pt>
                <c:pt idx="663">
                  <c:v>40.162049000000003</c:v>
                </c:pt>
                <c:pt idx="664">
                  <c:v>40.231729000000001</c:v>
                </c:pt>
                <c:pt idx="665">
                  <c:v>40.308371999999999</c:v>
                </c:pt>
                <c:pt idx="666">
                  <c:v>39.980890000000002</c:v>
                </c:pt>
                <c:pt idx="667">
                  <c:v>39.820632000000003</c:v>
                </c:pt>
                <c:pt idx="668">
                  <c:v>39.827599999999997</c:v>
                </c:pt>
                <c:pt idx="669">
                  <c:v>40.461661999999997</c:v>
                </c:pt>
                <c:pt idx="670">
                  <c:v>40.454695000000001</c:v>
                </c:pt>
                <c:pt idx="671">
                  <c:v>40.196888999999999</c:v>
                </c:pt>
                <c:pt idx="672">
                  <c:v>40.357146</c:v>
                </c:pt>
                <c:pt idx="673">
                  <c:v>40.169020000000003</c:v>
                </c:pt>
                <c:pt idx="674">
                  <c:v>40.029663999999997</c:v>
                </c:pt>
                <c:pt idx="675">
                  <c:v>40.196888999999999</c:v>
                </c:pt>
                <c:pt idx="676">
                  <c:v>40.127212999999998</c:v>
                </c:pt>
                <c:pt idx="677">
                  <c:v>40.830952000000003</c:v>
                </c:pt>
                <c:pt idx="678">
                  <c:v>40.357146</c:v>
                </c:pt>
                <c:pt idx="679">
                  <c:v>40.350178999999997</c:v>
                </c:pt>
                <c:pt idx="680">
                  <c:v>41.033017000000001</c:v>
                </c:pt>
                <c:pt idx="681">
                  <c:v>40.691600000000001</c:v>
                </c:pt>
                <c:pt idx="682">
                  <c:v>40.587083999999997</c:v>
                </c:pt>
                <c:pt idx="683">
                  <c:v>40.099339999999998</c:v>
                </c:pt>
                <c:pt idx="684">
                  <c:v>39.702178000000004</c:v>
                </c:pt>
                <c:pt idx="685">
                  <c:v>40.385019</c:v>
                </c:pt>
                <c:pt idx="686">
                  <c:v>39.639468999999998</c:v>
                </c:pt>
                <c:pt idx="687">
                  <c:v>39.459282000000002</c:v>
                </c:pt>
                <c:pt idx="688">
                  <c:v>39.913238999999997</c:v>
                </c:pt>
                <c:pt idx="689">
                  <c:v>39.794508999999998</c:v>
                </c:pt>
                <c:pt idx="690">
                  <c:v>39.249763999999999</c:v>
                </c:pt>
                <c:pt idx="691">
                  <c:v>38.991357999999998</c:v>
                </c:pt>
                <c:pt idx="692">
                  <c:v>39.745621</c:v>
                </c:pt>
                <c:pt idx="693">
                  <c:v>39.50817</c:v>
                </c:pt>
                <c:pt idx="694">
                  <c:v>38.411687999999998</c:v>
                </c:pt>
                <c:pt idx="695">
                  <c:v>39.431344000000003</c:v>
                </c:pt>
                <c:pt idx="696">
                  <c:v>38.432642000000001</c:v>
                </c:pt>
                <c:pt idx="697">
                  <c:v>37.461872999999997</c:v>
                </c:pt>
                <c:pt idx="698">
                  <c:v>36.868237000000001</c:v>
                </c:pt>
                <c:pt idx="699">
                  <c:v>36.169843999999998</c:v>
                </c:pt>
                <c:pt idx="700">
                  <c:v>36.169843999999998</c:v>
                </c:pt>
                <c:pt idx="701">
                  <c:v>36.113973000000001</c:v>
                </c:pt>
                <c:pt idx="702">
                  <c:v>36.505071999999998</c:v>
                </c:pt>
                <c:pt idx="703">
                  <c:v>36.560943000000002</c:v>
                </c:pt>
                <c:pt idx="704">
                  <c:v>37.713296</c:v>
                </c:pt>
                <c:pt idx="705">
                  <c:v>37.049821000000001</c:v>
                </c:pt>
                <c:pt idx="706">
                  <c:v>37.510761000000002</c:v>
                </c:pt>
                <c:pt idx="707">
                  <c:v>37.748216999999997</c:v>
                </c:pt>
                <c:pt idx="708">
                  <c:v>37.706311999999997</c:v>
                </c:pt>
                <c:pt idx="709">
                  <c:v>38.174236000000001</c:v>
                </c:pt>
                <c:pt idx="710">
                  <c:v>38.062494000000001</c:v>
                </c:pt>
                <c:pt idx="711">
                  <c:v>37.936781000000003</c:v>
                </c:pt>
                <c:pt idx="712">
                  <c:v>38.607239</c:v>
                </c:pt>
                <c:pt idx="713">
                  <c:v>39.874350999999997</c:v>
                </c:pt>
                <c:pt idx="714">
                  <c:v>39.229956999999999</c:v>
                </c:pt>
                <c:pt idx="715">
                  <c:v>39.181139999999999</c:v>
                </c:pt>
                <c:pt idx="716">
                  <c:v>40.391818000000001</c:v>
                </c:pt>
                <c:pt idx="717">
                  <c:v>39.962223000000002</c:v>
                </c:pt>
                <c:pt idx="718">
                  <c:v>40.548034999999999</c:v>
                </c:pt>
                <c:pt idx="719">
                  <c:v>40.674962000000001</c:v>
                </c:pt>
                <c:pt idx="720">
                  <c:v>40.469929</c:v>
                </c:pt>
                <c:pt idx="721">
                  <c:v>40.469929</c:v>
                </c:pt>
                <c:pt idx="722">
                  <c:v>40.587090000000003</c:v>
                </c:pt>
                <c:pt idx="723">
                  <c:v>40.264895000000003</c:v>
                </c:pt>
                <c:pt idx="724">
                  <c:v>39.835296</c:v>
                </c:pt>
                <c:pt idx="725">
                  <c:v>39.835296</c:v>
                </c:pt>
                <c:pt idx="726">
                  <c:v>40.284419</c:v>
                </c:pt>
                <c:pt idx="727">
                  <c:v>41.251012000000003</c:v>
                </c:pt>
                <c:pt idx="728">
                  <c:v>41.251012000000003</c:v>
                </c:pt>
                <c:pt idx="729">
                  <c:v>41.700135000000003</c:v>
                </c:pt>
                <c:pt idx="730">
                  <c:v>41.729427999999999</c:v>
                </c:pt>
                <c:pt idx="731">
                  <c:v>41.729427999999999</c:v>
                </c:pt>
                <c:pt idx="732">
                  <c:v>40.606617999999997</c:v>
                </c:pt>
                <c:pt idx="733">
                  <c:v>40.987395999999997</c:v>
                </c:pt>
                <c:pt idx="734">
                  <c:v>41.231484000000002</c:v>
                </c:pt>
                <c:pt idx="735">
                  <c:v>41.270539999999997</c:v>
                </c:pt>
                <c:pt idx="736">
                  <c:v>41.299829000000003</c:v>
                </c:pt>
                <c:pt idx="737">
                  <c:v>40.528506999999998</c:v>
                </c:pt>
                <c:pt idx="738">
                  <c:v>40.421111000000003</c:v>
                </c:pt>
                <c:pt idx="739">
                  <c:v>39.386173999999997</c:v>
                </c:pt>
                <c:pt idx="740">
                  <c:v>39.659551999999998</c:v>
                </c:pt>
                <c:pt idx="741">
                  <c:v>38.780833999999999</c:v>
                </c:pt>
                <c:pt idx="742">
                  <c:v>37.765424000000003</c:v>
                </c:pt>
                <c:pt idx="743">
                  <c:v>37.560389999999998</c:v>
                </c:pt>
                <c:pt idx="744">
                  <c:v>38.819885999999997</c:v>
                </c:pt>
                <c:pt idx="745">
                  <c:v>39.737662</c:v>
                </c:pt>
                <c:pt idx="746">
                  <c:v>40.401584</c:v>
                </c:pt>
                <c:pt idx="747">
                  <c:v>40.889761999999997</c:v>
                </c:pt>
                <c:pt idx="748">
                  <c:v>40.391818000000001</c:v>
                </c:pt>
                <c:pt idx="749">
                  <c:v>40.157494999999997</c:v>
                </c:pt>
                <c:pt idx="750">
                  <c:v>40.401584</c:v>
                </c:pt>
                <c:pt idx="751">
                  <c:v>40.352767</c:v>
                </c:pt>
                <c:pt idx="752">
                  <c:v>40.391818000000001</c:v>
                </c:pt>
                <c:pt idx="753">
                  <c:v>39.971984999999997</c:v>
                </c:pt>
                <c:pt idx="754">
                  <c:v>39.697941</c:v>
                </c:pt>
                <c:pt idx="755">
                  <c:v>38.954092000000003</c:v>
                </c:pt>
                <c:pt idx="756">
                  <c:v>38.347270999999999</c:v>
                </c:pt>
                <c:pt idx="757">
                  <c:v>38.856219000000003</c:v>
                </c:pt>
                <c:pt idx="758">
                  <c:v>40.020926000000003</c:v>
                </c:pt>
                <c:pt idx="759">
                  <c:v>39.727302999999999</c:v>
                </c:pt>
                <c:pt idx="760">
                  <c:v>39.257505000000002</c:v>
                </c:pt>
                <c:pt idx="761">
                  <c:v>38.709406000000001</c:v>
                </c:pt>
                <c:pt idx="762">
                  <c:v>38.229821999999999</c:v>
                </c:pt>
                <c:pt idx="763">
                  <c:v>37.202136000000003</c:v>
                </c:pt>
                <c:pt idx="764">
                  <c:v>37.437036999999997</c:v>
                </c:pt>
                <c:pt idx="765">
                  <c:v>37.123837999999999</c:v>
                </c:pt>
                <c:pt idx="766">
                  <c:v>37.348948999999998</c:v>
                </c:pt>
                <c:pt idx="767">
                  <c:v>38.807282999999998</c:v>
                </c:pt>
                <c:pt idx="768">
                  <c:v>37.985135999999997</c:v>
                </c:pt>
                <c:pt idx="769">
                  <c:v>38.317909999999998</c:v>
                </c:pt>
                <c:pt idx="770">
                  <c:v>37.926409999999997</c:v>
                </c:pt>
                <c:pt idx="771">
                  <c:v>37.192349999999998</c:v>
                </c:pt>
                <c:pt idx="772">
                  <c:v>37.642572000000001</c:v>
                </c:pt>
                <c:pt idx="773">
                  <c:v>36.967238999999999</c:v>
                </c:pt>
                <c:pt idx="774">
                  <c:v>37.867683999999997</c:v>
                </c:pt>
                <c:pt idx="775">
                  <c:v>38.777918</c:v>
                </c:pt>
                <c:pt idx="776">
                  <c:v>38.278759000000001</c:v>
                </c:pt>
                <c:pt idx="777">
                  <c:v>38.689830000000001</c:v>
                </c:pt>
                <c:pt idx="778">
                  <c:v>38.503869999999999</c:v>
                </c:pt>
                <c:pt idx="779">
                  <c:v>38.210247000000003</c:v>
                </c:pt>
                <c:pt idx="780">
                  <c:v>38.826853999999997</c:v>
                </c:pt>
                <c:pt idx="781">
                  <c:v>38.494084000000001</c:v>
                </c:pt>
                <c:pt idx="782">
                  <c:v>39.169418</c:v>
                </c:pt>
                <c:pt idx="783">
                  <c:v>39.296655999999999</c:v>
                </c:pt>
                <c:pt idx="784">
                  <c:v>39.658791000000001</c:v>
                </c:pt>
                <c:pt idx="785">
                  <c:v>40.657111999999998</c:v>
                </c:pt>
                <c:pt idx="786">
                  <c:v>40.275402</c:v>
                </c:pt>
                <c:pt idx="787">
                  <c:v>41.058397999999997</c:v>
                </c:pt>
                <c:pt idx="788">
                  <c:v>40.843071999999999</c:v>
                </c:pt>
                <c:pt idx="789">
                  <c:v>41.166060000000002</c:v>
                </c:pt>
                <c:pt idx="790">
                  <c:v>41.303083999999998</c:v>
                </c:pt>
                <c:pt idx="791">
                  <c:v>41.459684000000003</c:v>
                </c:pt>
                <c:pt idx="792">
                  <c:v>41.312869999999997</c:v>
                </c:pt>
                <c:pt idx="793">
                  <c:v>41.792456999999999</c:v>
                </c:pt>
                <c:pt idx="794">
                  <c:v>41.361806999999999</c:v>
                </c:pt>
                <c:pt idx="795">
                  <c:v>41.107334000000002</c:v>
                </c:pt>
                <c:pt idx="796">
                  <c:v>41.322659999999999</c:v>
                </c:pt>
                <c:pt idx="797">
                  <c:v>40.647323</c:v>
                </c:pt>
                <c:pt idx="798">
                  <c:v>40.852862000000002</c:v>
                </c:pt>
                <c:pt idx="799">
                  <c:v>39.766452999999998</c:v>
                </c:pt>
                <c:pt idx="800">
                  <c:v>39.981774999999999</c:v>
                </c:pt>
                <c:pt idx="801">
                  <c:v>40.226461</c:v>
                </c:pt>
                <c:pt idx="802">
                  <c:v>40.001350000000002</c:v>
                </c:pt>
                <c:pt idx="803">
                  <c:v>40.921374</c:v>
                </c:pt>
                <c:pt idx="804">
                  <c:v>40.696263000000002</c:v>
                </c:pt>
                <c:pt idx="805">
                  <c:v>41.224783000000002</c:v>
                </c:pt>
                <c:pt idx="806">
                  <c:v>41.312869999999997</c:v>
                </c:pt>
                <c:pt idx="807">
                  <c:v>41.312869999999997</c:v>
                </c:pt>
                <c:pt idx="808">
                  <c:v>41.303083999999998</c:v>
                </c:pt>
                <c:pt idx="809">
                  <c:v>40.216676</c:v>
                </c:pt>
                <c:pt idx="810">
                  <c:v>39.942627999999999</c:v>
                </c:pt>
                <c:pt idx="811">
                  <c:v>39.834964999999997</c:v>
                </c:pt>
                <c:pt idx="812">
                  <c:v>40.335352999999998</c:v>
                </c:pt>
                <c:pt idx="813">
                  <c:v>40.933858999999998</c:v>
                </c:pt>
                <c:pt idx="814">
                  <c:v>40.767060000000001</c:v>
                </c:pt>
                <c:pt idx="815">
                  <c:v>40.610075000000002</c:v>
                </c:pt>
                <c:pt idx="816">
                  <c:v>41.257638999999998</c:v>
                </c:pt>
                <c:pt idx="817">
                  <c:v>41.139901000000002</c:v>
                </c:pt>
                <c:pt idx="818">
                  <c:v>41.640289000000003</c:v>
                </c:pt>
                <c:pt idx="819">
                  <c:v>41.463681000000001</c:v>
                </c:pt>
                <c:pt idx="820">
                  <c:v>41.689349999999997</c:v>
                </c:pt>
                <c:pt idx="821">
                  <c:v>42.729374</c:v>
                </c:pt>
                <c:pt idx="822">
                  <c:v>42.228985999999999</c:v>
                </c:pt>
                <c:pt idx="823">
                  <c:v>42.258419000000004</c:v>
                </c:pt>
                <c:pt idx="824">
                  <c:v>42.562578999999999</c:v>
                </c:pt>
                <c:pt idx="825">
                  <c:v>42.31729</c:v>
                </c:pt>
                <c:pt idx="826">
                  <c:v>42.170115000000003</c:v>
                </c:pt>
                <c:pt idx="827">
                  <c:v>42.376156999999999</c:v>
                </c:pt>
                <c:pt idx="828">
                  <c:v>42.081811000000002</c:v>
                </c:pt>
                <c:pt idx="829">
                  <c:v>41.905202000000003</c:v>
                </c:pt>
                <c:pt idx="830">
                  <c:v>41.816898000000002</c:v>
                </c:pt>
                <c:pt idx="831">
                  <c:v>41.689349999999997</c:v>
                </c:pt>
                <c:pt idx="832">
                  <c:v>41.188958</c:v>
                </c:pt>
                <c:pt idx="833">
                  <c:v>41.385190000000001</c:v>
                </c:pt>
                <c:pt idx="834">
                  <c:v>41.169334999999997</c:v>
                </c:pt>
                <c:pt idx="835">
                  <c:v>40.590451999999999</c:v>
                </c:pt>
                <c:pt idx="836">
                  <c:v>41.041786999999999</c:v>
                </c:pt>
                <c:pt idx="837">
                  <c:v>41.149711000000003</c:v>
                </c:pt>
                <c:pt idx="838">
                  <c:v>40.806308000000001</c:v>
                </c:pt>
                <c:pt idx="839">
                  <c:v>40.806308000000001</c:v>
                </c:pt>
                <c:pt idx="840">
                  <c:v>41.012349999999998</c:v>
                </c:pt>
                <c:pt idx="841">
                  <c:v>41.699159999999999</c:v>
                </c:pt>
                <c:pt idx="842">
                  <c:v>41.816898000000002</c:v>
                </c:pt>
                <c:pt idx="843">
                  <c:v>41.120277000000002</c:v>
                </c:pt>
                <c:pt idx="844">
                  <c:v>41.022162999999999</c:v>
                </c:pt>
                <c:pt idx="845">
                  <c:v>41.257638999999998</c:v>
                </c:pt>
                <c:pt idx="846">
                  <c:v>41.247829000000003</c:v>
                </c:pt>
                <c:pt idx="847">
                  <c:v>41.826711000000003</c:v>
                </c:pt>
                <c:pt idx="848">
                  <c:v>41.571609000000002</c:v>
                </c:pt>
                <c:pt idx="849">
                  <c:v>41.807088</c:v>
                </c:pt>
                <c:pt idx="850">
                  <c:v>41.522551999999997</c:v>
                </c:pt>
                <c:pt idx="851">
                  <c:v>41.699159999999999</c:v>
                </c:pt>
                <c:pt idx="852">
                  <c:v>41.267451999999999</c:v>
                </c:pt>
                <c:pt idx="853">
                  <c:v>41.807088</c:v>
                </c:pt>
                <c:pt idx="854">
                  <c:v>40.963293</c:v>
                </c:pt>
                <c:pt idx="855">
                  <c:v>40.413843</c:v>
                </c:pt>
                <c:pt idx="856">
                  <c:v>40.148930999999997</c:v>
                </c:pt>
                <c:pt idx="857">
                  <c:v>40.335352999999998</c:v>
                </c:pt>
                <c:pt idx="858">
                  <c:v>40.325538999999999</c:v>
                </c:pt>
                <c:pt idx="859">
                  <c:v>39.776094000000001</c:v>
                </c:pt>
                <c:pt idx="860">
                  <c:v>39.550427999999997</c:v>
                </c:pt>
                <c:pt idx="861">
                  <c:v>39.197211000000003</c:v>
                </c:pt>
                <c:pt idx="862">
                  <c:v>39.364006000000003</c:v>
                </c:pt>
                <c:pt idx="863">
                  <c:v>39.75647</c:v>
                </c:pt>
                <c:pt idx="864">
                  <c:v>39.766280000000002</c:v>
                </c:pt>
                <c:pt idx="865">
                  <c:v>39.089283000000002</c:v>
                </c:pt>
                <c:pt idx="866">
                  <c:v>38.775314000000002</c:v>
                </c:pt>
                <c:pt idx="867">
                  <c:v>39.040225999999997</c:v>
                </c:pt>
                <c:pt idx="868">
                  <c:v>38.853803999999997</c:v>
                </c:pt>
                <c:pt idx="869">
                  <c:v>39.148153999999998</c:v>
                </c:pt>
                <c:pt idx="870">
                  <c:v>38.74588</c:v>
                </c:pt>
                <c:pt idx="871">
                  <c:v>39.059849999999997</c:v>
                </c:pt>
                <c:pt idx="872">
                  <c:v>38.853803999999997</c:v>
                </c:pt>
                <c:pt idx="873">
                  <c:v>39.432687000000001</c:v>
                </c:pt>
                <c:pt idx="874">
                  <c:v>39.295324999999998</c:v>
                </c:pt>
                <c:pt idx="875">
                  <c:v>39.364181000000002</c:v>
                </c:pt>
                <c:pt idx="876">
                  <c:v>38.105158000000003</c:v>
                </c:pt>
                <c:pt idx="877">
                  <c:v>37.947780000000002</c:v>
                </c:pt>
                <c:pt idx="878">
                  <c:v>38.616633999999998</c:v>
                </c:pt>
                <c:pt idx="879">
                  <c:v>38.931393</c:v>
                </c:pt>
                <c:pt idx="880">
                  <c:v>38.714996999999997</c:v>
                </c:pt>
                <c:pt idx="881">
                  <c:v>39.137951000000001</c:v>
                </c:pt>
                <c:pt idx="882">
                  <c:v>38.114992999999998</c:v>
                </c:pt>
                <c:pt idx="883">
                  <c:v>38.282204999999998</c:v>
                </c:pt>
                <c:pt idx="884">
                  <c:v>38.754342999999999</c:v>
                </c:pt>
                <c:pt idx="885">
                  <c:v>39.305163</c:v>
                </c:pt>
                <c:pt idx="886">
                  <c:v>39.826481000000001</c:v>
                </c:pt>
                <c:pt idx="887">
                  <c:v>39.472378999999997</c:v>
                </c:pt>
                <c:pt idx="888">
                  <c:v>39.678936999999998</c:v>
                </c:pt>
                <c:pt idx="889">
                  <c:v>39.295329000000002</c:v>
                </c:pt>
                <c:pt idx="890">
                  <c:v>39.403526999999997</c:v>
                </c:pt>
                <c:pt idx="891">
                  <c:v>38.921554999999998</c:v>
                </c:pt>
                <c:pt idx="892">
                  <c:v>39.669103</c:v>
                </c:pt>
                <c:pt idx="893">
                  <c:v>39.590412000000001</c:v>
                </c:pt>
                <c:pt idx="894">
                  <c:v>38.665816999999997</c:v>
                </c:pt>
                <c:pt idx="895">
                  <c:v>38.960900000000002</c:v>
                </c:pt>
                <c:pt idx="896">
                  <c:v>39.787134999999999</c:v>
                </c:pt>
                <c:pt idx="897">
                  <c:v>39.737954999999999</c:v>
                </c:pt>
                <c:pt idx="898">
                  <c:v>40.298614000000001</c:v>
                </c:pt>
                <c:pt idx="899">
                  <c:v>40.278941000000003</c:v>
                </c:pt>
                <c:pt idx="900">
                  <c:v>40.328121000000003</c:v>
                </c:pt>
                <c:pt idx="901">
                  <c:v>39.954346999999999</c:v>
                </c:pt>
                <c:pt idx="902">
                  <c:v>40.052711000000002</c:v>
                </c:pt>
                <c:pt idx="903">
                  <c:v>39.462541000000002</c:v>
                </c:pt>
                <c:pt idx="904">
                  <c:v>39.334674</c:v>
                </c:pt>
                <c:pt idx="905">
                  <c:v>39.806807999999997</c:v>
                </c:pt>
                <c:pt idx="906">
                  <c:v>38.774011000000002</c:v>
                </c:pt>
                <c:pt idx="907">
                  <c:v>38.252698000000002</c:v>
                </c:pt>
                <c:pt idx="908">
                  <c:v>37.928108000000002</c:v>
                </c:pt>
                <c:pt idx="909">
                  <c:v>38.016632999999999</c:v>
                </c:pt>
                <c:pt idx="910">
                  <c:v>38.183844999999998</c:v>
                </c:pt>
                <c:pt idx="911">
                  <c:v>38.380569000000001</c:v>
                </c:pt>
                <c:pt idx="912">
                  <c:v>37.77073</c:v>
                </c:pt>
                <c:pt idx="913">
                  <c:v>36.895311</c:v>
                </c:pt>
                <c:pt idx="914">
                  <c:v>35.636288</c:v>
                </c:pt>
                <c:pt idx="915">
                  <c:v>34.111688999999998</c:v>
                </c:pt>
                <c:pt idx="916">
                  <c:v>33.796934</c:v>
                </c:pt>
                <c:pt idx="917">
                  <c:v>35.036284000000002</c:v>
                </c:pt>
                <c:pt idx="918">
                  <c:v>36.039569</c:v>
                </c:pt>
                <c:pt idx="919">
                  <c:v>35.911698999999999</c:v>
                </c:pt>
                <c:pt idx="920">
                  <c:v>35.714979</c:v>
                </c:pt>
                <c:pt idx="921">
                  <c:v>34.180542000000003</c:v>
                </c:pt>
                <c:pt idx="922">
                  <c:v>34.947758999999998</c:v>
                </c:pt>
                <c:pt idx="923">
                  <c:v>35.164155000000001</c:v>
                </c:pt>
                <c:pt idx="924">
                  <c:v>34.485463000000003</c:v>
                </c:pt>
                <c:pt idx="925">
                  <c:v>35.616616</c:v>
                </c:pt>
                <c:pt idx="926">
                  <c:v>34.957597</c:v>
                </c:pt>
                <c:pt idx="927">
                  <c:v>35.272353000000003</c:v>
                </c:pt>
                <c:pt idx="928">
                  <c:v>35.370711999999997</c:v>
                </c:pt>
                <c:pt idx="929">
                  <c:v>34.967430999999998</c:v>
                </c:pt>
                <c:pt idx="930">
                  <c:v>35.557600999999998</c:v>
                </c:pt>
                <c:pt idx="931">
                  <c:v>35.921537000000001</c:v>
                </c:pt>
                <c:pt idx="932">
                  <c:v>35.803503999999997</c:v>
                </c:pt>
                <c:pt idx="933">
                  <c:v>35.154319999999998</c:v>
                </c:pt>
                <c:pt idx="934">
                  <c:v>35.105136000000002</c:v>
                </c:pt>
                <c:pt idx="935">
                  <c:v>34.475625000000001</c:v>
                </c:pt>
                <c:pt idx="936">
                  <c:v>34.377265000000001</c:v>
                </c:pt>
                <c:pt idx="937">
                  <c:v>33.983818999999997</c:v>
                </c:pt>
                <c:pt idx="938">
                  <c:v>33.983820000000001</c:v>
                </c:pt>
                <c:pt idx="939">
                  <c:v>32.918433</c:v>
                </c:pt>
                <c:pt idx="940">
                  <c:v>33.283428999999998</c:v>
                </c:pt>
                <c:pt idx="941">
                  <c:v>33.865445000000001</c:v>
                </c:pt>
                <c:pt idx="942">
                  <c:v>33.283428999999998</c:v>
                </c:pt>
                <c:pt idx="943">
                  <c:v>34.200839999999999</c:v>
                </c:pt>
                <c:pt idx="944">
                  <c:v>34.861775999999999</c:v>
                </c:pt>
                <c:pt idx="945">
                  <c:v>34.427731000000001</c:v>
                </c:pt>
                <c:pt idx="946">
                  <c:v>35.059069999999998</c:v>
                </c:pt>
                <c:pt idx="947">
                  <c:v>35.522706999999997</c:v>
                </c:pt>
                <c:pt idx="948">
                  <c:v>35.739730999999999</c:v>
                </c:pt>
                <c:pt idx="949">
                  <c:v>35.502980999999998</c:v>
                </c:pt>
                <c:pt idx="950">
                  <c:v>35.147852</c:v>
                </c:pt>
                <c:pt idx="951">
                  <c:v>34.575699</c:v>
                </c:pt>
                <c:pt idx="952">
                  <c:v>35.098529999999997</c:v>
                </c:pt>
                <c:pt idx="953">
                  <c:v>35.295819999999999</c:v>
                </c:pt>
                <c:pt idx="954">
                  <c:v>35.739730999999999</c:v>
                </c:pt>
                <c:pt idx="955">
                  <c:v>35.828513999999998</c:v>
                </c:pt>
                <c:pt idx="956">
                  <c:v>35.414199000000004</c:v>
                </c:pt>
                <c:pt idx="957">
                  <c:v>35.601627000000001</c:v>
                </c:pt>
                <c:pt idx="958">
                  <c:v>36.607824000000001</c:v>
                </c:pt>
                <c:pt idx="959">
                  <c:v>36.331614000000002</c:v>
                </c:pt>
                <c:pt idx="960">
                  <c:v>36.548634999999997</c:v>
                </c:pt>
                <c:pt idx="961">
                  <c:v>37.012276</c:v>
                </c:pt>
                <c:pt idx="962">
                  <c:v>37.189841000000001</c:v>
                </c:pt>
                <c:pt idx="963">
                  <c:v>37.249026000000001</c:v>
                </c:pt>
                <c:pt idx="964">
                  <c:v>38.067796000000001</c:v>
                </c:pt>
                <c:pt idx="965">
                  <c:v>37.752127000000002</c:v>
                </c:pt>
                <c:pt idx="966">
                  <c:v>37.821179000000001</c:v>
                </c:pt>
                <c:pt idx="967">
                  <c:v>37.78172</c:v>
                </c:pt>
                <c:pt idx="968">
                  <c:v>37.623885000000001</c:v>
                </c:pt>
                <c:pt idx="969">
                  <c:v>37.406860999999999</c:v>
                </c:pt>
                <c:pt idx="970">
                  <c:v>37.466050000000003</c:v>
                </c:pt>
                <c:pt idx="971">
                  <c:v>37.150381000000003</c:v>
                </c:pt>
                <c:pt idx="972">
                  <c:v>36.982683000000002</c:v>
                </c:pt>
                <c:pt idx="973">
                  <c:v>36.272424999999998</c:v>
                </c:pt>
                <c:pt idx="974">
                  <c:v>36.824848000000003</c:v>
                </c:pt>
                <c:pt idx="975">
                  <c:v>37.860638999999999</c:v>
                </c:pt>
                <c:pt idx="976">
                  <c:v>38.807647000000003</c:v>
                </c:pt>
                <c:pt idx="977">
                  <c:v>37.979013999999999</c:v>
                </c:pt>
                <c:pt idx="978">
                  <c:v>38.748457999999999</c:v>
                </c:pt>
                <c:pt idx="979">
                  <c:v>39.488309000000001</c:v>
                </c:pt>
                <c:pt idx="980">
                  <c:v>40.119647999999998</c:v>
                </c:pt>
                <c:pt idx="981">
                  <c:v>40.780583</c:v>
                </c:pt>
                <c:pt idx="982">
                  <c:v>41.402059000000001</c:v>
                </c:pt>
                <c:pt idx="983">
                  <c:v>41.254086999999998</c:v>
                </c:pt>
                <c:pt idx="984">
                  <c:v>40.504373000000001</c:v>
                </c:pt>
                <c:pt idx="985">
                  <c:v>39.873030999999997</c:v>
                </c:pt>
                <c:pt idx="986">
                  <c:v>39.606687999999998</c:v>
                </c:pt>
                <c:pt idx="987">
                  <c:v>40.543829000000002</c:v>
                </c:pt>
                <c:pt idx="988">
                  <c:v>40.149244000000003</c:v>
                </c:pt>
                <c:pt idx="989">
                  <c:v>40.612881999999999</c:v>
                </c:pt>
                <c:pt idx="990">
                  <c:v>40.425454000000002</c:v>
                </c:pt>
                <c:pt idx="991">
                  <c:v>40.691800999999998</c:v>
                </c:pt>
                <c:pt idx="992">
                  <c:v>39.646143000000002</c:v>
                </c:pt>
                <c:pt idx="993">
                  <c:v>39.705333000000003</c:v>
                </c:pt>
                <c:pt idx="994">
                  <c:v>40.257756000000001</c:v>
                </c:pt>
                <c:pt idx="995">
                  <c:v>40.869365000000002</c:v>
                </c:pt>
                <c:pt idx="996">
                  <c:v>40.228160000000003</c:v>
                </c:pt>
                <c:pt idx="997">
                  <c:v>39.557361</c:v>
                </c:pt>
                <c:pt idx="998">
                  <c:v>40.277486000000003</c:v>
                </c:pt>
                <c:pt idx="999">
                  <c:v>40.662208</c:v>
                </c:pt>
                <c:pt idx="1000">
                  <c:v>41.204765000000002</c:v>
                </c:pt>
                <c:pt idx="1001">
                  <c:v>41.569757000000003</c:v>
                </c:pt>
                <c:pt idx="1002">
                  <c:v>41.214627999999998</c:v>
                </c:pt>
                <c:pt idx="1003">
                  <c:v>41.786780999999998</c:v>
                </c:pt>
                <c:pt idx="1004">
                  <c:v>41.599348999999997</c:v>
                </c:pt>
                <c:pt idx="1005">
                  <c:v>41.357005000000001</c:v>
                </c:pt>
                <c:pt idx="1006">
                  <c:v>40.249136999999997</c:v>
                </c:pt>
                <c:pt idx="1007">
                  <c:v>40.110655000000001</c:v>
                </c:pt>
                <c:pt idx="1008">
                  <c:v>40.288705</c:v>
                </c:pt>
                <c:pt idx="1009">
                  <c:v>38.577449000000001</c:v>
                </c:pt>
                <c:pt idx="1010">
                  <c:v>38.171892</c:v>
                </c:pt>
                <c:pt idx="1011">
                  <c:v>37.528933000000002</c:v>
                </c:pt>
                <c:pt idx="1012">
                  <c:v>37.776223999999999</c:v>
                </c:pt>
                <c:pt idx="1013">
                  <c:v>36.460636000000001</c:v>
                </c:pt>
                <c:pt idx="1014">
                  <c:v>37.202509999999997</c:v>
                </c:pt>
                <c:pt idx="1015">
                  <c:v>36.707926999999998</c:v>
                </c:pt>
                <c:pt idx="1016">
                  <c:v>36.796951999999997</c:v>
                </c:pt>
                <c:pt idx="1017">
                  <c:v>36.856299999999997</c:v>
                </c:pt>
                <c:pt idx="1018">
                  <c:v>36.826625999999997</c:v>
                </c:pt>
                <c:pt idx="1019">
                  <c:v>37.5685</c:v>
                </c:pt>
                <c:pt idx="1020">
                  <c:v>37.202509999999997</c:v>
                </c:pt>
                <c:pt idx="1021">
                  <c:v>37.103591000000002</c:v>
                </c:pt>
                <c:pt idx="1022">
                  <c:v>36.648575999999998</c:v>
                </c:pt>
                <c:pt idx="1023">
                  <c:v>35.718761999999998</c:v>
                </c:pt>
                <c:pt idx="1024">
                  <c:v>37.242077999999999</c:v>
                </c:pt>
                <c:pt idx="1025">
                  <c:v>37.281641</c:v>
                </c:pt>
                <c:pt idx="1026">
                  <c:v>36.66836</c:v>
                </c:pt>
                <c:pt idx="1027">
                  <c:v>36.787058999999999</c:v>
                </c:pt>
                <c:pt idx="1028">
                  <c:v>37.014566000000002</c:v>
                </c:pt>
                <c:pt idx="1029">
                  <c:v>35.649521</c:v>
                </c:pt>
                <c:pt idx="1030">
                  <c:v>34.422953999999997</c:v>
                </c:pt>
                <c:pt idx="1031">
                  <c:v>34.986778000000001</c:v>
                </c:pt>
                <c:pt idx="1032">
                  <c:v>35.461576999999998</c:v>
                </c:pt>
                <c:pt idx="1033">
                  <c:v>34.947214000000002</c:v>
                </c:pt>
                <c:pt idx="1034">
                  <c:v>35.827570999999999</c:v>
                </c:pt>
                <c:pt idx="1035">
                  <c:v>36.678254000000003</c:v>
                </c:pt>
                <c:pt idx="1036">
                  <c:v>37.459690999999999</c:v>
                </c:pt>
                <c:pt idx="1037">
                  <c:v>36.787058999999999</c:v>
                </c:pt>
                <c:pt idx="1038">
                  <c:v>37.034350000000003</c:v>
                </c:pt>
                <c:pt idx="1039">
                  <c:v>37.617958000000002</c:v>
                </c:pt>
                <c:pt idx="1040">
                  <c:v>36.767274999999998</c:v>
                </c:pt>
                <c:pt idx="1041">
                  <c:v>37.073917000000002</c:v>
                </c:pt>
                <c:pt idx="1042">
                  <c:v>37.222293999999998</c:v>
                </c:pt>
                <c:pt idx="1043">
                  <c:v>37.182726000000002</c:v>
                </c:pt>
                <c:pt idx="1044">
                  <c:v>36.945324999999997</c:v>
                </c:pt>
                <c:pt idx="1045">
                  <c:v>38.171892</c:v>
                </c:pt>
                <c:pt idx="1046">
                  <c:v>38.617016999999997</c:v>
                </c:pt>
                <c:pt idx="1047">
                  <c:v>38.775283000000002</c:v>
                </c:pt>
                <c:pt idx="1048">
                  <c:v>38.913766000000003</c:v>
                </c:pt>
                <c:pt idx="1049">
                  <c:v>39.002791000000002</c:v>
                </c:pt>
                <c:pt idx="1050">
                  <c:v>37.677309000000001</c:v>
                </c:pt>
                <c:pt idx="1051">
                  <c:v>37.716875999999999</c:v>
                </c:pt>
                <c:pt idx="1052">
                  <c:v>37.5685</c:v>
                </c:pt>
                <c:pt idx="1053">
                  <c:v>38.804957000000002</c:v>
                </c:pt>
                <c:pt idx="1054">
                  <c:v>38.597233000000003</c:v>
                </c:pt>
                <c:pt idx="1055">
                  <c:v>37.875143000000001</c:v>
                </c:pt>
                <c:pt idx="1056">
                  <c:v>38.557665999999998</c:v>
                </c:pt>
                <c:pt idx="1057">
                  <c:v>38.864308000000001</c:v>
                </c:pt>
                <c:pt idx="1058">
                  <c:v>39.754555000000003</c:v>
                </c:pt>
                <c:pt idx="1059">
                  <c:v>39.220407999999999</c:v>
                </c:pt>
                <c:pt idx="1060">
                  <c:v>39.447915999999999</c:v>
                </c:pt>
                <c:pt idx="1061">
                  <c:v>39.042358</c:v>
                </c:pt>
                <c:pt idx="1062">
                  <c:v>39.002791000000002</c:v>
                </c:pt>
                <c:pt idx="1063">
                  <c:v>39.091816000000001</c:v>
                </c:pt>
                <c:pt idx="1064">
                  <c:v>39.724881000000003</c:v>
                </c:pt>
                <c:pt idx="1065">
                  <c:v>39.685313000000001</c:v>
                </c:pt>
                <c:pt idx="1066">
                  <c:v>39.418238000000002</c:v>
                </c:pt>
                <c:pt idx="1067">
                  <c:v>39.988660000000003</c:v>
                </c:pt>
                <c:pt idx="1068">
                  <c:v>39.691048000000002</c:v>
                </c:pt>
                <c:pt idx="1069">
                  <c:v>38.947026999999999</c:v>
                </c:pt>
                <c:pt idx="1070">
                  <c:v>39.919218000000001</c:v>
                </c:pt>
                <c:pt idx="1071">
                  <c:v>39.155355999999998</c:v>
                </c:pt>
                <c:pt idx="1072">
                  <c:v>39.224797000000002</c:v>
                </c:pt>
                <c:pt idx="1073">
                  <c:v>39.095832999999999</c:v>
                </c:pt>
                <c:pt idx="1074">
                  <c:v>39.433121999999997</c:v>
                </c:pt>
                <c:pt idx="1075">
                  <c:v>40.365628000000001</c:v>
                </c:pt>
                <c:pt idx="1076">
                  <c:v>40.454909999999998</c:v>
                </c:pt>
                <c:pt idx="1077">
                  <c:v>40.583874999999999</c:v>
                </c:pt>
                <c:pt idx="1078">
                  <c:v>40.980688000000001</c:v>
                </c:pt>
                <c:pt idx="1079">
                  <c:v>41.069971000000002</c:v>
                </c:pt>
                <c:pt idx="1080">
                  <c:v>41.189013000000003</c:v>
                </c:pt>
                <c:pt idx="1081">
                  <c:v>41.595744000000003</c:v>
                </c:pt>
                <c:pt idx="1082">
                  <c:v>41.46678</c:v>
                </c:pt>
                <c:pt idx="1083">
                  <c:v>41.298136999999997</c:v>
                </c:pt>
                <c:pt idx="1084">
                  <c:v>40.990606</c:v>
                </c:pt>
                <c:pt idx="1085">
                  <c:v>41.248536000000001</c:v>
                </c:pt>
                <c:pt idx="1086">
                  <c:v>40.851723</c:v>
                </c:pt>
                <c:pt idx="1087">
                  <c:v>40.593794000000003</c:v>
                </c:pt>
                <c:pt idx="1088">
                  <c:v>41.377496999999998</c:v>
                </c:pt>
                <c:pt idx="1089">
                  <c:v>40.911245999999998</c:v>
                </c:pt>
                <c:pt idx="1090">
                  <c:v>40.196984999999998</c:v>
                </c:pt>
                <c:pt idx="1091">
                  <c:v>40.633476000000002</c:v>
                </c:pt>
                <c:pt idx="1092">
                  <c:v>41.099730000000001</c:v>
                </c:pt>
                <c:pt idx="1093">
                  <c:v>41.000529</c:v>
                </c:pt>
                <c:pt idx="1094">
                  <c:v>41.665185999999999</c:v>
                </c:pt>
                <c:pt idx="1095">
                  <c:v>42.121518000000002</c:v>
                </c:pt>
                <c:pt idx="1096">
                  <c:v>42.389366000000003</c:v>
                </c:pt>
                <c:pt idx="1097">
                  <c:v>42.280242000000001</c:v>
                </c:pt>
                <c:pt idx="1098">
                  <c:v>42.597690999999998</c:v>
                </c:pt>
                <c:pt idx="1099">
                  <c:v>44.055973999999999</c:v>
                </c:pt>
                <c:pt idx="1100">
                  <c:v>43.966690999999997</c:v>
                </c:pt>
                <c:pt idx="1101">
                  <c:v>44.20478</c:v>
                </c:pt>
                <c:pt idx="1102">
                  <c:v>44.532147000000002</c:v>
                </c:pt>
                <c:pt idx="1103">
                  <c:v>44.214697999999999</c:v>
                </c:pt>
                <c:pt idx="1104">
                  <c:v>44.671030000000002</c:v>
                </c:pt>
                <c:pt idx="1105">
                  <c:v>45.057921</c:v>
                </c:pt>
                <c:pt idx="1106">
                  <c:v>45.147202999999998</c:v>
                </c:pt>
                <c:pt idx="1107">
                  <c:v>45.454732999999997</c:v>
                </c:pt>
                <c:pt idx="1108">
                  <c:v>45.524175</c:v>
                </c:pt>
                <c:pt idx="1109">
                  <c:v>45.583697999999998</c:v>
                </c:pt>
                <c:pt idx="1110">
                  <c:v>45.534098</c:v>
                </c:pt>
                <c:pt idx="1111">
                  <c:v>45.355531999999997</c:v>
                </c:pt>
                <c:pt idx="1112">
                  <c:v>45.494416000000001</c:v>
                </c:pt>
                <c:pt idx="1113">
                  <c:v>45.385292</c:v>
                </c:pt>
                <c:pt idx="1114">
                  <c:v>45.782105000000001</c:v>
                </c:pt>
                <c:pt idx="1115">
                  <c:v>45.722582000000003</c:v>
                </c:pt>
                <c:pt idx="1116">
                  <c:v>44.998401000000001</c:v>
                </c:pt>
                <c:pt idx="1117">
                  <c:v>44.561906999999998</c:v>
                </c:pt>
                <c:pt idx="1118">
                  <c:v>44.551988000000001</c:v>
                </c:pt>
                <c:pt idx="1119">
                  <c:v>44.581747999999997</c:v>
                </c:pt>
                <c:pt idx="1120">
                  <c:v>45.008319999999998</c:v>
                </c:pt>
                <c:pt idx="1121">
                  <c:v>44.998401000000001</c:v>
                </c:pt>
                <c:pt idx="1122">
                  <c:v>45.772182000000001</c:v>
                </c:pt>
                <c:pt idx="1123">
                  <c:v>45.792023</c:v>
                </c:pt>
                <c:pt idx="1124">
                  <c:v>45.663058999999997</c:v>
                </c:pt>
                <c:pt idx="1125">
                  <c:v>46.307878000000002</c:v>
                </c:pt>
                <c:pt idx="1126">
                  <c:v>43.768284999999999</c:v>
                </c:pt>
                <c:pt idx="1127">
                  <c:v>41.923112000000003</c:v>
                </c:pt>
                <c:pt idx="1128">
                  <c:v>42.766337999999998</c:v>
                </c:pt>
                <c:pt idx="1129">
                  <c:v>43.411154000000003</c:v>
                </c:pt>
                <c:pt idx="1130">
                  <c:v>44.122323000000002</c:v>
                </c:pt>
                <c:pt idx="1131">
                  <c:v>44.361035000000001</c:v>
                </c:pt>
                <c:pt idx="1132">
                  <c:v>43.515591000000001</c:v>
                </c:pt>
                <c:pt idx="1133">
                  <c:v>44.231734000000003</c:v>
                </c:pt>
                <c:pt idx="1134">
                  <c:v>44.181998999999998</c:v>
                </c:pt>
                <c:pt idx="1135">
                  <c:v>45.236320999999997</c:v>
                </c:pt>
                <c:pt idx="1136">
                  <c:v>45.156751999999997</c:v>
                </c:pt>
                <c:pt idx="1137">
                  <c:v>46.280695000000001</c:v>
                </c:pt>
                <c:pt idx="1138">
                  <c:v>46.161338999999998</c:v>
                </c:pt>
                <c:pt idx="1139">
                  <c:v>46.549249000000003</c:v>
                </c:pt>
                <c:pt idx="1140">
                  <c:v>46.419944000000001</c:v>
                </c:pt>
                <c:pt idx="1141">
                  <c:v>46.549249000000003</c:v>
                </c:pt>
                <c:pt idx="1142">
                  <c:v>46.728284000000002</c:v>
                </c:pt>
                <c:pt idx="1143">
                  <c:v>46.758122</c:v>
                </c:pt>
                <c:pt idx="1144">
                  <c:v>46.419944000000001</c:v>
                </c:pt>
                <c:pt idx="1145">
                  <c:v>46.33043</c:v>
                </c:pt>
                <c:pt idx="1146">
                  <c:v>45.892785000000003</c:v>
                </c:pt>
                <c:pt idx="1147">
                  <c:v>46.698445999999997</c:v>
                </c:pt>
                <c:pt idx="1148">
                  <c:v>47.006782999999999</c:v>
                </c:pt>
                <c:pt idx="1149">
                  <c:v>47.255443</c:v>
                </c:pt>
                <c:pt idx="1150">
                  <c:v>47.852231000000003</c:v>
                </c:pt>
                <c:pt idx="1151">
                  <c:v>47.613515</c:v>
                </c:pt>
                <c:pt idx="1152">
                  <c:v>46.927213999999999</c:v>
                </c:pt>
                <c:pt idx="1153">
                  <c:v>46.837696000000001</c:v>
                </c:pt>
                <c:pt idx="1154">
                  <c:v>46.579090000000001</c:v>
                </c:pt>
                <c:pt idx="1155">
                  <c:v>47.235554</c:v>
                </c:pt>
                <c:pt idx="1156">
                  <c:v>46.976945000000001</c:v>
                </c:pt>
                <c:pt idx="1157">
                  <c:v>47.195766999999996</c:v>
                </c:pt>
                <c:pt idx="1158">
                  <c:v>47.255443</c:v>
                </c:pt>
                <c:pt idx="1159">
                  <c:v>47.872123999999999</c:v>
                </c:pt>
                <c:pt idx="1160">
                  <c:v>47.882069000000001</c:v>
                </c:pt>
                <c:pt idx="1161">
                  <c:v>48.180461000000001</c:v>
                </c:pt>
                <c:pt idx="1162">
                  <c:v>48.021318000000001</c:v>
                </c:pt>
                <c:pt idx="1163">
                  <c:v>48.170515999999999</c:v>
                </c:pt>
                <c:pt idx="1164">
                  <c:v>46.469678999999999</c:v>
                </c:pt>
                <c:pt idx="1165">
                  <c:v>47.364854999999999</c:v>
                </c:pt>
                <c:pt idx="1166">
                  <c:v>47.325071999999999</c:v>
                </c:pt>
                <c:pt idx="1167">
                  <c:v>47.563783999999998</c:v>
                </c:pt>
                <c:pt idx="1168">
                  <c:v>46.449786000000003</c:v>
                </c:pt>
                <c:pt idx="1169">
                  <c:v>47.006782999999999</c:v>
                </c:pt>
                <c:pt idx="1170">
                  <c:v>47.066462999999999</c:v>
                </c:pt>
                <c:pt idx="1171">
                  <c:v>47.364854999999999</c:v>
                </c:pt>
                <c:pt idx="1172">
                  <c:v>46.887427000000002</c:v>
                </c:pt>
                <c:pt idx="1173">
                  <c:v>46.728284000000002</c:v>
                </c:pt>
                <c:pt idx="1174">
                  <c:v>46.738233000000001</c:v>
                </c:pt>
                <c:pt idx="1175">
                  <c:v>46.748178000000003</c:v>
                </c:pt>
                <c:pt idx="1176">
                  <c:v>46.698445999999997</c:v>
                </c:pt>
                <c:pt idx="1177">
                  <c:v>46.857588999999997</c:v>
                </c:pt>
                <c:pt idx="1178">
                  <c:v>46.768070999999999</c:v>
                </c:pt>
                <c:pt idx="1179">
                  <c:v>44.639538000000002</c:v>
                </c:pt>
                <c:pt idx="1180">
                  <c:v>45.504874999999998</c:v>
                </c:pt>
                <c:pt idx="1181">
                  <c:v>44.659430999999998</c:v>
                </c:pt>
                <c:pt idx="1182">
                  <c:v>44.619644000000001</c:v>
                </c:pt>
                <c:pt idx="1183">
                  <c:v>45.196534999999997</c:v>
                </c:pt>
                <c:pt idx="1184">
                  <c:v>44.550020000000004</c:v>
                </c:pt>
                <c:pt idx="1185">
                  <c:v>44.709161999999999</c:v>
                </c:pt>
                <c:pt idx="1186">
                  <c:v>45.465088999999999</c:v>
                </c:pt>
                <c:pt idx="1187">
                  <c:v>45.793322000000003</c:v>
                </c:pt>
                <c:pt idx="1188">
                  <c:v>46.419944000000001</c:v>
                </c:pt>
                <c:pt idx="1189">
                  <c:v>46.360267999999998</c:v>
                </c:pt>
                <c:pt idx="1190">
                  <c:v>46.320481000000001</c:v>
                </c:pt>
                <c:pt idx="1191">
                  <c:v>46.449786000000003</c:v>
                </c:pt>
                <c:pt idx="1192">
                  <c:v>46.927213999999999</c:v>
                </c:pt>
                <c:pt idx="1193">
                  <c:v>46.161338999999998</c:v>
                </c:pt>
                <c:pt idx="1194">
                  <c:v>46.954045000000001</c:v>
                </c:pt>
                <c:pt idx="1195">
                  <c:v>47.003900000000002</c:v>
                </c:pt>
                <c:pt idx="1196">
                  <c:v>46.694797999999999</c:v>
                </c:pt>
                <c:pt idx="1197">
                  <c:v>47.013872999999997</c:v>
                </c:pt>
                <c:pt idx="1198">
                  <c:v>47.163437999999999</c:v>
                </c:pt>
                <c:pt idx="1199">
                  <c:v>47.243209</c:v>
                </c:pt>
                <c:pt idx="1200">
                  <c:v>47.552311000000003</c:v>
                </c:pt>
                <c:pt idx="1201">
                  <c:v>45.558086000000003</c:v>
                </c:pt>
                <c:pt idx="1202">
                  <c:v>45.338723000000002</c:v>
                </c:pt>
                <c:pt idx="1203">
                  <c:v>45.029617000000002</c:v>
                </c:pt>
                <c:pt idx="1204">
                  <c:v>44.949849999999998</c:v>
                </c:pt>
                <c:pt idx="1205">
                  <c:v>45.019647999999997</c:v>
                </c:pt>
                <c:pt idx="1206">
                  <c:v>45.308807000000002</c:v>
                </c:pt>
                <c:pt idx="1207">
                  <c:v>45.887135000000001</c:v>
                </c:pt>
                <c:pt idx="1208">
                  <c:v>45.917046999999997</c:v>
                </c:pt>
                <c:pt idx="1209">
                  <c:v>45.438433000000003</c:v>
                </c:pt>
                <c:pt idx="1210">
                  <c:v>45.717624000000001</c:v>
                </c:pt>
                <c:pt idx="1211">
                  <c:v>43.384379000000003</c:v>
                </c:pt>
                <c:pt idx="1212">
                  <c:v>43.244784000000003</c:v>
                </c:pt>
                <c:pt idx="1213">
                  <c:v>43.254756999999998</c:v>
                </c:pt>
                <c:pt idx="1214">
                  <c:v>43.095219</c:v>
                </c:pt>
                <c:pt idx="1215">
                  <c:v>43.444206999999999</c:v>
                </c:pt>
                <c:pt idx="1216">
                  <c:v>43.364440000000002</c:v>
                </c:pt>
                <c:pt idx="1217">
                  <c:v>43.135100999999999</c:v>
                </c:pt>
                <c:pt idx="1218">
                  <c:v>43.533948000000002</c:v>
                </c:pt>
                <c:pt idx="1219">
                  <c:v>44.192042000000001</c:v>
                </c:pt>
                <c:pt idx="1220">
                  <c:v>45.578028000000003</c:v>
                </c:pt>
                <c:pt idx="1221">
                  <c:v>45.488287999999997</c:v>
                </c:pt>
                <c:pt idx="1222">
                  <c:v>45.807364</c:v>
                </c:pt>
                <c:pt idx="1223">
                  <c:v>46.894216999999998</c:v>
                </c:pt>
                <c:pt idx="1224">
                  <c:v>46.236122999999999</c:v>
                </c:pt>
                <c:pt idx="1225">
                  <c:v>45.199128000000002</c:v>
                </c:pt>
                <c:pt idx="1226">
                  <c:v>45.268926</c:v>
                </c:pt>
                <c:pt idx="1227">
                  <c:v>46.046672999999998</c:v>
                </c:pt>
                <c:pt idx="1228">
                  <c:v>45.807364</c:v>
                </c:pt>
                <c:pt idx="1229">
                  <c:v>44.909965</c:v>
                </c:pt>
                <c:pt idx="1230">
                  <c:v>44.840167000000001</c:v>
                </c:pt>
                <c:pt idx="1231">
                  <c:v>44.331637000000001</c:v>
                </c:pt>
                <c:pt idx="1232">
                  <c:v>44.521090999999998</c:v>
                </c:pt>
                <c:pt idx="1233">
                  <c:v>44.760396</c:v>
                </c:pt>
                <c:pt idx="1234">
                  <c:v>43.474119999999999</c:v>
                </c:pt>
                <c:pt idx="1235">
                  <c:v>44.351579999999998</c:v>
                </c:pt>
                <c:pt idx="1236">
                  <c:v>43.853023999999998</c:v>
                </c:pt>
                <c:pt idx="1237">
                  <c:v>43.085245999999998</c:v>
                </c:pt>
                <c:pt idx="1238">
                  <c:v>43.902878000000001</c:v>
                </c:pt>
                <c:pt idx="1239">
                  <c:v>44.401434999999999</c:v>
                </c:pt>
                <c:pt idx="1240">
                  <c:v>44.710540999999999</c:v>
                </c:pt>
                <c:pt idx="1241">
                  <c:v>44.860109999999999</c:v>
                </c:pt>
                <c:pt idx="1242">
                  <c:v>45.667769</c:v>
                </c:pt>
                <c:pt idx="1243">
                  <c:v>46.166325000000001</c:v>
                </c:pt>
                <c:pt idx="1244">
                  <c:v>46.006787000000003</c:v>
                </c:pt>
                <c:pt idx="1245">
                  <c:v>46.256065</c:v>
                </c:pt>
                <c:pt idx="1246">
                  <c:v>46.006787000000003</c:v>
                </c:pt>
                <c:pt idx="1247">
                  <c:v>46.425576999999997</c:v>
                </c:pt>
                <c:pt idx="1248">
                  <c:v>45.777451999999997</c:v>
                </c:pt>
                <c:pt idx="1249">
                  <c:v>45.298838000000003</c:v>
                </c:pt>
                <c:pt idx="1250">
                  <c:v>46.076585000000001</c:v>
                </c:pt>
                <c:pt idx="1251">
                  <c:v>45.907077000000001</c:v>
                </c:pt>
                <c:pt idx="1252">
                  <c:v>45.83728</c:v>
                </c:pt>
                <c:pt idx="1253">
                  <c:v>46.066614999999999</c:v>
                </c:pt>
                <c:pt idx="1254">
                  <c:v>46.375717999999999</c:v>
                </c:pt>
                <c:pt idx="1255">
                  <c:v>45.588002000000003</c:v>
                </c:pt>
                <c:pt idx="1256">
                  <c:v>45.639999000000003</c:v>
                </c:pt>
                <c:pt idx="1257">
                  <c:v>45.560001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59-4CF7-9509-3E8C289F3827}"/>
            </c:ext>
          </c:extLst>
        </c:ser>
        <c:ser>
          <c:idx val="1"/>
          <c:order val="1"/>
          <c:tx>
            <c:strRef>
              <c:f>ATS!$G$1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44.513361573506373</c:v>
                </c:pt>
                <c:pt idx="1259" formatCode="0.00">
                  <c:v>45.564776616078042</c:v>
                </c:pt>
                <c:pt idx="1260" formatCode="0.00">
                  <c:v>45.326855236376488</c:v>
                </c:pt>
                <c:pt idx="1261" formatCode="0.00">
                  <c:v>45.025397033186557</c:v>
                </c:pt>
                <c:pt idx="1262" formatCode="0.00">
                  <c:v>45.099861888811063</c:v>
                </c:pt>
                <c:pt idx="1263" formatCode="0.00">
                  <c:v>45.245320255804941</c:v>
                </c:pt>
                <c:pt idx="1264" formatCode="0.00">
                  <c:v>45.247003367412617</c:v>
                </c:pt>
                <c:pt idx="1265" formatCode="0.00">
                  <c:v>44.843824423357134</c:v>
                </c:pt>
                <c:pt idx="1266" formatCode="0.00">
                  <c:v>45.127375483716257</c:v>
                </c:pt>
                <c:pt idx="1267" formatCode="0.00">
                  <c:v>44.63444482418442</c:v>
                </c:pt>
                <c:pt idx="1268" formatCode="0.00">
                  <c:v>43.337260446691026</c:v>
                </c:pt>
                <c:pt idx="1269" formatCode="0.00">
                  <c:v>41.494970825031629</c:v>
                </c:pt>
                <c:pt idx="1270" formatCode="0.00">
                  <c:v>41.720355334379981</c:v>
                </c:pt>
                <c:pt idx="1271" formatCode="0.00">
                  <c:v>41.225864967403062</c:v>
                </c:pt>
                <c:pt idx="1272" formatCode="0.00">
                  <c:v>41.052288464811447</c:v>
                </c:pt>
                <c:pt idx="1273" formatCode="0.00">
                  <c:v>40.264962754028829</c:v>
                </c:pt>
                <c:pt idx="1274" formatCode="0.00">
                  <c:v>40.053591686026685</c:v>
                </c:pt>
                <c:pt idx="1275" formatCode="0.00">
                  <c:v>39.454109601794535</c:v>
                </c:pt>
                <c:pt idx="1276" formatCode="0.00">
                  <c:v>42.295002239902601</c:v>
                </c:pt>
                <c:pt idx="1277" formatCode="0.00">
                  <c:v>41.444032553817024</c:v>
                </c:pt>
                <c:pt idx="1278" formatCode="0.00">
                  <c:v>41.871347738121727</c:v>
                </c:pt>
                <c:pt idx="1279" formatCode="0.00">
                  <c:v>42.253149037661849</c:v>
                </c:pt>
                <c:pt idx="1280" formatCode="0.00">
                  <c:v>42.419301254302503</c:v>
                </c:pt>
                <c:pt idx="1281" formatCode="0.00">
                  <c:v>41.27819147379514</c:v>
                </c:pt>
                <c:pt idx="1282" formatCode="0.00">
                  <c:v>41.474273220262056</c:v>
                </c:pt>
                <c:pt idx="1283" formatCode="0.00">
                  <c:v>41.469839361660014</c:v>
                </c:pt>
                <c:pt idx="1284" formatCode="0.00">
                  <c:v>41.745661159008534</c:v>
                </c:pt>
                <c:pt idx="1285" formatCode="0.00">
                  <c:v>42.131217902403073</c:v>
                </c:pt>
                <c:pt idx="1286" formatCode="0.00">
                  <c:v>43.29860597150644</c:v>
                </c:pt>
                <c:pt idx="1287" formatCode="0.00">
                  <c:v>44.130319002789101</c:v>
                </c:pt>
                <c:pt idx="1288" formatCode="0.00">
                  <c:v>44.063731437930315</c:v>
                </c:pt>
                <c:pt idx="1289" formatCode="0.00">
                  <c:v>44.757094147042224</c:v>
                </c:pt>
                <c:pt idx="1290" formatCode="0.00">
                  <c:v>44.57788238983192</c:v>
                </c:pt>
                <c:pt idx="1291" formatCode="0.00">
                  <c:v>45.173129568128921</c:v>
                </c:pt>
                <c:pt idx="1292" formatCode="0.00">
                  <c:v>45.603186645704312</c:v>
                </c:pt>
                <c:pt idx="1293" formatCode="0.00">
                  <c:v>45.422854707308048</c:v>
                </c:pt>
                <c:pt idx="1294" formatCode="0.00">
                  <c:v>44.6974465788687</c:v>
                </c:pt>
                <c:pt idx="1295" formatCode="0.00">
                  <c:v>45.092211968534507</c:v>
                </c:pt>
                <c:pt idx="1296" formatCode="0.00">
                  <c:v>45.117870519429218</c:v>
                </c:pt>
                <c:pt idx="1297" formatCode="0.00">
                  <c:v>45.586988329636881</c:v>
                </c:pt>
                <c:pt idx="1298" formatCode="0.00">
                  <c:v>46.853160914974858</c:v>
                </c:pt>
                <c:pt idx="1299" formatCode="0.00">
                  <c:v>46.611542720182641</c:v>
                </c:pt>
                <c:pt idx="1300" formatCode="0.00">
                  <c:v>46.534332193433073</c:v>
                </c:pt>
                <c:pt idx="1301" formatCode="0.00">
                  <c:v>45.354278330487006</c:v>
                </c:pt>
                <c:pt idx="1302" formatCode="0.00">
                  <c:v>47.039505031797681</c:v>
                </c:pt>
                <c:pt idx="1303" formatCode="0.00">
                  <c:v>46.719307438975136</c:v>
                </c:pt>
                <c:pt idx="1304" formatCode="0.00">
                  <c:v>46.567714627479788</c:v>
                </c:pt>
                <c:pt idx="1305" formatCode="0.00">
                  <c:v>46.624684326994817</c:v>
                </c:pt>
                <c:pt idx="1306" formatCode="0.00">
                  <c:v>46.599040291254752</c:v>
                </c:pt>
                <c:pt idx="1307" formatCode="0.00">
                  <c:v>46.404212819447167</c:v>
                </c:pt>
                <c:pt idx="1308" formatCode="0.00">
                  <c:v>46.161961505264223</c:v>
                </c:pt>
                <c:pt idx="1309" formatCode="0.00">
                  <c:v>46.773250888098097</c:v>
                </c:pt>
                <c:pt idx="1310" formatCode="0.00">
                  <c:v>46.971838235907157</c:v>
                </c:pt>
                <c:pt idx="1311" formatCode="0.00">
                  <c:v>46.401119424573707</c:v>
                </c:pt>
                <c:pt idx="1312" formatCode="0.00">
                  <c:v>46.225145186220196</c:v>
                </c:pt>
                <c:pt idx="1313" formatCode="0.00">
                  <c:v>46.067572518833956</c:v>
                </c:pt>
                <c:pt idx="1314" formatCode="0.00">
                  <c:v>46.189829550926966</c:v>
                </c:pt>
                <c:pt idx="1315" formatCode="0.00">
                  <c:v>46.082023941154233</c:v>
                </c:pt>
                <c:pt idx="1316" formatCode="0.00">
                  <c:v>46.246350392134133</c:v>
                </c:pt>
                <c:pt idx="1317" formatCode="0.00">
                  <c:v>46.983091122946988</c:v>
                </c:pt>
                <c:pt idx="1318" formatCode="0.00">
                  <c:v>46.773635243252876</c:v>
                </c:pt>
                <c:pt idx="1319" formatCode="0.00">
                  <c:v>47.006850777671382</c:v>
                </c:pt>
                <c:pt idx="1320" formatCode="0.00">
                  <c:v>47.472944483157193</c:v>
                </c:pt>
                <c:pt idx="1321" formatCode="0.00">
                  <c:v>47.760932368002024</c:v>
                </c:pt>
                <c:pt idx="1322" formatCode="0.00">
                  <c:v>47.739297295669182</c:v>
                </c:pt>
                <c:pt idx="1323" formatCode="0.00">
                  <c:v>48.703463540007611</c:v>
                </c:pt>
                <c:pt idx="1324" formatCode="0.00">
                  <c:v>48.387338182721869</c:v>
                </c:pt>
                <c:pt idx="1325" formatCode="0.00">
                  <c:v>48.100069309226697</c:v>
                </c:pt>
                <c:pt idx="1326" formatCode="0.00">
                  <c:v>47.770605598249787</c:v>
                </c:pt>
                <c:pt idx="1327" formatCode="0.00">
                  <c:v>48.953012274681072</c:v>
                </c:pt>
                <c:pt idx="1328" formatCode="0.00">
                  <c:v>48.764011152227695</c:v>
                </c:pt>
                <c:pt idx="1329" formatCode="0.00">
                  <c:v>46.764062445653188</c:v>
                </c:pt>
                <c:pt idx="1330" formatCode="0.00">
                  <c:v>47.27432237686218</c:v>
                </c:pt>
                <c:pt idx="1331" formatCode="0.00">
                  <c:v>47.466666058607679</c:v>
                </c:pt>
                <c:pt idx="1332" formatCode="0.00">
                  <c:v>47.457367675860525</c:v>
                </c:pt>
                <c:pt idx="1333" formatCode="0.00">
                  <c:v>46.650242593148256</c:v>
                </c:pt>
                <c:pt idx="1334" formatCode="0.00">
                  <c:v>46.041140122652223</c:v>
                </c:pt>
                <c:pt idx="1335" formatCode="0.00">
                  <c:v>45.145506206904116</c:v>
                </c:pt>
                <c:pt idx="1336" formatCode="0.00">
                  <c:v>44.55599221599023</c:v>
                </c:pt>
                <c:pt idx="1337" formatCode="0.00">
                  <c:v>44.792732874012792</c:v>
                </c:pt>
                <c:pt idx="1338" formatCode="0.00">
                  <c:v>44.13833330423823</c:v>
                </c:pt>
                <c:pt idx="1339" formatCode="0.00">
                  <c:v>42.881969861477529</c:v>
                </c:pt>
                <c:pt idx="1340" formatCode="0.00">
                  <c:v>43.2867966469869</c:v>
                </c:pt>
                <c:pt idx="1341" formatCode="0.00">
                  <c:v>44.182483373537316</c:v>
                </c:pt>
                <c:pt idx="1342" formatCode="0.00">
                  <c:v>44.249142805972838</c:v>
                </c:pt>
                <c:pt idx="1343" formatCode="0.00">
                  <c:v>43.590350002213363</c:v>
                </c:pt>
                <c:pt idx="1344" formatCode="0.00">
                  <c:v>42.922419380786479</c:v>
                </c:pt>
                <c:pt idx="1345" formatCode="0.00">
                  <c:v>43.494421480506468</c:v>
                </c:pt>
                <c:pt idx="1346" formatCode="0.00">
                  <c:v>43.669626899369</c:v>
                </c:pt>
                <c:pt idx="1347" formatCode="0.00">
                  <c:v>43.876817381398205</c:v>
                </c:pt>
                <c:pt idx="1348" formatCode="0.00">
                  <c:v>43.57100513356184</c:v>
                </c:pt>
                <c:pt idx="1349" formatCode="0.00">
                  <c:v>43.805441188161403</c:v>
                </c:pt>
                <c:pt idx="1350" formatCode="0.00">
                  <c:v>43.346802025270406</c:v>
                </c:pt>
                <c:pt idx="1351" formatCode="0.00">
                  <c:v>43.309103221308625</c:v>
                </c:pt>
                <c:pt idx="1352" formatCode="0.00">
                  <c:v>43.637709200167485</c:v>
                </c:pt>
                <c:pt idx="1353" formatCode="0.00">
                  <c:v>42.236655196085358</c:v>
                </c:pt>
                <c:pt idx="1354" formatCode="0.00">
                  <c:v>42.328434122580106</c:v>
                </c:pt>
                <c:pt idx="1355" formatCode="0.00">
                  <c:v>42.067811298020743</c:v>
                </c:pt>
                <c:pt idx="1356" formatCode="0.00">
                  <c:v>41.66103484272967</c:v>
                </c:pt>
                <c:pt idx="1357" formatCode="0.00">
                  <c:v>41.460503773814843</c:v>
                </c:pt>
                <c:pt idx="1358" formatCode="0.00">
                  <c:v>42.604563703924164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59-4CF7-9509-3E8C289F3827}"/>
            </c:ext>
          </c:extLst>
        </c:ser>
        <c:ser>
          <c:idx val="2"/>
          <c:order val="2"/>
          <c:tx>
            <c:strRef>
              <c:f>ATS!$H$1</c:f>
              <c:strCache>
                <c:ptCount val="1"/>
                <c:pt idx="0">
                  <c:v>GARCH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45.418060296286399</c:v>
                </c:pt>
                <c:pt idx="1259" formatCode="0.00">
                  <c:v>43.898661496818377</c:v>
                </c:pt>
                <c:pt idx="1260" formatCode="0.00">
                  <c:v>46.44206788517603</c:v>
                </c:pt>
                <c:pt idx="1261" formatCode="0.00">
                  <c:v>45.671430466061054</c:v>
                </c:pt>
                <c:pt idx="1262" formatCode="0.00">
                  <c:v>44.475291104824578</c:v>
                </c:pt>
                <c:pt idx="1263" formatCode="0.00">
                  <c:v>45.116216582924743</c:v>
                </c:pt>
                <c:pt idx="1264" formatCode="0.00">
                  <c:v>45.397382928160134</c:v>
                </c:pt>
                <c:pt idx="1265" formatCode="0.00">
                  <c:v>45.436073000829715</c:v>
                </c:pt>
                <c:pt idx="1266" formatCode="0.00">
                  <c:v>44.7446826715844</c:v>
                </c:pt>
                <c:pt idx="1267" formatCode="0.00">
                  <c:v>45.469639915230871</c:v>
                </c:pt>
                <c:pt idx="1268" formatCode="0.00">
                  <c:v>45.867966850004777</c:v>
                </c:pt>
                <c:pt idx="1269" formatCode="0.00">
                  <c:v>42.439533677926306</c:v>
                </c:pt>
                <c:pt idx="1270" formatCode="0.00">
                  <c:v>41.403342549983513</c:v>
                </c:pt>
                <c:pt idx="1271" formatCode="0.00">
                  <c:v>41.425869878948433</c:v>
                </c:pt>
                <c:pt idx="1272" formatCode="0.00">
                  <c:v>42.319114161610315</c:v>
                </c:pt>
                <c:pt idx="1273" formatCode="0.00">
                  <c:v>41.464836646365036</c:v>
                </c:pt>
                <c:pt idx="1274" formatCode="0.00">
                  <c:v>39.216044348756149</c:v>
                </c:pt>
                <c:pt idx="1275" formatCode="0.00">
                  <c:v>39.119740089638547</c:v>
                </c:pt>
                <c:pt idx="1276" formatCode="0.00">
                  <c:v>40.10778622914998</c:v>
                </c:pt>
                <c:pt idx="1277" formatCode="0.00">
                  <c:v>42.661289345814559</c:v>
                </c:pt>
                <c:pt idx="1278" formatCode="0.00">
                  <c:v>40.948232439579684</c:v>
                </c:pt>
                <c:pt idx="1279" formatCode="0.00">
                  <c:v>42.23593797419808</c:v>
                </c:pt>
                <c:pt idx="1280" formatCode="0.00">
                  <c:v>41.927376337814486</c:v>
                </c:pt>
                <c:pt idx="1281" formatCode="0.00">
                  <c:v>42.334800893886403</c:v>
                </c:pt>
                <c:pt idx="1282" formatCode="0.00">
                  <c:v>40.928766351497408</c:v>
                </c:pt>
                <c:pt idx="1283" formatCode="0.00">
                  <c:v>41.12767995436225</c:v>
                </c:pt>
                <c:pt idx="1284" formatCode="0.00">
                  <c:v>41.777140573951172</c:v>
                </c:pt>
                <c:pt idx="1285" formatCode="0.00">
                  <c:v>41.200821261217783</c:v>
                </c:pt>
                <c:pt idx="1286" formatCode="0.00">
                  <c:v>42.457858218017698</c:v>
                </c:pt>
                <c:pt idx="1287" formatCode="0.00">
                  <c:v>42.900740370008968</c:v>
                </c:pt>
                <c:pt idx="1288" formatCode="0.00">
                  <c:v>43.774598248369038</c:v>
                </c:pt>
                <c:pt idx="1289" formatCode="0.00">
                  <c:v>45.050215721675912</c:v>
                </c:pt>
                <c:pt idx="1290" formatCode="0.00">
                  <c:v>45.49650917134533</c:v>
                </c:pt>
                <c:pt idx="1291" formatCode="0.00">
                  <c:v>44.23240338485769</c:v>
                </c:pt>
                <c:pt idx="1292" formatCode="0.00">
                  <c:v>44.621028493529593</c:v>
                </c:pt>
                <c:pt idx="1293" formatCode="0.00">
                  <c:v>45.391736528892388</c:v>
                </c:pt>
                <c:pt idx="1294" formatCode="0.00">
                  <c:v>46.322299065029362</c:v>
                </c:pt>
                <c:pt idx="1295" formatCode="0.00">
                  <c:v>44.716063335542081</c:v>
                </c:pt>
                <c:pt idx="1296" formatCode="0.00">
                  <c:v>45.371795318134453</c:v>
                </c:pt>
                <c:pt idx="1297" formatCode="0.00">
                  <c:v>45.344208757256482</c:v>
                </c:pt>
                <c:pt idx="1298" formatCode="0.00">
                  <c:v>46.941671735198398</c:v>
                </c:pt>
                <c:pt idx="1299" formatCode="0.00">
                  <c:v>46.986126247850756</c:v>
                </c:pt>
                <c:pt idx="1300" formatCode="0.00">
                  <c:v>46.050847776269286</c:v>
                </c:pt>
                <c:pt idx="1301" formatCode="0.00">
                  <c:v>46.626681671870699</c:v>
                </c:pt>
                <c:pt idx="1302" formatCode="0.00">
                  <c:v>45.597948739255642</c:v>
                </c:pt>
                <c:pt idx="1303" formatCode="0.00">
                  <c:v>47.736917098112912</c:v>
                </c:pt>
                <c:pt idx="1304" formatCode="0.00">
                  <c:v>46.196535533454743</c:v>
                </c:pt>
                <c:pt idx="1305" formatCode="0.00">
                  <c:v>46.730548299869227</c:v>
                </c:pt>
                <c:pt idx="1306" formatCode="0.00">
                  <c:v>46.150467876183242</c:v>
                </c:pt>
                <c:pt idx="1307" formatCode="0.00">
                  <c:v>47.399982124858887</c:v>
                </c:pt>
                <c:pt idx="1308" formatCode="0.00">
                  <c:v>47.248157606874337</c:v>
                </c:pt>
                <c:pt idx="1309" formatCode="0.00">
                  <c:v>45.672287900681631</c:v>
                </c:pt>
                <c:pt idx="1310" formatCode="0.00">
                  <c:v>47.023999871118647</c:v>
                </c:pt>
                <c:pt idx="1311" formatCode="0.00">
                  <c:v>47.218151924559102</c:v>
                </c:pt>
                <c:pt idx="1312" formatCode="0.00">
                  <c:v>45.610094067462242</c:v>
                </c:pt>
                <c:pt idx="1313" formatCode="0.00">
                  <c:v>47.363455566117153</c:v>
                </c:pt>
                <c:pt idx="1314" formatCode="0.00">
                  <c:v>46.415818081429578</c:v>
                </c:pt>
                <c:pt idx="1315" formatCode="0.00">
                  <c:v>46.668738402187039</c:v>
                </c:pt>
                <c:pt idx="1316" formatCode="0.00">
                  <c:v>46.902959665629467</c:v>
                </c:pt>
                <c:pt idx="1317" formatCode="0.00">
                  <c:v>46.48569831527589</c:v>
                </c:pt>
                <c:pt idx="1318" formatCode="0.00">
                  <c:v>46.372884515398631</c:v>
                </c:pt>
                <c:pt idx="1319" formatCode="0.00">
                  <c:v>45.834306527560322</c:v>
                </c:pt>
                <c:pt idx="1320" formatCode="0.00">
                  <c:v>45.816613968567772</c:v>
                </c:pt>
                <c:pt idx="1321" formatCode="0.00">
                  <c:v>46.823752669464199</c:v>
                </c:pt>
                <c:pt idx="1322" formatCode="0.00">
                  <c:v>47.981046633232694</c:v>
                </c:pt>
                <c:pt idx="1323" formatCode="0.00">
                  <c:v>46.730907844927664</c:v>
                </c:pt>
                <c:pt idx="1324" formatCode="0.00">
                  <c:v>49.919636991524008</c:v>
                </c:pt>
                <c:pt idx="1325" formatCode="0.00">
                  <c:v>47.198712237639924</c:v>
                </c:pt>
                <c:pt idx="1326" formatCode="0.00">
                  <c:v>47.99031137697655</c:v>
                </c:pt>
                <c:pt idx="1327" formatCode="0.00">
                  <c:v>47.070427960631697</c:v>
                </c:pt>
                <c:pt idx="1328" formatCode="0.00">
                  <c:v>49.23915133949621</c:v>
                </c:pt>
                <c:pt idx="1329" formatCode="0.00">
                  <c:v>49.06567155108236</c:v>
                </c:pt>
                <c:pt idx="1330" formatCode="0.00">
                  <c:v>46.778437452660626</c:v>
                </c:pt>
                <c:pt idx="1331" formatCode="0.00">
                  <c:v>47.157278002803196</c:v>
                </c:pt>
                <c:pt idx="1332" formatCode="0.00">
                  <c:v>47.229078632250527</c:v>
                </c:pt>
                <c:pt idx="1333" formatCode="0.00">
                  <c:v>47.676959668846038</c:v>
                </c:pt>
                <c:pt idx="1334" formatCode="0.00">
                  <c:v>47.250661920857709</c:v>
                </c:pt>
                <c:pt idx="1335" formatCode="0.00">
                  <c:v>47.068470117206381</c:v>
                </c:pt>
                <c:pt idx="1336" formatCode="0.00">
                  <c:v>44.821845412672609</c:v>
                </c:pt>
                <c:pt idx="1337" formatCode="0.00">
                  <c:v>45.463902479391159</c:v>
                </c:pt>
                <c:pt idx="1338" formatCode="0.00">
                  <c:v>44.057107480083396</c:v>
                </c:pt>
                <c:pt idx="1339" formatCode="0.00">
                  <c:v>44.029194363516702</c:v>
                </c:pt>
                <c:pt idx="1340" formatCode="0.00">
                  <c:v>41.695349539977336</c:v>
                </c:pt>
                <c:pt idx="1341" formatCode="0.00">
                  <c:v>43.750614142533578</c:v>
                </c:pt>
                <c:pt idx="1342" formatCode="0.00">
                  <c:v>43.920320034221596</c:v>
                </c:pt>
                <c:pt idx="1343" formatCode="0.00">
                  <c:v>44.970291222978162</c:v>
                </c:pt>
                <c:pt idx="1344" formatCode="0.00">
                  <c:v>42.605169254819685</c:v>
                </c:pt>
                <c:pt idx="1345" formatCode="0.00">
                  <c:v>41.298427305349598</c:v>
                </c:pt>
                <c:pt idx="1346" formatCode="0.00">
                  <c:v>43.863090750800275</c:v>
                </c:pt>
                <c:pt idx="1347" formatCode="0.00">
                  <c:v>43.94733292621595</c:v>
                </c:pt>
                <c:pt idx="1348" formatCode="0.00">
                  <c:v>43.336960427174688</c:v>
                </c:pt>
                <c:pt idx="1349" formatCode="0.00">
                  <c:v>43.724512112982147</c:v>
                </c:pt>
                <c:pt idx="1350" formatCode="0.00">
                  <c:v>44.281588936555451</c:v>
                </c:pt>
                <c:pt idx="1351" formatCode="0.00">
                  <c:v>42.7975156799193</c:v>
                </c:pt>
                <c:pt idx="1352" formatCode="0.00">
                  <c:v>43.35176783999384</c:v>
                </c:pt>
                <c:pt idx="1353" formatCode="0.00">
                  <c:v>42.932196312691907</c:v>
                </c:pt>
                <c:pt idx="1354" formatCode="0.00">
                  <c:v>42.13373017392496</c:v>
                </c:pt>
                <c:pt idx="1355" formatCode="0.00">
                  <c:v>41.355592283146592</c:v>
                </c:pt>
                <c:pt idx="1356" formatCode="0.00">
                  <c:v>42.806283879504157</c:v>
                </c:pt>
                <c:pt idx="1357" formatCode="0.00">
                  <c:v>42.089701989713753</c:v>
                </c:pt>
                <c:pt idx="1358" formatCode="0.00">
                  <c:v>42.08257978634996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59-4CF7-9509-3E8C289F3827}"/>
            </c:ext>
          </c:extLst>
        </c:ser>
        <c:ser>
          <c:idx val="3"/>
          <c:order val="3"/>
          <c:tx>
            <c:strRef>
              <c:f>ATS!$I$1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45.725419279969493</c:v>
                </c:pt>
                <c:pt idx="1259" formatCode="0.00">
                  <c:v>43.795441720461234</c:v>
                </c:pt>
                <c:pt idx="1260" formatCode="0.00">
                  <c:v>44.587763679169363</c:v>
                </c:pt>
                <c:pt idx="1261" formatCode="0.00">
                  <c:v>45.114978641647092</c:v>
                </c:pt>
                <c:pt idx="1262" formatCode="0.00">
                  <c:v>44.677396130909941</c:v>
                </c:pt>
                <c:pt idx="1263" formatCode="0.00">
                  <c:v>45.682263880614151</c:v>
                </c:pt>
                <c:pt idx="1264" formatCode="0.00">
                  <c:v>45.532906742555703</c:v>
                </c:pt>
                <c:pt idx="1265" formatCode="0.00">
                  <c:v>44.617365528856524</c:v>
                </c:pt>
                <c:pt idx="1266" formatCode="0.00">
                  <c:v>44.286627561036283</c:v>
                </c:pt>
                <c:pt idx="1267" formatCode="0.00">
                  <c:v>44.299500127117703</c:v>
                </c:pt>
                <c:pt idx="1268" formatCode="0.00">
                  <c:v>44.215904010065813</c:v>
                </c:pt>
                <c:pt idx="1269" formatCode="0.00">
                  <c:v>43.058569011572281</c:v>
                </c:pt>
                <c:pt idx="1270" formatCode="0.00">
                  <c:v>41.559269784221065</c:v>
                </c:pt>
                <c:pt idx="1271" formatCode="0.00">
                  <c:v>42.129202877398491</c:v>
                </c:pt>
                <c:pt idx="1272" formatCode="0.00">
                  <c:v>40.916224936406529</c:v>
                </c:pt>
                <c:pt idx="1273" formatCode="0.00">
                  <c:v>40.841628406824654</c:v>
                </c:pt>
                <c:pt idx="1274" formatCode="0.00">
                  <c:v>39.753552815999839</c:v>
                </c:pt>
                <c:pt idx="1275" formatCode="0.00">
                  <c:v>40.290212616112733</c:v>
                </c:pt>
                <c:pt idx="1276" formatCode="0.00">
                  <c:v>38.967770059559001</c:v>
                </c:pt>
                <c:pt idx="1277" formatCode="0.00">
                  <c:v>41.283889373004776</c:v>
                </c:pt>
                <c:pt idx="1278" formatCode="0.00">
                  <c:v>40.606054322521359</c:v>
                </c:pt>
                <c:pt idx="1279" formatCode="0.00">
                  <c:v>41.075064378129674</c:v>
                </c:pt>
                <c:pt idx="1280" formatCode="0.00">
                  <c:v>42.010635060856877</c:v>
                </c:pt>
                <c:pt idx="1281" formatCode="0.00">
                  <c:v>41.947442788515332</c:v>
                </c:pt>
                <c:pt idx="1282" formatCode="0.00">
                  <c:v>40.946010257033343</c:v>
                </c:pt>
                <c:pt idx="1283" formatCode="0.00">
                  <c:v>41.016480432458749</c:v>
                </c:pt>
                <c:pt idx="1284" formatCode="0.00">
                  <c:v>41.633445309696988</c:v>
                </c:pt>
                <c:pt idx="1285" formatCode="0.00">
                  <c:v>41.77917799452036</c:v>
                </c:pt>
                <c:pt idx="1286" formatCode="0.00">
                  <c:v>42.399764269522294</c:v>
                </c:pt>
                <c:pt idx="1287" formatCode="0.00">
                  <c:v>42.947653752146444</c:v>
                </c:pt>
                <c:pt idx="1288" formatCode="0.00">
                  <c:v>44.097772415468029</c:v>
                </c:pt>
                <c:pt idx="1289" formatCode="0.00">
                  <c:v>44.288786961559843</c:v>
                </c:pt>
                <c:pt idx="1290" formatCode="0.00">
                  <c:v>45.497570987458531</c:v>
                </c:pt>
                <c:pt idx="1291" formatCode="0.00">
                  <c:v>44.017654997600644</c:v>
                </c:pt>
                <c:pt idx="1292" formatCode="0.00">
                  <c:v>45.014360901989392</c:v>
                </c:pt>
                <c:pt idx="1293" formatCode="0.00">
                  <c:v>46.221928057246437</c:v>
                </c:pt>
                <c:pt idx="1294" formatCode="0.00">
                  <c:v>44.684427629163771</c:v>
                </c:pt>
                <c:pt idx="1295" formatCode="0.00">
                  <c:v>44.702981426481372</c:v>
                </c:pt>
                <c:pt idx="1296" formatCode="0.00">
                  <c:v>45.023287023607317</c:v>
                </c:pt>
                <c:pt idx="1297" formatCode="0.00">
                  <c:v>44.938088348757674</c:v>
                </c:pt>
                <c:pt idx="1298" formatCode="0.00">
                  <c:v>46.524979472510729</c:v>
                </c:pt>
                <c:pt idx="1299" formatCode="0.00">
                  <c:v>46.026159619110317</c:v>
                </c:pt>
                <c:pt idx="1300" formatCode="0.00">
                  <c:v>46.70871060171325</c:v>
                </c:pt>
                <c:pt idx="1301" formatCode="0.00">
                  <c:v>46.189127736819103</c:v>
                </c:pt>
                <c:pt idx="1302" formatCode="0.00">
                  <c:v>44.973340915261133</c:v>
                </c:pt>
                <c:pt idx="1303" formatCode="0.00">
                  <c:v>46.077399839285036</c:v>
                </c:pt>
                <c:pt idx="1304" formatCode="0.00">
                  <c:v>46.781172656504495</c:v>
                </c:pt>
                <c:pt idx="1305" formatCode="0.00">
                  <c:v>47.085485471392751</c:v>
                </c:pt>
                <c:pt idx="1306" formatCode="0.00">
                  <c:v>45.849185592950043</c:v>
                </c:pt>
                <c:pt idx="1307" formatCode="0.00">
                  <c:v>47.154356198202549</c:v>
                </c:pt>
                <c:pt idx="1308" formatCode="0.00">
                  <c:v>46.175490817781274</c:v>
                </c:pt>
                <c:pt idx="1309" formatCode="0.00">
                  <c:v>46.039265407056519</c:v>
                </c:pt>
                <c:pt idx="1310" formatCode="0.00">
                  <c:v>47.076251384323754</c:v>
                </c:pt>
                <c:pt idx="1311" formatCode="0.00">
                  <c:v>47.498490029305735</c:v>
                </c:pt>
                <c:pt idx="1312" formatCode="0.00">
                  <c:v>46.536527170844217</c:v>
                </c:pt>
                <c:pt idx="1313" formatCode="0.00">
                  <c:v>47.082195721197493</c:v>
                </c:pt>
                <c:pt idx="1314" formatCode="0.00">
                  <c:v>46.809759675231675</c:v>
                </c:pt>
                <c:pt idx="1315" formatCode="0.00">
                  <c:v>47.255697639331927</c:v>
                </c:pt>
                <c:pt idx="1316" formatCode="0.00">
                  <c:v>45.359774865896938</c:v>
                </c:pt>
                <c:pt idx="1317" formatCode="0.00">
                  <c:v>44.89622566959823</c:v>
                </c:pt>
                <c:pt idx="1318" formatCode="0.00">
                  <c:v>48.085018823075863</c:v>
                </c:pt>
                <c:pt idx="1319" formatCode="0.00">
                  <c:v>46.783586045726302</c:v>
                </c:pt>
                <c:pt idx="1320" formatCode="0.00">
                  <c:v>46.906078847094129</c:v>
                </c:pt>
                <c:pt idx="1321" formatCode="0.00">
                  <c:v>47.76149699261957</c:v>
                </c:pt>
                <c:pt idx="1322" formatCode="0.00">
                  <c:v>48.788044589667464</c:v>
                </c:pt>
                <c:pt idx="1323" formatCode="0.00">
                  <c:v>46.82579127964663</c:v>
                </c:pt>
                <c:pt idx="1324" formatCode="0.00">
                  <c:v>49.881352199560119</c:v>
                </c:pt>
                <c:pt idx="1325" formatCode="0.00">
                  <c:v>49.343810923526547</c:v>
                </c:pt>
                <c:pt idx="1326" formatCode="0.00">
                  <c:v>47.327321502452939</c:v>
                </c:pt>
                <c:pt idx="1327" formatCode="0.00">
                  <c:v>46.886745425065634</c:v>
                </c:pt>
                <c:pt idx="1328" formatCode="0.00">
                  <c:v>46.870999714294292</c:v>
                </c:pt>
                <c:pt idx="1329" formatCode="0.00">
                  <c:v>49.34125298829067</c:v>
                </c:pt>
                <c:pt idx="1330" formatCode="0.00">
                  <c:v>46.915314425968546</c:v>
                </c:pt>
                <c:pt idx="1331" formatCode="0.00">
                  <c:v>46.715908062778176</c:v>
                </c:pt>
                <c:pt idx="1332" formatCode="0.00">
                  <c:v>47.26838193447032</c:v>
                </c:pt>
                <c:pt idx="1333" formatCode="0.00">
                  <c:v>47.113109254175548</c:v>
                </c:pt>
                <c:pt idx="1334" formatCode="0.00">
                  <c:v>46.541428449944483</c:v>
                </c:pt>
                <c:pt idx="1335" formatCode="0.00">
                  <c:v>46.1551682331786</c:v>
                </c:pt>
                <c:pt idx="1336" formatCode="0.00">
                  <c:v>44.550264481206717</c:v>
                </c:pt>
                <c:pt idx="1337" formatCode="0.00">
                  <c:v>45.375568372277151</c:v>
                </c:pt>
                <c:pt idx="1338" formatCode="0.00">
                  <c:v>44.29695284740955</c:v>
                </c:pt>
                <c:pt idx="1339" formatCode="0.00">
                  <c:v>43.299881997970992</c:v>
                </c:pt>
                <c:pt idx="1340" formatCode="0.00">
                  <c:v>42.501628416404422</c:v>
                </c:pt>
                <c:pt idx="1341" formatCode="0.00">
                  <c:v>42.951153135737265</c:v>
                </c:pt>
                <c:pt idx="1342" formatCode="0.00">
                  <c:v>43.574537184346475</c:v>
                </c:pt>
                <c:pt idx="1343" formatCode="0.00">
                  <c:v>44.522900892425412</c:v>
                </c:pt>
                <c:pt idx="1344" formatCode="0.00">
                  <c:v>43.521235448334814</c:v>
                </c:pt>
                <c:pt idx="1345" formatCode="0.00">
                  <c:v>43.095363352476873</c:v>
                </c:pt>
                <c:pt idx="1346" formatCode="0.00">
                  <c:v>43.635409180891571</c:v>
                </c:pt>
                <c:pt idx="1347" formatCode="0.00">
                  <c:v>42.957771835217351</c:v>
                </c:pt>
                <c:pt idx="1348" formatCode="0.00">
                  <c:v>43.117501091402339</c:v>
                </c:pt>
                <c:pt idx="1349" formatCode="0.00">
                  <c:v>43.704370777168307</c:v>
                </c:pt>
                <c:pt idx="1350" formatCode="0.00">
                  <c:v>44.023007034052874</c:v>
                </c:pt>
                <c:pt idx="1351" formatCode="0.00">
                  <c:v>43.704246285008814</c:v>
                </c:pt>
                <c:pt idx="1352" formatCode="0.00">
                  <c:v>44.618815147274404</c:v>
                </c:pt>
                <c:pt idx="1353" formatCode="0.00">
                  <c:v>42.9097396492649</c:v>
                </c:pt>
                <c:pt idx="1354" formatCode="0.00">
                  <c:v>41.596542432266361</c:v>
                </c:pt>
                <c:pt idx="1355" formatCode="0.00">
                  <c:v>42.750636936306314</c:v>
                </c:pt>
                <c:pt idx="1356" formatCode="0.00">
                  <c:v>43.03064500579061</c:v>
                </c:pt>
                <c:pt idx="1357" formatCode="0.00">
                  <c:v>40.75980151018527</c:v>
                </c:pt>
                <c:pt idx="1358" formatCode="0.00">
                  <c:v>41.772369317579098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59-4CF7-9509-3E8C289F3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8707272"/>
        <c:axId val="618708912"/>
      </c:lineChart>
      <c:dateAx>
        <c:axId val="618707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08912"/>
        <c:crosses val="autoZero"/>
        <c:auto val="1"/>
        <c:lblOffset val="100"/>
        <c:baseTimeUnit val="days"/>
      </c:dateAx>
      <c:valAx>
        <c:axId val="61870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70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062948965911637E-2"/>
          <c:y val="7.4950701975601733E-2"/>
          <c:w val="0.92647541359488339"/>
          <c:h val="0.83142785746445158"/>
        </c:manualLayout>
      </c:layout>
      <c:lineChart>
        <c:grouping val="standard"/>
        <c:varyColors val="0"/>
        <c:ser>
          <c:idx val="0"/>
          <c:order val="0"/>
          <c:tx>
            <c:strRef>
              <c:f>ABTTS!$B$1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ABTTS!$A$2:$A$1360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ABTTS!$B$2:$B$1360</c:f>
              <c:numCache>
                <c:formatCode>General</c:formatCode>
                <c:ptCount val="1359"/>
                <c:pt idx="0">
                  <c:v>24.069265999999999</c:v>
                </c:pt>
                <c:pt idx="1">
                  <c:v>23.975908</c:v>
                </c:pt>
                <c:pt idx="2">
                  <c:v>23.920743000000002</c:v>
                </c:pt>
                <c:pt idx="3">
                  <c:v>23.704322999999999</c:v>
                </c:pt>
                <c:pt idx="4">
                  <c:v>23.700078999999999</c:v>
                </c:pt>
                <c:pt idx="5">
                  <c:v>23.810410999999998</c:v>
                </c:pt>
                <c:pt idx="6">
                  <c:v>23.720523</c:v>
                </c:pt>
                <c:pt idx="7">
                  <c:v>23.609241000000001</c:v>
                </c:pt>
                <c:pt idx="8">
                  <c:v>23.724803999999999</c:v>
                </c:pt>
                <c:pt idx="9">
                  <c:v>23.844647999999999</c:v>
                </c:pt>
                <c:pt idx="10">
                  <c:v>23.694842000000001</c:v>
                </c:pt>
                <c:pt idx="11">
                  <c:v>23.724803999999999</c:v>
                </c:pt>
                <c:pt idx="12">
                  <c:v>23.866049</c:v>
                </c:pt>
                <c:pt idx="13">
                  <c:v>23.848927</c:v>
                </c:pt>
                <c:pt idx="14">
                  <c:v>23.960211000000001</c:v>
                </c:pt>
                <c:pt idx="15">
                  <c:v>23.639199999999999</c:v>
                </c:pt>
                <c:pt idx="16">
                  <c:v>23.485116000000001</c:v>
                </c:pt>
                <c:pt idx="17">
                  <c:v>23.549318</c:v>
                </c:pt>
                <c:pt idx="18">
                  <c:v>23.313911000000001</c:v>
                </c:pt>
                <c:pt idx="19">
                  <c:v>23.176946999999998</c:v>
                </c:pt>
                <c:pt idx="20">
                  <c:v>23.224028000000001</c:v>
                </c:pt>
                <c:pt idx="21">
                  <c:v>23.305351000000002</c:v>
                </c:pt>
                <c:pt idx="22">
                  <c:v>23.540758</c:v>
                </c:pt>
                <c:pt idx="23">
                  <c:v>23.707682999999999</c:v>
                </c:pt>
                <c:pt idx="24">
                  <c:v>23.844647999999999</c:v>
                </c:pt>
                <c:pt idx="25">
                  <c:v>23.784725000000002</c:v>
                </c:pt>
                <c:pt idx="26">
                  <c:v>23.652041000000001</c:v>
                </c:pt>
                <c:pt idx="27">
                  <c:v>23.587838999999999</c:v>
                </c:pt>
                <c:pt idx="28">
                  <c:v>23.609241000000001</c:v>
                </c:pt>
                <c:pt idx="29">
                  <c:v>23.574998000000001</c:v>
                </c:pt>
                <c:pt idx="30">
                  <c:v>23.737645000000001</c:v>
                </c:pt>
                <c:pt idx="31">
                  <c:v>23.904568999999999</c:v>
                </c:pt>
                <c:pt idx="32">
                  <c:v>24.122857</c:v>
                </c:pt>
                <c:pt idx="33">
                  <c:v>24.037254000000001</c:v>
                </c:pt>
                <c:pt idx="34">
                  <c:v>24.067215000000001</c:v>
                </c:pt>
                <c:pt idx="35">
                  <c:v>24.092896</c:v>
                </c:pt>
                <c:pt idx="36">
                  <c:v>24.268381000000002</c:v>
                </c:pt>
                <c:pt idx="37">
                  <c:v>24.225579</c:v>
                </c:pt>
                <c:pt idx="38">
                  <c:v>24.413906000000001</c:v>
                </c:pt>
                <c:pt idx="39">
                  <c:v>24.229859999999999</c:v>
                </c:pt>
                <c:pt idx="40">
                  <c:v>24.533750000000001</c:v>
                </c:pt>
                <c:pt idx="41">
                  <c:v>24.563711000000001</c:v>
                </c:pt>
                <c:pt idx="42">
                  <c:v>24.516628999999998</c:v>
                </c:pt>
                <c:pt idx="43">
                  <c:v>24.118576000000001</c:v>
                </c:pt>
                <c:pt idx="44">
                  <c:v>24.080054000000001</c:v>
                </c:pt>
                <c:pt idx="45">
                  <c:v>24.606511999999999</c:v>
                </c:pt>
                <c:pt idx="46">
                  <c:v>24.803398999999999</c:v>
                </c:pt>
                <c:pt idx="47">
                  <c:v>24.923241000000001</c:v>
                </c:pt>
                <c:pt idx="48">
                  <c:v>25.222852</c:v>
                </c:pt>
                <c:pt idx="49">
                  <c:v>25.248532999999998</c:v>
                </c:pt>
                <c:pt idx="50">
                  <c:v>25.299893999999998</c:v>
                </c:pt>
                <c:pt idx="51">
                  <c:v>25.432579</c:v>
                </c:pt>
                <c:pt idx="52">
                  <c:v>25.774989999999999</c:v>
                </c:pt>
                <c:pt idx="53">
                  <c:v>25.852032000000001</c:v>
                </c:pt>
                <c:pt idx="54">
                  <c:v>25.847752</c:v>
                </c:pt>
                <c:pt idx="55">
                  <c:v>25.727907999999999</c:v>
                </c:pt>
                <c:pt idx="56">
                  <c:v>25.852032000000001</c:v>
                </c:pt>
                <c:pt idx="57">
                  <c:v>26.104561</c:v>
                </c:pt>
                <c:pt idx="58">
                  <c:v>26.250084999999999</c:v>
                </c:pt>
                <c:pt idx="59">
                  <c:v>26.160202000000002</c:v>
                </c:pt>
                <c:pt idx="60">
                  <c:v>26.100280000000001</c:v>
                </c:pt>
                <c:pt idx="61">
                  <c:v>26.232965</c:v>
                </c:pt>
                <c:pt idx="62">
                  <c:v>26.211563000000002</c:v>
                </c:pt>
                <c:pt idx="63">
                  <c:v>26.168762999999998</c:v>
                </c:pt>
                <c:pt idx="64">
                  <c:v>26.305727000000001</c:v>
                </c:pt>
                <c:pt idx="65">
                  <c:v>26.237244</c:v>
                </c:pt>
                <c:pt idx="66">
                  <c:v>26.096</c:v>
                </c:pt>
                <c:pt idx="67">
                  <c:v>25.740748</c:v>
                </c:pt>
                <c:pt idx="68">
                  <c:v>25.753701</c:v>
                </c:pt>
                <c:pt idx="69">
                  <c:v>25.779601</c:v>
                </c:pt>
                <c:pt idx="70">
                  <c:v>25.723483000000002</c:v>
                </c:pt>
                <c:pt idx="71">
                  <c:v>25.835719000000001</c:v>
                </c:pt>
                <c:pt idx="72">
                  <c:v>26.086089999999999</c:v>
                </c:pt>
                <c:pt idx="73">
                  <c:v>26.099039000000001</c:v>
                </c:pt>
                <c:pt idx="74">
                  <c:v>25.688949999999998</c:v>
                </c:pt>
                <c:pt idx="75">
                  <c:v>25.848669999999998</c:v>
                </c:pt>
                <c:pt idx="76">
                  <c:v>25.844352000000001</c:v>
                </c:pt>
                <c:pt idx="77">
                  <c:v>26.215592000000001</c:v>
                </c:pt>
                <c:pt idx="78">
                  <c:v>26.591148</c:v>
                </c:pt>
                <c:pt idx="79">
                  <c:v>26.703384</c:v>
                </c:pt>
                <c:pt idx="80">
                  <c:v>26.759502000000001</c:v>
                </c:pt>
                <c:pt idx="81">
                  <c:v>26.789719999999999</c:v>
                </c:pt>
                <c:pt idx="82">
                  <c:v>26.863104</c:v>
                </c:pt>
                <c:pt idx="83">
                  <c:v>27.044407</c:v>
                </c:pt>
                <c:pt idx="84">
                  <c:v>27.217078000000001</c:v>
                </c:pt>
                <c:pt idx="85">
                  <c:v>26.940805999999998</c:v>
                </c:pt>
                <c:pt idx="86">
                  <c:v>26.983972999999999</c:v>
                </c:pt>
                <c:pt idx="87">
                  <c:v>27.022824</c:v>
                </c:pt>
                <c:pt idx="88">
                  <c:v>26.431429999999999</c:v>
                </c:pt>
                <c:pt idx="89">
                  <c:v>26.858787</c:v>
                </c:pt>
                <c:pt idx="90">
                  <c:v>26.781085999999998</c:v>
                </c:pt>
                <c:pt idx="91">
                  <c:v>26.625684</c:v>
                </c:pt>
                <c:pt idx="92">
                  <c:v>26.716335000000001</c:v>
                </c:pt>
                <c:pt idx="93">
                  <c:v>27.001239999999999</c:v>
                </c:pt>
                <c:pt idx="94">
                  <c:v>26.863104</c:v>
                </c:pt>
                <c:pt idx="95">
                  <c:v>26.578199000000001</c:v>
                </c:pt>
                <c:pt idx="96">
                  <c:v>26.681801</c:v>
                </c:pt>
                <c:pt idx="97">
                  <c:v>26.759502000000001</c:v>
                </c:pt>
                <c:pt idx="98">
                  <c:v>26.491864</c:v>
                </c:pt>
                <c:pt idx="99">
                  <c:v>26.945122000000001</c:v>
                </c:pt>
                <c:pt idx="100">
                  <c:v>26.871737</c:v>
                </c:pt>
                <c:pt idx="101">
                  <c:v>26.824252999999999</c:v>
                </c:pt>
                <c:pt idx="102">
                  <c:v>26.673165999999998</c:v>
                </c:pt>
                <c:pt idx="103">
                  <c:v>26.673165999999998</c:v>
                </c:pt>
                <c:pt idx="104">
                  <c:v>26.124941</c:v>
                </c:pt>
                <c:pt idx="105">
                  <c:v>25.995439000000001</c:v>
                </c:pt>
                <c:pt idx="106">
                  <c:v>26.029972000000001</c:v>
                </c:pt>
                <c:pt idx="107">
                  <c:v>26.349411</c:v>
                </c:pt>
                <c:pt idx="108">
                  <c:v>26.418479000000001</c:v>
                </c:pt>
                <c:pt idx="109">
                  <c:v>26.712016999999999</c:v>
                </c:pt>
                <c:pt idx="110">
                  <c:v>26.552299000000001</c:v>
                </c:pt>
                <c:pt idx="111">
                  <c:v>26.746552999999999</c:v>
                </c:pt>
                <c:pt idx="112">
                  <c:v>26.552299000000001</c:v>
                </c:pt>
                <c:pt idx="113">
                  <c:v>26.824252999999999</c:v>
                </c:pt>
                <c:pt idx="114">
                  <c:v>26.979655000000001</c:v>
                </c:pt>
                <c:pt idx="115">
                  <c:v>27.065991</c:v>
                </c:pt>
                <c:pt idx="116">
                  <c:v>27.139375000000001</c:v>
                </c:pt>
                <c:pt idx="117">
                  <c:v>27.117791</c:v>
                </c:pt>
                <c:pt idx="118">
                  <c:v>26.867422000000001</c:v>
                </c:pt>
                <c:pt idx="119">
                  <c:v>26.901955000000001</c:v>
                </c:pt>
                <c:pt idx="120">
                  <c:v>26.815619999999999</c:v>
                </c:pt>
                <c:pt idx="121">
                  <c:v>26.914904</c:v>
                </c:pt>
                <c:pt idx="122">
                  <c:v>27.139375000000001</c:v>
                </c:pt>
                <c:pt idx="123">
                  <c:v>27.156642000000002</c:v>
                </c:pt>
                <c:pt idx="124">
                  <c:v>27.830055999999999</c:v>
                </c:pt>
                <c:pt idx="125">
                  <c:v>27.899122999999999</c:v>
                </c:pt>
                <c:pt idx="126">
                  <c:v>27.985458000000001</c:v>
                </c:pt>
                <c:pt idx="127">
                  <c:v>27.950925000000002</c:v>
                </c:pt>
                <c:pt idx="128">
                  <c:v>27.950925000000002</c:v>
                </c:pt>
                <c:pt idx="129">
                  <c:v>28.322163</c:v>
                </c:pt>
                <c:pt idx="130">
                  <c:v>28.348064999999998</c:v>
                </c:pt>
                <c:pt idx="131">
                  <c:v>28.356767999999999</c:v>
                </c:pt>
                <c:pt idx="132">
                  <c:v>28.335016</c:v>
                </c:pt>
                <c:pt idx="133">
                  <c:v>28.474233000000002</c:v>
                </c:pt>
                <c:pt idx="134">
                  <c:v>28.487283999999999</c:v>
                </c:pt>
                <c:pt idx="135">
                  <c:v>28.913637000000001</c:v>
                </c:pt>
                <c:pt idx="136">
                  <c:v>28.683059</c:v>
                </c:pt>
                <c:pt idx="137">
                  <c:v>28.626501999999999</c:v>
                </c:pt>
                <c:pt idx="138">
                  <c:v>28.304562000000001</c:v>
                </c:pt>
                <c:pt idx="139">
                  <c:v>28.121839999999999</c:v>
                </c:pt>
                <c:pt idx="140">
                  <c:v>27.817302000000002</c:v>
                </c:pt>
                <c:pt idx="141">
                  <c:v>27.895612</c:v>
                </c:pt>
                <c:pt idx="142">
                  <c:v>28.126190000000001</c:v>
                </c:pt>
                <c:pt idx="143">
                  <c:v>28.883182999999999</c:v>
                </c:pt>
                <c:pt idx="144">
                  <c:v>28.974544000000002</c:v>
                </c:pt>
                <c:pt idx="145">
                  <c:v>28.848379000000001</c:v>
                </c:pt>
                <c:pt idx="146">
                  <c:v>28.757017999999999</c:v>
                </c:pt>
                <c:pt idx="147">
                  <c:v>28.861429999999999</c:v>
                </c:pt>
                <c:pt idx="148">
                  <c:v>28.970193999999999</c:v>
                </c:pt>
                <c:pt idx="149">
                  <c:v>28.874482</c:v>
                </c:pt>
                <c:pt idx="150">
                  <c:v>28.726564</c:v>
                </c:pt>
                <c:pt idx="151">
                  <c:v>28.670006999999998</c:v>
                </c:pt>
                <c:pt idx="152">
                  <c:v>28.591697</c:v>
                </c:pt>
                <c:pt idx="153">
                  <c:v>28.761368000000001</c:v>
                </c:pt>
                <c:pt idx="154">
                  <c:v>28.709161999999999</c:v>
                </c:pt>
                <c:pt idx="155">
                  <c:v>28.787471</c:v>
                </c:pt>
                <c:pt idx="156">
                  <c:v>28.896235000000001</c:v>
                </c:pt>
                <c:pt idx="157">
                  <c:v>28.900585</c:v>
                </c:pt>
                <c:pt idx="158">
                  <c:v>28.678708</c:v>
                </c:pt>
                <c:pt idx="159">
                  <c:v>28.596048</c:v>
                </c:pt>
                <c:pt idx="160">
                  <c:v>28.408975000000002</c:v>
                </c:pt>
                <c:pt idx="161">
                  <c:v>28.513387999999999</c:v>
                </c:pt>
                <c:pt idx="162">
                  <c:v>28.422025999999999</c:v>
                </c:pt>
                <c:pt idx="163">
                  <c:v>28.643903999999999</c:v>
                </c:pt>
                <c:pt idx="164">
                  <c:v>28.591697</c:v>
                </c:pt>
                <c:pt idx="165">
                  <c:v>28.596048</c:v>
                </c:pt>
                <c:pt idx="166">
                  <c:v>28.543841</c:v>
                </c:pt>
                <c:pt idx="167">
                  <c:v>28.452480000000001</c:v>
                </c:pt>
                <c:pt idx="168">
                  <c:v>28.513387999999999</c:v>
                </c:pt>
                <c:pt idx="169">
                  <c:v>28.478583</c:v>
                </c:pt>
                <c:pt idx="170">
                  <c:v>28.604749000000002</c:v>
                </c:pt>
                <c:pt idx="171">
                  <c:v>29.113759999999999</c:v>
                </c:pt>
                <c:pt idx="172">
                  <c:v>29.013698999999999</c:v>
                </c:pt>
                <c:pt idx="173">
                  <c:v>29.231225999999999</c:v>
                </c:pt>
                <c:pt idx="174">
                  <c:v>29.292134000000001</c:v>
                </c:pt>
                <c:pt idx="175">
                  <c:v>29.514011</c:v>
                </c:pt>
                <c:pt idx="176">
                  <c:v>30.136134999999999</c:v>
                </c:pt>
                <c:pt idx="177">
                  <c:v>29.701084000000002</c:v>
                </c:pt>
                <c:pt idx="178">
                  <c:v>30.070879000000001</c:v>
                </c:pt>
                <c:pt idx="179">
                  <c:v>29.979517999999999</c:v>
                </c:pt>
                <c:pt idx="180">
                  <c:v>30.170942</c:v>
                </c:pt>
                <c:pt idx="181">
                  <c:v>30.392818999999999</c:v>
                </c:pt>
                <c:pt idx="182">
                  <c:v>30.288404</c:v>
                </c:pt>
                <c:pt idx="183">
                  <c:v>30.284053</c:v>
                </c:pt>
                <c:pt idx="184">
                  <c:v>30.266651</c:v>
                </c:pt>
                <c:pt idx="185">
                  <c:v>30.101330999999998</c:v>
                </c:pt>
                <c:pt idx="186">
                  <c:v>30.157888</c:v>
                </c:pt>
                <c:pt idx="187">
                  <c:v>29.827248999999998</c:v>
                </c:pt>
                <c:pt idx="188">
                  <c:v>30.053477000000001</c:v>
                </c:pt>
                <c:pt idx="189">
                  <c:v>29.818546000000001</c:v>
                </c:pt>
                <c:pt idx="190">
                  <c:v>30.379764999999999</c:v>
                </c:pt>
                <c:pt idx="191">
                  <c:v>30.793066</c:v>
                </c:pt>
                <c:pt idx="192">
                  <c:v>31.154160999999998</c:v>
                </c:pt>
                <c:pt idx="193">
                  <c:v>31.027996999999999</c:v>
                </c:pt>
                <c:pt idx="194">
                  <c:v>30.845271</c:v>
                </c:pt>
                <c:pt idx="195">
                  <c:v>30.614695999999999</c:v>
                </c:pt>
                <c:pt idx="196">
                  <c:v>30.421875</c:v>
                </c:pt>
                <c:pt idx="197">
                  <c:v>30.360522</c:v>
                </c:pt>
                <c:pt idx="198">
                  <c:v>31.574418999999999</c:v>
                </c:pt>
                <c:pt idx="199">
                  <c:v>31.609476999999998</c:v>
                </c:pt>
                <c:pt idx="200">
                  <c:v>30.255348999999999</c:v>
                </c:pt>
                <c:pt idx="201">
                  <c:v>29.203596999999998</c:v>
                </c:pt>
                <c:pt idx="202">
                  <c:v>28.988865000000001</c:v>
                </c:pt>
                <c:pt idx="203">
                  <c:v>28.839867000000002</c:v>
                </c:pt>
                <c:pt idx="204">
                  <c:v>28.642664</c:v>
                </c:pt>
                <c:pt idx="205">
                  <c:v>28.730309999999999</c:v>
                </c:pt>
                <c:pt idx="206">
                  <c:v>28.826719000000001</c:v>
                </c:pt>
                <c:pt idx="207">
                  <c:v>28.695250999999999</c:v>
                </c:pt>
                <c:pt idx="208">
                  <c:v>28.704017</c:v>
                </c:pt>
                <c:pt idx="209">
                  <c:v>28.682105</c:v>
                </c:pt>
                <c:pt idx="210">
                  <c:v>28.467372999999998</c:v>
                </c:pt>
                <c:pt idx="211">
                  <c:v>28.502431000000001</c:v>
                </c:pt>
                <c:pt idx="212">
                  <c:v>28.406020000000002</c:v>
                </c:pt>
                <c:pt idx="213">
                  <c:v>28.274550999999999</c:v>
                </c:pt>
                <c:pt idx="214">
                  <c:v>27.818794</c:v>
                </c:pt>
                <c:pt idx="215">
                  <c:v>28.414784000000001</c:v>
                </c:pt>
                <c:pt idx="216">
                  <c:v>28.427931999999998</c:v>
                </c:pt>
                <c:pt idx="217">
                  <c:v>28.344669</c:v>
                </c:pt>
                <c:pt idx="218">
                  <c:v>27.932732999999999</c:v>
                </c:pt>
                <c:pt idx="219">
                  <c:v>27.696089000000001</c:v>
                </c:pt>
                <c:pt idx="220">
                  <c:v>27.555855999999999</c:v>
                </c:pt>
                <c:pt idx="221">
                  <c:v>27.573384999999998</c:v>
                </c:pt>
                <c:pt idx="222">
                  <c:v>27.643501000000001</c:v>
                </c:pt>
                <c:pt idx="223">
                  <c:v>27.753059</c:v>
                </c:pt>
                <c:pt idx="224">
                  <c:v>28.252641000000001</c:v>
                </c:pt>
                <c:pt idx="225">
                  <c:v>28.204435</c:v>
                </c:pt>
                <c:pt idx="226">
                  <c:v>28.072966999999998</c:v>
                </c:pt>
                <c:pt idx="227">
                  <c:v>28.296462999999999</c:v>
                </c:pt>
                <c:pt idx="228">
                  <c:v>28.519960000000001</c:v>
                </c:pt>
                <c:pt idx="229">
                  <c:v>28.484902000000002</c:v>
                </c:pt>
                <c:pt idx="230">
                  <c:v>28.173759</c:v>
                </c:pt>
                <c:pt idx="231">
                  <c:v>28.217580999999999</c:v>
                </c:pt>
                <c:pt idx="232">
                  <c:v>28.283315999999999</c:v>
                </c:pt>
                <c:pt idx="233">
                  <c:v>28.300844000000001</c:v>
                </c:pt>
                <c:pt idx="234">
                  <c:v>28.717162999999999</c:v>
                </c:pt>
                <c:pt idx="235">
                  <c:v>28.629515999999999</c:v>
                </c:pt>
                <c:pt idx="236">
                  <c:v>28.997629</c:v>
                </c:pt>
                <c:pt idx="237">
                  <c:v>28.927513000000001</c:v>
                </c:pt>
                <c:pt idx="238">
                  <c:v>28.625135</c:v>
                </c:pt>
                <c:pt idx="239">
                  <c:v>28.638283000000001</c:v>
                </c:pt>
                <c:pt idx="240">
                  <c:v>28.572548000000001</c:v>
                </c:pt>
                <c:pt idx="241">
                  <c:v>28.892455999999999</c:v>
                </c:pt>
                <c:pt idx="242">
                  <c:v>28.633899</c:v>
                </c:pt>
                <c:pt idx="243">
                  <c:v>28.725926999999999</c:v>
                </c:pt>
                <c:pt idx="244">
                  <c:v>28.945042000000001</c:v>
                </c:pt>
                <c:pt idx="245">
                  <c:v>28.690868999999999</c:v>
                </c:pt>
                <c:pt idx="246">
                  <c:v>28.511195000000001</c:v>
                </c:pt>
                <c:pt idx="247">
                  <c:v>28.506813999999999</c:v>
                </c:pt>
                <c:pt idx="248">
                  <c:v>28.230729</c:v>
                </c:pt>
                <c:pt idx="249">
                  <c:v>28.704017</c:v>
                </c:pt>
                <c:pt idx="250">
                  <c:v>29.273154999999999</c:v>
                </c:pt>
                <c:pt idx="251">
                  <c:v>30.387454000000002</c:v>
                </c:pt>
                <c:pt idx="252">
                  <c:v>30.204781000000001</c:v>
                </c:pt>
                <c:pt idx="253">
                  <c:v>30.451388999999999</c:v>
                </c:pt>
                <c:pt idx="254">
                  <c:v>30.460521</c:v>
                </c:pt>
                <c:pt idx="255">
                  <c:v>30.661460999999999</c:v>
                </c:pt>
                <c:pt idx="256">
                  <c:v>30.917200000000001</c:v>
                </c:pt>
                <c:pt idx="257">
                  <c:v>30.605369</c:v>
                </c:pt>
                <c:pt idx="258">
                  <c:v>30.596198999999999</c:v>
                </c:pt>
                <c:pt idx="259">
                  <c:v>30.284367</c:v>
                </c:pt>
                <c:pt idx="260">
                  <c:v>29.990877999999999</c:v>
                </c:pt>
                <c:pt idx="261">
                  <c:v>30.064249</c:v>
                </c:pt>
                <c:pt idx="262">
                  <c:v>30.027564999999999</c:v>
                </c:pt>
                <c:pt idx="263">
                  <c:v>30.174309999999998</c:v>
                </c:pt>
                <c:pt idx="264">
                  <c:v>30.091766</c:v>
                </c:pt>
                <c:pt idx="265">
                  <c:v>30.082592000000002</c:v>
                </c:pt>
                <c:pt idx="266">
                  <c:v>30.073422000000001</c:v>
                </c:pt>
                <c:pt idx="267">
                  <c:v>30.266023000000001</c:v>
                </c:pt>
                <c:pt idx="268">
                  <c:v>30.568684999999999</c:v>
                </c:pt>
                <c:pt idx="269">
                  <c:v>30.467797999999998</c:v>
                </c:pt>
                <c:pt idx="270">
                  <c:v>31.073118000000001</c:v>
                </c:pt>
                <c:pt idx="271">
                  <c:v>31.063945</c:v>
                </c:pt>
                <c:pt idx="272">
                  <c:v>30.724599999999999</c:v>
                </c:pt>
                <c:pt idx="273">
                  <c:v>31.036431</c:v>
                </c:pt>
                <c:pt idx="274">
                  <c:v>31.274889999999999</c:v>
                </c:pt>
                <c:pt idx="275">
                  <c:v>31.540863999999999</c:v>
                </c:pt>
                <c:pt idx="276">
                  <c:v>31.559208000000002</c:v>
                </c:pt>
                <c:pt idx="277">
                  <c:v>31.421634000000001</c:v>
                </c:pt>
                <c:pt idx="278">
                  <c:v>31.458321000000002</c:v>
                </c:pt>
                <c:pt idx="279">
                  <c:v>31.605065</c:v>
                </c:pt>
                <c:pt idx="280">
                  <c:v>31.825182999999999</c:v>
                </c:pt>
                <c:pt idx="281">
                  <c:v>32.173701999999999</c:v>
                </c:pt>
                <c:pt idx="282">
                  <c:v>31.93524</c:v>
                </c:pt>
                <c:pt idx="283">
                  <c:v>31.660094999999998</c:v>
                </c:pt>
                <c:pt idx="284">
                  <c:v>31.421634000000001</c:v>
                </c:pt>
                <c:pt idx="285">
                  <c:v>31.687608999999998</c:v>
                </c:pt>
                <c:pt idx="286">
                  <c:v>31.430807000000001</c:v>
                </c:pt>
                <c:pt idx="287">
                  <c:v>31.238206000000002</c:v>
                </c:pt>
                <c:pt idx="288">
                  <c:v>31.421634000000001</c:v>
                </c:pt>
                <c:pt idx="289">
                  <c:v>30.990575</c:v>
                </c:pt>
                <c:pt idx="290">
                  <c:v>30.816313000000001</c:v>
                </c:pt>
                <c:pt idx="291">
                  <c:v>31.467493999999999</c:v>
                </c:pt>
                <c:pt idx="292">
                  <c:v>31.797666</c:v>
                </c:pt>
                <c:pt idx="293">
                  <c:v>31.430807000000001</c:v>
                </c:pt>
                <c:pt idx="294">
                  <c:v>31.577551</c:v>
                </c:pt>
                <c:pt idx="295">
                  <c:v>31.806839</c:v>
                </c:pt>
                <c:pt idx="296">
                  <c:v>32.036127999999998</c:v>
                </c:pt>
                <c:pt idx="297">
                  <c:v>32.081983999999999</c:v>
                </c:pt>
                <c:pt idx="298">
                  <c:v>32.109498000000002</c:v>
                </c:pt>
                <c:pt idx="299">
                  <c:v>32.228729000000001</c:v>
                </c:pt>
                <c:pt idx="300">
                  <c:v>31.311575999999999</c:v>
                </c:pt>
                <c:pt idx="301">
                  <c:v>30.687913000000002</c:v>
                </c:pt>
                <c:pt idx="302">
                  <c:v>30.761285999999998</c:v>
                </c:pt>
                <c:pt idx="303">
                  <c:v>31.008918000000001</c:v>
                </c:pt>
                <c:pt idx="304">
                  <c:v>30.706256</c:v>
                </c:pt>
                <c:pt idx="305">
                  <c:v>30.898857</c:v>
                </c:pt>
                <c:pt idx="306">
                  <c:v>30.999745000000001</c:v>
                </c:pt>
                <c:pt idx="307">
                  <c:v>31.504178</c:v>
                </c:pt>
                <c:pt idx="308">
                  <c:v>31.742639</c:v>
                </c:pt>
                <c:pt idx="309">
                  <c:v>32.393816000000001</c:v>
                </c:pt>
                <c:pt idx="310">
                  <c:v>32.384645999999996</c:v>
                </c:pt>
                <c:pt idx="311">
                  <c:v>33.127536999999997</c:v>
                </c:pt>
                <c:pt idx="312">
                  <c:v>33.310969</c:v>
                </c:pt>
                <c:pt idx="313">
                  <c:v>33.613630000000001</c:v>
                </c:pt>
                <c:pt idx="314">
                  <c:v>33.301799000000003</c:v>
                </c:pt>
                <c:pt idx="315">
                  <c:v>33.521912999999998</c:v>
                </c:pt>
                <c:pt idx="316">
                  <c:v>33.622799999999998</c:v>
                </c:pt>
                <c:pt idx="317">
                  <c:v>34.026345999999997</c:v>
                </c:pt>
                <c:pt idx="318">
                  <c:v>34.311742000000002</c:v>
                </c:pt>
                <c:pt idx="319">
                  <c:v>34.182855000000004</c:v>
                </c:pt>
                <c:pt idx="320">
                  <c:v>33.262228999999998</c:v>
                </c:pt>
                <c:pt idx="321">
                  <c:v>33.510798000000001</c:v>
                </c:pt>
                <c:pt idx="322">
                  <c:v>34.320946999999997</c:v>
                </c:pt>
                <c:pt idx="323">
                  <c:v>33.952697999999998</c:v>
                </c:pt>
                <c:pt idx="324">
                  <c:v>34.247298000000001</c:v>
                </c:pt>
                <c:pt idx="325">
                  <c:v>33.961903</c:v>
                </c:pt>
                <c:pt idx="326">
                  <c:v>34.256503000000002</c:v>
                </c:pt>
                <c:pt idx="327">
                  <c:v>33.621271999999998</c:v>
                </c:pt>
                <c:pt idx="328">
                  <c:v>33.593654999999998</c:v>
                </c:pt>
                <c:pt idx="329">
                  <c:v>33.566032999999997</c:v>
                </c:pt>
                <c:pt idx="330">
                  <c:v>33.814602999999998</c:v>
                </c:pt>
                <c:pt idx="331">
                  <c:v>33.989521000000003</c:v>
                </c:pt>
                <c:pt idx="332">
                  <c:v>33.961903</c:v>
                </c:pt>
                <c:pt idx="333">
                  <c:v>34.118411000000002</c:v>
                </c:pt>
                <c:pt idx="334">
                  <c:v>33.879047</c:v>
                </c:pt>
                <c:pt idx="335">
                  <c:v>33.004451000000003</c:v>
                </c:pt>
                <c:pt idx="336">
                  <c:v>33.197785000000003</c:v>
                </c:pt>
                <c:pt idx="337">
                  <c:v>33.409528999999999</c:v>
                </c:pt>
                <c:pt idx="338">
                  <c:v>33.308259</c:v>
                </c:pt>
                <c:pt idx="339">
                  <c:v>33.299050999999999</c:v>
                </c:pt>
                <c:pt idx="340">
                  <c:v>33.464764000000002</c:v>
                </c:pt>
                <c:pt idx="341">
                  <c:v>34.109203000000001</c:v>
                </c:pt>
                <c:pt idx="342">
                  <c:v>34.670786</c:v>
                </c:pt>
                <c:pt idx="343">
                  <c:v>33.906668000000003</c:v>
                </c:pt>
                <c:pt idx="344">
                  <c:v>33.685715999999999</c:v>
                </c:pt>
                <c:pt idx="345">
                  <c:v>34.808881</c:v>
                </c:pt>
                <c:pt idx="346">
                  <c:v>34.726025</c:v>
                </c:pt>
                <c:pt idx="347">
                  <c:v>34.726025</c:v>
                </c:pt>
                <c:pt idx="348">
                  <c:v>34.505073000000003</c:v>
                </c:pt>
                <c:pt idx="349">
                  <c:v>34.762847000000001</c:v>
                </c:pt>
                <c:pt idx="350">
                  <c:v>35.499350999999997</c:v>
                </c:pt>
                <c:pt idx="351">
                  <c:v>34.726025</c:v>
                </c:pt>
                <c:pt idx="352">
                  <c:v>34.689199000000002</c:v>
                </c:pt>
                <c:pt idx="353">
                  <c:v>33.759363999999998</c:v>
                </c:pt>
                <c:pt idx="354">
                  <c:v>34.210473</c:v>
                </c:pt>
                <c:pt idx="355">
                  <c:v>33.879047</c:v>
                </c:pt>
                <c:pt idx="356">
                  <c:v>33.418733000000003</c:v>
                </c:pt>
                <c:pt idx="357">
                  <c:v>33.731746000000001</c:v>
                </c:pt>
                <c:pt idx="358">
                  <c:v>34.532690000000002</c:v>
                </c:pt>
                <c:pt idx="359">
                  <c:v>34.514280999999997</c:v>
                </c:pt>
                <c:pt idx="360">
                  <c:v>33.906668000000003</c:v>
                </c:pt>
                <c:pt idx="361">
                  <c:v>33.547620000000002</c:v>
                </c:pt>
                <c:pt idx="362">
                  <c:v>33.786985000000001</c:v>
                </c:pt>
                <c:pt idx="363">
                  <c:v>33.888255000000001</c:v>
                </c:pt>
                <c:pt idx="364">
                  <c:v>33.961903</c:v>
                </c:pt>
                <c:pt idx="365">
                  <c:v>34.532690000000002</c:v>
                </c:pt>
                <c:pt idx="366">
                  <c:v>33.335877000000004</c:v>
                </c:pt>
                <c:pt idx="367">
                  <c:v>32.378425</c:v>
                </c:pt>
                <c:pt idx="368">
                  <c:v>32.755884999999999</c:v>
                </c:pt>
                <c:pt idx="369">
                  <c:v>32.194302</c:v>
                </c:pt>
                <c:pt idx="370">
                  <c:v>32.323188999999999</c:v>
                </c:pt>
                <c:pt idx="371">
                  <c:v>32.774293999999998</c:v>
                </c:pt>
                <c:pt idx="372">
                  <c:v>32.553345999999998</c:v>
                </c:pt>
                <c:pt idx="373">
                  <c:v>32.111446000000001</c:v>
                </c:pt>
                <c:pt idx="374">
                  <c:v>32.249538000000001</c:v>
                </c:pt>
                <c:pt idx="375">
                  <c:v>32.093032999999998</c:v>
                </c:pt>
                <c:pt idx="376">
                  <c:v>31.53145</c:v>
                </c:pt>
                <c:pt idx="377">
                  <c:v>32.148268000000002</c:v>
                </c:pt>
                <c:pt idx="378">
                  <c:v>32.599376999999997</c:v>
                </c:pt>
                <c:pt idx="379">
                  <c:v>31.982558999999998</c:v>
                </c:pt>
                <c:pt idx="380">
                  <c:v>31.982558999999998</c:v>
                </c:pt>
                <c:pt idx="381">
                  <c:v>32.694307999999999</c:v>
                </c:pt>
                <c:pt idx="382">
                  <c:v>32.648091000000001</c:v>
                </c:pt>
                <c:pt idx="383">
                  <c:v>32.795986999999997</c:v>
                </c:pt>
                <c:pt idx="384">
                  <c:v>32.999344999999998</c:v>
                </c:pt>
                <c:pt idx="385">
                  <c:v>33.110267</c:v>
                </c:pt>
                <c:pt idx="386">
                  <c:v>32.999344999999998</c:v>
                </c:pt>
                <c:pt idx="387">
                  <c:v>33.156483999999999</c:v>
                </c:pt>
                <c:pt idx="388">
                  <c:v>33.091779000000002</c:v>
                </c:pt>
                <c:pt idx="389">
                  <c:v>33.905208999999999</c:v>
                </c:pt>
                <c:pt idx="390">
                  <c:v>33.692608999999997</c:v>
                </c:pt>
                <c:pt idx="391">
                  <c:v>33.812775999999999</c:v>
                </c:pt>
                <c:pt idx="392">
                  <c:v>33.997642999999997</c:v>
                </c:pt>
                <c:pt idx="393">
                  <c:v>33.960672000000002</c:v>
                </c:pt>
                <c:pt idx="394">
                  <c:v>34.09008</c:v>
                </c:pt>
                <c:pt idx="395">
                  <c:v>33.858992999999998</c:v>
                </c:pt>
                <c:pt idx="396">
                  <c:v>34.053106</c:v>
                </c:pt>
                <c:pt idx="397">
                  <c:v>33.969914000000003</c:v>
                </c:pt>
                <c:pt idx="398">
                  <c:v>33.692608999999997</c:v>
                </c:pt>
                <c:pt idx="399">
                  <c:v>33.369084000000001</c:v>
                </c:pt>
                <c:pt idx="400">
                  <c:v>33.211945999999998</c:v>
                </c:pt>
                <c:pt idx="401">
                  <c:v>33.2027</c:v>
                </c:pt>
                <c:pt idx="402">
                  <c:v>33.174970999999999</c:v>
                </c:pt>
                <c:pt idx="403">
                  <c:v>33.184215999999999</c:v>
                </c:pt>
                <c:pt idx="404">
                  <c:v>33.221187999999998</c:v>
                </c:pt>
                <c:pt idx="405">
                  <c:v>32.916153999999999</c:v>
                </c:pt>
                <c:pt idx="406">
                  <c:v>32.380028000000003</c:v>
                </c:pt>
                <c:pt idx="407">
                  <c:v>32.324568999999997</c:v>
                </c:pt>
                <c:pt idx="408">
                  <c:v>32.241377999999997</c:v>
                </c:pt>
                <c:pt idx="409">
                  <c:v>32.084235999999997</c:v>
                </c:pt>
                <c:pt idx="410">
                  <c:v>32.019531999999998</c:v>
                </c:pt>
                <c:pt idx="411">
                  <c:v>32.047260999999999</c:v>
                </c:pt>
                <c:pt idx="412">
                  <c:v>32.204402999999999</c:v>
                </c:pt>
                <c:pt idx="413">
                  <c:v>31.908611000000001</c:v>
                </c:pt>
                <c:pt idx="414">
                  <c:v>31.437189</c:v>
                </c:pt>
                <c:pt idx="415">
                  <c:v>31.196860000000001</c:v>
                </c:pt>
                <c:pt idx="416">
                  <c:v>31.178372</c:v>
                </c:pt>
                <c:pt idx="417">
                  <c:v>30.808634000000001</c:v>
                </c:pt>
                <c:pt idx="418">
                  <c:v>30.438891999999999</c:v>
                </c:pt>
                <c:pt idx="419">
                  <c:v>30.928796999999999</c:v>
                </c:pt>
                <c:pt idx="420">
                  <c:v>31.187618000000001</c:v>
                </c:pt>
                <c:pt idx="421">
                  <c:v>30.965772000000001</c:v>
                </c:pt>
                <c:pt idx="422">
                  <c:v>31.243075999999999</c:v>
                </c:pt>
                <c:pt idx="423">
                  <c:v>31.511139</c:v>
                </c:pt>
                <c:pt idx="424">
                  <c:v>32.121211000000002</c:v>
                </c:pt>
                <c:pt idx="425">
                  <c:v>32.130453000000003</c:v>
                </c:pt>
                <c:pt idx="426">
                  <c:v>32.232132</c:v>
                </c:pt>
                <c:pt idx="427">
                  <c:v>32.361541000000003</c:v>
                </c:pt>
                <c:pt idx="428">
                  <c:v>32.324568999999997</c:v>
                </c:pt>
                <c:pt idx="429">
                  <c:v>32.953128999999997</c:v>
                </c:pt>
                <c:pt idx="430">
                  <c:v>32.666578000000001</c:v>
                </c:pt>
                <c:pt idx="431">
                  <c:v>32.620362</c:v>
                </c:pt>
                <c:pt idx="432">
                  <c:v>32.46322</c:v>
                </c:pt>
                <c:pt idx="433">
                  <c:v>31.760714</c:v>
                </c:pt>
                <c:pt idx="434">
                  <c:v>31.122910000000001</c:v>
                </c:pt>
                <c:pt idx="435">
                  <c:v>31.113668000000001</c:v>
                </c:pt>
                <c:pt idx="436">
                  <c:v>30.633005000000001</c:v>
                </c:pt>
                <c:pt idx="437">
                  <c:v>30.679221999999999</c:v>
                </c:pt>
                <c:pt idx="438">
                  <c:v>31.224589000000002</c:v>
                </c:pt>
                <c:pt idx="439">
                  <c:v>31.335514</c:v>
                </c:pt>
                <c:pt idx="440">
                  <c:v>30.771659</c:v>
                </c:pt>
                <c:pt idx="441">
                  <c:v>31.021234</c:v>
                </c:pt>
                <c:pt idx="442">
                  <c:v>30.965772000000001</c:v>
                </c:pt>
                <c:pt idx="443">
                  <c:v>30.512837999999999</c:v>
                </c:pt>
                <c:pt idx="444">
                  <c:v>30.660734000000001</c:v>
                </c:pt>
                <c:pt idx="445">
                  <c:v>31.226980000000001</c:v>
                </c:pt>
                <c:pt idx="446">
                  <c:v>31.338370999999999</c:v>
                </c:pt>
                <c:pt idx="447">
                  <c:v>31.561157000000001</c:v>
                </c:pt>
                <c:pt idx="448">
                  <c:v>31.291958000000001</c:v>
                </c:pt>
                <c:pt idx="449">
                  <c:v>33.324869999999997</c:v>
                </c:pt>
                <c:pt idx="450">
                  <c:v>34.503768999999998</c:v>
                </c:pt>
                <c:pt idx="451">
                  <c:v>34.615164</c:v>
                </c:pt>
                <c:pt idx="452">
                  <c:v>34.216008000000002</c:v>
                </c:pt>
                <c:pt idx="453">
                  <c:v>34.364530999999999</c:v>
                </c:pt>
                <c:pt idx="454">
                  <c:v>34.559466999999998</c:v>
                </c:pt>
                <c:pt idx="455">
                  <c:v>34.540900999999998</c:v>
                </c:pt>
                <c:pt idx="456">
                  <c:v>34.578032</c:v>
                </c:pt>
                <c:pt idx="457">
                  <c:v>34.605879000000002</c:v>
                </c:pt>
                <c:pt idx="458">
                  <c:v>34.605879000000002</c:v>
                </c:pt>
                <c:pt idx="459">
                  <c:v>34.290267999999998</c:v>
                </c:pt>
                <c:pt idx="460">
                  <c:v>33.928243000000002</c:v>
                </c:pt>
                <c:pt idx="461">
                  <c:v>34.308833</c:v>
                </c:pt>
                <c:pt idx="462">
                  <c:v>34.327399</c:v>
                </c:pt>
                <c:pt idx="463">
                  <c:v>34.680143000000001</c:v>
                </c:pt>
                <c:pt idx="464">
                  <c:v>34.865797000000001</c:v>
                </c:pt>
                <c:pt idx="465">
                  <c:v>34.940057000000003</c:v>
                </c:pt>
                <c:pt idx="466">
                  <c:v>35.385626000000002</c:v>
                </c:pt>
                <c:pt idx="467">
                  <c:v>35.181409000000002</c:v>
                </c:pt>
                <c:pt idx="468">
                  <c:v>34.782252999999997</c:v>
                </c:pt>
                <c:pt idx="469">
                  <c:v>35.060732999999999</c:v>
                </c:pt>
                <c:pt idx="470">
                  <c:v>35.051448000000001</c:v>
                </c:pt>
                <c:pt idx="471">
                  <c:v>35.320647000000001</c:v>
                </c:pt>
                <c:pt idx="472">
                  <c:v>35.218536999999998</c:v>
                </c:pt>
                <c:pt idx="473">
                  <c:v>35.933304999999997</c:v>
                </c:pt>
                <c:pt idx="474">
                  <c:v>35.441322999999997</c:v>
                </c:pt>
                <c:pt idx="475">
                  <c:v>35.339213000000001</c:v>
                </c:pt>
                <c:pt idx="476">
                  <c:v>35.506301999999998</c:v>
                </c:pt>
                <c:pt idx="477">
                  <c:v>35.413476000000003</c:v>
                </c:pt>
                <c:pt idx="478">
                  <c:v>35.339213000000001</c:v>
                </c:pt>
                <c:pt idx="479">
                  <c:v>35.571280000000002</c:v>
                </c:pt>
                <c:pt idx="480">
                  <c:v>35.450603999999998</c:v>
                </c:pt>
                <c:pt idx="481">
                  <c:v>35.404192000000002</c:v>
                </c:pt>
                <c:pt idx="482">
                  <c:v>34.902925000000003</c:v>
                </c:pt>
                <c:pt idx="483">
                  <c:v>34.680143000000001</c:v>
                </c:pt>
                <c:pt idx="484">
                  <c:v>34.271701999999998</c:v>
                </c:pt>
                <c:pt idx="485">
                  <c:v>34.837947</c:v>
                </c:pt>
                <c:pt idx="486">
                  <c:v>34.531619999999997</c:v>
                </c:pt>
                <c:pt idx="487">
                  <c:v>34.448075000000003</c:v>
                </c:pt>
                <c:pt idx="488">
                  <c:v>33.956094</c:v>
                </c:pt>
                <c:pt idx="489">
                  <c:v>33.686895</c:v>
                </c:pt>
                <c:pt idx="490">
                  <c:v>33.789005000000003</c:v>
                </c:pt>
                <c:pt idx="491">
                  <c:v>33.909677000000002</c:v>
                </c:pt>
                <c:pt idx="492">
                  <c:v>33.983941000000002</c:v>
                </c:pt>
                <c:pt idx="493">
                  <c:v>35.385626000000002</c:v>
                </c:pt>
                <c:pt idx="494">
                  <c:v>35.302081000000001</c:v>
                </c:pt>
                <c:pt idx="495">
                  <c:v>35.125711000000003</c:v>
                </c:pt>
                <c:pt idx="496">
                  <c:v>35.682671999999997</c:v>
                </c:pt>
                <c:pt idx="497">
                  <c:v>35.450603999999998</c:v>
                </c:pt>
                <c:pt idx="498">
                  <c:v>35.599127000000003</c:v>
                </c:pt>
                <c:pt idx="499">
                  <c:v>35.617693000000003</c:v>
                </c:pt>
                <c:pt idx="500">
                  <c:v>35.654825000000002</c:v>
                </c:pt>
                <c:pt idx="501">
                  <c:v>35.580565</c:v>
                </c:pt>
                <c:pt idx="502">
                  <c:v>35.487735999999998</c:v>
                </c:pt>
                <c:pt idx="503">
                  <c:v>35.868326000000003</c:v>
                </c:pt>
                <c:pt idx="504">
                  <c:v>36.341746000000001</c:v>
                </c:pt>
                <c:pt idx="505">
                  <c:v>36.063262000000002</c:v>
                </c:pt>
                <c:pt idx="506">
                  <c:v>36.388157999999997</c:v>
                </c:pt>
                <c:pt idx="507">
                  <c:v>36.453136999999998</c:v>
                </c:pt>
                <c:pt idx="508">
                  <c:v>36.731617</c:v>
                </c:pt>
                <c:pt idx="509">
                  <c:v>36.507586000000003</c:v>
                </c:pt>
                <c:pt idx="510">
                  <c:v>36.936976000000001</c:v>
                </c:pt>
                <c:pt idx="511">
                  <c:v>36.899636999999998</c:v>
                </c:pt>
                <c:pt idx="512">
                  <c:v>36.908974000000001</c:v>
                </c:pt>
                <c:pt idx="513">
                  <c:v>36.778289999999998</c:v>
                </c:pt>
                <c:pt idx="514">
                  <c:v>36.516919000000001</c:v>
                </c:pt>
                <c:pt idx="515">
                  <c:v>35.536788000000001</c:v>
                </c:pt>
                <c:pt idx="516">
                  <c:v>34.939374999999998</c:v>
                </c:pt>
                <c:pt idx="517">
                  <c:v>34.145935999999999</c:v>
                </c:pt>
                <c:pt idx="518">
                  <c:v>33.884565000000002</c:v>
                </c:pt>
                <c:pt idx="519">
                  <c:v>33.949907000000003</c:v>
                </c:pt>
                <c:pt idx="520">
                  <c:v>33.464506999999998</c:v>
                </c:pt>
                <c:pt idx="521">
                  <c:v>34.099260000000001</c:v>
                </c:pt>
                <c:pt idx="522">
                  <c:v>34.220610999999998</c:v>
                </c:pt>
                <c:pt idx="523">
                  <c:v>33.464506999999998</c:v>
                </c:pt>
                <c:pt idx="524">
                  <c:v>33.837891999999997</c:v>
                </c:pt>
                <c:pt idx="525">
                  <c:v>33.931237000000003</c:v>
                </c:pt>
                <c:pt idx="526">
                  <c:v>34.211278</c:v>
                </c:pt>
                <c:pt idx="527">
                  <c:v>34.706009999999999</c:v>
                </c:pt>
                <c:pt idx="528">
                  <c:v>34.687339999999999</c:v>
                </c:pt>
                <c:pt idx="529">
                  <c:v>35.424773999999999</c:v>
                </c:pt>
                <c:pt idx="530">
                  <c:v>35.714143999999997</c:v>
                </c:pt>
                <c:pt idx="531">
                  <c:v>36.143537999999999</c:v>
                </c:pt>
                <c:pt idx="532">
                  <c:v>36.227549000000003</c:v>
                </c:pt>
                <c:pt idx="533">
                  <c:v>36.339562999999998</c:v>
                </c:pt>
                <c:pt idx="534">
                  <c:v>36.180872999999998</c:v>
                </c:pt>
                <c:pt idx="535">
                  <c:v>36.358232999999998</c:v>
                </c:pt>
                <c:pt idx="536">
                  <c:v>36.236882000000001</c:v>
                </c:pt>
                <c:pt idx="537">
                  <c:v>36.386234999999999</c:v>
                </c:pt>
                <c:pt idx="538">
                  <c:v>36.638269999999999</c:v>
                </c:pt>
                <c:pt idx="539">
                  <c:v>36.768954000000001</c:v>
                </c:pt>
                <c:pt idx="540">
                  <c:v>37.142339</c:v>
                </c:pt>
                <c:pt idx="541">
                  <c:v>37.133001999999998</c:v>
                </c:pt>
                <c:pt idx="542">
                  <c:v>36.712947999999997</c:v>
                </c:pt>
                <c:pt idx="543">
                  <c:v>37.450378000000001</c:v>
                </c:pt>
                <c:pt idx="544">
                  <c:v>37.142339</c:v>
                </c:pt>
                <c:pt idx="545">
                  <c:v>37.086329999999997</c:v>
                </c:pt>
                <c:pt idx="546">
                  <c:v>36.936976000000001</c:v>
                </c:pt>
                <c:pt idx="547">
                  <c:v>37.170341000000001</c:v>
                </c:pt>
                <c:pt idx="548">
                  <c:v>37.067659999999997</c:v>
                </c:pt>
                <c:pt idx="549">
                  <c:v>37.020988000000003</c:v>
                </c:pt>
                <c:pt idx="550">
                  <c:v>36.619599999999998</c:v>
                </c:pt>
                <c:pt idx="551">
                  <c:v>36.376902000000001</c:v>
                </c:pt>
                <c:pt idx="552">
                  <c:v>36.880968000000003</c:v>
                </c:pt>
                <c:pt idx="553">
                  <c:v>37.086329999999997</c:v>
                </c:pt>
                <c:pt idx="554">
                  <c:v>36.824961999999999</c:v>
                </c:pt>
                <c:pt idx="555">
                  <c:v>36.283554000000002</c:v>
                </c:pt>
                <c:pt idx="556">
                  <c:v>35.835493999999997</c:v>
                </c:pt>
                <c:pt idx="557">
                  <c:v>35.872833999999997</c:v>
                </c:pt>
                <c:pt idx="558">
                  <c:v>35.844830999999999</c:v>
                </c:pt>
                <c:pt idx="559">
                  <c:v>35.994183999999997</c:v>
                </c:pt>
                <c:pt idx="560">
                  <c:v>35.891503</c:v>
                </c:pt>
                <c:pt idx="561">
                  <c:v>35.760820000000002</c:v>
                </c:pt>
                <c:pt idx="562">
                  <c:v>35.947507999999999</c:v>
                </c:pt>
                <c:pt idx="563">
                  <c:v>35.910173</c:v>
                </c:pt>
                <c:pt idx="564">
                  <c:v>36.012853999999997</c:v>
                </c:pt>
                <c:pt idx="565">
                  <c:v>36.078195999999998</c:v>
                </c:pt>
                <c:pt idx="566">
                  <c:v>36.059525999999998</c:v>
                </c:pt>
                <c:pt idx="567">
                  <c:v>35.630132000000003</c:v>
                </c:pt>
                <c:pt idx="568">
                  <c:v>35.116729999999997</c:v>
                </c:pt>
                <c:pt idx="569">
                  <c:v>35.126066999999999</c:v>
                </c:pt>
                <c:pt idx="570">
                  <c:v>34.780684999999998</c:v>
                </c:pt>
                <c:pt idx="571">
                  <c:v>34.761907000000001</c:v>
                </c:pt>
                <c:pt idx="572">
                  <c:v>35.437989999999999</c:v>
                </c:pt>
                <c:pt idx="573">
                  <c:v>35.653961000000002</c:v>
                </c:pt>
                <c:pt idx="574">
                  <c:v>36.038952000000002</c:v>
                </c:pt>
                <c:pt idx="575">
                  <c:v>36.555402999999998</c:v>
                </c:pt>
                <c:pt idx="576">
                  <c:v>36.348821000000001</c:v>
                </c:pt>
                <c:pt idx="577">
                  <c:v>36.245530000000002</c:v>
                </c:pt>
                <c:pt idx="578">
                  <c:v>36.245530000000002</c:v>
                </c:pt>
                <c:pt idx="579">
                  <c:v>36.085901</c:v>
                </c:pt>
                <c:pt idx="580">
                  <c:v>35.710298000000002</c:v>
                </c:pt>
                <c:pt idx="581">
                  <c:v>36.029559999999996</c:v>
                </c:pt>
                <c:pt idx="582">
                  <c:v>36.189191999999998</c:v>
                </c:pt>
                <c:pt idx="583">
                  <c:v>36.376994000000003</c:v>
                </c:pt>
                <c:pt idx="584">
                  <c:v>36.311259999999997</c:v>
                </c:pt>
                <c:pt idx="585">
                  <c:v>36.207973000000003</c:v>
                </c:pt>
                <c:pt idx="586">
                  <c:v>36.470892999999997</c:v>
                </c:pt>
                <c:pt idx="587">
                  <c:v>36.226753000000002</c:v>
                </c:pt>
                <c:pt idx="588">
                  <c:v>36.330041000000001</c:v>
                </c:pt>
                <c:pt idx="589">
                  <c:v>36.367601999999998</c:v>
                </c:pt>
                <c:pt idx="590">
                  <c:v>36.611744000000002</c:v>
                </c:pt>
                <c:pt idx="591">
                  <c:v>36.874664000000003</c:v>
                </c:pt>
                <c:pt idx="592">
                  <c:v>37.240875000000003</c:v>
                </c:pt>
                <c:pt idx="593">
                  <c:v>37.494405999999998</c:v>
                </c:pt>
                <c:pt idx="594">
                  <c:v>36.846494999999997</c:v>
                </c:pt>
                <c:pt idx="595">
                  <c:v>36.677473999999997</c:v>
                </c:pt>
                <c:pt idx="596">
                  <c:v>37.212705999999997</c:v>
                </c:pt>
                <c:pt idx="597">
                  <c:v>37.128196000000003</c:v>
                </c:pt>
                <c:pt idx="598">
                  <c:v>37.146976000000002</c:v>
                </c:pt>
                <c:pt idx="599">
                  <c:v>37.231487000000001</c:v>
                </c:pt>
                <c:pt idx="600">
                  <c:v>37.184533999999999</c:v>
                </c:pt>
                <c:pt idx="601">
                  <c:v>37.165756999999999</c:v>
                </c:pt>
                <c:pt idx="602">
                  <c:v>37.250262999999997</c:v>
                </c:pt>
                <c:pt idx="603">
                  <c:v>37.184533999999999</c:v>
                </c:pt>
                <c:pt idx="604">
                  <c:v>37.569524999999999</c:v>
                </c:pt>
                <c:pt idx="605">
                  <c:v>37.372335</c:v>
                </c:pt>
                <c:pt idx="606">
                  <c:v>37.391114999999999</c:v>
                </c:pt>
                <c:pt idx="607">
                  <c:v>37.325384999999997</c:v>
                </c:pt>
                <c:pt idx="608">
                  <c:v>37.700988000000002</c:v>
                </c:pt>
                <c:pt idx="609">
                  <c:v>37.607086000000002</c:v>
                </c:pt>
                <c:pt idx="610">
                  <c:v>37.682208000000003</c:v>
                </c:pt>
                <c:pt idx="611">
                  <c:v>38.057806999999997</c:v>
                </c:pt>
                <c:pt idx="612">
                  <c:v>37.560136</c:v>
                </c:pt>
                <c:pt idx="613">
                  <c:v>37.381726999999998</c:v>
                </c:pt>
                <c:pt idx="614">
                  <c:v>37.362946000000001</c:v>
                </c:pt>
                <c:pt idx="615">
                  <c:v>37.466237</c:v>
                </c:pt>
                <c:pt idx="616">
                  <c:v>37.428676000000003</c:v>
                </c:pt>
                <c:pt idx="617">
                  <c:v>37.907567</c:v>
                </c:pt>
                <c:pt idx="618">
                  <c:v>38.499139999999997</c:v>
                </c:pt>
                <c:pt idx="619">
                  <c:v>38.358288000000002</c:v>
                </c:pt>
                <c:pt idx="620">
                  <c:v>38.245607999999997</c:v>
                </c:pt>
                <c:pt idx="621">
                  <c:v>37.982689000000001</c:v>
                </c:pt>
                <c:pt idx="622">
                  <c:v>38.217438999999999</c:v>
                </c:pt>
                <c:pt idx="623">
                  <c:v>38.142316999999998</c:v>
                </c:pt>
                <c:pt idx="624">
                  <c:v>38.067199000000002</c:v>
                </c:pt>
                <c:pt idx="625">
                  <c:v>38.405240999999997</c:v>
                </c:pt>
                <c:pt idx="626">
                  <c:v>38.668160999999998</c:v>
                </c:pt>
                <c:pt idx="627">
                  <c:v>39.240952999999998</c:v>
                </c:pt>
                <c:pt idx="628">
                  <c:v>39.334851999999998</c:v>
                </c:pt>
                <c:pt idx="629">
                  <c:v>38.978029999999997</c:v>
                </c:pt>
                <c:pt idx="630">
                  <c:v>38.546089000000002</c:v>
                </c:pt>
                <c:pt idx="631">
                  <c:v>38.752670999999999</c:v>
                </c:pt>
                <c:pt idx="632">
                  <c:v>38.724502000000001</c:v>
                </c:pt>
                <c:pt idx="633">
                  <c:v>38.988832000000002</c:v>
                </c:pt>
                <c:pt idx="634">
                  <c:v>39.479733000000003</c:v>
                </c:pt>
                <c:pt idx="635">
                  <c:v>38.866104999999997</c:v>
                </c:pt>
                <c:pt idx="636">
                  <c:v>38.752822000000002</c:v>
                </c:pt>
                <c:pt idx="637">
                  <c:v>39.555256999999997</c:v>
                </c:pt>
                <c:pt idx="638">
                  <c:v>40.338808</c:v>
                </c:pt>
                <c:pt idx="639">
                  <c:v>40.555937</c:v>
                </c:pt>
                <c:pt idx="640">
                  <c:v>40.678663</c:v>
                </c:pt>
                <c:pt idx="641">
                  <c:v>40.565379</c:v>
                </c:pt>
                <c:pt idx="642">
                  <c:v>40.489854999999999</c:v>
                </c:pt>
                <c:pt idx="643">
                  <c:v>40.631461999999999</c:v>
                </c:pt>
                <c:pt idx="644">
                  <c:v>40.527616999999999</c:v>
                </c:pt>
                <c:pt idx="645">
                  <c:v>40.357689999999998</c:v>
                </c:pt>
                <c:pt idx="646">
                  <c:v>40.461534999999998</c:v>
                </c:pt>
                <c:pt idx="647">
                  <c:v>39.762943999999997</c:v>
                </c:pt>
                <c:pt idx="648">
                  <c:v>39.677979999999998</c:v>
                </c:pt>
                <c:pt idx="649">
                  <c:v>40.017834999999998</c:v>
                </c:pt>
                <c:pt idx="650">
                  <c:v>39.441969999999998</c:v>
                </c:pt>
                <c:pt idx="651">
                  <c:v>39.432530999999997</c:v>
                </c:pt>
                <c:pt idx="652">
                  <c:v>39.205959999999997</c:v>
                </c:pt>
                <c:pt idx="653">
                  <c:v>39.357005999999998</c:v>
                </c:pt>
                <c:pt idx="654">
                  <c:v>39.696860999999998</c:v>
                </c:pt>
                <c:pt idx="655">
                  <c:v>39.243723000000003</c:v>
                </c:pt>
                <c:pt idx="656">
                  <c:v>39.800705999999998</c:v>
                </c:pt>
                <c:pt idx="657">
                  <c:v>39.961194999999996</c:v>
                </c:pt>
                <c:pt idx="658">
                  <c:v>39.706304000000003</c:v>
                </c:pt>
                <c:pt idx="659">
                  <c:v>39.866788999999997</c:v>
                </c:pt>
                <c:pt idx="660">
                  <c:v>40.159441999999999</c:v>
                </c:pt>
                <c:pt idx="661">
                  <c:v>39.781824999999998</c:v>
                </c:pt>
                <c:pt idx="662">
                  <c:v>39.951751999999999</c:v>
                </c:pt>
                <c:pt idx="663">
                  <c:v>39.753504999999997</c:v>
                </c:pt>
                <c:pt idx="664">
                  <c:v>40.112240999999997</c:v>
                </c:pt>
                <c:pt idx="665">
                  <c:v>40.404890999999999</c:v>
                </c:pt>
                <c:pt idx="666">
                  <c:v>40.216082</c:v>
                </c:pt>
                <c:pt idx="667">
                  <c:v>39.980072</c:v>
                </c:pt>
                <c:pt idx="668">
                  <c:v>39.876230999999997</c:v>
                </c:pt>
                <c:pt idx="669">
                  <c:v>39.866788999999997</c:v>
                </c:pt>
                <c:pt idx="670">
                  <c:v>40.367128000000001</c:v>
                </c:pt>
                <c:pt idx="671">
                  <c:v>40.499296999999999</c:v>
                </c:pt>
                <c:pt idx="672">
                  <c:v>40.546498</c:v>
                </c:pt>
                <c:pt idx="673">
                  <c:v>40.414332999999999</c:v>
                </c:pt>
                <c:pt idx="674">
                  <c:v>40.433214999999997</c:v>
                </c:pt>
                <c:pt idx="675">
                  <c:v>40.499296999999999</c:v>
                </c:pt>
                <c:pt idx="676">
                  <c:v>40.178322999999999</c:v>
                </c:pt>
                <c:pt idx="677">
                  <c:v>40.168880999999999</c:v>
                </c:pt>
                <c:pt idx="678">
                  <c:v>40.329369999999997</c:v>
                </c:pt>
                <c:pt idx="679">
                  <c:v>40.499296999999999</c:v>
                </c:pt>
                <c:pt idx="680">
                  <c:v>40.952435999999999</c:v>
                </c:pt>
                <c:pt idx="681">
                  <c:v>41.245085000000003</c:v>
                </c:pt>
                <c:pt idx="682">
                  <c:v>41.150683000000001</c:v>
                </c:pt>
                <c:pt idx="683">
                  <c:v>40.971316999999999</c:v>
                </c:pt>
                <c:pt idx="684">
                  <c:v>40.121679999999998</c:v>
                </c:pt>
                <c:pt idx="685">
                  <c:v>40.244405999999998</c:v>
                </c:pt>
                <c:pt idx="686">
                  <c:v>39.649659999999997</c:v>
                </c:pt>
                <c:pt idx="687">
                  <c:v>39.659098999999998</c:v>
                </c:pt>
                <c:pt idx="688">
                  <c:v>39.555256999999997</c:v>
                </c:pt>
                <c:pt idx="689">
                  <c:v>39.262604000000003</c:v>
                </c:pt>
                <c:pt idx="690">
                  <c:v>38.875548000000002</c:v>
                </c:pt>
                <c:pt idx="691">
                  <c:v>38.903868000000003</c:v>
                </c:pt>
                <c:pt idx="692">
                  <c:v>39.451413000000002</c:v>
                </c:pt>
                <c:pt idx="693">
                  <c:v>39.989514999999997</c:v>
                </c:pt>
                <c:pt idx="694">
                  <c:v>39.139878000000003</c:v>
                </c:pt>
                <c:pt idx="695">
                  <c:v>39.781824999999998</c:v>
                </c:pt>
                <c:pt idx="696">
                  <c:v>39.300365999999997</c:v>
                </c:pt>
                <c:pt idx="697">
                  <c:v>39.423743999999999</c:v>
                </c:pt>
                <c:pt idx="698">
                  <c:v>38.835326999999999</c:v>
                </c:pt>
                <c:pt idx="699">
                  <c:v>38.968198000000001</c:v>
                </c:pt>
                <c:pt idx="700">
                  <c:v>37.971687000000003</c:v>
                </c:pt>
                <c:pt idx="701">
                  <c:v>37.952708999999999</c:v>
                </c:pt>
                <c:pt idx="702">
                  <c:v>38.778385999999998</c:v>
                </c:pt>
                <c:pt idx="703">
                  <c:v>39.347817999999997</c:v>
                </c:pt>
                <c:pt idx="704">
                  <c:v>40.230438999999997</c:v>
                </c:pt>
                <c:pt idx="705">
                  <c:v>39.471195999999999</c:v>
                </c:pt>
                <c:pt idx="706">
                  <c:v>40.268402000000002</c:v>
                </c:pt>
                <c:pt idx="707">
                  <c:v>40.296872999999998</c:v>
                </c:pt>
                <c:pt idx="708">
                  <c:v>40.088082999999997</c:v>
                </c:pt>
                <c:pt idx="709">
                  <c:v>40.334836000000003</c:v>
                </c:pt>
                <c:pt idx="710">
                  <c:v>40.562609999999999</c:v>
                </c:pt>
                <c:pt idx="711">
                  <c:v>41.274402000000002</c:v>
                </c:pt>
                <c:pt idx="712">
                  <c:v>41.369306000000002</c:v>
                </c:pt>
                <c:pt idx="713">
                  <c:v>41.084589999999999</c:v>
                </c:pt>
                <c:pt idx="714">
                  <c:v>41.388286999999998</c:v>
                </c:pt>
                <c:pt idx="715">
                  <c:v>41.435738999999998</c:v>
                </c:pt>
                <c:pt idx="716">
                  <c:v>41.464210000000001</c:v>
                </c:pt>
                <c:pt idx="717">
                  <c:v>41.160511999999997</c:v>
                </c:pt>
                <c:pt idx="718">
                  <c:v>41.843832999999997</c:v>
                </c:pt>
                <c:pt idx="719">
                  <c:v>41.995682000000002</c:v>
                </c:pt>
                <c:pt idx="720">
                  <c:v>41.976700000000001</c:v>
                </c:pt>
                <c:pt idx="721">
                  <c:v>42.318361000000003</c:v>
                </c:pt>
                <c:pt idx="722">
                  <c:v>41.578099000000002</c:v>
                </c:pt>
                <c:pt idx="723">
                  <c:v>41.483190999999998</c:v>
                </c:pt>
                <c:pt idx="724">
                  <c:v>41.473702000000003</c:v>
                </c:pt>
                <c:pt idx="725">
                  <c:v>41.217457000000003</c:v>
                </c:pt>
                <c:pt idx="726">
                  <c:v>41.549624999999999</c:v>
                </c:pt>
                <c:pt idx="727">
                  <c:v>41.578099000000002</c:v>
                </c:pt>
                <c:pt idx="728">
                  <c:v>42.062114999999999</c:v>
                </c:pt>
                <c:pt idx="729">
                  <c:v>41.910266999999997</c:v>
                </c:pt>
                <c:pt idx="730">
                  <c:v>41.995682000000002</c:v>
                </c:pt>
                <c:pt idx="731">
                  <c:v>42.242435</c:v>
                </c:pt>
                <c:pt idx="732">
                  <c:v>42.062114999999999</c:v>
                </c:pt>
                <c:pt idx="733">
                  <c:v>42.916266</c:v>
                </c:pt>
                <c:pt idx="734">
                  <c:v>43.352831000000002</c:v>
                </c:pt>
                <c:pt idx="735">
                  <c:v>43.172511999999998</c:v>
                </c:pt>
                <c:pt idx="736">
                  <c:v>42.992189000000003</c:v>
                </c:pt>
                <c:pt idx="737">
                  <c:v>43.381301000000001</c:v>
                </c:pt>
                <c:pt idx="738">
                  <c:v>43.125056000000001</c:v>
                </c:pt>
                <c:pt idx="739">
                  <c:v>42.109566999999998</c:v>
                </c:pt>
                <c:pt idx="740">
                  <c:v>42.194982000000003</c:v>
                </c:pt>
                <c:pt idx="741">
                  <c:v>41.464210000000001</c:v>
                </c:pt>
                <c:pt idx="742">
                  <c:v>41.245927999999999</c:v>
                </c:pt>
                <c:pt idx="743">
                  <c:v>41.188986999999997</c:v>
                </c:pt>
                <c:pt idx="744">
                  <c:v>42.005170999999997</c:v>
                </c:pt>
                <c:pt idx="745">
                  <c:v>43.438245999999999</c:v>
                </c:pt>
                <c:pt idx="746">
                  <c:v>43.703980000000001</c:v>
                </c:pt>
                <c:pt idx="747">
                  <c:v>44.007677000000001</c:v>
                </c:pt>
                <c:pt idx="748">
                  <c:v>43.390794</c:v>
                </c:pt>
                <c:pt idx="749">
                  <c:v>43.371811999999998</c:v>
                </c:pt>
                <c:pt idx="750">
                  <c:v>43.514167999999998</c:v>
                </c:pt>
                <c:pt idx="751">
                  <c:v>43.276904999999999</c:v>
                </c:pt>
                <c:pt idx="752">
                  <c:v>43.362319999999997</c:v>
                </c:pt>
                <c:pt idx="753">
                  <c:v>42.726455000000001</c:v>
                </c:pt>
                <c:pt idx="754">
                  <c:v>42.612569000000001</c:v>
                </c:pt>
                <c:pt idx="755">
                  <c:v>42.622058000000003</c:v>
                </c:pt>
                <c:pt idx="756">
                  <c:v>42.138041999999999</c:v>
                </c:pt>
                <c:pt idx="757">
                  <c:v>42.479697999999999</c:v>
                </c:pt>
                <c:pt idx="758">
                  <c:v>43.352831000000002</c:v>
                </c:pt>
                <c:pt idx="759">
                  <c:v>42.897284999999997</c:v>
                </c:pt>
                <c:pt idx="760">
                  <c:v>43.257927000000002</c:v>
                </c:pt>
                <c:pt idx="761">
                  <c:v>42.561447999999999</c:v>
                </c:pt>
                <c:pt idx="762">
                  <c:v>42.246600000000001</c:v>
                </c:pt>
                <c:pt idx="763">
                  <c:v>41.931756</c:v>
                </c:pt>
                <c:pt idx="764">
                  <c:v>42.446959</c:v>
                </c:pt>
                <c:pt idx="765">
                  <c:v>42.189357999999999</c:v>
                </c:pt>
                <c:pt idx="766">
                  <c:v>42.036704999999998</c:v>
                </c:pt>
                <c:pt idx="767">
                  <c:v>42.446959</c:v>
                </c:pt>
                <c:pt idx="768">
                  <c:v>41.845889</c:v>
                </c:pt>
                <c:pt idx="769">
                  <c:v>42.122571999999998</c:v>
                </c:pt>
                <c:pt idx="770">
                  <c:v>41.674154000000001</c:v>
                </c:pt>
                <c:pt idx="771">
                  <c:v>41.416553</c:v>
                </c:pt>
                <c:pt idx="772">
                  <c:v>43.181596999999996</c:v>
                </c:pt>
                <c:pt idx="773">
                  <c:v>42.704557000000001</c:v>
                </c:pt>
                <c:pt idx="774">
                  <c:v>43.152974999999998</c:v>
                </c:pt>
                <c:pt idx="775">
                  <c:v>43.725425000000001</c:v>
                </c:pt>
                <c:pt idx="776">
                  <c:v>43.095728999999999</c:v>
                </c:pt>
                <c:pt idx="777">
                  <c:v>43.553690000000003</c:v>
                </c:pt>
                <c:pt idx="778">
                  <c:v>43.410577000000004</c:v>
                </c:pt>
                <c:pt idx="779">
                  <c:v>42.475580000000001</c:v>
                </c:pt>
                <c:pt idx="780">
                  <c:v>42.857210000000002</c:v>
                </c:pt>
                <c:pt idx="781">
                  <c:v>42.866751999999998</c:v>
                </c:pt>
                <c:pt idx="782">
                  <c:v>43.143436000000001</c:v>
                </c:pt>
                <c:pt idx="783">
                  <c:v>43.973483000000002</c:v>
                </c:pt>
                <c:pt idx="784">
                  <c:v>44.278787999999999</c:v>
                </c:pt>
                <c:pt idx="785">
                  <c:v>44.278787999999999</c:v>
                </c:pt>
                <c:pt idx="786">
                  <c:v>44.469605000000001</c:v>
                </c:pt>
                <c:pt idx="787">
                  <c:v>45.299652000000002</c:v>
                </c:pt>
                <c:pt idx="788">
                  <c:v>45.146999999999998</c:v>
                </c:pt>
                <c:pt idx="789">
                  <c:v>45.290112999999998</c:v>
                </c:pt>
                <c:pt idx="790">
                  <c:v>45.223328000000002</c:v>
                </c:pt>
                <c:pt idx="791">
                  <c:v>45.423682999999997</c:v>
                </c:pt>
                <c:pt idx="792">
                  <c:v>45.194702999999997</c:v>
                </c:pt>
                <c:pt idx="793">
                  <c:v>45.051592999999997</c:v>
                </c:pt>
                <c:pt idx="794">
                  <c:v>44.927562000000002</c:v>
                </c:pt>
                <c:pt idx="795">
                  <c:v>44.851233999999998</c:v>
                </c:pt>
                <c:pt idx="796">
                  <c:v>45.261488</c:v>
                </c:pt>
                <c:pt idx="797">
                  <c:v>44.364655999999997</c:v>
                </c:pt>
                <c:pt idx="798">
                  <c:v>44.679502999999997</c:v>
                </c:pt>
                <c:pt idx="799">
                  <c:v>44.049807999999999</c:v>
                </c:pt>
                <c:pt idx="800">
                  <c:v>44.173839000000001</c:v>
                </c:pt>
                <c:pt idx="801">
                  <c:v>45.080215000000003</c:v>
                </c:pt>
                <c:pt idx="802">
                  <c:v>44.727206000000002</c:v>
                </c:pt>
                <c:pt idx="803">
                  <c:v>45.633581999999997</c:v>
                </c:pt>
                <c:pt idx="804">
                  <c:v>44.927562000000002</c:v>
                </c:pt>
                <c:pt idx="805">
                  <c:v>45.213785000000001</c:v>
                </c:pt>
                <c:pt idx="806">
                  <c:v>45.261488</c:v>
                </c:pt>
                <c:pt idx="807">
                  <c:v>45.290112999999998</c:v>
                </c:pt>
                <c:pt idx="808">
                  <c:v>45.290112999999998</c:v>
                </c:pt>
                <c:pt idx="809">
                  <c:v>44.841695000000001</c:v>
                </c:pt>
                <c:pt idx="810">
                  <c:v>44.393276999999998</c:v>
                </c:pt>
                <c:pt idx="811">
                  <c:v>44.364655999999997</c:v>
                </c:pt>
                <c:pt idx="812">
                  <c:v>44.631796000000001</c:v>
                </c:pt>
                <c:pt idx="813">
                  <c:v>44.918022999999998</c:v>
                </c:pt>
                <c:pt idx="814">
                  <c:v>44.202463999999999</c:v>
                </c:pt>
                <c:pt idx="815">
                  <c:v>43.782667000000004</c:v>
                </c:pt>
                <c:pt idx="816">
                  <c:v>44.011648000000001</c:v>
                </c:pt>
                <c:pt idx="817">
                  <c:v>44.173839000000001</c:v>
                </c:pt>
                <c:pt idx="818">
                  <c:v>44.068890000000003</c:v>
                </c:pt>
                <c:pt idx="819">
                  <c:v>44.469605000000001</c:v>
                </c:pt>
                <c:pt idx="820">
                  <c:v>44.841695000000001</c:v>
                </c:pt>
                <c:pt idx="821">
                  <c:v>44.984808000000001</c:v>
                </c:pt>
                <c:pt idx="822">
                  <c:v>44.620401999999999</c:v>
                </c:pt>
                <c:pt idx="823">
                  <c:v>44.783427000000003</c:v>
                </c:pt>
                <c:pt idx="824">
                  <c:v>44.908093000000001</c:v>
                </c:pt>
                <c:pt idx="825">
                  <c:v>44.610813999999998</c:v>
                </c:pt>
                <c:pt idx="826">
                  <c:v>44.351894000000001</c:v>
                </c:pt>
                <c:pt idx="827">
                  <c:v>44.716299999999997</c:v>
                </c:pt>
                <c:pt idx="828">
                  <c:v>45.186188000000001</c:v>
                </c:pt>
                <c:pt idx="829">
                  <c:v>46.365709000000003</c:v>
                </c:pt>
                <c:pt idx="830">
                  <c:v>46.471195000000002</c:v>
                </c:pt>
                <c:pt idx="831">
                  <c:v>46.336941000000003</c:v>
                </c:pt>
                <c:pt idx="832">
                  <c:v>45.541006000000003</c:v>
                </c:pt>
                <c:pt idx="833">
                  <c:v>45.636901000000002</c:v>
                </c:pt>
                <c:pt idx="834">
                  <c:v>45.234135999999999</c:v>
                </c:pt>
                <c:pt idx="835">
                  <c:v>44.514915999999999</c:v>
                </c:pt>
                <c:pt idx="836">
                  <c:v>44.773834999999998</c:v>
                </c:pt>
                <c:pt idx="837">
                  <c:v>45.071114000000001</c:v>
                </c:pt>
                <c:pt idx="838">
                  <c:v>44.927269000000003</c:v>
                </c:pt>
                <c:pt idx="839">
                  <c:v>44.629994000000003</c:v>
                </c:pt>
                <c:pt idx="840">
                  <c:v>44.591633999999999</c:v>
                </c:pt>
                <c:pt idx="841">
                  <c:v>45.617721000000003</c:v>
                </c:pt>
                <c:pt idx="842">
                  <c:v>45.387573000000003</c:v>
                </c:pt>
                <c:pt idx="843">
                  <c:v>45.195779999999999</c:v>
                </c:pt>
                <c:pt idx="844">
                  <c:v>45.099882000000001</c:v>
                </c:pt>
                <c:pt idx="845">
                  <c:v>46.672575000000002</c:v>
                </c:pt>
                <c:pt idx="846">
                  <c:v>46.710934999999999</c:v>
                </c:pt>
                <c:pt idx="847">
                  <c:v>46.835600999999997</c:v>
                </c:pt>
                <c:pt idx="848">
                  <c:v>46.998621999999997</c:v>
                </c:pt>
                <c:pt idx="849">
                  <c:v>47.123288000000002</c:v>
                </c:pt>
                <c:pt idx="850">
                  <c:v>47.315080999999999</c:v>
                </c:pt>
                <c:pt idx="851">
                  <c:v>47.017802000000003</c:v>
                </c:pt>
                <c:pt idx="852">
                  <c:v>46.605449</c:v>
                </c:pt>
                <c:pt idx="853">
                  <c:v>46.998621999999997</c:v>
                </c:pt>
                <c:pt idx="854">
                  <c:v>47.238362000000002</c:v>
                </c:pt>
                <c:pt idx="855">
                  <c:v>46.605449</c:v>
                </c:pt>
                <c:pt idx="856">
                  <c:v>46.931494999999998</c:v>
                </c:pt>
                <c:pt idx="857">
                  <c:v>46.931494999999998</c:v>
                </c:pt>
                <c:pt idx="858">
                  <c:v>46.854779999999998</c:v>
                </c:pt>
                <c:pt idx="859">
                  <c:v>46.682167</c:v>
                </c:pt>
                <c:pt idx="860">
                  <c:v>46.461607000000001</c:v>
                </c:pt>
                <c:pt idx="861">
                  <c:v>46.452015000000003</c:v>
                </c:pt>
                <c:pt idx="862">
                  <c:v>46.202686999999997</c:v>
                </c:pt>
                <c:pt idx="863">
                  <c:v>46.509554000000001</c:v>
                </c:pt>
                <c:pt idx="864">
                  <c:v>47.046573000000002</c:v>
                </c:pt>
                <c:pt idx="865">
                  <c:v>46.672575000000002</c:v>
                </c:pt>
                <c:pt idx="866">
                  <c:v>46.097200999999998</c:v>
                </c:pt>
                <c:pt idx="867">
                  <c:v>46.490374000000003</c:v>
                </c:pt>
                <c:pt idx="868">
                  <c:v>46.576681000000001</c:v>
                </c:pt>
                <c:pt idx="869">
                  <c:v>47.890455000000003</c:v>
                </c:pt>
                <c:pt idx="870">
                  <c:v>47.842508000000002</c:v>
                </c:pt>
                <c:pt idx="871">
                  <c:v>47.976762000000001</c:v>
                </c:pt>
                <c:pt idx="872">
                  <c:v>47.832920000000001</c:v>
                </c:pt>
                <c:pt idx="873">
                  <c:v>47.468513999999999</c:v>
                </c:pt>
                <c:pt idx="874">
                  <c:v>47.305492999999998</c:v>
                </c:pt>
                <c:pt idx="875">
                  <c:v>47.919226000000002</c:v>
                </c:pt>
                <c:pt idx="876">
                  <c:v>46.998621999999997</c:v>
                </c:pt>
                <c:pt idx="877">
                  <c:v>47.065753000000001</c:v>
                </c:pt>
                <c:pt idx="878">
                  <c:v>47.487693999999998</c:v>
                </c:pt>
                <c:pt idx="879">
                  <c:v>47.382207000000001</c:v>
                </c:pt>
                <c:pt idx="880">
                  <c:v>47.698666000000003</c:v>
                </c:pt>
                <c:pt idx="881">
                  <c:v>48.149374999999999</c:v>
                </c:pt>
                <c:pt idx="882">
                  <c:v>47.228774000000001</c:v>
                </c:pt>
                <c:pt idx="883">
                  <c:v>47.171235000000003</c:v>
                </c:pt>
                <c:pt idx="884">
                  <c:v>47.880867000000002</c:v>
                </c:pt>
                <c:pt idx="885">
                  <c:v>47.909773999999999</c:v>
                </c:pt>
                <c:pt idx="886">
                  <c:v>48.372298000000001</c:v>
                </c:pt>
                <c:pt idx="887">
                  <c:v>47.514702</c:v>
                </c:pt>
                <c:pt idx="888">
                  <c:v>47.957953000000003</c:v>
                </c:pt>
                <c:pt idx="889">
                  <c:v>48.083221000000002</c:v>
                </c:pt>
                <c:pt idx="890">
                  <c:v>48.237395999999997</c:v>
                </c:pt>
                <c:pt idx="891">
                  <c:v>47.948315000000001</c:v>
                </c:pt>
                <c:pt idx="892">
                  <c:v>49.123897999999997</c:v>
                </c:pt>
                <c:pt idx="893">
                  <c:v>49.335889000000002</c:v>
                </c:pt>
                <c:pt idx="894">
                  <c:v>49.191349000000002</c:v>
                </c:pt>
                <c:pt idx="895">
                  <c:v>48.844456000000001</c:v>
                </c:pt>
                <c:pt idx="896">
                  <c:v>49.085354000000002</c:v>
                </c:pt>
                <c:pt idx="897">
                  <c:v>49.200986999999998</c:v>
                </c:pt>
                <c:pt idx="898">
                  <c:v>48.921545000000002</c:v>
                </c:pt>
                <c:pt idx="899">
                  <c:v>48.844456000000001</c:v>
                </c:pt>
                <c:pt idx="900">
                  <c:v>48.661375</c:v>
                </c:pt>
                <c:pt idx="901">
                  <c:v>48.671008999999998</c:v>
                </c:pt>
                <c:pt idx="902">
                  <c:v>48.642102000000001</c:v>
                </c:pt>
                <c:pt idx="903">
                  <c:v>48.487927999999997</c:v>
                </c:pt>
                <c:pt idx="904">
                  <c:v>48.285573999999997</c:v>
                </c:pt>
                <c:pt idx="905">
                  <c:v>48.815548999999997</c:v>
                </c:pt>
                <c:pt idx="906">
                  <c:v>48.555379000000002</c:v>
                </c:pt>
                <c:pt idx="907">
                  <c:v>48.266302000000003</c:v>
                </c:pt>
                <c:pt idx="908">
                  <c:v>48.025404000000002</c:v>
                </c:pt>
                <c:pt idx="909">
                  <c:v>48.401204</c:v>
                </c:pt>
                <c:pt idx="910">
                  <c:v>48.545744999999997</c:v>
                </c:pt>
                <c:pt idx="911">
                  <c:v>48.603558</c:v>
                </c:pt>
                <c:pt idx="912">
                  <c:v>48.025404000000002</c:v>
                </c:pt>
                <c:pt idx="913">
                  <c:v>46.763097999999999</c:v>
                </c:pt>
                <c:pt idx="914">
                  <c:v>45.414071999999997</c:v>
                </c:pt>
                <c:pt idx="915">
                  <c:v>42.108953</c:v>
                </c:pt>
                <c:pt idx="916">
                  <c:v>41.338079999999998</c:v>
                </c:pt>
                <c:pt idx="917">
                  <c:v>42.378757</c:v>
                </c:pt>
                <c:pt idx="918">
                  <c:v>43.978318999999999</c:v>
                </c:pt>
                <c:pt idx="919">
                  <c:v>44.344484999999999</c:v>
                </c:pt>
                <c:pt idx="920">
                  <c:v>43.641063000000003</c:v>
                </c:pt>
                <c:pt idx="921">
                  <c:v>41.983685000000001</c:v>
                </c:pt>
                <c:pt idx="922">
                  <c:v>42.629292999999997</c:v>
                </c:pt>
                <c:pt idx="923">
                  <c:v>42.532932000000002</c:v>
                </c:pt>
                <c:pt idx="924">
                  <c:v>41.501888999999998</c:v>
                </c:pt>
                <c:pt idx="925">
                  <c:v>42.436574</c:v>
                </c:pt>
                <c:pt idx="926">
                  <c:v>41.656063000000003</c:v>
                </c:pt>
                <c:pt idx="927">
                  <c:v>41.550068000000003</c:v>
                </c:pt>
                <c:pt idx="928">
                  <c:v>41.829509999999999</c:v>
                </c:pt>
                <c:pt idx="929">
                  <c:v>41.598247000000001</c:v>
                </c:pt>
                <c:pt idx="930">
                  <c:v>42.214948</c:v>
                </c:pt>
                <c:pt idx="931">
                  <c:v>42.263126999999997</c:v>
                </c:pt>
                <c:pt idx="932">
                  <c:v>42.629292999999997</c:v>
                </c:pt>
                <c:pt idx="933">
                  <c:v>41.752425000000002</c:v>
                </c:pt>
                <c:pt idx="934">
                  <c:v>41.723514000000002</c:v>
                </c:pt>
                <c:pt idx="935">
                  <c:v>40.933369999999996</c:v>
                </c:pt>
                <c:pt idx="936">
                  <c:v>40.663564999999998</c:v>
                </c:pt>
                <c:pt idx="937">
                  <c:v>40.413029000000002</c:v>
                </c:pt>
                <c:pt idx="938">
                  <c:v>39.372351999999999</c:v>
                </c:pt>
                <c:pt idx="939">
                  <c:v>37.637887999999997</c:v>
                </c:pt>
                <c:pt idx="940">
                  <c:v>38.061866999999999</c:v>
                </c:pt>
                <c:pt idx="941">
                  <c:v>38.755654</c:v>
                </c:pt>
                <c:pt idx="942">
                  <c:v>39.275990999999998</c:v>
                </c:pt>
                <c:pt idx="943">
                  <c:v>39.873420000000003</c:v>
                </c:pt>
                <c:pt idx="944">
                  <c:v>39.883054999999999</c:v>
                </c:pt>
                <c:pt idx="945">
                  <c:v>38.437666999999998</c:v>
                </c:pt>
                <c:pt idx="946">
                  <c:v>39.150727000000003</c:v>
                </c:pt>
                <c:pt idx="947">
                  <c:v>39.661428999999998</c:v>
                </c:pt>
                <c:pt idx="948">
                  <c:v>40.364851000000002</c:v>
                </c:pt>
                <c:pt idx="949">
                  <c:v>40.056502000000002</c:v>
                </c:pt>
                <c:pt idx="950">
                  <c:v>39.659134000000002</c:v>
                </c:pt>
                <c:pt idx="951">
                  <c:v>39.465299000000002</c:v>
                </c:pt>
                <c:pt idx="952">
                  <c:v>40.579861999999999</c:v>
                </c:pt>
                <c:pt idx="953">
                  <c:v>40.919080000000001</c:v>
                </c:pt>
                <c:pt idx="954">
                  <c:v>40.851236999999998</c:v>
                </c:pt>
                <c:pt idx="955">
                  <c:v>40.453870000000002</c:v>
                </c:pt>
                <c:pt idx="956">
                  <c:v>40.899695999999999</c:v>
                </c:pt>
                <c:pt idx="957">
                  <c:v>42.159638000000001</c:v>
                </c:pt>
                <c:pt idx="958">
                  <c:v>42.256554999999999</c:v>
                </c:pt>
                <c:pt idx="959">
                  <c:v>42.266249000000002</c:v>
                </c:pt>
                <c:pt idx="960">
                  <c:v>42.527929999999998</c:v>
                </c:pt>
                <c:pt idx="961">
                  <c:v>43.380811999999999</c:v>
                </c:pt>
                <c:pt idx="962">
                  <c:v>43.846024999999997</c:v>
                </c:pt>
                <c:pt idx="963">
                  <c:v>43.419580000000003</c:v>
                </c:pt>
                <c:pt idx="964">
                  <c:v>44.030169000000001</c:v>
                </c:pt>
                <c:pt idx="965">
                  <c:v>44.107702000000003</c:v>
                </c:pt>
                <c:pt idx="966">
                  <c:v>43.787872999999998</c:v>
                </c:pt>
                <c:pt idx="967">
                  <c:v>43.787872999999998</c:v>
                </c:pt>
                <c:pt idx="968">
                  <c:v>44.224007999999998</c:v>
                </c:pt>
                <c:pt idx="969">
                  <c:v>43.661876999999997</c:v>
                </c:pt>
                <c:pt idx="970">
                  <c:v>44.349998999999997</c:v>
                </c:pt>
                <c:pt idx="971">
                  <c:v>43.681260999999999</c:v>
                </c:pt>
                <c:pt idx="972">
                  <c:v>42.828375999999999</c:v>
                </c:pt>
                <c:pt idx="973">
                  <c:v>42.605463</c:v>
                </c:pt>
                <c:pt idx="974">
                  <c:v>43.497117000000003</c:v>
                </c:pt>
                <c:pt idx="975">
                  <c:v>43.390506000000002</c:v>
                </c:pt>
                <c:pt idx="976">
                  <c:v>44.388767999999999</c:v>
                </c:pt>
                <c:pt idx="977">
                  <c:v>44.320925000000003</c:v>
                </c:pt>
                <c:pt idx="978">
                  <c:v>44.592295999999997</c:v>
                </c:pt>
                <c:pt idx="979">
                  <c:v>44.039859999999997</c:v>
                </c:pt>
                <c:pt idx="980">
                  <c:v>44.049554000000001</c:v>
                </c:pt>
                <c:pt idx="981">
                  <c:v>44.010784999999998</c:v>
                </c:pt>
                <c:pt idx="982">
                  <c:v>44.020474999999998</c:v>
                </c:pt>
                <c:pt idx="983">
                  <c:v>43.535882000000001</c:v>
                </c:pt>
                <c:pt idx="984">
                  <c:v>44.059244</c:v>
                </c:pt>
                <c:pt idx="985">
                  <c:v>43.826641000000002</c:v>
                </c:pt>
                <c:pt idx="986">
                  <c:v>42.789611000000001</c:v>
                </c:pt>
                <c:pt idx="987">
                  <c:v>43.904173999999998</c:v>
                </c:pt>
                <c:pt idx="988">
                  <c:v>44.156165000000001</c:v>
                </c:pt>
                <c:pt idx="989">
                  <c:v>44.146470999999998</c:v>
                </c:pt>
                <c:pt idx="990">
                  <c:v>43.574649999999998</c:v>
                </c:pt>
                <c:pt idx="991">
                  <c:v>43.913868000000001</c:v>
                </c:pt>
                <c:pt idx="992">
                  <c:v>42.993138999999999</c:v>
                </c:pt>
                <c:pt idx="993">
                  <c:v>43.429273999999999</c:v>
                </c:pt>
                <c:pt idx="994">
                  <c:v>44.185239000000003</c:v>
                </c:pt>
                <c:pt idx="995">
                  <c:v>44.631064000000002</c:v>
                </c:pt>
                <c:pt idx="996">
                  <c:v>43.865406</c:v>
                </c:pt>
                <c:pt idx="997">
                  <c:v>42.353476000000001</c:v>
                </c:pt>
                <c:pt idx="998">
                  <c:v>42.683</c:v>
                </c:pt>
                <c:pt idx="999">
                  <c:v>43.109440999999997</c:v>
                </c:pt>
                <c:pt idx="1000">
                  <c:v>43.710335999999998</c:v>
                </c:pt>
                <c:pt idx="1001">
                  <c:v>43.710335999999998</c:v>
                </c:pt>
                <c:pt idx="1002">
                  <c:v>43.642493000000002</c:v>
                </c:pt>
                <c:pt idx="1003">
                  <c:v>44.408152000000001</c:v>
                </c:pt>
                <c:pt idx="1004">
                  <c:v>43.875100000000003</c:v>
                </c:pt>
                <c:pt idx="1005">
                  <c:v>43.526192000000002</c:v>
                </c:pt>
                <c:pt idx="1006">
                  <c:v>41.607202000000001</c:v>
                </c:pt>
                <c:pt idx="1007">
                  <c:v>41.597507999999998</c:v>
                </c:pt>
                <c:pt idx="1008">
                  <c:v>41.248603000000003</c:v>
                </c:pt>
                <c:pt idx="1009">
                  <c:v>40.260032000000002</c:v>
                </c:pt>
                <c:pt idx="1010">
                  <c:v>39.416837000000001</c:v>
                </c:pt>
                <c:pt idx="1011">
                  <c:v>39.474989000000001</c:v>
                </c:pt>
                <c:pt idx="1012">
                  <c:v>40.182495000000003</c:v>
                </c:pt>
                <c:pt idx="1013">
                  <c:v>39.285215000000001</c:v>
                </c:pt>
                <c:pt idx="1014">
                  <c:v>40.084963999999999</c:v>
                </c:pt>
                <c:pt idx="1015">
                  <c:v>39.538795999999998</c:v>
                </c:pt>
                <c:pt idx="1016">
                  <c:v>39.431511999999998</c:v>
                </c:pt>
                <c:pt idx="1017">
                  <c:v>38.973118999999997</c:v>
                </c:pt>
                <c:pt idx="1018">
                  <c:v>38.504973999999997</c:v>
                </c:pt>
                <c:pt idx="1019">
                  <c:v>39.04139</c:v>
                </c:pt>
                <c:pt idx="1020">
                  <c:v>38.680528000000002</c:v>
                </c:pt>
                <c:pt idx="1021">
                  <c:v>39.16818</c:v>
                </c:pt>
                <c:pt idx="1022">
                  <c:v>39.470525000000002</c:v>
                </c:pt>
                <c:pt idx="1023">
                  <c:v>35.803382999999997</c:v>
                </c:pt>
                <c:pt idx="1024">
                  <c:v>36.915227999999999</c:v>
                </c:pt>
                <c:pt idx="1025">
                  <c:v>37.500411999999997</c:v>
                </c:pt>
                <c:pt idx="1026">
                  <c:v>36.944490000000002</c:v>
                </c:pt>
                <c:pt idx="1027">
                  <c:v>37.081032</c:v>
                </c:pt>
                <c:pt idx="1028">
                  <c:v>37.071277000000002</c:v>
                </c:pt>
                <c:pt idx="1029">
                  <c:v>36.486096000000003</c:v>
                </c:pt>
                <c:pt idx="1030">
                  <c:v>36.534860000000002</c:v>
                </c:pt>
                <c:pt idx="1031">
                  <c:v>36.086221999999999</c:v>
                </c:pt>
                <c:pt idx="1032">
                  <c:v>36.291035000000001</c:v>
                </c:pt>
                <c:pt idx="1033">
                  <c:v>35.442521999999997</c:v>
                </c:pt>
                <c:pt idx="1034">
                  <c:v>36.213011999999999</c:v>
                </c:pt>
                <c:pt idx="1035">
                  <c:v>37.051774000000002</c:v>
                </c:pt>
                <c:pt idx="1036">
                  <c:v>37.500411999999997</c:v>
                </c:pt>
                <c:pt idx="1037">
                  <c:v>37.363869999999999</c:v>
                </c:pt>
                <c:pt idx="1038">
                  <c:v>37.578434999999999</c:v>
                </c:pt>
                <c:pt idx="1039">
                  <c:v>38.192877000000003</c:v>
                </c:pt>
                <c:pt idx="1040">
                  <c:v>37.441893</c:v>
                </c:pt>
                <c:pt idx="1041">
                  <c:v>38.23189</c:v>
                </c:pt>
                <c:pt idx="1042">
                  <c:v>38.651271000000001</c:v>
                </c:pt>
                <c:pt idx="1043">
                  <c:v>38.543987000000001</c:v>
                </c:pt>
                <c:pt idx="1044">
                  <c:v>37.783251</c:v>
                </c:pt>
                <c:pt idx="1045">
                  <c:v>38.35868</c:v>
                </c:pt>
                <c:pt idx="1046">
                  <c:v>38.368431999999999</c:v>
                </c:pt>
                <c:pt idx="1047">
                  <c:v>37.861274000000002</c:v>
                </c:pt>
                <c:pt idx="1048">
                  <c:v>38.212383000000003</c:v>
                </c:pt>
                <c:pt idx="1049">
                  <c:v>38.212383000000003</c:v>
                </c:pt>
                <c:pt idx="1050">
                  <c:v>38.202627999999997</c:v>
                </c:pt>
                <c:pt idx="1051">
                  <c:v>38.309911999999997</c:v>
                </c:pt>
                <c:pt idx="1052">
                  <c:v>38.066085999999999</c:v>
                </c:pt>
                <c:pt idx="1053">
                  <c:v>39.372993000000001</c:v>
                </c:pt>
                <c:pt idx="1054">
                  <c:v>39.499783000000001</c:v>
                </c:pt>
                <c:pt idx="1055">
                  <c:v>38.914603</c:v>
                </c:pt>
                <c:pt idx="1056">
                  <c:v>39.187686999999997</c:v>
                </c:pt>
                <c:pt idx="1057">
                  <c:v>39.294970999999997</c:v>
                </c:pt>
                <c:pt idx="1058">
                  <c:v>39.782622000000003</c:v>
                </c:pt>
                <c:pt idx="1059">
                  <c:v>39.753360999999998</c:v>
                </c:pt>
                <c:pt idx="1060">
                  <c:v>40.016692999999997</c:v>
                </c:pt>
                <c:pt idx="1061">
                  <c:v>39.772866999999998</c:v>
                </c:pt>
                <c:pt idx="1062">
                  <c:v>39.743608999999999</c:v>
                </c:pt>
                <c:pt idx="1063">
                  <c:v>39.870399999999997</c:v>
                </c:pt>
                <c:pt idx="1064">
                  <c:v>40.445829000000003</c:v>
                </c:pt>
                <c:pt idx="1065">
                  <c:v>40.621383999999999</c:v>
                </c:pt>
                <c:pt idx="1066">
                  <c:v>40.796939000000002</c:v>
                </c:pt>
                <c:pt idx="1067">
                  <c:v>41.148045000000003</c:v>
                </c:pt>
                <c:pt idx="1068">
                  <c:v>41.274835000000003</c:v>
                </c:pt>
                <c:pt idx="1069">
                  <c:v>41.001750999999999</c:v>
                </c:pt>
                <c:pt idx="1070">
                  <c:v>41.986806000000001</c:v>
                </c:pt>
                <c:pt idx="1071">
                  <c:v>41.557673999999999</c:v>
                </c:pt>
                <c:pt idx="1072">
                  <c:v>41.323599000000002</c:v>
                </c:pt>
                <c:pt idx="1073">
                  <c:v>41.430883000000001</c:v>
                </c:pt>
                <c:pt idx="1074">
                  <c:v>41.762487</c:v>
                </c:pt>
                <c:pt idx="1075">
                  <c:v>42.537681999999997</c:v>
                </c:pt>
                <c:pt idx="1076">
                  <c:v>42.694682999999998</c:v>
                </c:pt>
                <c:pt idx="1077">
                  <c:v>42.596558999999999</c:v>
                </c:pt>
                <c:pt idx="1078">
                  <c:v>43.126441</c:v>
                </c:pt>
                <c:pt idx="1079">
                  <c:v>43.028312</c:v>
                </c:pt>
                <c:pt idx="1080">
                  <c:v>43.146065999999998</c:v>
                </c:pt>
                <c:pt idx="1081">
                  <c:v>43.057752999999998</c:v>
                </c:pt>
                <c:pt idx="1082">
                  <c:v>43.254005999999997</c:v>
                </c:pt>
                <c:pt idx="1083">
                  <c:v>43.185313999999998</c:v>
                </c:pt>
                <c:pt idx="1084">
                  <c:v>43.057752999999998</c:v>
                </c:pt>
                <c:pt idx="1085">
                  <c:v>43.008690000000001</c:v>
                </c:pt>
                <c:pt idx="1086">
                  <c:v>39.662585</c:v>
                </c:pt>
                <c:pt idx="1087">
                  <c:v>38.171070999999998</c:v>
                </c:pt>
                <c:pt idx="1088">
                  <c:v>38.122005000000001</c:v>
                </c:pt>
                <c:pt idx="1089">
                  <c:v>37.827627</c:v>
                </c:pt>
                <c:pt idx="1090">
                  <c:v>37.386059000000003</c:v>
                </c:pt>
                <c:pt idx="1091">
                  <c:v>37.778565</c:v>
                </c:pt>
                <c:pt idx="1092">
                  <c:v>37.258498000000003</c:v>
                </c:pt>
                <c:pt idx="1093">
                  <c:v>37.268309000000002</c:v>
                </c:pt>
                <c:pt idx="1094">
                  <c:v>37.386059000000003</c:v>
                </c:pt>
                <c:pt idx="1095">
                  <c:v>37.297744999999999</c:v>
                </c:pt>
                <c:pt idx="1096">
                  <c:v>37.287934</c:v>
                </c:pt>
                <c:pt idx="1097">
                  <c:v>36.895428000000003</c:v>
                </c:pt>
                <c:pt idx="1098">
                  <c:v>37.533250000000002</c:v>
                </c:pt>
                <c:pt idx="1099">
                  <c:v>37.003368000000002</c:v>
                </c:pt>
                <c:pt idx="1100">
                  <c:v>37.042619000000002</c:v>
                </c:pt>
                <c:pt idx="1101">
                  <c:v>36.542177000000002</c:v>
                </c:pt>
                <c:pt idx="1102">
                  <c:v>36.895428000000003</c:v>
                </c:pt>
                <c:pt idx="1103">
                  <c:v>36.669739</c:v>
                </c:pt>
                <c:pt idx="1104">
                  <c:v>37.268309000000002</c:v>
                </c:pt>
                <c:pt idx="1105">
                  <c:v>37.955191999999997</c:v>
                </c:pt>
                <c:pt idx="1106">
                  <c:v>38.161256000000002</c:v>
                </c:pt>
                <c:pt idx="1107">
                  <c:v>38.563574000000003</c:v>
                </c:pt>
                <c:pt idx="1108">
                  <c:v>38.887391999999998</c:v>
                </c:pt>
                <c:pt idx="1109">
                  <c:v>38.759827000000001</c:v>
                </c:pt>
                <c:pt idx="1110">
                  <c:v>38.789262999999998</c:v>
                </c:pt>
                <c:pt idx="1111">
                  <c:v>38.445822999999997</c:v>
                </c:pt>
                <c:pt idx="1112">
                  <c:v>38.436008999999999</c:v>
                </c:pt>
                <c:pt idx="1113">
                  <c:v>38.200507999999999</c:v>
                </c:pt>
                <c:pt idx="1114">
                  <c:v>38.180881999999997</c:v>
                </c:pt>
                <c:pt idx="1115">
                  <c:v>38.141630999999997</c:v>
                </c:pt>
                <c:pt idx="1116">
                  <c:v>37.680439999999997</c:v>
                </c:pt>
                <c:pt idx="1117">
                  <c:v>37.150557999999997</c:v>
                </c:pt>
                <c:pt idx="1118">
                  <c:v>36.954304999999998</c:v>
                </c:pt>
                <c:pt idx="1119">
                  <c:v>36.728616000000002</c:v>
                </c:pt>
                <c:pt idx="1120">
                  <c:v>36.797303999999997</c:v>
                </c:pt>
                <c:pt idx="1121">
                  <c:v>36.689363999999998</c:v>
                </c:pt>
                <c:pt idx="1122">
                  <c:v>37.042619000000002</c:v>
                </c:pt>
                <c:pt idx="1123">
                  <c:v>37.022993</c:v>
                </c:pt>
                <c:pt idx="1124">
                  <c:v>38.014069999999997</c:v>
                </c:pt>
                <c:pt idx="1125">
                  <c:v>38.887391999999998</c:v>
                </c:pt>
                <c:pt idx="1126">
                  <c:v>37.199621</c:v>
                </c:pt>
                <c:pt idx="1127">
                  <c:v>36.257610999999997</c:v>
                </c:pt>
                <c:pt idx="1128">
                  <c:v>36.856180999999999</c:v>
                </c:pt>
                <c:pt idx="1129">
                  <c:v>37.847253000000002</c:v>
                </c:pt>
                <c:pt idx="1130">
                  <c:v>38.573388000000001</c:v>
                </c:pt>
                <c:pt idx="1131">
                  <c:v>38.799078000000002</c:v>
                </c:pt>
                <c:pt idx="1132">
                  <c:v>38.700949999999999</c:v>
                </c:pt>
                <c:pt idx="1133">
                  <c:v>40.064906000000001</c:v>
                </c:pt>
                <c:pt idx="1134">
                  <c:v>40.584972999999998</c:v>
                </c:pt>
                <c:pt idx="1135">
                  <c:v>41.105041</c:v>
                </c:pt>
                <c:pt idx="1136">
                  <c:v>41.330730000000003</c:v>
                </c:pt>
                <c:pt idx="1137">
                  <c:v>41.674174000000001</c:v>
                </c:pt>
                <c:pt idx="1138">
                  <c:v>41.437221000000001</c:v>
                </c:pt>
                <c:pt idx="1139">
                  <c:v>41.743284000000003</c:v>
                </c:pt>
                <c:pt idx="1140">
                  <c:v>41.565567999999999</c:v>
                </c:pt>
                <c:pt idx="1141">
                  <c:v>41.555697000000002</c:v>
                </c:pt>
                <c:pt idx="1142">
                  <c:v>41.269378000000003</c:v>
                </c:pt>
                <c:pt idx="1143">
                  <c:v>42.10859</c:v>
                </c:pt>
                <c:pt idx="1144">
                  <c:v>42.493637999999997</c:v>
                </c:pt>
                <c:pt idx="1145">
                  <c:v>42.621985000000002</c:v>
                </c:pt>
                <c:pt idx="1146">
                  <c:v>42.858939999999997</c:v>
                </c:pt>
                <c:pt idx="1147">
                  <c:v>43.046526999999998</c:v>
                </c:pt>
                <c:pt idx="1148">
                  <c:v>43.115637999999997</c:v>
                </c:pt>
                <c:pt idx="1149">
                  <c:v>43.885739000000001</c:v>
                </c:pt>
                <c:pt idx="1150">
                  <c:v>44.181930000000001</c:v>
                </c:pt>
                <c:pt idx="1151">
                  <c:v>44.715076000000003</c:v>
                </c:pt>
                <c:pt idx="1152">
                  <c:v>44.497867999999997</c:v>
                </c:pt>
                <c:pt idx="1153">
                  <c:v>44.379392000000003</c:v>
                </c:pt>
                <c:pt idx="1154">
                  <c:v>44.241169999999997</c:v>
                </c:pt>
                <c:pt idx="1155">
                  <c:v>44.685454</c:v>
                </c:pt>
                <c:pt idx="1156">
                  <c:v>44.448503000000002</c:v>
                </c:pt>
                <c:pt idx="1157">
                  <c:v>44.507742999999998</c:v>
                </c:pt>
                <c:pt idx="1158">
                  <c:v>44.241169999999997</c:v>
                </c:pt>
                <c:pt idx="1159">
                  <c:v>44.478121000000002</c:v>
                </c:pt>
                <c:pt idx="1160">
                  <c:v>44.468249999999998</c:v>
                </c:pt>
                <c:pt idx="1161">
                  <c:v>44.576853999999997</c:v>
                </c:pt>
                <c:pt idx="1162">
                  <c:v>44.349769999999999</c:v>
                </c:pt>
                <c:pt idx="1163">
                  <c:v>44.112819000000002</c:v>
                </c:pt>
                <c:pt idx="1164">
                  <c:v>43.796880999999999</c:v>
                </c:pt>
                <c:pt idx="1165">
                  <c:v>43.678406000000003</c:v>
                </c:pt>
                <c:pt idx="1166">
                  <c:v>43.609290999999999</c:v>
                </c:pt>
                <c:pt idx="1167">
                  <c:v>43.342722000000002</c:v>
                </c:pt>
                <c:pt idx="1168">
                  <c:v>42.621985000000002</c:v>
                </c:pt>
                <c:pt idx="1169">
                  <c:v>42.296176000000003</c:v>
                </c:pt>
                <c:pt idx="1170">
                  <c:v>42.434398999999999</c:v>
                </c:pt>
                <c:pt idx="1171">
                  <c:v>42.700972</c:v>
                </c:pt>
                <c:pt idx="1172">
                  <c:v>42.286304999999999</c:v>
                </c:pt>
                <c:pt idx="1173">
                  <c:v>41.486586000000003</c:v>
                </c:pt>
                <c:pt idx="1174">
                  <c:v>41.763030000000001</c:v>
                </c:pt>
                <c:pt idx="1175">
                  <c:v>41.555697000000002</c:v>
                </c:pt>
                <c:pt idx="1176">
                  <c:v>41.624808000000002</c:v>
                </c:pt>
                <c:pt idx="1177">
                  <c:v>41.368110000000001</c:v>
                </c:pt>
                <c:pt idx="1178">
                  <c:v>41.318742</c:v>
                </c:pt>
                <c:pt idx="1179">
                  <c:v>40.489404999999998</c:v>
                </c:pt>
                <c:pt idx="1180">
                  <c:v>40.894199999999998</c:v>
                </c:pt>
                <c:pt idx="1181">
                  <c:v>40.124102999999998</c:v>
                </c:pt>
                <c:pt idx="1182">
                  <c:v>40.291947</c:v>
                </c:pt>
                <c:pt idx="1183">
                  <c:v>40.598008999999998</c:v>
                </c:pt>
                <c:pt idx="1184">
                  <c:v>41.338489000000003</c:v>
                </c:pt>
                <c:pt idx="1185">
                  <c:v>41.150902000000002</c:v>
                </c:pt>
                <c:pt idx="1186">
                  <c:v>41.052173000000003</c:v>
                </c:pt>
                <c:pt idx="1187">
                  <c:v>41.387853</c:v>
                </c:pt>
                <c:pt idx="1188">
                  <c:v>41.684047999999997</c:v>
                </c:pt>
                <c:pt idx="1189">
                  <c:v>41.654426000000001</c:v>
                </c:pt>
                <c:pt idx="1190">
                  <c:v>41.150902000000002</c:v>
                </c:pt>
                <c:pt idx="1191">
                  <c:v>41.792651999999997</c:v>
                </c:pt>
                <c:pt idx="1192">
                  <c:v>41.753158999999997</c:v>
                </c:pt>
                <c:pt idx="1193">
                  <c:v>40.913947</c:v>
                </c:pt>
                <c:pt idx="1194">
                  <c:v>41.753158999999997</c:v>
                </c:pt>
                <c:pt idx="1195">
                  <c:v>42.009856999999997</c:v>
                </c:pt>
                <c:pt idx="1196">
                  <c:v>41.565567999999999</c:v>
                </c:pt>
                <c:pt idx="1197">
                  <c:v>42.197446999999997</c:v>
                </c:pt>
                <c:pt idx="1198">
                  <c:v>42.424526999999998</c:v>
                </c:pt>
                <c:pt idx="1199">
                  <c:v>42.424526999999998</c:v>
                </c:pt>
                <c:pt idx="1200">
                  <c:v>42.947797999999999</c:v>
                </c:pt>
                <c:pt idx="1201">
                  <c:v>40.637501999999998</c:v>
                </c:pt>
                <c:pt idx="1202">
                  <c:v>40.716990000000003</c:v>
                </c:pt>
                <c:pt idx="1203">
                  <c:v>40.716990000000003</c:v>
                </c:pt>
                <c:pt idx="1204">
                  <c:v>40.528210999999999</c:v>
                </c:pt>
                <c:pt idx="1205">
                  <c:v>40.329493999999997</c:v>
                </c:pt>
                <c:pt idx="1206">
                  <c:v>40.905769999999997</c:v>
                </c:pt>
                <c:pt idx="1207">
                  <c:v>39.753214999999997</c:v>
                </c:pt>
                <c:pt idx="1208">
                  <c:v>40.478532999999999</c:v>
                </c:pt>
                <c:pt idx="1209">
                  <c:v>40.240071</c:v>
                </c:pt>
                <c:pt idx="1210">
                  <c:v>40.150649000000001</c:v>
                </c:pt>
                <c:pt idx="1211">
                  <c:v>39.93206</c:v>
                </c:pt>
                <c:pt idx="1212">
                  <c:v>39.703536</c:v>
                </c:pt>
                <c:pt idx="1213">
                  <c:v>40.031419999999997</c:v>
                </c:pt>
                <c:pt idx="1214">
                  <c:v>39.286234</c:v>
                </c:pt>
                <c:pt idx="1215">
                  <c:v>38.988160000000001</c:v>
                </c:pt>
                <c:pt idx="1216">
                  <c:v>38.799377</c:v>
                </c:pt>
                <c:pt idx="1217">
                  <c:v>38.451625</c:v>
                </c:pt>
                <c:pt idx="1218">
                  <c:v>38.133679000000001</c:v>
                </c:pt>
                <c:pt idx="1219">
                  <c:v>38.839120999999999</c:v>
                </c:pt>
                <c:pt idx="1220">
                  <c:v>39.604179999999999</c:v>
                </c:pt>
                <c:pt idx="1221">
                  <c:v>39.574373000000001</c:v>
                </c:pt>
                <c:pt idx="1222">
                  <c:v>39.812831000000003</c:v>
                </c:pt>
                <c:pt idx="1223">
                  <c:v>40.349366000000003</c:v>
                </c:pt>
                <c:pt idx="1224">
                  <c:v>39.882381000000002</c:v>
                </c:pt>
                <c:pt idx="1225">
                  <c:v>38.948416000000002</c:v>
                </c:pt>
                <c:pt idx="1226">
                  <c:v>39.554501000000002</c:v>
                </c:pt>
                <c:pt idx="1227">
                  <c:v>39.693601999999998</c:v>
                </c:pt>
                <c:pt idx="1228">
                  <c:v>40.130777000000002</c:v>
                </c:pt>
                <c:pt idx="1229">
                  <c:v>39.584307000000003</c:v>
                </c:pt>
                <c:pt idx="1230">
                  <c:v>39.504818999999998</c:v>
                </c:pt>
                <c:pt idx="1231">
                  <c:v>37.855473000000003</c:v>
                </c:pt>
                <c:pt idx="1232">
                  <c:v>38.729826000000003</c:v>
                </c:pt>
                <c:pt idx="1233">
                  <c:v>38.908670999999998</c:v>
                </c:pt>
                <c:pt idx="1234">
                  <c:v>38.491368999999999</c:v>
                </c:pt>
                <c:pt idx="1235">
                  <c:v>38.481431000000001</c:v>
                </c:pt>
                <c:pt idx="1236">
                  <c:v>37.825667000000003</c:v>
                </c:pt>
                <c:pt idx="1237">
                  <c:v>37.358682000000002</c:v>
                </c:pt>
                <c:pt idx="1238">
                  <c:v>37.656759999999998</c:v>
                </c:pt>
                <c:pt idx="1239">
                  <c:v>38.183357000000001</c:v>
                </c:pt>
                <c:pt idx="1240">
                  <c:v>38.173419000000003</c:v>
                </c:pt>
                <c:pt idx="1241">
                  <c:v>38.233035000000001</c:v>
                </c:pt>
                <c:pt idx="1242">
                  <c:v>38.431752000000003</c:v>
                </c:pt>
                <c:pt idx="1243">
                  <c:v>38.948416000000002</c:v>
                </c:pt>
                <c:pt idx="1244">
                  <c:v>38.948416000000002</c:v>
                </c:pt>
                <c:pt idx="1245">
                  <c:v>39.186872999999999</c:v>
                </c:pt>
                <c:pt idx="1246">
                  <c:v>38.570853</c:v>
                </c:pt>
                <c:pt idx="1247">
                  <c:v>38.680148000000003</c:v>
                </c:pt>
                <c:pt idx="1248">
                  <c:v>37.855473000000003</c:v>
                </c:pt>
                <c:pt idx="1249">
                  <c:v>38.093933999999997</c:v>
                </c:pt>
                <c:pt idx="1250">
                  <c:v>37.944896</c:v>
                </c:pt>
                <c:pt idx="1251">
                  <c:v>37.994577999999997</c:v>
                </c:pt>
                <c:pt idx="1252">
                  <c:v>38.044255999999997</c:v>
                </c:pt>
                <c:pt idx="1253">
                  <c:v>38.173419000000003</c:v>
                </c:pt>
                <c:pt idx="1254">
                  <c:v>38.352263999999998</c:v>
                </c:pt>
                <c:pt idx="1255">
                  <c:v>37.974705999999998</c:v>
                </c:pt>
                <c:pt idx="1256">
                  <c:v>38.064127999999997</c:v>
                </c:pt>
                <c:pt idx="1257">
                  <c:v>38.163485000000001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F-4852-806E-4DC8E8F9D416}"/>
            </c:ext>
          </c:extLst>
        </c:ser>
        <c:ser>
          <c:idx val="1"/>
          <c:order val="1"/>
          <c:tx>
            <c:strRef>
              <c:f>ABTTS!$G$1</c:f>
              <c:strCache>
                <c:ptCount val="1"/>
                <c:pt idx="0">
                  <c:v>GBMAJ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37.70350131117852</c:v>
                </c:pt>
                <c:pt idx="1259" formatCode="0.00">
                  <c:v>37.498036539026693</c:v>
                </c:pt>
                <c:pt idx="1260" formatCode="0.00">
                  <c:v>37.544397688700862</c:v>
                </c:pt>
                <c:pt idx="1261" formatCode="0.00">
                  <c:v>37.326842557709497</c:v>
                </c:pt>
                <c:pt idx="1262" formatCode="0.00">
                  <c:v>36.424543195565612</c:v>
                </c:pt>
                <c:pt idx="1263" formatCode="0.00">
                  <c:v>36.842268624625547</c:v>
                </c:pt>
                <c:pt idx="1264" formatCode="0.00">
                  <c:v>36.897148530617955</c:v>
                </c:pt>
                <c:pt idx="1265" formatCode="0.00">
                  <c:v>36.650958074098817</c:v>
                </c:pt>
                <c:pt idx="1266" formatCode="0.00">
                  <c:v>36.594537460216706</c:v>
                </c:pt>
                <c:pt idx="1267" formatCode="0.00">
                  <c:v>36.472697815359105</c:v>
                </c:pt>
                <c:pt idx="1268" formatCode="0.00">
                  <c:v>36.385070825042199</c:v>
                </c:pt>
                <c:pt idx="1269" formatCode="0.00">
                  <c:v>35.666725640590982</c:v>
                </c:pt>
                <c:pt idx="1270" formatCode="0.00">
                  <c:v>35.710243272439527</c:v>
                </c:pt>
                <c:pt idx="1271" formatCode="0.00">
                  <c:v>35.61549782057984</c:v>
                </c:pt>
                <c:pt idx="1272" formatCode="0.00">
                  <c:v>35.580405078070733</c:v>
                </c:pt>
                <c:pt idx="1273" formatCode="0.00">
                  <c:v>36.312082799337176</c:v>
                </c:pt>
                <c:pt idx="1274" formatCode="0.00">
                  <c:v>36.045692703871893</c:v>
                </c:pt>
                <c:pt idx="1275" formatCode="0.00">
                  <c:v>35.565808848362877</c:v>
                </c:pt>
                <c:pt idx="1276" formatCode="0.00">
                  <c:v>35.672991058231489</c:v>
                </c:pt>
                <c:pt idx="1277" formatCode="0.00">
                  <c:v>36.184500007930012</c:v>
                </c:pt>
                <c:pt idx="1278" formatCode="0.00">
                  <c:v>36.419025758390525</c:v>
                </c:pt>
                <c:pt idx="1279" formatCode="0.00">
                  <c:v>36.100017845762089</c:v>
                </c:pt>
                <c:pt idx="1280" formatCode="0.00">
                  <c:v>35.816110438146545</c:v>
                </c:pt>
                <c:pt idx="1281" formatCode="0.00">
                  <c:v>36.037967640278438</c:v>
                </c:pt>
                <c:pt idx="1282" formatCode="0.00">
                  <c:v>35.929975186662432</c:v>
                </c:pt>
                <c:pt idx="1283" formatCode="0.00">
                  <c:v>36.343480356042612</c:v>
                </c:pt>
                <c:pt idx="1284" formatCode="0.00">
                  <c:v>36.090442961983555</c:v>
                </c:pt>
                <c:pt idx="1285" formatCode="0.00">
                  <c:v>35.670619009777276</c:v>
                </c:pt>
                <c:pt idx="1286" formatCode="0.00">
                  <c:v>35.880182945065052</c:v>
                </c:pt>
                <c:pt idx="1287" formatCode="0.00">
                  <c:v>36.072571455806823</c:v>
                </c:pt>
                <c:pt idx="1288" formatCode="0.00">
                  <c:v>35.59504481672797</c:v>
                </c:pt>
                <c:pt idx="1289" formatCode="0.00">
                  <c:v>34.903558591837303</c:v>
                </c:pt>
                <c:pt idx="1290" formatCode="0.00">
                  <c:v>34.816519783307562</c:v>
                </c:pt>
                <c:pt idx="1291" formatCode="0.00">
                  <c:v>34.66089313361617</c:v>
                </c:pt>
                <c:pt idx="1292" formatCode="0.00">
                  <c:v>34.624066006855472</c:v>
                </c:pt>
                <c:pt idx="1293" formatCode="0.00">
                  <c:v>34.23456812715731</c:v>
                </c:pt>
                <c:pt idx="1294" formatCode="0.00">
                  <c:v>34.038322056905237</c:v>
                </c:pt>
                <c:pt idx="1295" formatCode="0.00">
                  <c:v>34.12367522533053</c:v>
                </c:pt>
                <c:pt idx="1296" formatCode="0.00">
                  <c:v>33.591462448341595</c:v>
                </c:pt>
                <c:pt idx="1297" formatCode="0.00">
                  <c:v>33.560839646537602</c:v>
                </c:pt>
                <c:pt idx="1298" formatCode="0.00">
                  <c:v>35.465780723080591</c:v>
                </c:pt>
                <c:pt idx="1299" formatCode="0.00">
                  <c:v>35.366421351178154</c:v>
                </c:pt>
                <c:pt idx="1300" formatCode="0.00">
                  <c:v>34.928708167002817</c:v>
                </c:pt>
                <c:pt idx="1301" formatCode="0.00">
                  <c:v>35.018196258584346</c:v>
                </c:pt>
                <c:pt idx="1302" formatCode="0.00">
                  <c:v>35.433685452047399</c:v>
                </c:pt>
                <c:pt idx="1303" formatCode="0.00">
                  <c:v>34.991376382515107</c:v>
                </c:pt>
                <c:pt idx="1304" formatCode="0.00">
                  <c:v>34.874171820746028</c:v>
                </c:pt>
                <c:pt idx="1305" formatCode="0.00">
                  <c:v>34.533161210899607</c:v>
                </c:pt>
                <c:pt idx="1306" formatCode="0.00">
                  <c:v>34.008517316352624</c:v>
                </c:pt>
                <c:pt idx="1307" formatCode="0.00">
                  <c:v>34.11240359204853</c:v>
                </c:pt>
                <c:pt idx="1308" formatCode="0.00">
                  <c:v>34.071770022423671</c:v>
                </c:pt>
                <c:pt idx="1309" formatCode="0.00">
                  <c:v>34.12829264393082</c:v>
                </c:pt>
                <c:pt idx="1310" formatCode="0.00">
                  <c:v>33.961336651431388</c:v>
                </c:pt>
                <c:pt idx="1311" formatCode="0.00">
                  <c:v>34.432977015764202</c:v>
                </c:pt>
                <c:pt idx="1312" formatCode="0.00">
                  <c:v>34.520064852971572</c:v>
                </c:pt>
                <c:pt idx="1313" formatCode="0.00">
                  <c:v>34.910876409835289</c:v>
                </c:pt>
                <c:pt idx="1314" formatCode="0.00">
                  <c:v>34.709354806628625</c:v>
                </c:pt>
                <c:pt idx="1315" formatCode="0.00">
                  <c:v>34.342979341102271</c:v>
                </c:pt>
                <c:pt idx="1316" formatCode="0.00">
                  <c:v>33.811904024488079</c:v>
                </c:pt>
                <c:pt idx="1317" formatCode="0.00">
                  <c:v>33.812164706782404</c:v>
                </c:pt>
                <c:pt idx="1318" formatCode="0.00">
                  <c:v>33.907450367762941</c:v>
                </c:pt>
                <c:pt idx="1319" formatCode="0.00">
                  <c:v>34.232955409800255</c:v>
                </c:pt>
                <c:pt idx="1320" formatCode="0.00">
                  <c:v>34.035935005447108</c:v>
                </c:pt>
                <c:pt idx="1321" formatCode="0.00">
                  <c:v>33.981910384721679</c:v>
                </c:pt>
                <c:pt idx="1322" formatCode="0.00">
                  <c:v>33.949231318542729</c:v>
                </c:pt>
                <c:pt idx="1323" formatCode="0.00">
                  <c:v>34.267846970529483</c:v>
                </c:pt>
                <c:pt idx="1324" formatCode="0.00">
                  <c:v>34.651441903257677</c:v>
                </c:pt>
                <c:pt idx="1325" formatCode="0.00">
                  <c:v>34.126413003093347</c:v>
                </c:pt>
                <c:pt idx="1326" formatCode="0.00">
                  <c:v>33.750367239376679</c:v>
                </c:pt>
                <c:pt idx="1327" formatCode="0.00">
                  <c:v>34.285387878325317</c:v>
                </c:pt>
                <c:pt idx="1328" formatCode="0.00">
                  <c:v>34.52271364023548</c:v>
                </c:pt>
                <c:pt idx="1329" formatCode="0.00">
                  <c:v>34.185475206266105</c:v>
                </c:pt>
                <c:pt idx="1330" formatCode="0.00">
                  <c:v>34.440679917312636</c:v>
                </c:pt>
                <c:pt idx="1331" formatCode="0.00">
                  <c:v>34.399756988160306</c:v>
                </c:pt>
                <c:pt idx="1332" formatCode="0.00">
                  <c:v>34.30825965031282</c:v>
                </c:pt>
                <c:pt idx="1333" formatCode="0.00">
                  <c:v>33.454227549965317</c:v>
                </c:pt>
                <c:pt idx="1334" formatCode="0.00">
                  <c:v>33.378511335670524</c:v>
                </c:pt>
                <c:pt idx="1335" formatCode="0.00">
                  <c:v>33.300357294627858</c:v>
                </c:pt>
                <c:pt idx="1336" formatCode="0.00">
                  <c:v>33.199503042076593</c:v>
                </c:pt>
                <c:pt idx="1337" formatCode="0.00">
                  <c:v>32.927800213984241</c:v>
                </c:pt>
                <c:pt idx="1338" formatCode="0.00">
                  <c:v>32.784478471952639</c:v>
                </c:pt>
                <c:pt idx="1339" formatCode="0.00">
                  <c:v>32.727615209872546</c:v>
                </c:pt>
                <c:pt idx="1340" formatCode="0.00">
                  <c:v>32.677141944677224</c:v>
                </c:pt>
                <c:pt idx="1341" formatCode="0.00">
                  <c:v>32.422999914539638</c:v>
                </c:pt>
                <c:pt idx="1342" formatCode="0.00">
                  <c:v>32.118364555359754</c:v>
                </c:pt>
                <c:pt idx="1343" formatCode="0.00">
                  <c:v>32.427386460078601</c:v>
                </c:pt>
                <c:pt idx="1344" formatCode="0.00">
                  <c:v>32.273039521561707</c:v>
                </c:pt>
                <c:pt idx="1345" formatCode="0.00">
                  <c:v>31.644243336791792</c:v>
                </c:pt>
                <c:pt idx="1346" formatCode="0.00">
                  <c:v>31.562930320082661</c:v>
                </c:pt>
                <c:pt idx="1347" formatCode="0.00">
                  <c:v>31.781003451668802</c:v>
                </c:pt>
                <c:pt idx="1348" formatCode="0.00">
                  <c:v>31.205478520322181</c:v>
                </c:pt>
                <c:pt idx="1349" formatCode="0.00">
                  <c:v>31.803146501346831</c:v>
                </c:pt>
                <c:pt idx="1350" formatCode="0.00">
                  <c:v>32.184075269296997</c:v>
                </c:pt>
                <c:pt idx="1351" formatCode="0.00">
                  <c:v>32.438389982848022</c:v>
                </c:pt>
                <c:pt idx="1352" formatCode="0.00">
                  <c:v>32.353316277077347</c:v>
                </c:pt>
                <c:pt idx="1353" formatCode="0.00">
                  <c:v>31.993638256756427</c:v>
                </c:pt>
                <c:pt idx="1354" formatCode="0.00">
                  <c:v>31.678975046437863</c:v>
                </c:pt>
                <c:pt idx="1355" formatCode="0.00">
                  <c:v>31.319430249162735</c:v>
                </c:pt>
                <c:pt idx="1356" formatCode="0.00">
                  <c:v>31.342798679130471</c:v>
                </c:pt>
                <c:pt idx="1357" formatCode="0.00">
                  <c:v>31.117797590681519</c:v>
                </c:pt>
                <c:pt idx="1358" formatCode="0.00">
                  <c:v>30.676864563794865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7F-4852-806E-4DC8E8F9D416}"/>
            </c:ext>
          </c:extLst>
        </c:ser>
        <c:ser>
          <c:idx val="2"/>
          <c:order val="2"/>
          <c:tx>
            <c:strRef>
              <c:f>ABTTS!$H$1</c:f>
              <c:strCache>
                <c:ptCount val="1"/>
                <c:pt idx="0">
                  <c:v>EGARCH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38.292087537522079</c:v>
                </c:pt>
                <c:pt idx="1259" formatCode="0.00">
                  <c:v>37.750675519235621</c:v>
                </c:pt>
                <c:pt idx="1260" formatCode="0.00">
                  <c:v>38.394276679895391</c:v>
                </c:pt>
                <c:pt idx="1261" formatCode="0.00">
                  <c:v>37.183958684053032</c:v>
                </c:pt>
                <c:pt idx="1262" formatCode="0.00">
                  <c:v>38.060870906947173</c:v>
                </c:pt>
                <c:pt idx="1263" formatCode="0.00">
                  <c:v>36.182424109937308</c:v>
                </c:pt>
                <c:pt idx="1264" formatCode="0.00">
                  <c:v>36.441551730435236</c:v>
                </c:pt>
                <c:pt idx="1265" formatCode="0.00">
                  <c:v>37.811980870779344</c:v>
                </c:pt>
                <c:pt idx="1266" formatCode="0.00">
                  <c:v>36.089431570963391</c:v>
                </c:pt>
                <c:pt idx="1267" formatCode="0.00">
                  <c:v>37.51147988324638</c:v>
                </c:pt>
                <c:pt idx="1268" formatCode="0.00">
                  <c:v>36.413422934099529</c:v>
                </c:pt>
                <c:pt idx="1269" formatCode="0.00">
                  <c:v>35.854222626843658</c:v>
                </c:pt>
                <c:pt idx="1270" formatCode="0.00">
                  <c:v>35.367603108957624</c:v>
                </c:pt>
                <c:pt idx="1271" formatCode="0.00">
                  <c:v>35.254450454999251</c:v>
                </c:pt>
                <c:pt idx="1272" formatCode="0.00">
                  <c:v>35.875085815714947</c:v>
                </c:pt>
                <c:pt idx="1273" formatCode="0.00">
                  <c:v>36.272247983226414</c:v>
                </c:pt>
                <c:pt idx="1274" formatCode="0.00">
                  <c:v>36.628386951692271</c:v>
                </c:pt>
                <c:pt idx="1275" formatCode="0.00">
                  <c:v>37.006893950389632</c:v>
                </c:pt>
                <c:pt idx="1276" formatCode="0.00">
                  <c:v>35.953087894463934</c:v>
                </c:pt>
                <c:pt idx="1277" formatCode="0.00">
                  <c:v>35.716819339711492</c:v>
                </c:pt>
                <c:pt idx="1278" formatCode="0.00">
                  <c:v>36.012861889417493</c:v>
                </c:pt>
                <c:pt idx="1279" formatCode="0.00">
                  <c:v>36.554151968182751</c:v>
                </c:pt>
                <c:pt idx="1280" formatCode="0.00">
                  <c:v>35.978150553447257</c:v>
                </c:pt>
                <c:pt idx="1281" formatCode="0.00">
                  <c:v>35.534817425377177</c:v>
                </c:pt>
                <c:pt idx="1282" formatCode="0.00">
                  <c:v>36.059215479493574</c:v>
                </c:pt>
                <c:pt idx="1283" formatCode="0.00">
                  <c:v>35.568251919217282</c:v>
                </c:pt>
                <c:pt idx="1284" formatCode="0.00">
                  <c:v>36.558469281615857</c:v>
                </c:pt>
                <c:pt idx="1285" formatCode="0.00">
                  <c:v>36.586493287333809</c:v>
                </c:pt>
                <c:pt idx="1286" formatCode="0.00">
                  <c:v>35.521342622231771</c:v>
                </c:pt>
                <c:pt idx="1287" formatCode="0.00">
                  <c:v>35.54297584389731</c:v>
                </c:pt>
                <c:pt idx="1288" formatCode="0.00">
                  <c:v>35.567854541011812</c:v>
                </c:pt>
                <c:pt idx="1289" formatCode="0.00">
                  <c:v>34.797155312217349</c:v>
                </c:pt>
                <c:pt idx="1290" formatCode="0.00">
                  <c:v>34.429713415758442</c:v>
                </c:pt>
                <c:pt idx="1291" formatCode="0.00">
                  <c:v>34.980889669718863</c:v>
                </c:pt>
                <c:pt idx="1292" formatCode="0.00">
                  <c:v>34.596523113038032</c:v>
                </c:pt>
                <c:pt idx="1293" formatCode="0.00">
                  <c:v>34.735334000375005</c:v>
                </c:pt>
                <c:pt idx="1294" formatCode="0.00">
                  <c:v>34.739452956156484</c:v>
                </c:pt>
                <c:pt idx="1295" formatCode="0.00">
                  <c:v>33.808765292890563</c:v>
                </c:pt>
                <c:pt idx="1296" formatCode="0.00">
                  <c:v>34.311916528883707</c:v>
                </c:pt>
                <c:pt idx="1297" formatCode="0.00">
                  <c:v>33.805763343901887</c:v>
                </c:pt>
                <c:pt idx="1298" formatCode="0.00">
                  <c:v>33.645661156351714</c:v>
                </c:pt>
                <c:pt idx="1299" formatCode="0.00">
                  <c:v>35.758876752891702</c:v>
                </c:pt>
                <c:pt idx="1300" formatCode="0.00">
                  <c:v>35.425412481640514</c:v>
                </c:pt>
                <c:pt idx="1301" formatCode="0.00">
                  <c:v>35.631983836624194</c:v>
                </c:pt>
                <c:pt idx="1302" formatCode="0.00">
                  <c:v>33.896970386685666</c:v>
                </c:pt>
                <c:pt idx="1303" formatCode="0.00">
                  <c:v>35.758279756954977</c:v>
                </c:pt>
                <c:pt idx="1304" formatCode="0.00">
                  <c:v>35.143940400741315</c:v>
                </c:pt>
                <c:pt idx="1305" formatCode="0.00">
                  <c:v>34.477131401185929</c:v>
                </c:pt>
                <c:pt idx="1306" formatCode="0.00">
                  <c:v>34.719439459469925</c:v>
                </c:pt>
                <c:pt idx="1307" formatCode="0.00">
                  <c:v>34.173046648003123</c:v>
                </c:pt>
                <c:pt idx="1308" formatCode="0.00">
                  <c:v>34.480066942977246</c:v>
                </c:pt>
                <c:pt idx="1309" formatCode="0.00">
                  <c:v>33.678791989646804</c:v>
                </c:pt>
                <c:pt idx="1310" formatCode="0.00">
                  <c:v>33.492228013634431</c:v>
                </c:pt>
                <c:pt idx="1311" formatCode="0.00">
                  <c:v>33.842398195332422</c:v>
                </c:pt>
                <c:pt idx="1312" formatCode="0.00">
                  <c:v>34.043980844207091</c:v>
                </c:pt>
                <c:pt idx="1313" formatCode="0.00">
                  <c:v>34.395771634616771</c:v>
                </c:pt>
                <c:pt idx="1314" formatCode="0.00">
                  <c:v>35.361203203303901</c:v>
                </c:pt>
                <c:pt idx="1315" formatCode="0.00">
                  <c:v>34.905957642699995</c:v>
                </c:pt>
                <c:pt idx="1316" formatCode="0.00">
                  <c:v>34.238477873380091</c:v>
                </c:pt>
                <c:pt idx="1317" formatCode="0.00">
                  <c:v>33.640825116278307</c:v>
                </c:pt>
                <c:pt idx="1318" formatCode="0.00">
                  <c:v>33.459215343209308</c:v>
                </c:pt>
                <c:pt idx="1319" formatCode="0.00">
                  <c:v>34.584000836072711</c:v>
                </c:pt>
                <c:pt idx="1320" formatCode="0.00">
                  <c:v>33.629564483214509</c:v>
                </c:pt>
                <c:pt idx="1321" formatCode="0.00">
                  <c:v>34.008605838478843</c:v>
                </c:pt>
                <c:pt idx="1322" formatCode="0.00">
                  <c:v>34.234377361391601</c:v>
                </c:pt>
                <c:pt idx="1323" formatCode="0.00">
                  <c:v>34.515330724531822</c:v>
                </c:pt>
                <c:pt idx="1324" formatCode="0.00">
                  <c:v>34.32649745056441</c:v>
                </c:pt>
                <c:pt idx="1325" formatCode="0.00">
                  <c:v>34.31463302368897</c:v>
                </c:pt>
                <c:pt idx="1326" formatCode="0.00">
                  <c:v>34.700237052708886</c:v>
                </c:pt>
                <c:pt idx="1327" formatCode="0.00">
                  <c:v>33.973644751148413</c:v>
                </c:pt>
                <c:pt idx="1328" formatCode="0.00">
                  <c:v>34.227461061736783</c:v>
                </c:pt>
                <c:pt idx="1329" formatCode="0.00">
                  <c:v>33.900449877065995</c:v>
                </c:pt>
                <c:pt idx="1330" formatCode="0.00">
                  <c:v>33.642355290750075</c:v>
                </c:pt>
                <c:pt idx="1331" formatCode="0.00">
                  <c:v>34.661149537660002</c:v>
                </c:pt>
                <c:pt idx="1332" formatCode="0.00">
                  <c:v>33.561281182177261</c:v>
                </c:pt>
                <c:pt idx="1333" formatCode="0.00">
                  <c:v>35.164649778565092</c:v>
                </c:pt>
                <c:pt idx="1334" formatCode="0.00">
                  <c:v>33.244360140403273</c:v>
                </c:pt>
                <c:pt idx="1335" formatCode="0.00">
                  <c:v>33.036805018871291</c:v>
                </c:pt>
                <c:pt idx="1336" formatCode="0.00">
                  <c:v>33.161433661845031</c:v>
                </c:pt>
                <c:pt idx="1337" formatCode="0.00">
                  <c:v>32.893194966436525</c:v>
                </c:pt>
                <c:pt idx="1338" formatCode="0.00">
                  <c:v>32.329372059474458</c:v>
                </c:pt>
                <c:pt idx="1339" formatCode="0.00">
                  <c:v>32.360150957799398</c:v>
                </c:pt>
                <c:pt idx="1340" formatCode="0.00">
                  <c:v>32.911745811558163</c:v>
                </c:pt>
                <c:pt idx="1341" formatCode="0.00">
                  <c:v>32.674706807997062</c:v>
                </c:pt>
                <c:pt idx="1342" formatCode="0.00">
                  <c:v>32.677150236316209</c:v>
                </c:pt>
                <c:pt idx="1343" formatCode="0.00">
                  <c:v>32.156437604276846</c:v>
                </c:pt>
                <c:pt idx="1344" formatCode="0.00">
                  <c:v>32.043511624589478</c:v>
                </c:pt>
                <c:pt idx="1345" formatCode="0.00">
                  <c:v>32.187466500548858</c:v>
                </c:pt>
                <c:pt idx="1346" formatCode="0.00">
                  <c:v>31.089945681634109</c:v>
                </c:pt>
                <c:pt idx="1347" formatCode="0.00">
                  <c:v>31.324729595874125</c:v>
                </c:pt>
                <c:pt idx="1348" formatCode="0.00">
                  <c:v>32.147358239909082</c:v>
                </c:pt>
                <c:pt idx="1349" formatCode="0.00">
                  <c:v>31.210024198542968</c:v>
                </c:pt>
                <c:pt idx="1350" formatCode="0.00">
                  <c:v>31.588531357707961</c:v>
                </c:pt>
                <c:pt idx="1351" formatCode="0.00">
                  <c:v>31.637256767851888</c:v>
                </c:pt>
                <c:pt idx="1352" formatCode="0.00">
                  <c:v>32.496824023365384</c:v>
                </c:pt>
                <c:pt idx="1353" formatCode="0.00">
                  <c:v>32.781066411026451</c:v>
                </c:pt>
                <c:pt idx="1354" formatCode="0.00">
                  <c:v>32.544164347981621</c:v>
                </c:pt>
                <c:pt idx="1355" formatCode="0.00">
                  <c:v>31.616858685308436</c:v>
                </c:pt>
                <c:pt idx="1356" formatCode="0.00">
                  <c:v>30.484723302365698</c:v>
                </c:pt>
                <c:pt idx="1357" formatCode="0.00">
                  <c:v>31.990242393841246</c:v>
                </c:pt>
                <c:pt idx="1358" formatCode="0.00">
                  <c:v>31.539036544415417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7F-4852-806E-4DC8E8F9D416}"/>
            </c:ext>
          </c:extLst>
        </c:ser>
        <c:ser>
          <c:idx val="3"/>
          <c:order val="3"/>
          <c:tx>
            <c:strRef>
              <c:f>ABTTS!$I$1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ABTTS!$I$2:$I$1360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38.657442201975122</c:v>
                </c:pt>
                <c:pt idx="1259" formatCode="0.00">
                  <c:v>37.219563365478841</c:v>
                </c:pt>
                <c:pt idx="1260" formatCode="0.00">
                  <c:v>37.209221828127973</c:v>
                </c:pt>
                <c:pt idx="1261" formatCode="0.00">
                  <c:v>36.824743399140495</c:v>
                </c:pt>
                <c:pt idx="1262" formatCode="0.00">
                  <c:v>38.140222155950653</c:v>
                </c:pt>
                <c:pt idx="1263" formatCode="0.00">
                  <c:v>37.083662264305637</c:v>
                </c:pt>
                <c:pt idx="1264" formatCode="0.00">
                  <c:v>37.485652731486176</c:v>
                </c:pt>
                <c:pt idx="1265" formatCode="0.00">
                  <c:v>37.386929164650304</c:v>
                </c:pt>
                <c:pt idx="1266" formatCode="0.00">
                  <c:v>36.275343041335823</c:v>
                </c:pt>
                <c:pt idx="1267" formatCode="0.00">
                  <c:v>36.578860458472576</c:v>
                </c:pt>
                <c:pt idx="1268" formatCode="0.00">
                  <c:v>36.640035535352546</c:v>
                </c:pt>
                <c:pt idx="1269" formatCode="0.00">
                  <c:v>36.545790500712258</c:v>
                </c:pt>
                <c:pt idx="1270" formatCode="0.00">
                  <c:v>34.606045863470698</c:v>
                </c:pt>
                <c:pt idx="1271" formatCode="0.00">
                  <c:v>36.600451511518571</c:v>
                </c:pt>
                <c:pt idx="1272" formatCode="0.00">
                  <c:v>35.232461496029693</c:v>
                </c:pt>
                <c:pt idx="1273" formatCode="0.00">
                  <c:v>35.265049911512563</c:v>
                </c:pt>
                <c:pt idx="1274" formatCode="0.00">
                  <c:v>36.410740679274539</c:v>
                </c:pt>
                <c:pt idx="1275" formatCode="0.00">
                  <c:v>34.860755198617518</c:v>
                </c:pt>
                <c:pt idx="1276" formatCode="0.00">
                  <c:v>35.004563370849844</c:v>
                </c:pt>
                <c:pt idx="1277" formatCode="0.00">
                  <c:v>35.660864087554629</c:v>
                </c:pt>
                <c:pt idx="1278" formatCode="0.00">
                  <c:v>36.975996206594985</c:v>
                </c:pt>
                <c:pt idx="1279" formatCode="0.00">
                  <c:v>36.298091328116207</c:v>
                </c:pt>
                <c:pt idx="1280" formatCode="0.00">
                  <c:v>36.741935637436761</c:v>
                </c:pt>
                <c:pt idx="1281" formatCode="0.00">
                  <c:v>36.1045155885719</c:v>
                </c:pt>
                <c:pt idx="1282" formatCode="0.00">
                  <c:v>34.990104443903107</c:v>
                </c:pt>
                <c:pt idx="1283" formatCode="0.00">
                  <c:v>35.609482155939048</c:v>
                </c:pt>
                <c:pt idx="1284" formatCode="0.00">
                  <c:v>35.958377417034939</c:v>
                </c:pt>
                <c:pt idx="1285" formatCode="0.00">
                  <c:v>36.604473314399421</c:v>
                </c:pt>
                <c:pt idx="1286" formatCode="0.00">
                  <c:v>35.781321790446924</c:v>
                </c:pt>
                <c:pt idx="1287" formatCode="0.00">
                  <c:v>35.518373631308975</c:v>
                </c:pt>
                <c:pt idx="1288" formatCode="0.00">
                  <c:v>35.771283667268058</c:v>
                </c:pt>
                <c:pt idx="1289" formatCode="0.00">
                  <c:v>35.830518550482893</c:v>
                </c:pt>
                <c:pt idx="1290" formatCode="0.00">
                  <c:v>35.116426630205339</c:v>
                </c:pt>
                <c:pt idx="1291" formatCode="0.00">
                  <c:v>35.058965802943405</c:v>
                </c:pt>
                <c:pt idx="1292" formatCode="0.00">
                  <c:v>34.913775722394021</c:v>
                </c:pt>
                <c:pt idx="1293" formatCode="0.00">
                  <c:v>33.790155280926314</c:v>
                </c:pt>
                <c:pt idx="1294" formatCode="0.00">
                  <c:v>33.872271218367224</c:v>
                </c:pt>
                <c:pt idx="1295" formatCode="0.00">
                  <c:v>33.997460550679435</c:v>
                </c:pt>
                <c:pt idx="1296" formatCode="0.00">
                  <c:v>33.217146220426024</c:v>
                </c:pt>
                <c:pt idx="1297" formatCode="0.00">
                  <c:v>34.449797733077041</c:v>
                </c:pt>
                <c:pt idx="1298" formatCode="0.00">
                  <c:v>33.241028401565302</c:v>
                </c:pt>
                <c:pt idx="1299" formatCode="0.00">
                  <c:v>36.185649125827084</c:v>
                </c:pt>
                <c:pt idx="1300" formatCode="0.00">
                  <c:v>35.055569227647283</c:v>
                </c:pt>
                <c:pt idx="1301" formatCode="0.00">
                  <c:v>35.221620148893045</c:v>
                </c:pt>
                <c:pt idx="1302" formatCode="0.00">
                  <c:v>35.428416086614824</c:v>
                </c:pt>
                <c:pt idx="1303" formatCode="0.00">
                  <c:v>34.934821101402292</c:v>
                </c:pt>
                <c:pt idx="1304" formatCode="0.00">
                  <c:v>35.388280393038833</c:v>
                </c:pt>
                <c:pt idx="1305" formatCode="0.00">
                  <c:v>34.223934173020083</c:v>
                </c:pt>
                <c:pt idx="1306" formatCode="0.00">
                  <c:v>34.274815513493706</c:v>
                </c:pt>
                <c:pt idx="1307" formatCode="0.00">
                  <c:v>33.65313388799909</c:v>
                </c:pt>
                <c:pt idx="1308" formatCode="0.00">
                  <c:v>33.797363803868336</c:v>
                </c:pt>
                <c:pt idx="1309" formatCode="0.00">
                  <c:v>33.810137324940271</c:v>
                </c:pt>
                <c:pt idx="1310" formatCode="0.00">
                  <c:v>34.151853785245201</c:v>
                </c:pt>
                <c:pt idx="1311" formatCode="0.00">
                  <c:v>34.13293298595692</c:v>
                </c:pt>
                <c:pt idx="1312" formatCode="0.00">
                  <c:v>33.308847327100828</c:v>
                </c:pt>
                <c:pt idx="1313" formatCode="0.00">
                  <c:v>34.38868212156018</c:v>
                </c:pt>
                <c:pt idx="1314" formatCode="0.00">
                  <c:v>34.582200680111974</c:v>
                </c:pt>
                <c:pt idx="1315" formatCode="0.00">
                  <c:v>34.637141387988414</c:v>
                </c:pt>
                <c:pt idx="1316" formatCode="0.00">
                  <c:v>34.642880902051793</c:v>
                </c:pt>
                <c:pt idx="1317" formatCode="0.00">
                  <c:v>33.201978705359053</c:v>
                </c:pt>
                <c:pt idx="1318" formatCode="0.00">
                  <c:v>34.134822587230154</c:v>
                </c:pt>
                <c:pt idx="1319" formatCode="0.00">
                  <c:v>33.955395460596883</c:v>
                </c:pt>
                <c:pt idx="1320" formatCode="0.00">
                  <c:v>34.481783534333069</c:v>
                </c:pt>
                <c:pt idx="1321" formatCode="0.00">
                  <c:v>33.77288420348544</c:v>
                </c:pt>
                <c:pt idx="1322" formatCode="0.00">
                  <c:v>34.786586863735778</c:v>
                </c:pt>
                <c:pt idx="1323" formatCode="0.00">
                  <c:v>33.691746425579026</c:v>
                </c:pt>
                <c:pt idx="1324" formatCode="0.00">
                  <c:v>33.324426827656502</c:v>
                </c:pt>
                <c:pt idx="1325" formatCode="0.00">
                  <c:v>35.126643286761677</c:v>
                </c:pt>
                <c:pt idx="1326" formatCode="0.00">
                  <c:v>33.957828082181408</c:v>
                </c:pt>
                <c:pt idx="1327" formatCode="0.00">
                  <c:v>33.15505581352194</c:v>
                </c:pt>
                <c:pt idx="1328" formatCode="0.00">
                  <c:v>34.609240181641162</c:v>
                </c:pt>
                <c:pt idx="1329" formatCode="0.00">
                  <c:v>33.85604858846439</c:v>
                </c:pt>
                <c:pt idx="1330" formatCode="0.00">
                  <c:v>34.631136908417844</c:v>
                </c:pt>
                <c:pt idx="1331" formatCode="0.00">
                  <c:v>35.083491284640246</c:v>
                </c:pt>
                <c:pt idx="1332" formatCode="0.00">
                  <c:v>34.495714802941372</c:v>
                </c:pt>
                <c:pt idx="1333" formatCode="0.00">
                  <c:v>33.511028928354115</c:v>
                </c:pt>
                <c:pt idx="1334" formatCode="0.00">
                  <c:v>33.390363936981608</c:v>
                </c:pt>
                <c:pt idx="1335" formatCode="0.00">
                  <c:v>32.655490729509644</c:v>
                </c:pt>
                <c:pt idx="1336" formatCode="0.00">
                  <c:v>32.840530632547363</c:v>
                </c:pt>
                <c:pt idx="1337" formatCode="0.00">
                  <c:v>33.746723892477725</c:v>
                </c:pt>
                <c:pt idx="1338" formatCode="0.00">
                  <c:v>33.174186255912673</c:v>
                </c:pt>
                <c:pt idx="1339" formatCode="0.00">
                  <c:v>32.327280741574576</c:v>
                </c:pt>
                <c:pt idx="1340" formatCode="0.00">
                  <c:v>32.46423613921035</c:v>
                </c:pt>
                <c:pt idx="1341" formatCode="0.00">
                  <c:v>32.176007314905142</c:v>
                </c:pt>
                <c:pt idx="1342" formatCode="0.00">
                  <c:v>32.084538095453553</c:v>
                </c:pt>
                <c:pt idx="1343" formatCode="0.00">
                  <c:v>32.257401916616111</c:v>
                </c:pt>
                <c:pt idx="1344" formatCode="0.00">
                  <c:v>32.076079400670707</c:v>
                </c:pt>
                <c:pt idx="1345" formatCode="0.00">
                  <c:v>32.324903951050331</c:v>
                </c:pt>
                <c:pt idx="1346" formatCode="0.00">
                  <c:v>32.050806991999409</c:v>
                </c:pt>
                <c:pt idx="1347" formatCode="0.00">
                  <c:v>31.879167248272971</c:v>
                </c:pt>
                <c:pt idx="1348" formatCode="0.00">
                  <c:v>32.109755222051248</c:v>
                </c:pt>
                <c:pt idx="1349" formatCode="0.00">
                  <c:v>30.954860728575078</c:v>
                </c:pt>
                <c:pt idx="1350" formatCode="0.00">
                  <c:v>30.804874241420215</c:v>
                </c:pt>
                <c:pt idx="1351" formatCode="0.00">
                  <c:v>32.166259273069244</c:v>
                </c:pt>
                <c:pt idx="1352" formatCode="0.00">
                  <c:v>32.142802943765119</c:v>
                </c:pt>
                <c:pt idx="1353" formatCode="0.00">
                  <c:v>33.116845314362934</c:v>
                </c:pt>
                <c:pt idx="1354" formatCode="0.00">
                  <c:v>31.33853301052655</c:v>
                </c:pt>
                <c:pt idx="1355" formatCode="0.00">
                  <c:v>32.222020329733994</c:v>
                </c:pt>
                <c:pt idx="1356" formatCode="0.00">
                  <c:v>32.001725112215894</c:v>
                </c:pt>
                <c:pt idx="1357" formatCode="0.00">
                  <c:v>31.904148087282543</c:v>
                </c:pt>
                <c:pt idx="1358" formatCode="0.00">
                  <c:v>31.499513942660535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7F-4852-806E-4DC8E8F9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995464"/>
        <c:axId val="870963040"/>
      </c:lineChart>
      <c:dateAx>
        <c:axId val="7389954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963040"/>
        <c:crosses val="autoZero"/>
        <c:auto val="1"/>
        <c:lblOffset val="100"/>
        <c:baseTimeUnit val="days"/>
      </c:dateAx>
      <c:valAx>
        <c:axId val="8709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995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quote/" TargetMode="External"/><Relationship Id="rId7" Type="http://schemas.openxmlformats.org/officeDocument/2006/relationships/image" Target="../media/image11.wmf"/><Relationship Id="rId2" Type="http://schemas.openxmlformats.org/officeDocument/2006/relationships/hyperlink" Target="https://www.marketwatch.com/investing/sto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hyperlink" Target="https://en.wikipedia.org/wiki/Bristol-Myers_Squibb" TargetMode="External"/><Relationship Id="rId4" Type="http://schemas.openxmlformats.org/officeDocument/2006/relationships/hyperlink" Target="https://www.wikiwealt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Simulation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0" y="2073454"/>
            <a:ext cx="4702080" cy="45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Var and </a:t>
            </a:r>
            <a:r>
              <a:rPr lang="en-US" dirty="0" err="1"/>
              <a:t>cvar</a:t>
            </a:r>
            <a:r>
              <a:rPr lang="en-US" dirty="0"/>
              <a:t>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58730-3F71-4026-94F0-E1FE33DB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38" y="1798320"/>
            <a:ext cx="7629722" cy="46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Var and </a:t>
            </a:r>
            <a:r>
              <a:rPr lang="en-US" dirty="0" err="1"/>
              <a:t>cvar</a:t>
            </a:r>
            <a:r>
              <a:rPr lang="en-US" dirty="0"/>
              <a:t>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0419B-8DA6-4623-8CC6-40E7FDE8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49" y="-6355249"/>
            <a:ext cx="4331212" cy="4693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3206E-61CF-4464-8160-B3BF9F1E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49" y="1791801"/>
            <a:ext cx="4331212" cy="469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58730-3F71-4026-94F0-E1FE33DB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48" y="9868649"/>
            <a:ext cx="4301987" cy="4652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F0419B-8DA6-4623-8CC6-40E7FDE8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49" y="1791801"/>
            <a:ext cx="4331212" cy="46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3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Stock Price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50136"/>
              </p:ext>
            </p:extLst>
          </p:nvPr>
        </p:nvGraphicFramePr>
        <p:xfrm>
          <a:off x="2159725" y="1846216"/>
          <a:ext cx="7245530" cy="4032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5486">
                  <a:extLst>
                    <a:ext uri="{9D8B030D-6E8A-4147-A177-3AD203B41FA5}">
                      <a16:colId xmlns:a16="http://schemas.microsoft.com/office/drawing/2014/main" val="3942146594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3961411151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3323045765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734380183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1083248871"/>
                    </a:ext>
                  </a:extLst>
                </a:gridCol>
              </a:tblGrid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BMY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ABT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BDX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694440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505976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0.000526588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0.000522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0.000367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00073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532516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7178458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0.000223109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0.000169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2304127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845189"/>
                  </a:ext>
                </a:extLst>
              </a:tr>
              <a:tr h="747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44734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0.014930907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0.013003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0.015137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0.012231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0.010256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83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56178"/>
              </p:ext>
            </p:extLst>
          </p:nvPr>
        </p:nvGraphicFramePr>
        <p:xfrm>
          <a:off x="1024127" y="1771469"/>
          <a:ext cx="10070594" cy="3575597"/>
        </p:xfrm>
        <a:graphic>
          <a:graphicData uri="http://schemas.openxmlformats.org/drawingml/2006/table">
            <a:tbl>
              <a:tblPr/>
              <a:tblGrid>
                <a:gridCol w="1985972">
                  <a:extLst>
                    <a:ext uri="{9D8B030D-6E8A-4147-A177-3AD203B41FA5}">
                      <a16:colId xmlns:a16="http://schemas.microsoft.com/office/drawing/2014/main" val="4279139939"/>
                    </a:ext>
                  </a:extLst>
                </a:gridCol>
                <a:gridCol w="1641946">
                  <a:extLst>
                    <a:ext uri="{9D8B030D-6E8A-4147-A177-3AD203B41FA5}">
                      <a16:colId xmlns:a16="http://schemas.microsoft.com/office/drawing/2014/main" val="2433040192"/>
                    </a:ext>
                  </a:extLst>
                </a:gridCol>
                <a:gridCol w="2126712">
                  <a:extLst>
                    <a:ext uri="{9D8B030D-6E8A-4147-A177-3AD203B41FA5}">
                      <a16:colId xmlns:a16="http://schemas.microsoft.com/office/drawing/2014/main" val="1495876803"/>
                    </a:ext>
                  </a:extLst>
                </a:gridCol>
                <a:gridCol w="2157982">
                  <a:extLst>
                    <a:ext uri="{9D8B030D-6E8A-4147-A177-3AD203B41FA5}">
                      <a16:colId xmlns:a16="http://schemas.microsoft.com/office/drawing/2014/main" val="2287740711"/>
                    </a:ext>
                  </a:extLst>
                </a:gridCol>
                <a:gridCol w="2157982">
                  <a:extLst>
                    <a:ext uri="{9D8B030D-6E8A-4147-A177-3AD203B41FA5}">
                      <a16:colId xmlns:a16="http://schemas.microsoft.com/office/drawing/2014/main" val="3406228082"/>
                    </a:ext>
                  </a:extLst>
                </a:gridCol>
              </a:tblGrid>
              <a:tr h="458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Copula Based on T Copula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52593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0.92677214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0.933334254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0.903762769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0.206800995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0.620115986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96565"/>
                  </a:ext>
                </a:extLst>
              </a:tr>
              <a:tr h="366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Copula Parameter Fit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685455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0.319148486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0.301383329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0.364098989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0.349151323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32029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0.319148486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0.395314738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0.438047724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0.419008429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79623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0.301383329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0.395314738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0.430245364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0.491512571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00180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0.364098989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0.438047724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0.430245364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0.545342013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51755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0.349151323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0.419008429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0.491512571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0.545342013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8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2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Copulas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7A8A33-C9EC-4258-8440-1843A2CC321E}"/>
              </a:ext>
            </a:extLst>
          </p:cNvPr>
          <p:cNvGraphicFramePr>
            <a:graphicFrameLocks/>
          </p:cNvGraphicFramePr>
          <p:nvPr/>
        </p:nvGraphicFramePr>
        <p:xfrm>
          <a:off x="2354689" y="2569029"/>
          <a:ext cx="7058950" cy="348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75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Report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14075"/>
              </p:ext>
            </p:extLst>
          </p:nvPr>
        </p:nvGraphicFramePr>
        <p:xfrm>
          <a:off x="1024127" y="2839174"/>
          <a:ext cx="10506024" cy="346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004">
                  <a:extLst>
                    <a:ext uri="{9D8B030D-6E8A-4147-A177-3AD203B41FA5}">
                      <a16:colId xmlns:a16="http://schemas.microsoft.com/office/drawing/2014/main" val="2124807917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1232016446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786324354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2014686957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3576145976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1707585619"/>
                    </a:ext>
                  </a:extLst>
                </a:gridCol>
              </a:tblGrid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 series models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GBMAJ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GBM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EGARCH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8045815"/>
                  </a:ext>
                </a:extLst>
              </a:tr>
              <a:tr h="1380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MLE fits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VoseTimeGBMAJ(-0.000670003942495512,0.0116281907441399,-0.00333007476329273,0.0450124420886681,0.043067560369421,2.49333281125575E-6,TRUE,)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VoseTimeARCH(-0.000526587646296588,0.000214131577137442,0.0385251529244072,0,TRUE,)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VoseTimeAPARCH(-0.000526587646296588,0.0278865597514873,0.270038793829496,0.276164257439437,0.0572150724629743,0.866299749133819,0.0142005547880481,0.00784054950055424,TRUE,)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VoseTimeGBM(-0.000526587646296588,0.0149368492562974,0,,TRUE)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VoseTimeEGARCH(-0.000526587646296588,-0.823453783594196,-0.0767881255586238,0.116194822342404,0.900504852298038,0.0141374162759083,0.591843444626396,TRUE,)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2789824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Goodness of fit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4315976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-7303.100199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-7004.600282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-7024.569096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-6998.443931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-7015.400563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938676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1502220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-7272.348499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-6989.209986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-6988.703386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-6988.180534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-6984.648864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9870971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648894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HQIC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-7291.584757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-6998.828115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-7011.145687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-6994.59262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-7003.885122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9505270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HQIC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0380886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 likelihood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3657.583699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3505.309718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3519.329384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3501.22675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3513.733881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7944313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 likelihood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37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 (BMY)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31616"/>
              </p:ext>
            </p:extLst>
          </p:nvPr>
        </p:nvGraphicFramePr>
        <p:xfrm>
          <a:off x="2355441" y="2084832"/>
          <a:ext cx="7794625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814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 (CAH)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69397"/>
              </p:ext>
            </p:extLst>
          </p:nvPr>
        </p:nvGraphicFramePr>
        <p:xfrm>
          <a:off x="2409325" y="2084832"/>
          <a:ext cx="7675200" cy="447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31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 (A)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D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84922"/>
              </p:ext>
            </p:extLst>
          </p:nvPr>
        </p:nvGraphicFramePr>
        <p:xfrm>
          <a:off x="1133270" y="2022130"/>
          <a:ext cx="9853613" cy="4439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3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 Sector (Health Care Distributors and Services)</a:t>
            </a:r>
          </a:p>
          <a:p>
            <a:pPr lvl="1"/>
            <a:r>
              <a:rPr lang="en-US" dirty="0"/>
              <a:t>Plays a critical role in improving access to medicines and quality care</a:t>
            </a:r>
          </a:p>
          <a:p>
            <a:pPr lvl="2"/>
            <a:r>
              <a:rPr lang="en-US" dirty="0"/>
              <a:t>Facilitates development of rural critical access hospitals</a:t>
            </a:r>
          </a:p>
          <a:p>
            <a:pPr lvl="2"/>
            <a:r>
              <a:rPr lang="en-US" dirty="0"/>
              <a:t>Facilitates growth of telemedicine which affects various healthcare services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Plays a critical role in expanding economic opportunities especially in developing areas</a:t>
            </a:r>
          </a:p>
          <a:p>
            <a:pPr lvl="2"/>
            <a:r>
              <a:rPr lang="en-US" dirty="0"/>
              <a:t>Helps in creating more job opportunities</a:t>
            </a:r>
          </a:p>
          <a:p>
            <a:pPr lvl="2"/>
            <a:r>
              <a:rPr lang="en-US" dirty="0"/>
              <a:t>Has an affect on the manufacturing industry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Volatile sector due to sensitivity of business cycles</a:t>
            </a:r>
          </a:p>
          <a:p>
            <a:pPr lvl="2"/>
            <a:r>
              <a:rPr lang="en-US" dirty="0"/>
              <a:t>Government policies</a:t>
            </a:r>
          </a:p>
          <a:p>
            <a:pPr lvl="2"/>
            <a:r>
              <a:rPr lang="en-US" dirty="0"/>
              <a:t>Harsher regulatory environment</a:t>
            </a:r>
          </a:p>
          <a:p>
            <a:pPr lvl="2"/>
            <a:r>
              <a:rPr lang="en-US" dirty="0"/>
              <a:t>Very Competitive landscape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 (ABT)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50306"/>
              </p:ext>
            </p:extLst>
          </p:nvPr>
        </p:nvGraphicFramePr>
        <p:xfrm>
          <a:off x="1586007" y="1854926"/>
          <a:ext cx="8596313" cy="463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16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 (BDX)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1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0267"/>
              </p:ext>
            </p:extLst>
          </p:nvPr>
        </p:nvGraphicFramePr>
        <p:xfrm>
          <a:off x="1227137" y="1933303"/>
          <a:ext cx="10033046" cy="472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66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(Without simulation)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748"/>
              </p:ext>
            </p:extLst>
          </p:nvPr>
        </p:nvGraphicFramePr>
        <p:xfrm>
          <a:off x="1024129" y="2084832"/>
          <a:ext cx="4427439" cy="443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195">
                  <a:extLst>
                    <a:ext uri="{9D8B030D-6E8A-4147-A177-3AD203B41FA5}">
                      <a16:colId xmlns:a16="http://schemas.microsoft.com/office/drawing/2014/main" val="3025112336"/>
                    </a:ext>
                  </a:extLst>
                </a:gridCol>
                <a:gridCol w="265647">
                  <a:extLst>
                    <a:ext uri="{9D8B030D-6E8A-4147-A177-3AD203B41FA5}">
                      <a16:colId xmlns:a16="http://schemas.microsoft.com/office/drawing/2014/main" val="2659260464"/>
                    </a:ext>
                  </a:extLst>
                </a:gridCol>
                <a:gridCol w="531292">
                  <a:extLst>
                    <a:ext uri="{9D8B030D-6E8A-4147-A177-3AD203B41FA5}">
                      <a16:colId xmlns:a16="http://schemas.microsoft.com/office/drawing/2014/main" val="2053915842"/>
                    </a:ext>
                  </a:extLst>
                </a:gridCol>
                <a:gridCol w="910787">
                  <a:extLst>
                    <a:ext uri="{9D8B030D-6E8A-4147-A177-3AD203B41FA5}">
                      <a16:colId xmlns:a16="http://schemas.microsoft.com/office/drawing/2014/main" val="3161335036"/>
                    </a:ext>
                  </a:extLst>
                </a:gridCol>
                <a:gridCol w="221372">
                  <a:extLst>
                    <a:ext uri="{9D8B030D-6E8A-4147-A177-3AD203B41FA5}">
                      <a16:colId xmlns:a16="http://schemas.microsoft.com/office/drawing/2014/main" val="3958656015"/>
                    </a:ext>
                  </a:extLst>
                </a:gridCol>
                <a:gridCol w="309921">
                  <a:extLst>
                    <a:ext uri="{9D8B030D-6E8A-4147-A177-3AD203B41FA5}">
                      <a16:colId xmlns:a16="http://schemas.microsoft.com/office/drawing/2014/main" val="3102415832"/>
                    </a:ext>
                  </a:extLst>
                </a:gridCol>
                <a:gridCol w="322571">
                  <a:extLst>
                    <a:ext uri="{9D8B030D-6E8A-4147-A177-3AD203B41FA5}">
                      <a16:colId xmlns:a16="http://schemas.microsoft.com/office/drawing/2014/main" val="462850229"/>
                    </a:ext>
                  </a:extLst>
                </a:gridCol>
                <a:gridCol w="335220">
                  <a:extLst>
                    <a:ext uri="{9D8B030D-6E8A-4147-A177-3AD203B41FA5}">
                      <a16:colId xmlns:a16="http://schemas.microsoft.com/office/drawing/2014/main" val="79994416"/>
                    </a:ext>
                  </a:extLst>
                </a:gridCol>
                <a:gridCol w="322571">
                  <a:extLst>
                    <a:ext uri="{9D8B030D-6E8A-4147-A177-3AD203B41FA5}">
                      <a16:colId xmlns:a16="http://schemas.microsoft.com/office/drawing/2014/main" val="3177607390"/>
                    </a:ext>
                  </a:extLst>
                </a:gridCol>
                <a:gridCol w="853863">
                  <a:extLst>
                    <a:ext uri="{9D8B030D-6E8A-4147-A177-3AD203B41FA5}">
                      <a16:colId xmlns:a16="http://schemas.microsoft.com/office/drawing/2014/main" val="3976187533"/>
                    </a:ext>
                  </a:extLst>
                </a:gridCol>
              </a:tblGrid>
              <a:tr h="5797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Feasible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Objective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Decision 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04537"/>
                  </a:ext>
                </a:extLst>
              </a:tr>
              <a:tr h="733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varABT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varBMY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constTotal Investment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3164111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0.015073483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223435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7599993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764226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3210830"/>
                  </a:ext>
                </a:extLst>
              </a:tr>
              <a:tr h="80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66616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1000"/>
              </p:ext>
            </p:extLst>
          </p:nvPr>
        </p:nvGraphicFramePr>
        <p:xfrm>
          <a:off x="6357257" y="2084832"/>
          <a:ext cx="5338356" cy="443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69">
                  <a:extLst>
                    <a:ext uri="{9D8B030D-6E8A-4147-A177-3AD203B41FA5}">
                      <a16:colId xmlns:a16="http://schemas.microsoft.com/office/drawing/2014/main" val="1901334023"/>
                    </a:ext>
                  </a:extLst>
                </a:gridCol>
                <a:gridCol w="320302">
                  <a:extLst>
                    <a:ext uri="{9D8B030D-6E8A-4147-A177-3AD203B41FA5}">
                      <a16:colId xmlns:a16="http://schemas.microsoft.com/office/drawing/2014/main" val="1162147298"/>
                    </a:ext>
                  </a:extLst>
                </a:gridCol>
                <a:gridCol w="640602">
                  <a:extLst>
                    <a:ext uri="{9D8B030D-6E8A-4147-A177-3AD203B41FA5}">
                      <a16:colId xmlns:a16="http://schemas.microsoft.com/office/drawing/2014/main" val="4019198217"/>
                    </a:ext>
                  </a:extLst>
                </a:gridCol>
                <a:gridCol w="1098175">
                  <a:extLst>
                    <a:ext uri="{9D8B030D-6E8A-4147-A177-3AD203B41FA5}">
                      <a16:colId xmlns:a16="http://schemas.microsoft.com/office/drawing/2014/main" val="37636206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107308368"/>
                    </a:ext>
                  </a:extLst>
                </a:gridCol>
                <a:gridCol w="373685">
                  <a:extLst>
                    <a:ext uri="{9D8B030D-6E8A-4147-A177-3AD203B41FA5}">
                      <a16:colId xmlns:a16="http://schemas.microsoft.com/office/drawing/2014/main" val="938633647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119295998"/>
                    </a:ext>
                  </a:extLst>
                </a:gridCol>
                <a:gridCol w="404189">
                  <a:extLst>
                    <a:ext uri="{9D8B030D-6E8A-4147-A177-3AD203B41FA5}">
                      <a16:colId xmlns:a16="http://schemas.microsoft.com/office/drawing/2014/main" val="177207337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1070493047"/>
                    </a:ext>
                  </a:extLst>
                </a:gridCol>
                <a:gridCol w="1029540">
                  <a:extLst>
                    <a:ext uri="{9D8B030D-6E8A-4147-A177-3AD203B41FA5}">
                      <a16:colId xmlns:a16="http://schemas.microsoft.com/office/drawing/2014/main" val="2367724935"/>
                    </a:ext>
                  </a:extLst>
                </a:gridCol>
              </a:tblGrid>
              <a:tr h="10645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Index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Feasible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Objective value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Decision variables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49059"/>
                  </a:ext>
                </a:extLst>
              </a:tr>
              <a:tr h="179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varABT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varBDX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varBMY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varCAH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constTotal Investment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extLst>
                  <a:ext uri="{0D108BD9-81ED-4DB2-BD59-A6C34878D82A}">
                    <a16:rowId xmlns:a16="http://schemas.microsoft.com/office/drawing/2014/main" val="75389146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05664588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0.001711456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36877400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0.001772442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32891802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0.002125336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78830444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0.002275505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66720983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0.002661849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35875164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0.002694598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78042377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0.002877027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02031985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0.003179496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90507295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0.003341521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83674135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0.003371279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13609106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0.003572055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27399088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0.003904842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10551624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0.004034659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14733409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0.00424697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71267779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0.004354021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09635149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0.004481306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66510946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0.004750144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989139874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0.005672856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62620067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0.005819161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95866970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0.005938211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29294942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0.006670686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52645724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0.007208156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8411170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0.00891246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255238149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0.008984381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50291292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0.009762236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48729973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0.009932721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94267467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0.010215967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4941646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0.012617668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87608332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0.012722542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09207069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0.012907263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98787396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0.013485481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1506595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0.013542277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577723994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0.013700709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45032108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0.014186697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80402832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0.014187343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68329663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0.01461453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61102484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0.015073483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02025532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FALSE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N/A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2.5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47794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6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(With Simulation)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37000"/>
              </p:ext>
            </p:extLst>
          </p:nvPr>
        </p:nvGraphicFramePr>
        <p:xfrm>
          <a:off x="1024128" y="1906179"/>
          <a:ext cx="4724400" cy="216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1201621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992475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2913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1051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0868373"/>
                    </a:ext>
                  </a:extLst>
                </a:gridCol>
              </a:tblGrid>
              <a:tr h="432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varABT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varBMY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9591438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4582999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0901205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4926183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138850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2AF683-77EF-473C-9496-CE138AF81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934682"/>
              </p:ext>
            </p:extLst>
          </p:nvPr>
        </p:nvGraphicFramePr>
        <p:xfrm>
          <a:off x="6140413" y="1906179"/>
          <a:ext cx="5842581" cy="3481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697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339D49-9957-4B22-B1BF-9F04228BB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47039"/>
              </p:ext>
            </p:extLst>
          </p:nvPr>
        </p:nvGraphicFramePr>
        <p:xfrm>
          <a:off x="1959429" y="1715589"/>
          <a:ext cx="8784771" cy="490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229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While the analysis gets a general idea of the future for Bristol-Myers Squibb and it’s position with it’s competitors, the Historical Data led to downward trends for stock prices.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 income simulation does not take into account possible increases in revenue due to the recent FDA approval of the most important drug, </a:t>
            </a:r>
            <a:r>
              <a:rPr lang="en-US" dirty="0" err="1"/>
              <a:t>Opvido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Based on the Efficient Frontier Graph and optimizations the recommended investment should be: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72687"/>
              </p:ext>
            </p:extLst>
          </p:nvPr>
        </p:nvGraphicFramePr>
        <p:xfrm>
          <a:off x="1506583" y="4955177"/>
          <a:ext cx="9840686" cy="1555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2148">
                  <a:extLst>
                    <a:ext uri="{9D8B030D-6E8A-4147-A177-3AD203B41FA5}">
                      <a16:colId xmlns:a16="http://schemas.microsoft.com/office/drawing/2014/main" val="3490403558"/>
                    </a:ext>
                  </a:extLst>
                </a:gridCol>
                <a:gridCol w="2989240">
                  <a:extLst>
                    <a:ext uri="{9D8B030D-6E8A-4147-A177-3AD203B41FA5}">
                      <a16:colId xmlns:a16="http://schemas.microsoft.com/office/drawing/2014/main" val="1076914889"/>
                    </a:ext>
                  </a:extLst>
                </a:gridCol>
                <a:gridCol w="1269766">
                  <a:extLst>
                    <a:ext uri="{9D8B030D-6E8A-4147-A177-3AD203B41FA5}">
                      <a16:colId xmlns:a16="http://schemas.microsoft.com/office/drawing/2014/main" val="2297580503"/>
                    </a:ext>
                  </a:extLst>
                </a:gridCol>
                <a:gridCol w="1269766">
                  <a:extLst>
                    <a:ext uri="{9D8B030D-6E8A-4147-A177-3AD203B41FA5}">
                      <a16:colId xmlns:a16="http://schemas.microsoft.com/office/drawing/2014/main" val="4203962162"/>
                    </a:ext>
                  </a:extLst>
                </a:gridCol>
                <a:gridCol w="1269766">
                  <a:extLst>
                    <a:ext uri="{9D8B030D-6E8A-4147-A177-3AD203B41FA5}">
                      <a16:colId xmlns:a16="http://schemas.microsoft.com/office/drawing/2014/main" val="3470424181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Agilent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Abott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Laboratories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Becton Dickinson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Bristol-Myers Squibb Co.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Cardinal Health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932411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7948296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0277608"/>
                  </a:ext>
                </a:extLst>
              </a:tr>
              <a:tr h="3888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397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7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Watch (</a:t>
            </a:r>
            <a:r>
              <a:rPr lang="en-US" dirty="0">
                <a:hlinkClick r:id="rId2"/>
              </a:rPr>
              <a:t>https://www.marketwatch.com/investing/stock/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Yahoo! Finance (</a:t>
            </a:r>
            <a:r>
              <a:rPr lang="en-US" dirty="0">
                <a:hlinkClick r:id="rId3"/>
              </a:rPr>
              <a:t>https://ca.finance.yahoo.com/quote/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 Wealth collaborative research (</a:t>
            </a:r>
            <a:r>
              <a:rPr lang="en-US" dirty="0">
                <a:hlinkClick r:id="rId4"/>
              </a:rPr>
              <a:t>https://www.wikiwealth.com/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“Bristol-Myers Squibb”, Wikipedia (</a:t>
            </a:r>
            <a:r>
              <a:rPr lang="en-US" dirty="0">
                <a:hlinkClick r:id="rId5"/>
              </a:rPr>
              <a:t>https://en.wikipedia.org/wiki/Bristol-Myers_Squibb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DefaultOcx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Submit1"/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Company for Analysis is Bristol-Myers Squibb Co. (BMY)</a:t>
            </a:r>
          </a:p>
          <a:p>
            <a:pPr lvl="1"/>
            <a:r>
              <a:rPr lang="en-US" dirty="0"/>
              <a:t>Squibb founded in 1858</a:t>
            </a:r>
          </a:p>
          <a:p>
            <a:pPr lvl="1"/>
            <a:r>
              <a:rPr lang="en-US" dirty="0"/>
              <a:t>Bristol-Myers was founded from Clinton Pharmaceutical Company (in 1887) which was renamed in 1898.</a:t>
            </a:r>
          </a:p>
          <a:p>
            <a:pPr lvl="1"/>
            <a:r>
              <a:rPr lang="en-US" dirty="0"/>
              <a:t>The two companies merged in 1989</a:t>
            </a:r>
          </a:p>
          <a:p>
            <a:pPr lvl="1"/>
            <a:r>
              <a:rPr lang="en-US" dirty="0"/>
              <a:t>One of the most famous product </a:t>
            </a:r>
            <a:r>
              <a:rPr lang="en-US" dirty="0" err="1"/>
              <a:t>Opvido</a:t>
            </a:r>
            <a:r>
              <a:rPr lang="en-US" dirty="0"/>
              <a:t> (immune-deficiency booster for cancer patients)</a:t>
            </a:r>
          </a:p>
          <a:p>
            <a:pPr lvl="1"/>
            <a:r>
              <a:rPr lang="en-US" dirty="0"/>
              <a:t>Recently another important product, BMS-986036, has reached Phase 2 in the development phase</a:t>
            </a:r>
          </a:p>
          <a:p>
            <a:r>
              <a:rPr lang="en-US" dirty="0"/>
              <a:t> Competitors: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</p:txBody>
      </p:sp>
    </p:spTree>
    <p:extLst>
      <p:ext uri="{BB962C8B-B14F-4D97-AF65-F5344CB8AC3E}">
        <p14:creationId xmlns:p14="http://schemas.microsoft.com/office/powerpoint/2010/main" val="34056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Bristol-Myers Squibb Co. (BMY)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Products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 of development for new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Tarnished Reputation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38200" y="3647829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ubmi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Comparison (ALL)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B4F2B-FD05-464F-B386-331A44700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0164"/>
              </p:ext>
            </p:extLst>
          </p:nvPr>
        </p:nvGraphicFramePr>
        <p:xfrm>
          <a:off x="1756301" y="1571897"/>
          <a:ext cx="8255726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5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Closed Index Comparison (all)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BA13DA-4DE9-4C67-A4B2-79A823614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062446"/>
          <a:ext cx="10996749" cy="573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Bristol-Myers Squibb Co.-BMY (Adj. CI)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666411"/>
              </p:ext>
            </p:extLst>
          </p:nvPr>
        </p:nvGraphicFramePr>
        <p:xfrm>
          <a:off x="1024127" y="2084831"/>
          <a:ext cx="9208443" cy="4046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52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112B67-38B5-46D5-8062-86BE199F27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32007" y="2054537"/>
          <a:ext cx="9104313" cy="4409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5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65134"/>
            <a:ext cx="4954915" cy="4805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50" y="1865134"/>
            <a:ext cx="4985483" cy="48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825</TotalTime>
  <Words>1243</Words>
  <Application>Microsoft Office PowerPoint</Application>
  <PresentationFormat>Widescreen</PresentationFormat>
  <Paragraphs>728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 3</vt:lpstr>
      <vt:lpstr>Integral</vt:lpstr>
      <vt:lpstr>Advanced Project Presentation  </vt:lpstr>
      <vt:lpstr>Sector Overview</vt:lpstr>
      <vt:lpstr>Company and Competitors</vt:lpstr>
      <vt:lpstr>SWOT Analysis</vt:lpstr>
      <vt:lpstr>Net Income Comparison (ALL)</vt:lpstr>
      <vt:lpstr>Adjusted Closed Index Comparison (all)</vt:lpstr>
      <vt:lpstr>Bristol-Myers Squibb Co.-BMY (Adj. CI) </vt:lpstr>
      <vt:lpstr>Bristol Myers Squibb Co. - BMY</vt:lpstr>
      <vt:lpstr>Net Income Simulation Results</vt:lpstr>
      <vt:lpstr>Net Income Simulation Results</vt:lpstr>
      <vt:lpstr>Results of Var and cvar Analysis</vt:lpstr>
      <vt:lpstr>Results of Var and cvar Analysis</vt:lpstr>
      <vt:lpstr>Comparison of Stock Price Statistics</vt:lpstr>
      <vt:lpstr>Copula Results</vt:lpstr>
      <vt:lpstr>Based on Copulas</vt:lpstr>
      <vt:lpstr>Time Series Fit Report</vt:lpstr>
      <vt:lpstr>Time Series Fit Result (BMY)</vt:lpstr>
      <vt:lpstr>Time Series Fit Result (CAH)</vt:lpstr>
      <vt:lpstr>Time Series Fit Result (A)</vt:lpstr>
      <vt:lpstr>Time Series Fit Result (ABT)</vt:lpstr>
      <vt:lpstr>Time Series Fit Result (BDX)</vt:lpstr>
      <vt:lpstr>Optimization Results (Without simulation)</vt:lpstr>
      <vt:lpstr>Optimization Results (With Simulation)</vt:lpstr>
      <vt:lpstr>Efficient Frontier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42</cp:revision>
  <dcterms:created xsi:type="dcterms:W3CDTF">2017-01-30T20:59:27Z</dcterms:created>
  <dcterms:modified xsi:type="dcterms:W3CDTF">2017-04-25T01:39:08Z</dcterms:modified>
</cp:coreProperties>
</file>