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ISEM:520-51</a:t>
            </a:r>
            <a:br>
              <a:rPr lang="en-US" dirty="0"/>
            </a:br>
            <a:r>
              <a:rPr lang="en-US" dirty="0"/>
              <a:t>Human Centered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891196" cy="2264478"/>
          </a:xfrm>
        </p:spPr>
        <p:txBody>
          <a:bodyPr/>
          <a:lstStyle/>
          <a:p>
            <a:r>
              <a:rPr lang="en-US" dirty="0" err="1"/>
              <a:t>Gamestop</a:t>
            </a:r>
            <a:r>
              <a:rPr lang="en-US" dirty="0"/>
              <a:t> Android App re-Design</a:t>
            </a:r>
          </a:p>
        </p:txBody>
      </p:sp>
    </p:spTree>
    <p:extLst>
      <p:ext uri="{BB962C8B-B14F-4D97-AF65-F5344CB8AC3E}">
        <p14:creationId xmlns:p14="http://schemas.microsoft.com/office/powerpoint/2010/main" val="15310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Gamestop</a:t>
            </a:r>
            <a:r>
              <a:rPr lang="en-US" dirty="0"/>
              <a:t> is a popular video game and electronics store, with various locations throughout the U.S.A. It offers an android (as well as </a:t>
            </a:r>
            <a:r>
              <a:rPr lang="en-US" dirty="0" err="1"/>
              <a:t>iphone</a:t>
            </a:r>
            <a:r>
              <a:rPr lang="en-US" dirty="0"/>
              <a:t>) application for members to quickly access information on new releases as well as other services. However, not all the services can be easily accessed.</a:t>
            </a:r>
          </a:p>
        </p:txBody>
      </p:sp>
    </p:spTree>
    <p:extLst>
      <p:ext uri="{BB962C8B-B14F-4D97-AF65-F5344CB8AC3E}">
        <p14:creationId xmlns:p14="http://schemas.microsoft.com/office/powerpoint/2010/main" val="186098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between tabs takes a number of swipes due to the way the home tab is designed</a:t>
            </a:r>
          </a:p>
          <a:p>
            <a:r>
              <a:rPr lang="en-US" dirty="0"/>
              <a:t>Navigating to relevant products can be tedious</a:t>
            </a:r>
          </a:p>
          <a:p>
            <a:r>
              <a:rPr lang="en-US" dirty="0"/>
              <a:t>Navigating to relevant offers of member points takes some effort</a:t>
            </a:r>
            <a:endParaRPr lang="en-US" dirty="0"/>
          </a:p>
          <a:p>
            <a:r>
              <a:rPr lang="en-US" dirty="0"/>
              <a:t>Home tab banners open in the browser and not in app</a:t>
            </a:r>
          </a:p>
          <a:p>
            <a:r>
              <a:rPr lang="en-US" dirty="0"/>
              <a:t>Layout not completely suited for larger screens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7" y="274804"/>
            <a:ext cx="3101519" cy="551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93" y="274804"/>
            <a:ext cx="3102244" cy="551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514" y="274804"/>
            <a:ext cx="3101519" cy="55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0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Re-Design the tab system of the application to keep most used tabs accessible with fewer swipes</a:t>
            </a:r>
          </a:p>
          <a:p>
            <a:r>
              <a:rPr lang="en-US" dirty="0"/>
              <a:t>Re-Design the layout to allow for easier accessibility even on larger screens</a:t>
            </a:r>
          </a:p>
          <a:p>
            <a:r>
              <a:rPr lang="en-US" dirty="0"/>
              <a:t>Faster and easier navigation to relevant products and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interface that will be easy to use across all ages</a:t>
            </a:r>
          </a:p>
          <a:p>
            <a:r>
              <a:rPr lang="en-US" dirty="0"/>
              <a:t>Identifying the most relevant information for the user</a:t>
            </a:r>
          </a:p>
          <a:p>
            <a:r>
              <a:rPr lang="en-US" dirty="0"/>
              <a:t>Creating effective categories for various layouts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194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</TotalTime>
  <Words>187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ISEM:520-51 Human Centered Design </vt:lpstr>
      <vt:lpstr>Problem Statement</vt:lpstr>
      <vt:lpstr>Issues</vt:lpstr>
      <vt:lpstr>PowerPoint Presentation</vt:lpstr>
      <vt:lpstr>Possible Improvements</vt:lpstr>
      <vt:lpstr>Possible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Centered Design</dc:title>
  <dc:creator>Dean D'souza</dc:creator>
  <cp:lastModifiedBy>Dean D'souza</cp:lastModifiedBy>
  <cp:revision>13</cp:revision>
  <dcterms:created xsi:type="dcterms:W3CDTF">2017-01-13T23:13:44Z</dcterms:created>
  <dcterms:modified xsi:type="dcterms:W3CDTF">2017-01-14T02:55:50Z</dcterms:modified>
</cp:coreProperties>
</file>