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584000" y="648000"/>
            <a:ext cx="647964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584000" y="2005560"/>
            <a:ext cx="647964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1584000" y="2005560"/>
            <a:ext cx="31618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904280" y="2005560"/>
            <a:ext cx="31618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584000" y="648000"/>
            <a:ext cx="208620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774960" y="648000"/>
            <a:ext cx="208620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965920" y="648000"/>
            <a:ext cx="208620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1584000" y="2005560"/>
            <a:ext cx="208620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774960" y="2005560"/>
            <a:ext cx="208620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5965920" y="2005560"/>
            <a:ext cx="208620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9CF221-98E8-4F32-A3F4-7D50A75BC8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0B18B6-D0DD-45BF-89AB-1F4FA4296A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05097F-4147-4AF8-857C-00CB165032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584000" y="648000"/>
            <a:ext cx="316188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904280" y="648000"/>
            <a:ext cx="316188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01AC93-866D-41B4-8522-347F284013E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73F6C7-B6DD-4006-B414-DC828994FE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44000" y="3888000"/>
            <a:ext cx="900000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E89FFF-5038-4E03-B566-27F33E6B20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904280" y="648000"/>
            <a:ext cx="316188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1584000" y="2005560"/>
            <a:ext cx="31618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D58994-AD77-45A9-A30E-C2A0B892E9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584000" y="648000"/>
            <a:ext cx="316188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904280" y="2005560"/>
            <a:ext cx="31618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9EBB05-3C3D-407E-854D-1890B36A40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1584000" y="2005560"/>
            <a:ext cx="647964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223763-893F-4358-AB1D-7B820EC746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1584000" y="648000"/>
            <a:ext cx="647964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1584000" y="2005560"/>
            <a:ext cx="647964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EAE66C-850C-4C0B-99F1-058110F2B3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1584000" y="2005560"/>
            <a:ext cx="31618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904280" y="2005560"/>
            <a:ext cx="31618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E87DDB-2539-4132-A99D-D7A987B449F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584000" y="648000"/>
            <a:ext cx="208620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774960" y="648000"/>
            <a:ext cx="208620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5965920" y="648000"/>
            <a:ext cx="208620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1584000" y="2005560"/>
            <a:ext cx="208620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774960" y="2005560"/>
            <a:ext cx="208620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5965920" y="2005560"/>
            <a:ext cx="208620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89CAD0-A031-4216-BE47-4BD676C1760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CAB825-30FE-4F09-ACBB-F6035F98F7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2C323A-B3ED-470C-8E12-48063125A9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98526D-264F-4997-B2BE-5C48E6C5D5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584000" y="648000"/>
            <a:ext cx="316188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904280" y="648000"/>
            <a:ext cx="316188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686A46-F048-4EF2-AA50-CD15FBB80E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E58B40-7753-4F88-A821-33E83C3DD6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144000" y="3888000"/>
            <a:ext cx="900000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1767B7-02AB-4772-8E4D-D97B710E24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904280" y="648000"/>
            <a:ext cx="316188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1584000" y="2005560"/>
            <a:ext cx="31618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301858-8D62-4D2E-921A-A55CAB69E6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584000" y="648000"/>
            <a:ext cx="316188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904280" y="2005560"/>
            <a:ext cx="31618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F41E60-872E-4F01-818A-2CF96601ED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1584000" y="2005560"/>
            <a:ext cx="647964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D3B89A-101E-4D10-A824-F2713D81DA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584000" y="648000"/>
            <a:ext cx="647964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1584000" y="2005560"/>
            <a:ext cx="647964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2FFA35-EC5D-4691-AE0F-87E3C11BF9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1584000" y="2005560"/>
            <a:ext cx="31618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4904280" y="2005560"/>
            <a:ext cx="31618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47E2BE-D9A7-41D4-88A1-0F041EE3B45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1584000" y="648000"/>
            <a:ext cx="208620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3774960" y="648000"/>
            <a:ext cx="208620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5965920" y="648000"/>
            <a:ext cx="208620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1584000" y="2005560"/>
            <a:ext cx="208620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3774960" y="2005560"/>
            <a:ext cx="208620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5965920" y="2005560"/>
            <a:ext cx="208620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7A37E7-440F-40E9-A750-92CE5BE578E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584000" y="648000"/>
            <a:ext cx="316188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904280" y="648000"/>
            <a:ext cx="316188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4000" y="3888000"/>
            <a:ext cx="900000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904280" y="648000"/>
            <a:ext cx="316188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1584000" y="2005560"/>
            <a:ext cx="31618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584000" y="648000"/>
            <a:ext cx="316188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904280" y="2005560"/>
            <a:ext cx="31618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584000" y="2005560"/>
            <a:ext cx="647964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>
              <a:spcBef>
                <a:spcPts val="1414"/>
              </a:spcBef>
            </a:pPr>
            <a:r>
              <a:rPr b="0" lang="en-US" sz="3200" spc="-1" strike="noStrike">
                <a:latin typeface="Arial"/>
              </a:rPr>
              <a:t>Click to edit 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>
              <a:spcBef>
                <a:spcPts val="1131"/>
              </a:spcBef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>
              <a:spcBef>
                <a:spcPts val="848"/>
              </a:spcBef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>
              <a:spcBef>
                <a:spcPts val="564"/>
              </a:spcBef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>
              <a:spcBef>
                <a:spcPts val="281"/>
              </a:spcBef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>
              <a:spcBef>
                <a:spcPts val="281"/>
              </a:spcBef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>
              <a:spcBef>
                <a:spcPts val="281"/>
              </a:spcBef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"/>
          <p:cNvSpPr txBox="1"/>
          <p:nvPr/>
        </p:nvSpPr>
        <p:spPr>
          <a:xfrm>
            <a:off x="4104000" y="4895640"/>
            <a:ext cx="439200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fld id="{7B112333-91D6-4703-AA4B-A1473BF35EC3}" type="author">
              <a:rPr b="0" lang="en-US" sz="1800" spc="-1" strike="noStrike">
                <a:latin typeface="Arial"/>
              </a:rPr>
              <a:t> 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25920" y="4628520"/>
            <a:ext cx="6120000" cy="1800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3859200" y="5324040"/>
            <a:ext cx="6240240" cy="7200"/>
          </a:xfrm>
          <a:custGeom>
            <a:avLst/>
            <a:gdLst/>
            <a:ahLst/>
            <a:rect l="l" t="t" r="r" b="b"/>
            <a:pathLst>
              <a:path w="17830286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819486" y="21600"/>
                </a:lnTo>
                <a:arcTo wR="17797886" hR="10800" stAng="5400000" swAng="5400000"/>
                <a:lnTo>
                  <a:pt x="21600" y="10800"/>
                </a:lnTo>
                <a:arcTo wR="17797886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4044960" y="4944600"/>
            <a:ext cx="7200" cy="487440"/>
          </a:xfrm>
          <a:custGeom>
            <a:avLst/>
            <a:gdLst/>
            <a:ahLst/>
            <a:rect l="l" t="t" r="r" b="b"/>
            <a:pathLst>
              <a:path w="21600" h="1393714">
                <a:moveTo>
                  <a:pt x="10800" y="0"/>
                </a:moveTo>
                <a:arcTo wR="10800" hR="10800" stAng="16200000" swAng="-5400000"/>
                <a:lnTo>
                  <a:pt x="0" y="1382914"/>
                </a:lnTo>
                <a:arcTo wR="10800" hR="1361314" stAng="10800000" swAng="5400000"/>
                <a:lnTo>
                  <a:pt x="10800" y="21600"/>
                </a:lnTo>
                <a:arcTo wR="10800" hR="1361314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44000" y="7164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1"/>
          </p:nvPr>
        </p:nvSpPr>
        <p:spPr>
          <a:xfrm>
            <a:off x="504000" y="525564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2"/>
          </p:nvPr>
        </p:nvSpPr>
        <p:spPr>
          <a:xfrm>
            <a:off x="2520000" y="525564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3"/>
          </p:nvPr>
        </p:nvSpPr>
        <p:spPr>
          <a:xfrm>
            <a:off x="7560000" y="525564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DD5CEA08-735B-49EF-885B-0364E9D6968B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20880" y="606960"/>
            <a:ext cx="6120000" cy="1800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4430520" y="840600"/>
            <a:ext cx="5673960" cy="7200"/>
          </a:xfrm>
          <a:custGeom>
            <a:avLst/>
            <a:gdLst/>
            <a:ahLst/>
            <a:rect l="l" t="t" r="r" b="b"/>
            <a:pathLst>
              <a:path w="1621234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6201543" y="21600"/>
                </a:lnTo>
                <a:arcTo wR="16179943" hR="10800" stAng="5400000" swAng="5400000"/>
                <a:lnTo>
                  <a:pt x="21600" y="10800"/>
                </a:lnTo>
                <a:arcTo wR="16179943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9819720" y="474120"/>
            <a:ext cx="7200" cy="493200"/>
          </a:xfrm>
          <a:custGeom>
            <a:avLst/>
            <a:gdLst/>
            <a:ahLst/>
            <a:rect l="l" t="t" r="r" b="b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377771" stAng="10800000" swAng="5400000"/>
                <a:lnTo>
                  <a:pt x="10800" y="21600"/>
                </a:lnTo>
                <a:arcTo wR="10800" hR="13777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1900800" y="5204520"/>
            <a:ext cx="7465320" cy="7200"/>
          </a:xfrm>
          <a:custGeom>
            <a:avLst/>
            <a:gdLst/>
            <a:ahLst/>
            <a:rect l="l" t="t" r="r" b="b"/>
            <a:pathLst>
              <a:path w="2133051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21319714" y="21600"/>
                </a:lnTo>
                <a:arcTo wR="21298114" hR="10800" stAng="5400000" swAng="5400000"/>
                <a:lnTo>
                  <a:pt x="21600" y="10800"/>
                </a:lnTo>
                <a:arcTo wR="21298114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9259920" y="4916880"/>
            <a:ext cx="7200" cy="34956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4000" y="7164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4"/>
          </p:nvPr>
        </p:nvSpPr>
        <p:spPr>
          <a:xfrm>
            <a:off x="504000" y="525564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 idx="5"/>
          </p:nvPr>
        </p:nvSpPr>
        <p:spPr>
          <a:xfrm>
            <a:off x="2520000" y="525564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 idx="6"/>
          </p:nvPr>
        </p:nvSpPr>
        <p:spPr>
          <a:xfrm>
            <a:off x="7560000" y="525564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F1D069B3-E633-478B-8D72-A45A25F5E4B5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0880" y="606960"/>
            <a:ext cx="6120000" cy="1800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4430520" y="840600"/>
            <a:ext cx="5673960" cy="7200"/>
          </a:xfrm>
          <a:custGeom>
            <a:avLst/>
            <a:gdLst/>
            <a:ahLst/>
            <a:rect l="l" t="t" r="r" b="b"/>
            <a:pathLst>
              <a:path w="1621234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6201543" y="21600"/>
                </a:lnTo>
                <a:arcTo wR="16179943" hR="10800" stAng="5400000" swAng="5400000"/>
                <a:lnTo>
                  <a:pt x="21600" y="10800"/>
                </a:lnTo>
                <a:arcTo wR="16179943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9819720" y="474120"/>
            <a:ext cx="7200" cy="493200"/>
          </a:xfrm>
          <a:custGeom>
            <a:avLst/>
            <a:gdLst/>
            <a:ahLst/>
            <a:rect l="l" t="t" r="r" b="b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377771" stAng="10800000" swAng="5400000"/>
                <a:lnTo>
                  <a:pt x="10800" y="21600"/>
                </a:lnTo>
                <a:arcTo wR="10800" hR="13777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5644080" y="5194440"/>
            <a:ext cx="3722040" cy="7200"/>
          </a:xfrm>
          <a:custGeom>
            <a:avLst/>
            <a:gdLst/>
            <a:ahLst/>
            <a:rect l="l" t="t" r="r" b="b"/>
            <a:pathLst>
              <a:path w="10635429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0624629" y="21600"/>
                </a:lnTo>
                <a:arcTo wR="10603029" hR="10800" stAng="5400000" swAng="5400000"/>
                <a:lnTo>
                  <a:pt x="21600" y="10800"/>
                </a:lnTo>
                <a:arcTo wR="10603029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9259920" y="4916880"/>
            <a:ext cx="7200" cy="34956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974160" y="5194080"/>
            <a:ext cx="3722040" cy="7200"/>
          </a:xfrm>
          <a:custGeom>
            <a:avLst/>
            <a:gdLst/>
            <a:ahLst/>
            <a:rect l="l" t="t" r="r" b="b"/>
            <a:pathLst>
              <a:path w="10635429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0624629" y="21600"/>
                </a:lnTo>
                <a:arcTo wR="10603029" hR="10800" stAng="5400000" swAng="5400000"/>
                <a:lnTo>
                  <a:pt x="21600" y="10800"/>
                </a:lnTo>
                <a:arcTo wR="10603029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4590000" y="4913640"/>
            <a:ext cx="7200" cy="34956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>
            <a:off x="5055480" y="1036800"/>
            <a:ext cx="10800" cy="3700800"/>
          </a:xfrm>
          <a:custGeom>
            <a:avLst/>
            <a:gdLst/>
            <a:ahLst/>
            <a:rect l="l" t="t" r="r" b="b"/>
            <a:pathLst>
              <a:path w="21600" h="7163535">
                <a:moveTo>
                  <a:pt x="10800" y="0"/>
                </a:moveTo>
                <a:arcTo wR="10800" hR="10800" stAng="16200000" swAng="-5400000"/>
                <a:lnTo>
                  <a:pt x="0" y="7152735"/>
                </a:lnTo>
                <a:arcTo wR="10800" hR="7131135" stAng="10800000" swAng="5400000"/>
                <a:lnTo>
                  <a:pt x="10800" y="21600"/>
                </a:lnTo>
                <a:arcTo wR="10800" hR="7131135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gradFill rotWithShape="0">
            <a:gsLst>
              <a:gs pos="0">
                <a:srgbClr val="111111"/>
              </a:gs>
              <a:gs pos="50000">
                <a:srgbClr val="cccccc"/>
              </a:gs>
              <a:gs pos="100000">
                <a:srgbClr val="111111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426240" y="6840"/>
            <a:ext cx="9259560" cy="56696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672200" y="-101160"/>
            <a:ext cx="6720840" cy="587052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0" y="-150840"/>
            <a:ext cx="9829800" cy="58305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0" y="300600"/>
            <a:ext cx="10079640" cy="50396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2024-06-24T14:41:14Z</dcterms:created>
  <dc:creator/>
  <dc:description/>
  <dc:language>en-US</dc:language>
  <cp:lastModifiedBy/>
  <dcterms:modified xsi:type="dcterms:W3CDTF">2024-06-24T14:55:08Z</dcterms:modified>
  <cp:revision>4</cp:revision>
  <dc:subject/>
  <dc:title>Portfolio</dc:title>
</cp:coreProperties>
</file>