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1" r:id="rId5"/>
    <p:sldId id="260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3"/>
    <p:restoredTop sz="94663"/>
  </p:normalViewPr>
  <p:slideViewPr>
    <p:cSldViewPr snapToGrid="0">
      <p:cViewPr varScale="1">
        <p:scale>
          <a:sx n="44" d="100"/>
          <a:sy n="44" d="100"/>
        </p:scale>
        <p:origin x="2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2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6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B9B5-15F0-7C4A-B425-5884D9688C77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02BF-EACF-E143-9F5D-C1351C8F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9C87F7-0179-AE4B-4A49-BA906CDF64E2}"/>
              </a:ext>
            </a:extLst>
          </p:cNvPr>
          <p:cNvCxnSpPr>
            <a:cxnSpLocks/>
          </p:cNvCxnSpPr>
          <p:nvPr/>
        </p:nvCxnSpPr>
        <p:spPr>
          <a:xfrm>
            <a:off x="5344033" y="9336331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FB90E3-86DB-A002-3E6A-6DE9EE344543}"/>
              </a:ext>
            </a:extLst>
          </p:cNvPr>
          <p:cNvSpPr txBox="1"/>
          <p:nvPr/>
        </p:nvSpPr>
        <p:spPr>
          <a:xfrm>
            <a:off x="4858447" y="10052997"/>
            <a:ext cx="37585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6AE2E1-86B1-A6C6-F008-E4AEF6E73F1C}"/>
              </a:ext>
            </a:extLst>
          </p:cNvPr>
          <p:cNvSpPr txBox="1"/>
          <p:nvPr/>
        </p:nvSpPr>
        <p:spPr>
          <a:xfrm>
            <a:off x="4612011" y="5058613"/>
            <a:ext cx="4073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55344-D1A9-A5B1-645A-D7C5AB4916A0}"/>
              </a:ext>
            </a:extLst>
          </p:cNvPr>
          <p:cNvGrpSpPr/>
          <p:nvPr/>
        </p:nvGrpSpPr>
        <p:grpSpPr>
          <a:xfrm>
            <a:off x="6025755" y="6402943"/>
            <a:ext cx="3193719" cy="2741057"/>
            <a:chOff x="2183720" y="1354998"/>
            <a:chExt cx="2129146" cy="182737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69E2B65-7752-C127-C94B-C76E2F68D465}"/>
                </a:ext>
              </a:extLst>
            </p:cNvPr>
            <p:cNvSpPr/>
            <p:nvPr/>
          </p:nvSpPr>
          <p:spPr>
            <a:xfrm rot="11633741" flipH="1">
              <a:off x="2183720" y="1354998"/>
              <a:ext cx="2129146" cy="1827371"/>
            </a:xfrm>
            <a:prstGeom prst="parallelogram">
              <a:avLst/>
            </a:prstGeom>
            <a:solidFill>
              <a:srgbClr val="ED6A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76EF0D-BCEA-E13E-A749-D7EC505C57F0}"/>
                </a:ext>
              </a:extLst>
            </p:cNvPr>
            <p:cNvSpPr txBox="1"/>
            <p:nvPr/>
          </p:nvSpPr>
          <p:spPr>
            <a:xfrm rot="788793">
              <a:off x="3522435" y="1482096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27286-6B26-171E-D044-97C732C03F26}"/>
              </a:ext>
            </a:extLst>
          </p:cNvPr>
          <p:cNvGrpSpPr/>
          <p:nvPr/>
        </p:nvGrpSpPr>
        <p:grpSpPr>
          <a:xfrm>
            <a:off x="4894418" y="6402945"/>
            <a:ext cx="3193719" cy="2741057"/>
            <a:chOff x="1529314" y="1494455"/>
            <a:chExt cx="2129146" cy="182737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37F66E45-51DE-3D8D-3874-6C9376E395FF}"/>
                </a:ext>
              </a:extLst>
            </p:cNvPr>
            <p:cNvSpPr/>
            <p:nvPr/>
          </p:nvSpPr>
          <p:spPr>
            <a:xfrm rot="11633741" flipH="1">
              <a:off x="1529314" y="1494455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1E7D1F-B44B-C7B3-7A89-F3A6E804C0F0}"/>
                </a:ext>
              </a:extLst>
            </p:cNvPr>
            <p:cNvSpPr txBox="1"/>
            <p:nvPr/>
          </p:nvSpPr>
          <p:spPr>
            <a:xfrm rot="788793">
              <a:off x="2864796" y="1626902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BC278-9FB2-3389-8517-16EE5EDF2CD6}"/>
              </a:ext>
            </a:extLst>
          </p:cNvPr>
          <p:cNvGrpSpPr/>
          <p:nvPr/>
        </p:nvGrpSpPr>
        <p:grpSpPr>
          <a:xfrm>
            <a:off x="11735757" y="6467273"/>
            <a:ext cx="3193719" cy="2741057"/>
            <a:chOff x="4377021" y="1726879"/>
            <a:chExt cx="2129146" cy="1827371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F3F9DD6-2483-B7C2-742A-E90F6488A3BB}"/>
                </a:ext>
              </a:extLst>
            </p:cNvPr>
            <p:cNvSpPr/>
            <p:nvPr/>
          </p:nvSpPr>
          <p:spPr>
            <a:xfrm rot="11633741" flipH="1">
              <a:off x="4377021" y="1726879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E4701-3EB4-3DE6-51D3-E330B11274DB}"/>
                </a:ext>
              </a:extLst>
            </p:cNvPr>
            <p:cNvSpPr txBox="1"/>
            <p:nvPr/>
          </p:nvSpPr>
          <p:spPr>
            <a:xfrm rot="788793">
              <a:off x="5463149" y="1836161"/>
              <a:ext cx="7589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1000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D658D-8922-AB19-48D7-3BC27BD593E3}"/>
              </a:ext>
            </a:extLst>
          </p:cNvPr>
          <p:cNvGrpSpPr/>
          <p:nvPr/>
        </p:nvGrpSpPr>
        <p:grpSpPr>
          <a:xfrm>
            <a:off x="3729514" y="6402946"/>
            <a:ext cx="3193719" cy="2741056"/>
            <a:chOff x="930876" y="1699406"/>
            <a:chExt cx="2129146" cy="1827371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0A81AB4-6976-B8F1-CFA9-AAFC0673F7C1}"/>
                </a:ext>
              </a:extLst>
            </p:cNvPr>
            <p:cNvSpPr/>
            <p:nvPr/>
          </p:nvSpPr>
          <p:spPr>
            <a:xfrm rot="11633741" flipH="1">
              <a:off x="930876" y="1699406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AADFFB-1AAF-042E-7275-A55A39C5912A}"/>
                </a:ext>
              </a:extLst>
            </p:cNvPr>
            <p:cNvSpPr txBox="1"/>
            <p:nvPr/>
          </p:nvSpPr>
          <p:spPr>
            <a:xfrm rot="788793">
              <a:off x="2266744" y="1829327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81FD8-673C-80CE-84ED-B72292E93047}"/>
              </a:ext>
            </a:extLst>
          </p:cNvPr>
          <p:cNvGrpSpPr/>
          <p:nvPr/>
        </p:nvGrpSpPr>
        <p:grpSpPr>
          <a:xfrm>
            <a:off x="10618819" y="6490054"/>
            <a:ext cx="3193719" cy="2741056"/>
            <a:chOff x="3778583" y="1850994"/>
            <a:chExt cx="2129146" cy="182737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10E4094-6ADF-3650-585B-29FA1EE73FC0}"/>
                </a:ext>
              </a:extLst>
            </p:cNvPr>
            <p:cNvSpPr/>
            <p:nvPr/>
          </p:nvSpPr>
          <p:spPr>
            <a:xfrm rot="11633741" flipH="1">
              <a:off x="3778583" y="1850994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423D27-244E-8D59-4916-F6ED4F4720CA}"/>
                </a:ext>
              </a:extLst>
            </p:cNvPr>
            <p:cNvSpPr txBox="1"/>
            <p:nvPr/>
          </p:nvSpPr>
          <p:spPr>
            <a:xfrm rot="788793">
              <a:off x="4937283" y="1968266"/>
              <a:ext cx="6886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999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0A1B4A-B6BB-F49D-5AB7-6839AA32EBBA}"/>
              </a:ext>
            </a:extLst>
          </p:cNvPr>
          <p:cNvCxnSpPr>
            <a:cxnSpLocks/>
          </p:cNvCxnSpPr>
          <p:nvPr/>
        </p:nvCxnSpPr>
        <p:spPr>
          <a:xfrm>
            <a:off x="5344033" y="5591277"/>
            <a:ext cx="0" cy="669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A4CFF7-3507-2DFE-2DB8-F0B846ADF591}"/>
              </a:ext>
            </a:extLst>
          </p:cNvPr>
          <p:cNvSpPr txBox="1"/>
          <p:nvPr/>
        </p:nvSpPr>
        <p:spPr>
          <a:xfrm>
            <a:off x="8984619" y="7536437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.  .  .  .  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32DF82-BD40-358B-2D38-C937469FDD75}"/>
              </a:ext>
            </a:extLst>
          </p:cNvPr>
          <p:cNvCxnSpPr>
            <a:cxnSpLocks/>
          </p:cNvCxnSpPr>
          <p:nvPr/>
        </p:nvCxnSpPr>
        <p:spPr>
          <a:xfrm>
            <a:off x="6542247" y="5611577"/>
            <a:ext cx="0" cy="684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55CF2-6E2D-F435-8D71-0B1AFA99B166}"/>
              </a:ext>
            </a:extLst>
          </p:cNvPr>
          <p:cNvCxnSpPr>
            <a:cxnSpLocks/>
          </p:cNvCxnSpPr>
          <p:nvPr/>
        </p:nvCxnSpPr>
        <p:spPr>
          <a:xfrm>
            <a:off x="7622615" y="5620783"/>
            <a:ext cx="0" cy="675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351E4A-AAD5-1306-EB4B-02D4068E27CC}"/>
              </a:ext>
            </a:extLst>
          </p:cNvPr>
          <p:cNvCxnSpPr>
            <a:cxnSpLocks/>
          </p:cNvCxnSpPr>
          <p:nvPr/>
        </p:nvCxnSpPr>
        <p:spPr>
          <a:xfrm>
            <a:off x="6566401" y="9336773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911AB3-CADB-451C-669D-3968A96A706A}"/>
              </a:ext>
            </a:extLst>
          </p:cNvPr>
          <p:cNvCxnSpPr>
            <a:cxnSpLocks/>
          </p:cNvCxnSpPr>
          <p:nvPr/>
        </p:nvCxnSpPr>
        <p:spPr>
          <a:xfrm>
            <a:off x="7736128" y="9336331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7B31DD-B57F-8C99-7F5D-DCA42F19BBE2}"/>
              </a:ext>
            </a:extLst>
          </p:cNvPr>
          <p:cNvSpPr txBox="1"/>
          <p:nvPr/>
        </p:nvSpPr>
        <p:spPr>
          <a:xfrm>
            <a:off x="11522687" y="5144631"/>
            <a:ext cx="27013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8AB8F5-0894-26B1-C98E-71B2D309312D}"/>
              </a:ext>
            </a:extLst>
          </p:cNvPr>
          <p:cNvCxnSpPr>
            <a:cxnSpLocks/>
          </p:cNvCxnSpPr>
          <p:nvPr/>
        </p:nvCxnSpPr>
        <p:spPr>
          <a:xfrm>
            <a:off x="12251356" y="5712714"/>
            <a:ext cx="0" cy="684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F25CA4F-C73C-5E76-6E0C-22022957BE8F}"/>
              </a:ext>
            </a:extLst>
          </p:cNvPr>
          <p:cNvSpPr txBox="1"/>
          <p:nvPr/>
        </p:nvSpPr>
        <p:spPr>
          <a:xfrm>
            <a:off x="11728217" y="10084991"/>
            <a:ext cx="2807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8A70C7-FB5B-B784-0A9A-9E49392CA5E1}"/>
              </a:ext>
            </a:extLst>
          </p:cNvPr>
          <p:cNvCxnSpPr>
            <a:cxnSpLocks/>
          </p:cNvCxnSpPr>
          <p:nvPr/>
        </p:nvCxnSpPr>
        <p:spPr>
          <a:xfrm>
            <a:off x="13331724" y="5721922"/>
            <a:ext cx="0" cy="675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227DF7-BC65-FAFB-A470-6CF5FD2FBB13}"/>
              </a:ext>
            </a:extLst>
          </p:cNvPr>
          <p:cNvCxnSpPr>
            <a:cxnSpLocks/>
          </p:cNvCxnSpPr>
          <p:nvPr/>
        </p:nvCxnSpPr>
        <p:spPr>
          <a:xfrm>
            <a:off x="12281656" y="9397407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55D2F8-CB24-42A3-2B43-8B3E24F2A799}"/>
              </a:ext>
            </a:extLst>
          </p:cNvPr>
          <p:cNvCxnSpPr>
            <a:cxnSpLocks/>
          </p:cNvCxnSpPr>
          <p:nvPr/>
        </p:nvCxnSpPr>
        <p:spPr>
          <a:xfrm>
            <a:off x="13451384" y="9396964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5914311-D44F-AC80-E2D3-8D2249C545D1}"/>
              </a:ext>
            </a:extLst>
          </p:cNvPr>
          <p:cNvGrpSpPr/>
          <p:nvPr/>
        </p:nvGrpSpPr>
        <p:grpSpPr>
          <a:xfrm>
            <a:off x="585611" y="7397694"/>
            <a:ext cx="1983472" cy="2386742"/>
            <a:chOff x="887285" y="2176760"/>
            <a:chExt cx="1322315" cy="159116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1A80F6F-2CF0-2A39-84FC-8F0334F5DCAA}"/>
                </a:ext>
              </a:extLst>
            </p:cNvPr>
            <p:cNvGrpSpPr/>
            <p:nvPr/>
          </p:nvGrpSpPr>
          <p:grpSpPr>
            <a:xfrm>
              <a:off x="1026470" y="2515314"/>
              <a:ext cx="1183130" cy="1252607"/>
              <a:chOff x="1026470" y="2515314"/>
              <a:chExt cx="1183130" cy="125260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14D2E6A-83EC-90DA-1D43-8F7837DFA08E}"/>
                  </a:ext>
                </a:extLst>
              </p:cNvPr>
              <p:cNvSpPr txBox="1"/>
              <p:nvPr/>
            </p:nvSpPr>
            <p:spPr>
              <a:xfrm>
                <a:off x="1646704" y="3169177"/>
                <a:ext cx="562896" cy="2924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E13A536-C8BC-C3CE-3F2A-98C4697905AC}"/>
                  </a:ext>
                </a:extLst>
              </p:cNvPr>
              <p:cNvSpPr txBox="1"/>
              <p:nvPr/>
            </p:nvSpPr>
            <p:spPr>
              <a:xfrm>
                <a:off x="1783572" y="3460144"/>
                <a:ext cx="3736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0BC052ED-952A-84C2-08DA-340AD8ECD3BC}"/>
                  </a:ext>
                </a:extLst>
              </p:cNvPr>
              <p:cNvGrpSpPr/>
              <p:nvPr/>
            </p:nvGrpSpPr>
            <p:grpSpPr>
              <a:xfrm>
                <a:off x="1026470" y="2515314"/>
                <a:ext cx="807020" cy="1124623"/>
                <a:chOff x="737399" y="2515314"/>
                <a:chExt cx="807020" cy="1124623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A63D2B-130A-29F2-3330-A3ADD3FAA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2786" y="2515314"/>
                  <a:ext cx="0" cy="91248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9EFE159-74A7-2943-BA9C-3A11FDB1B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655" y="3427797"/>
                  <a:ext cx="794764" cy="21214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C6A77D0F-5704-4239-4BC7-FA75AE9C9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399" y="3386470"/>
                  <a:ext cx="660782" cy="413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9BD6A91-A4CA-0FE1-4E57-5F28B11A3685}"/>
                </a:ext>
              </a:extLst>
            </p:cNvPr>
            <p:cNvSpPr txBox="1"/>
            <p:nvPr/>
          </p:nvSpPr>
          <p:spPr>
            <a:xfrm>
              <a:off x="887285" y="2176760"/>
              <a:ext cx="3736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5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4FB90E3-86DB-A002-3E6A-6DE9EE344543}"/>
              </a:ext>
            </a:extLst>
          </p:cNvPr>
          <p:cNvSpPr txBox="1"/>
          <p:nvPr/>
        </p:nvSpPr>
        <p:spPr>
          <a:xfrm>
            <a:off x="15440815" y="6156435"/>
            <a:ext cx="129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6AE2E1-86B1-A6C6-F008-E4AEF6E73F1C}"/>
              </a:ext>
            </a:extLst>
          </p:cNvPr>
          <p:cNvSpPr txBox="1"/>
          <p:nvPr/>
        </p:nvSpPr>
        <p:spPr>
          <a:xfrm>
            <a:off x="2394077" y="6230179"/>
            <a:ext cx="1661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55344-D1A9-A5B1-645A-D7C5AB4916A0}"/>
              </a:ext>
            </a:extLst>
          </p:cNvPr>
          <p:cNvGrpSpPr/>
          <p:nvPr/>
        </p:nvGrpSpPr>
        <p:grpSpPr>
          <a:xfrm>
            <a:off x="6034586" y="6402943"/>
            <a:ext cx="3193719" cy="2741057"/>
            <a:chOff x="2183720" y="1354998"/>
            <a:chExt cx="2129146" cy="182737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69E2B65-7752-C127-C94B-C76E2F68D465}"/>
                </a:ext>
              </a:extLst>
            </p:cNvPr>
            <p:cNvSpPr/>
            <p:nvPr/>
          </p:nvSpPr>
          <p:spPr>
            <a:xfrm rot="11633741" flipH="1">
              <a:off x="2183720" y="1354998"/>
              <a:ext cx="2129146" cy="1827371"/>
            </a:xfrm>
            <a:prstGeom prst="parallelogram">
              <a:avLst/>
            </a:prstGeom>
            <a:solidFill>
              <a:srgbClr val="ED6A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76EF0D-BCEA-E13E-A749-D7EC505C57F0}"/>
                </a:ext>
              </a:extLst>
            </p:cNvPr>
            <p:cNvSpPr txBox="1"/>
            <p:nvPr/>
          </p:nvSpPr>
          <p:spPr>
            <a:xfrm rot="788793">
              <a:off x="3522435" y="1482096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27286-6B26-171E-D044-97C732C03F26}"/>
              </a:ext>
            </a:extLst>
          </p:cNvPr>
          <p:cNvGrpSpPr/>
          <p:nvPr/>
        </p:nvGrpSpPr>
        <p:grpSpPr>
          <a:xfrm>
            <a:off x="4903249" y="6402945"/>
            <a:ext cx="3193719" cy="2741057"/>
            <a:chOff x="1529314" y="1494455"/>
            <a:chExt cx="2129146" cy="182737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37F66E45-51DE-3D8D-3874-6C9376E395FF}"/>
                </a:ext>
              </a:extLst>
            </p:cNvPr>
            <p:cNvSpPr/>
            <p:nvPr/>
          </p:nvSpPr>
          <p:spPr>
            <a:xfrm rot="11633741" flipH="1">
              <a:off x="1529314" y="1494455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1E7D1F-B44B-C7B3-7A89-F3A6E804C0F0}"/>
                </a:ext>
              </a:extLst>
            </p:cNvPr>
            <p:cNvSpPr txBox="1"/>
            <p:nvPr/>
          </p:nvSpPr>
          <p:spPr>
            <a:xfrm rot="788793">
              <a:off x="2864796" y="1626902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BC278-9FB2-3389-8517-16EE5EDF2CD6}"/>
              </a:ext>
            </a:extLst>
          </p:cNvPr>
          <p:cNvGrpSpPr/>
          <p:nvPr/>
        </p:nvGrpSpPr>
        <p:grpSpPr>
          <a:xfrm>
            <a:off x="11744587" y="6467273"/>
            <a:ext cx="3193719" cy="2741057"/>
            <a:chOff x="4377021" y="1726879"/>
            <a:chExt cx="2129146" cy="1827371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F3F9DD6-2483-B7C2-742A-E90F6488A3BB}"/>
                </a:ext>
              </a:extLst>
            </p:cNvPr>
            <p:cNvSpPr/>
            <p:nvPr/>
          </p:nvSpPr>
          <p:spPr>
            <a:xfrm rot="11633741" flipH="1">
              <a:off x="4377021" y="1726879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E4701-3EB4-3DE6-51D3-E330B11274DB}"/>
                </a:ext>
              </a:extLst>
            </p:cNvPr>
            <p:cNvSpPr txBox="1"/>
            <p:nvPr/>
          </p:nvSpPr>
          <p:spPr>
            <a:xfrm rot="788793">
              <a:off x="5463149" y="1836161"/>
              <a:ext cx="7589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1000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D658D-8922-AB19-48D7-3BC27BD593E3}"/>
              </a:ext>
            </a:extLst>
          </p:cNvPr>
          <p:cNvGrpSpPr/>
          <p:nvPr/>
        </p:nvGrpSpPr>
        <p:grpSpPr>
          <a:xfrm>
            <a:off x="3738345" y="6402946"/>
            <a:ext cx="3193719" cy="2741056"/>
            <a:chOff x="930876" y="1699406"/>
            <a:chExt cx="2129146" cy="1827371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0A81AB4-6976-B8F1-CFA9-AAFC0673F7C1}"/>
                </a:ext>
              </a:extLst>
            </p:cNvPr>
            <p:cNvSpPr/>
            <p:nvPr/>
          </p:nvSpPr>
          <p:spPr>
            <a:xfrm rot="11633741" flipH="1">
              <a:off x="930876" y="1699406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AADFFB-1AAF-042E-7275-A55A39C5912A}"/>
                </a:ext>
              </a:extLst>
            </p:cNvPr>
            <p:cNvSpPr txBox="1"/>
            <p:nvPr/>
          </p:nvSpPr>
          <p:spPr>
            <a:xfrm rot="788793">
              <a:off x="2266744" y="1829327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81FD8-673C-80CE-84ED-B72292E93047}"/>
              </a:ext>
            </a:extLst>
          </p:cNvPr>
          <p:cNvGrpSpPr/>
          <p:nvPr/>
        </p:nvGrpSpPr>
        <p:grpSpPr>
          <a:xfrm>
            <a:off x="10627650" y="6490054"/>
            <a:ext cx="3193719" cy="2741056"/>
            <a:chOff x="3778583" y="1850994"/>
            <a:chExt cx="2129146" cy="182737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10E4094-6ADF-3650-585B-29FA1EE73FC0}"/>
                </a:ext>
              </a:extLst>
            </p:cNvPr>
            <p:cNvSpPr/>
            <p:nvPr/>
          </p:nvSpPr>
          <p:spPr>
            <a:xfrm rot="11633741" flipH="1">
              <a:off x="3778583" y="1850994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423D27-244E-8D59-4916-F6ED4F4720CA}"/>
                </a:ext>
              </a:extLst>
            </p:cNvPr>
            <p:cNvSpPr txBox="1"/>
            <p:nvPr/>
          </p:nvSpPr>
          <p:spPr>
            <a:xfrm rot="788793">
              <a:off x="4937283" y="1968266"/>
              <a:ext cx="6886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999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A4CFF7-3507-2DFE-2DB8-F0B846ADF591}"/>
              </a:ext>
            </a:extLst>
          </p:cNvPr>
          <p:cNvSpPr txBox="1"/>
          <p:nvPr/>
        </p:nvSpPr>
        <p:spPr>
          <a:xfrm>
            <a:off x="8993449" y="7536437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.  .  .  .  .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68AB8F5-0894-26B1-C98E-71B2D309312D}"/>
              </a:ext>
            </a:extLst>
          </p:cNvPr>
          <p:cNvCxnSpPr>
            <a:cxnSpLocks/>
          </p:cNvCxnSpPr>
          <p:nvPr/>
        </p:nvCxnSpPr>
        <p:spPr>
          <a:xfrm>
            <a:off x="13614957" y="6494293"/>
            <a:ext cx="18937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21D0B0-8394-EEAC-9B58-E35387536174}"/>
              </a:ext>
            </a:extLst>
          </p:cNvPr>
          <p:cNvGrpSpPr/>
          <p:nvPr/>
        </p:nvGrpSpPr>
        <p:grpSpPr>
          <a:xfrm>
            <a:off x="585611" y="7397694"/>
            <a:ext cx="1983472" cy="2386742"/>
            <a:chOff x="887285" y="2176760"/>
            <a:chExt cx="1322315" cy="15911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C7FBDDC-E520-8251-FB58-7630667C1AD6}"/>
                </a:ext>
              </a:extLst>
            </p:cNvPr>
            <p:cNvGrpSpPr/>
            <p:nvPr/>
          </p:nvGrpSpPr>
          <p:grpSpPr>
            <a:xfrm>
              <a:off x="1026470" y="2515314"/>
              <a:ext cx="1183130" cy="1252607"/>
              <a:chOff x="1026470" y="2515314"/>
              <a:chExt cx="1183130" cy="125260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6585C0-7891-8C81-9941-4EC7D28176FA}"/>
                  </a:ext>
                </a:extLst>
              </p:cNvPr>
              <p:cNvSpPr txBox="1"/>
              <p:nvPr/>
            </p:nvSpPr>
            <p:spPr>
              <a:xfrm>
                <a:off x="1646704" y="3169177"/>
                <a:ext cx="562896" cy="2924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F23A59-93BE-7ABE-0F10-E9F5AA8CFC57}"/>
                  </a:ext>
                </a:extLst>
              </p:cNvPr>
              <p:cNvSpPr txBox="1"/>
              <p:nvPr/>
            </p:nvSpPr>
            <p:spPr>
              <a:xfrm>
                <a:off x="1783572" y="3460144"/>
                <a:ext cx="3736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F6AAF26-8B5C-1424-6854-89A5AE806E84}"/>
                  </a:ext>
                </a:extLst>
              </p:cNvPr>
              <p:cNvGrpSpPr/>
              <p:nvPr/>
            </p:nvGrpSpPr>
            <p:grpSpPr>
              <a:xfrm>
                <a:off x="1026470" y="2515314"/>
                <a:ext cx="807020" cy="1124623"/>
                <a:chOff x="737399" y="2515314"/>
                <a:chExt cx="807020" cy="1124623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4D3664-1718-1231-2F1C-70D7C10C7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2786" y="2515314"/>
                  <a:ext cx="0" cy="91248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B6EDA0A-877F-1EB7-0794-836D3760C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655" y="3427797"/>
                  <a:ext cx="794764" cy="21214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7B02BAC-657F-DF9F-E65D-992EDF10C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399" y="3386470"/>
                  <a:ext cx="660782" cy="413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5C8BE4-AF07-9351-C519-41C292F72DA7}"/>
                </a:ext>
              </a:extLst>
            </p:cNvPr>
            <p:cNvSpPr txBox="1"/>
            <p:nvPr/>
          </p:nvSpPr>
          <p:spPr>
            <a:xfrm>
              <a:off x="887285" y="2176760"/>
              <a:ext cx="3736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0BDC5E-73F2-C1F9-A76B-D2A71F5907B6}"/>
              </a:ext>
            </a:extLst>
          </p:cNvPr>
          <p:cNvCxnSpPr>
            <a:cxnSpLocks/>
          </p:cNvCxnSpPr>
          <p:nvPr/>
        </p:nvCxnSpPr>
        <p:spPr>
          <a:xfrm flipV="1">
            <a:off x="3812707" y="6494293"/>
            <a:ext cx="808135" cy="4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82F6BB-D59E-AB21-B35B-ACB297BD5FEE}"/>
              </a:ext>
            </a:extLst>
          </p:cNvPr>
          <p:cNvCxnSpPr>
            <a:cxnSpLocks/>
          </p:cNvCxnSpPr>
          <p:nvPr/>
        </p:nvCxnSpPr>
        <p:spPr>
          <a:xfrm>
            <a:off x="8245874" y="6504972"/>
            <a:ext cx="31930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9DC13C-AA02-F426-6F1A-D206DCE853E3}"/>
              </a:ext>
            </a:extLst>
          </p:cNvPr>
          <p:cNvCxnSpPr>
            <a:cxnSpLocks/>
          </p:cNvCxnSpPr>
          <p:nvPr/>
        </p:nvCxnSpPr>
        <p:spPr>
          <a:xfrm>
            <a:off x="5932134" y="6500292"/>
            <a:ext cx="3308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809DB-7758-33E9-06ED-C439148425C5}"/>
              </a:ext>
            </a:extLst>
          </p:cNvPr>
          <p:cNvCxnSpPr>
            <a:cxnSpLocks/>
          </p:cNvCxnSpPr>
          <p:nvPr/>
        </p:nvCxnSpPr>
        <p:spPr>
          <a:xfrm>
            <a:off x="7067384" y="6496423"/>
            <a:ext cx="3308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589078-4BD6-CE85-A1F2-0ED723329C16}"/>
              </a:ext>
            </a:extLst>
          </p:cNvPr>
          <p:cNvCxnSpPr>
            <a:cxnSpLocks/>
          </p:cNvCxnSpPr>
          <p:nvPr/>
        </p:nvCxnSpPr>
        <p:spPr>
          <a:xfrm>
            <a:off x="12410441" y="6504176"/>
            <a:ext cx="3308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3711C8-F433-B0B1-2E81-50A6ABA9984E}"/>
              </a:ext>
            </a:extLst>
          </p:cNvPr>
          <p:cNvSpPr txBox="1"/>
          <p:nvPr/>
        </p:nvSpPr>
        <p:spPr>
          <a:xfrm>
            <a:off x="2404272" y="7019655"/>
            <a:ext cx="1661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8F61FB-AC11-B7F2-F229-795544C05648}"/>
              </a:ext>
            </a:extLst>
          </p:cNvPr>
          <p:cNvCxnSpPr>
            <a:cxnSpLocks/>
          </p:cNvCxnSpPr>
          <p:nvPr/>
        </p:nvCxnSpPr>
        <p:spPr>
          <a:xfrm flipV="1">
            <a:off x="3842639" y="7344668"/>
            <a:ext cx="808135" cy="44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B0251A-2210-CC01-3E70-C5254C16CF00}"/>
              </a:ext>
            </a:extLst>
          </p:cNvPr>
          <p:cNvCxnSpPr>
            <a:cxnSpLocks/>
          </p:cNvCxnSpPr>
          <p:nvPr/>
        </p:nvCxnSpPr>
        <p:spPr>
          <a:xfrm>
            <a:off x="8850902" y="7344668"/>
            <a:ext cx="31930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AD554C-690F-DB65-A418-575C48A5FDB1}"/>
              </a:ext>
            </a:extLst>
          </p:cNvPr>
          <p:cNvCxnSpPr>
            <a:cxnSpLocks/>
          </p:cNvCxnSpPr>
          <p:nvPr/>
        </p:nvCxnSpPr>
        <p:spPr>
          <a:xfrm>
            <a:off x="14552607" y="7350575"/>
            <a:ext cx="9561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3CBC630-DEE4-3255-53E8-984F71217820}"/>
              </a:ext>
            </a:extLst>
          </p:cNvPr>
          <p:cNvSpPr txBox="1"/>
          <p:nvPr/>
        </p:nvSpPr>
        <p:spPr>
          <a:xfrm>
            <a:off x="15440815" y="7019655"/>
            <a:ext cx="13923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43FB13-4841-B717-3083-13759DDF3654}"/>
              </a:ext>
            </a:extLst>
          </p:cNvPr>
          <p:cNvSpPr txBox="1"/>
          <p:nvPr/>
        </p:nvSpPr>
        <p:spPr>
          <a:xfrm>
            <a:off x="2405287" y="8222175"/>
            <a:ext cx="1661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75106E-7869-CBA8-C833-5194E699376B}"/>
              </a:ext>
            </a:extLst>
          </p:cNvPr>
          <p:cNvCxnSpPr>
            <a:cxnSpLocks/>
          </p:cNvCxnSpPr>
          <p:nvPr/>
        </p:nvCxnSpPr>
        <p:spPr>
          <a:xfrm>
            <a:off x="3843652" y="8551676"/>
            <a:ext cx="14872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F181BB-0594-53BA-1CC2-2B327DCD75CF}"/>
              </a:ext>
            </a:extLst>
          </p:cNvPr>
          <p:cNvCxnSpPr>
            <a:cxnSpLocks/>
          </p:cNvCxnSpPr>
          <p:nvPr/>
        </p:nvCxnSpPr>
        <p:spPr>
          <a:xfrm>
            <a:off x="6560931" y="8554031"/>
            <a:ext cx="5064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A05BD7-28D5-F212-3B0B-6D552F4A8143}"/>
              </a:ext>
            </a:extLst>
          </p:cNvPr>
          <p:cNvCxnSpPr>
            <a:cxnSpLocks/>
          </p:cNvCxnSpPr>
          <p:nvPr/>
        </p:nvCxnSpPr>
        <p:spPr>
          <a:xfrm>
            <a:off x="7708649" y="8556385"/>
            <a:ext cx="5064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D0A7B3-E892-8A06-DD14-EB2EBDB39C18}"/>
              </a:ext>
            </a:extLst>
          </p:cNvPr>
          <p:cNvCxnSpPr>
            <a:cxnSpLocks/>
          </p:cNvCxnSpPr>
          <p:nvPr/>
        </p:nvCxnSpPr>
        <p:spPr>
          <a:xfrm>
            <a:off x="8854000" y="8556385"/>
            <a:ext cx="355644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C844E7-603D-8042-8890-338FC267E997}"/>
              </a:ext>
            </a:extLst>
          </p:cNvPr>
          <p:cNvCxnSpPr>
            <a:cxnSpLocks/>
          </p:cNvCxnSpPr>
          <p:nvPr/>
        </p:nvCxnSpPr>
        <p:spPr>
          <a:xfrm>
            <a:off x="13449567" y="8556385"/>
            <a:ext cx="50645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45507D-BD62-6867-BCF0-7F3806A8A158}"/>
              </a:ext>
            </a:extLst>
          </p:cNvPr>
          <p:cNvCxnSpPr>
            <a:cxnSpLocks/>
          </p:cNvCxnSpPr>
          <p:nvPr/>
        </p:nvCxnSpPr>
        <p:spPr>
          <a:xfrm>
            <a:off x="14554964" y="8554852"/>
            <a:ext cx="9561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CA3AD9-32A3-5DE1-2C23-584CEFF50FD7}"/>
              </a:ext>
            </a:extLst>
          </p:cNvPr>
          <p:cNvSpPr txBox="1"/>
          <p:nvPr/>
        </p:nvSpPr>
        <p:spPr>
          <a:xfrm>
            <a:off x="15440814" y="8235067"/>
            <a:ext cx="13923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4FB90E3-86DB-A002-3E6A-6DE9EE344543}"/>
              </a:ext>
            </a:extLst>
          </p:cNvPr>
          <p:cNvSpPr txBox="1"/>
          <p:nvPr/>
        </p:nvSpPr>
        <p:spPr>
          <a:xfrm>
            <a:off x="8835315" y="12070184"/>
            <a:ext cx="1299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6AE2E1-86B1-A6C6-F008-E4AEF6E73F1C}"/>
              </a:ext>
            </a:extLst>
          </p:cNvPr>
          <p:cNvSpPr txBox="1"/>
          <p:nvPr/>
        </p:nvSpPr>
        <p:spPr>
          <a:xfrm>
            <a:off x="8684147" y="5007102"/>
            <a:ext cx="1661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55344-D1A9-A5B1-645A-D7C5AB4916A0}"/>
              </a:ext>
            </a:extLst>
          </p:cNvPr>
          <p:cNvGrpSpPr/>
          <p:nvPr/>
        </p:nvGrpSpPr>
        <p:grpSpPr>
          <a:xfrm>
            <a:off x="6034586" y="7223075"/>
            <a:ext cx="3193719" cy="2741057"/>
            <a:chOff x="2183720" y="1354998"/>
            <a:chExt cx="2129146" cy="182737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69E2B65-7752-C127-C94B-C76E2F68D465}"/>
                </a:ext>
              </a:extLst>
            </p:cNvPr>
            <p:cNvSpPr/>
            <p:nvPr/>
          </p:nvSpPr>
          <p:spPr>
            <a:xfrm rot="11633741" flipH="1">
              <a:off x="2183720" y="1354998"/>
              <a:ext cx="2129146" cy="1827371"/>
            </a:xfrm>
            <a:prstGeom prst="parallelogram">
              <a:avLst/>
            </a:prstGeom>
            <a:solidFill>
              <a:srgbClr val="ED6A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76EF0D-BCEA-E13E-A749-D7EC505C57F0}"/>
                </a:ext>
              </a:extLst>
            </p:cNvPr>
            <p:cNvSpPr txBox="1"/>
            <p:nvPr/>
          </p:nvSpPr>
          <p:spPr>
            <a:xfrm rot="788793">
              <a:off x="3522435" y="1482096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27286-6B26-171E-D044-97C732C03F26}"/>
              </a:ext>
            </a:extLst>
          </p:cNvPr>
          <p:cNvGrpSpPr/>
          <p:nvPr/>
        </p:nvGrpSpPr>
        <p:grpSpPr>
          <a:xfrm>
            <a:off x="4903249" y="7223079"/>
            <a:ext cx="3193719" cy="2741057"/>
            <a:chOff x="1529314" y="1494455"/>
            <a:chExt cx="2129146" cy="182737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37F66E45-51DE-3D8D-3874-6C9376E395FF}"/>
                </a:ext>
              </a:extLst>
            </p:cNvPr>
            <p:cNvSpPr/>
            <p:nvPr/>
          </p:nvSpPr>
          <p:spPr>
            <a:xfrm rot="11633741" flipH="1">
              <a:off x="1529314" y="1494455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1E7D1F-B44B-C7B3-7A89-F3A6E804C0F0}"/>
                </a:ext>
              </a:extLst>
            </p:cNvPr>
            <p:cNvSpPr txBox="1"/>
            <p:nvPr/>
          </p:nvSpPr>
          <p:spPr>
            <a:xfrm rot="788793">
              <a:off x="2864796" y="1626902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BC278-9FB2-3389-8517-16EE5EDF2CD6}"/>
              </a:ext>
            </a:extLst>
          </p:cNvPr>
          <p:cNvGrpSpPr/>
          <p:nvPr/>
        </p:nvGrpSpPr>
        <p:grpSpPr>
          <a:xfrm>
            <a:off x="11744587" y="7287405"/>
            <a:ext cx="3193719" cy="2741057"/>
            <a:chOff x="4377021" y="1726879"/>
            <a:chExt cx="2129146" cy="1827371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F3F9DD6-2483-B7C2-742A-E90F6488A3BB}"/>
                </a:ext>
              </a:extLst>
            </p:cNvPr>
            <p:cNvSpPr/>
            <p:nvPr/>
          </p:nvSpPr>
          <p:spPr>
            <a:xfrm rot="11633741" flipH="1">
              <a:off x="4377021" y="1726879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E4701-3EB4-3DE6-51D3-E330B11274DB}"/>
                </a:ext>
              </a:extLst>
            </p:cNvPr>
            <p:cNvSpPr txBox="1"/>
            <p:nvPr/>
          </p:nvSpPr>
          <p:spPr>
            <a:xfrm rot="788793">
              <a:off x="5463149" y="1836161"/>
              <a:ext cx="7589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1000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D658D-8922-AB19-48D7-3BC27BD593E3}"/>
              </a:ext>
            </a:extLst>
          </p:cNvPr>
          <p:cNvGrpSpPr/>
          <p:nvPr/>
        </p:nvGrpSpPr>
        <p:grpSpPr>
          <a:xfrm>
            <a:off x="3738345" y="7223078"/>
            <a:ext cx="3193719" cy="2741056"/>
            <a:chOff x="930876" y="1699406"/>
            <a:chExt cx="2129146" cy="1827371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C0A81AB4-6976-B8F1-CFA9-AAFC0673F7C1}"/>
                </a:ext>
              </a:extLst>
            </p:cNvPr>
            <p:cNvSpPr/>
            <p:nvPr/>
          </p:nvSpPr>
          <p:spPr>
            <a:xfrm rot="11633741" flipH="1">
              <a:off x="930876" y="1699406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AADFFB-1AAF-042E-7275-A55A39C5912A}"/>
                </a:ext>
              </a:extLst>
            </p:cNvPr>
            <p:cNvSpPr txBox="1"/>
            <p:nvPr/>
          </p:nvSpPr>
          <p:spPr>
            <a:xfrm rot="788793">
              <a:off x="2266744" y="1829327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F81FD8-673C-80CE-84ED-B72292E93047}"/>
              </a:ext>
            </a:extLst>
          </p:cNvPr>
          <p:cNvGrpSpPr/>
          <p:nvPr/>
        </p:nvGrpSpPr>
        <p:grpSpPr>
          <a:xfrm>
            <a:off x="10627650" y="7310188"/>
            <a:ext cx="3193719" cy="2741056"/>
            <a:chOff x="3778583" y="1850994"/>
            <a:chExt cx="2129146" cy="182737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10E4094-6ADF-3650-585B-29FA1EE73FC0}"/>
                </a:ext>
              </a:extLst>
            </p:cNvPr>
            <p:cNvSpPr/>
            <p:nvPr/>
          </p:nvSpPr>
          <p:spPr>
            <a:xfrm rot="11633741" flipH="1">
              <a:off x="3778583" y="1850994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423D27-244E-8D59-4916-F6ED4F4720CA}"/>
                </a:ext>
              </a:extLst>
            </p:cNvPr>
            <p:cNvSpPr txBox="1"/>
            <p:nvPr/>
          </p:nvSpPr>
          <p:spPr>
            <a:xfrm rot="788793">
              <a:off x="4937283" y="1968266"/>
              <a:ext cx="6886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999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6A4CFF7-3507-2DFE-2DB8-F0B846ADF591}"/>
              </a:ext>
            </a:extLst>
          </p:cNvPr>
          <p:cNvSpPr txBox="1"/>
          <p:nvPr/>
        </p:nvSpPr>
        <p:spPr>
          <a:xfrm>
            <a:off x="8993449" y="8356569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.  .  .  .  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21D0B0-8394-EEAC-9B58-E35387536174}"/>
              </a:ext>
            </a:extLst>
          </p:cNvPr>
          <p:cNvGrpSpPr/>
          <p:nvPr/>
        </p:nvGrpSpPr>
        <p:grpSpPr>
          <a:xfrm>
            <a:off x="585611" y="8217828"/>
            <a:ext cx="1983472" cy="2386742"/>
            <a:chOff x="887285" y="2176760"/>
            <a:chExt cx="1322315" cy="15911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C7FBDDC-E520-8251-FB58-7630667C1AD6}"/>
                </a:ext>
              </a:extLst>
            </p:cNvPr>
            <p:cNvGrpSpPr/>
            <p:nvPr/>
          </p:nvGrpSpPr>
          <p:grpSpPr>
            <a:xfrm>
              <a:off x="1026470" y="2515314"/>
              <a:ext cx="1183130" cy="1252607"/>
              <a:chOff x="1026470" y="2515314"/>
              <a:chExt cx="1183130" cy="125260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6585C0-7891-8C81-9941-4EC7D28176FA}"/>
                  </a:ext>
                </a:extLst>
              </p:cNvPr>
              <p:cNvSpPr txBox="1"/>
              <p:nvPr/>
            </p:nvSpPr>
            <p:spPr>
              <a:xfrm>
                <a:off x="1646704" y="3169177"/>
                <a:ext cx="562896" cy="2924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F23A59-93BE-7ABE-0F10-E9F5AA8CFC57}"/>
                  </a:ext>
                </a:extLst>
              </p:cNvPr>
              <p:cNvSpPr txBox="1"/>
              <p:nvPr/>
            </p:nvSpPr>
            <p:spPr>
              <a:xfrm>
                <a:off x="1783572" y="3460144"/>
                <a:ext cx="3736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F6AAF26-8B5C-1424-6854-89A5AE806E84}"/>
                  </a:ext>
                </a:extLst>
              </p:cNvPr>
              <p:cNvGrpSpPr/>
              <p:nvPr/>
            </p:nvGrpSpPr>
            <p:grpSpPr>
              <a:xfrm>
                <a:off x="1026470" y="2515314"/>
                <a:ext cx="807020" cy="1124623"/>
                <a:chOff x="737399" y="2515314"/>
                <a:chExt cx="807020" cy="1124623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394D3664-1718-1231-2F1C-70D7C10C7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2786" y="2515314"/>
                  <a:ext cx="0" cy="91248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B6EDA0A-877F-1EB7-0794-836D3760C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655" y="3427797"/>
                  <a:ext cx="794764" cy="21214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7B02BAC-657F-DF9F-E65D-992EDF10C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399" y="3386470"/>
                  <a:ext cx="660782" cy="413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5C8BE4-AF07-9351-C519-41C292F72DA7}"/>
                </a:ext>
              </a:extLst>
            </p:cNvPr>
            <p:cNvSpPr txBox="1"/>
            <p:nvPr/>
          </p:nvSpPr>
          <p:spPr>
            <a:xfrm>
              <a:off x="887285" y="2176760"/>
              <a:ext cx="3736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A8ABD59-7FF2-6079-3770-9855A4221FE9}"/>
              </a:ext>
            </a:extLst>
          </p:cNvPr>
          <p:cNvSpPr/>
          <p:nvPr/>
        </p:nvSpPr>
        <p:spPr>
          <a:xfrm rot="203318">
            <a:off x="2570759" y="5864885"/>
            <a:ext cx="13459560" cy="55147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888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E8241-9967-E906-72E4-3AC75A8DB9DD}"/>
              </a:ext>
            </a:extLst>
          </p:cNvPr>
          <p:cNvCxnSpPr>
            <a:cxnSpLocks/>
          </p:cNvCxnSpPr>
          <p:nvPr/>
        </p:nvCxnSpPr>
        <p:spPr>
          <a:xfrm>
            <a:off x="9337308" y="5514933"/>
            <a:ext cx="0" cy="3650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C4D69B-5759-83EF-C3C9-D962F23FA606}"/>
              </a:ext>
            </a:extLst>
          </p:cNvPr>
          <p:cNvCxnSpPr>
            <a:cxnSpLocks/>
          </p:cNvCxnSpPr>
          <p:nvPr/>
        </p:nvCxnSpPr>
        <p:spPr>
          <a:xfrm>
            <a:off x="9337308" y="11371357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4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0C3BD-4EDF-A45B-5AE0-3AA5111C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E8D489-4586-BCDB-4DB5-46463F0C15A0}"/>
              </a:ext>
            </a:extLst>
          </p:cNvPr>
          <p:cNvGrpSpPr/>
          <p:nvPr/>
        </p:nvGrpSpPr>
        <p:grpSpPr>
          <a:xfrm>
            <a:off x="681019" y="4975700"/>
            <a:ext cx="15349300" cy="7556149"/>
            <a:chOff x="681019" y="4975700"/>
            <a:chExt cx="15349300" cy="75561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59553B-6AB2-18CD-C5AF-40DEED8AE439}"/>
                </a:ext>
              </a:extLst>
            </p:cNvPr>
            <p:cNvSpPr txBox="1"/>
            <p:nvPr/>
          </p:nvSpPr>
          <p:spPr>
            <a:xfrm>
              <a:off x="8835315" y="12070184"/>
              <a:ext cx="12994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97F6AE-460F-5AB4-564B-3F7E37EA5A6E}"/>
                </a:ext>
              </a:extLst>
            </p:cNvPr>
            <p:cNvSpPr txBox="1"/>
            <p:nvPr/>
          </p:nvSpPr>
          <p:spPr>
            <a:xfrm>
              <a:off x="8610894" y="4975700"/>
              <a:ext cx="16610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F(x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,x</a:t>
              </a:r>
              <a:r>
                <a: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CC75CE-C83C-68AE-F12E-233130942D99}"/>
                </a:ext>
              </a:extLst>
            </p:cNvPr>
            <p:cNvGrpSpPr/>
            <p:nvPr/>
          </p:nvGrpSpPr>
          <p:grpSpPr>
            <a:xfrm>
              <a:off x="6034586" y="7223075"/>
              <a:ext cx="3193719" cy="2741057"/>
              <a:chOff x="2183720" y="1354998"/>
              <a:chExt cx="2129146" cy="1827371"/>
            </a:xfrm>
          </p:grpSpPr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1D52C9D3-C329-4AE6-BC90-D0A9CDB2A008}"/>
                  </a:ext>
                </a:extLst>
              </p:cNvPr>
              <p:cNvSpPr/>
              <p:nvPr/>
            </p:nvSpPr>
            <p:spPr>
              <a:xfrm rot="11633741" flipH="1">
                <a:off x="2183720" y="1354998"/>
                <a:ext cx="2129146" cy="1827371"/>
              </a:xfrm>
              <a:prstGeom prst="parallelogram">
                <a:avLst/>
              </a:prstGeom>
              <a:solidFill>
                <a:srgbClr val="ED6A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88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F785-B37C-C3F4-A852-204841AD5101}"/>
                  </a:ext>
                </a:extLst>
              </p:cNvPr>
              <p:cNvSpPr txBox="1"/>
              <p:nvPr/>
            </p:nvSpPr>
            <p:spPr>
              <a:xfrm rot="788793">
                <a:off x="3522435" y="1482096"/>
                <a:ext cx="50353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3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68C41A-A859-D77E-603E-F1309186E404}"/>
                </a:ext>
              </a:extLst>
            </p:cNvPr>
            <p:cNvGrpSpPr/>
            <p:nvPr/>
          </p:nvGrpSpPr>
          <p:grpSpPr>
            <a:xfrm>
              <a:off x="4903249" y="7223079"/>
              <a:ext cx="3193719" cy="2741057"/>
              <a:chOff x="1529314" y="1494455"/>
              <a:chExt cx="2129146" cy="1827371"/>
            </a:xfrm>
          </p:grpSpPr>
          <p:sp>
            <p:nvSpPr>
              <p:cNvPr id="8" name="Parallelogram 7">
                <a:extLst>
                  <a:ext uri="{FF2B5EF4-FFF2-40B4-BE49-F238E27FC236}">
                    <a16:creationId xmlns:a16="http://schemas.microsoft.com/office/drawing/2014/main" id="{A3EB22FD-252A-EF2C-FE51-3A414F7AD9BE}"/>
                  </a:ext>
                </a:extLst>
              </p:cNvPr>
              <p:cNvSpPr/>
              <p:nvPr/>
            </p:nvSpPr>
            <p:spPr>
              <a:xfrm rot="11633741" flipH="1">
                <a:off x="1529314" y="1494455"/>
                <a:ext cx="2129146" cy="1827371"/>
              </a:xfrm>
              <a:prstGeom prst="parallelogram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88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77CF10-482E-DEF4-636A-83E5C5768D8A}"/>
                  </a:ext>
                </a:extLst>
              </p:cNvPr>
              <p:cNvSpPr txBox="1"/>
              <p:nvPr/>
            </p:nvSpPr>
            <p:spPr>
              <a:xfrm rot="788793">
                <a:off x="2864796" y="1626902"/>
                <a:ext cx="50353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2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EF4881-9803-CD99-C3F0-3D9E05530A42}"/>
                </a:ext>
              </a:extLst>
            </p:cNvPr>
            <p:cNvGrpSpPr/>
            <p:nvPr/>
          </p:nvGrpSpPr>
          <p:grpSpPr>
            <a:xfrm>
              <a:off x="11744587" y="7287405"/>
              <a:ext cx="3193719" cy="2741057"/>
              <a:chOff x="4377021" y="1726879"/>
              <a:chExt cx="2129146" cy="1827371"/>
            </a:xfrm>
          </p:grpSpPr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11DC926C-3FE6-C4A1-016C-82E3823E8FAA}"/>
                  </a:ext>
                </a:extLst>
              </p:cNvPr>
              <p:cNvSpPr/>
              <p:nvPr/>
            </p:nvSpPr>
            <p:spPr>
              <a:xfrm rot="11633741" flipH="1">
                <a:off x="4377021" y="1726879"/>
                <a:ext cx="2129146" cy="1827371"/>
              </a:xfrm>
              <a:prstGeom prst="parallelogram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88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2107AC-4C20-D084-B8ED-B0CBDF4298A5}"/>
                  </a:ext>
                </a:extLst>
              </p:cNvPr>
              <p:cNvSpPr txBox="1"/>
              <p:nvPr/>
            </p:nvSpPr>
            <p:spPr>
              <a:xfrm rot="788793">
                <a:off x="5463149" y="1836161"/>
                <a:ext cx="75894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1000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42C93B6-1D62-7386-51CA-E8D3036C349F}"/>
                </a:ext>
              </a:extLst>
            </p:cNvPr>
            <p:cNvGrpSpPr/>
            <p:nvPr/>
          </p:nvGrpSpPr>
          <p:grpSpPr>
            <a:xfrm>
              <a:off x="3738345" y="7223078"/>
              <a:ext cx="3193719" cy="2741056"/>
              <a:chOff x="930876" y="1699406"/>
              <a:chExt cx="2129146" cy="1827371"/>
            </a:xfrm>
          </p:grpSpPr>
          <p:sp>
            <p:nvSpPr>
              <p:cNvPr id="9" name="Parallelogram 8">
                <a:extLst>
                  <a:ext uri="{FF2B5EF4-FFF2-40B4-BE49-F238E27FC236}">
                    <a16:creationId xmlns:a16="http://schemas.microsoft.com/office/drawing/2014/main" id="{392F787D-7D6D-12A7-A793-3ABBD51EE966}"/>
                  </a:ext>
                </a:extLst>
              </p:cNvPr>
              <p:cNvSpPr/>
              <p:nvPr/>
            </p:nvSpPr>
            <p:spPr>
              <a:xfrm rot="11633741" flipH="1">
                <a:off x="930876" y="1699406"/>
                <a:ext cx="2129146" cy="1827371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88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9807B0-25A2-A0BF-55E5-F78457044C71}"/>
                  </a:ext>
                </a:extLst>
              </p:cNvPr>
              <p:cNvSpPr txBox="1"/>
              <p:nvPr/>
            </p:nvSpPr>
            <p:spPr>
              <a:xfrm rot="788793">
                <a:off x="2266744" y="1829327"/>
                <a:ext cx="50353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B26E37-717E-F493-DA1F-1A21AD6B6A60}"/>
                </a:ext>
              </a:extLst>
            </p:cNvPr>
            <p:cNvGrpSpPr/>
            <p:nvPr/>
          </p:nvGrpSpPr>
          <p:grpSpPr>
            <a:xfrm>
              <a:off x="10627650" y="7310188"/>
              <a:ext cx="3193719" cy="2741056"/>
              <a:chOff x="3778583" y="1850994"/>
              <a:chExt cx="2129146" cy="1827371"/>
            </a:xfrm>
          </p:grpSpPr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2E49CA94-36F1-FDAC-1CAB-AE490E88766E}"/>
                  </a:ext>
                </a:extLst>
              </p:cNvPr>
              <p:cNvSpPr/>
              <p:nvPr/>
            </p:nvSpPr>
            <p:spPr>
              <a:xfrm rot="11633741" flipH="1">
                <a:off x="3778583" y="1850994"/>
                <a:ext cx="2129146" cy="1827371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888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56F1C-62E8-E188-DFBA-F8D6B6181836}"/>
                  </a:ext>
                </a:extLst>
              </p:cNvPr>
              <p:cNvSpPr txBox="1"/>
              <p:nvPr/>
            </p:nvSpPr>
            <p:spPr>
              <a:xfrm rot="788793">
                <a:off x="4937283" y="1968266"/>
                <a:ext cx="68867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 999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F4EEAC-1B82-6FDB-C6FD-3F7B887F37DE}"/>
                </a:ext>
              </a:extLst>
            </p:cNvPr>
            <p:cNvSpPr txBox="1"/>
            <p:nvPr/>
          </p:nvSpPr>
          <p:spPr>
            <a:xfrm>
              <a:off x="8993449" y="8356569"/>
              <a:ext cx="16353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.  .  .  .  .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B283C1-279A-31EA-2BD6-1E0EE07480D2}"/>
                </a:ext>
              </a:extLst>
            </p:cNvPr>
            <p:cNvGrpSpPr/>
            <p:nvPr/>
          </p:nvGrpSpPr>
          <p:grpSpPr>
            <a:xfrm>
              <a:off x="681019" y="8263993"/>
              <a:ext cx="1888065" cy="2413986"/>
              <a:chOff x="950890" y="2207537"/>
              <a:chExt cx="1258710" cy="160932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6D9CF2A-1FFB-ECC8-E0B3-2E40C0DE17FB}"/>
                  </a:ext>
                </a:extLst>
              </p:cNvPr>
              <p:cNvGrpSpPr/>
              <p:nvPr/>
            </p:nvGrpSpPr>
            <p:grpSpPr>
              <a:xfrm>
                <a:off x="1026470" y="2515314"/>
                <a:ext cx="1183130" cy="1301547"/>
                <a:chOff x="1026470" y="2515314"/>
                <a:chExt cx="1183130" cy="1301547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2615E19-AD96-B639-C9C8-3CCD9C06584B}"/>
                    </a:ext>
                  </a:extLst>
                </p:cNvPr>
                <p:cNvSpPr txBox="1"/>
                <p:nvPr/>
              </p:nvSpPr>
              <p:spPr>
                <a:xfrm>
                  <a:off x="1646704" y="3169177"/>
                  <a:ext cx="562896" cy="292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5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74AF9A7-2284-18E1-CD7D-1B8B5F01F07C}"/>
                    </a:ext>
                  </a:extLst>
                </p:cNvPr>
                <p:cNvSpPr txBox="1"/>
                <p:nvPr/>
              </p:nvSpPr>
              <p:spPr>
                <a:xfrm>
                  <a:off x="1815883" y="3509084"/>
                  <a:ext cx="373643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82CD621-B06B-24F7-1D70-D26DC8CF45AC}"/>
                    </a:ext>
                  </a:extLst>
                </p:cNvPr>
                <p:cNvGrpSpPr/>
                <p:nvPr/>
              </p:nvGrpSpPr>
              <p:grpSpPr>
                <a:xfrm>
                  <a:off x="1026470" y="2515314"/>
                  <a:ext cx="807020" cy="1124623"/>
                  <a:chOff x="737399" y="2515314"/>
                  <a:chExt cx="807020" cy="1124623"/>
                </a:xfrm>
              </p:grpSpPr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6411D598-511E-7F12-3DE3-6E0999DEB8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2786" y="2515314"/>
                    <a:ext cx="0" cy="912483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9FFD23BA-F873-3F39-2A42-E110473EBF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9655" y="3427797"/>
                    <a:ext cx="794764" cy="21214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102BEF20-7CB6-AE2E-CE79-629115F66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7399" y="3386470"/>
                    <a:ext cx="660782" cy="41327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0B263E6-D0D4-1111-E3A1-17DBDA44BA72}"/>
                  </a:ext>
                </a:extLst>
              </p:cNvPr>
              <p:cNvSpPr txBox="1"/>
              <p:nvPr/>
            </p:nvSpPr>
            <p:spPr>
              <a:xfrm>
                <a:off x="950890" y="2207537"/>
                <a:ext cx="3736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D352780-192B-0F6A-678F-581A691EC6F3}"/>
                </a:ext>
              </a:extLst>
            </p:cNvPr>
            <p:cNvSpPr/>
            <p:nvPr/>
          </p:nvSpPr>
          <p:spPr>
            <a:xfrm rot="203318">
              <a:off x="2570759" y="5864885"/>
              <a:ext cx="13459560" cy="5514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0A2E924-80AF-7505-9DEB-212B7121A17E}"/>
                </a:ext>
              </a:extLst>
            </p:cNvPr>
            <p:cNvCxnSpPr>
              <a:cxnSpLocks/>
            </p:cNvCxnSpPr>
            <p:nvPr/>
          </p:nvCxnSpPr>
          <p:spPr>
            <a:xfrm>
              <a:off x="9337308" y="5514933"/>
              <a:ext cx="0" cy="3650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E924A1-B1BB-845A-CD99-6FF57739CD75}"/>
                </a:ext>
              </a:extLst>
            </p:cNvPr>
            <p:cNvCxnSpPr>
              <a:cxnSpLocks/>
            </p:cNvCxnSpPr>
            <p:nvPr/>
          </p:nvCxnSpPr>
          <p:spPr>
            <a:xfrm>
              <a:off x="9337308" y="11371357"/>
              <a:ext cx="0" cy="7244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7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C9C0D-6681-9C2D-654C-2E09B60E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0D3453-3F40-8E6E-A59B-0F7F314D4EC9}"/>
              </a:ext>
            </a:extLst>
          </p:cNvPr>
          <p:cNvCxnSpPr>
            <a:cxnSpLocks/>
          </p:cNvCxnSpPr>
          <p:nvPr/>
        </p:nvCxnSpPr>
        <p:spPr>
          <a:xfrm>
            <a:off x="5344033" y="9336331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6FBCFC-2393-1950-FEB5-E5D3CCE18247}"/>
              </a:ext>
            </a:extLst>
          </p:cNvPr>
          <p:cNvSpPr txBox="1"/>
          <p:nvPr/>
        </p:nvSpPr>
        <p:spPr>
          <a:xfrm>
            <a:off x="4858447" y="10052997"/>
            <a:ext cx="37585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6D0AF-EBBE-299B-3739-E6AA527B5DAD}"/>
              </a:ext>
            </a:extLst>
          </p:cNvPr>
          <p:cNvSpPr txBox="1"/>
          <p:nvPr/>
        </p:nvSpPr>
        <p:spPr>
          <a:xfrm>
            <a:off x="4254136" y="5056897"/>
            <a:ext cx="48898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F(x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F(x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7495-D409-0775-4981-87E02142F55D}"/>
              </a:ext>
            </a:extLst>
          </p:cNvPr>
          <p:cNvGrpSpPr/>
          <p:nvPr/>
        </p:nvGrpSpPr>
        <p:grpSpPr>
          <a:xfrm>
            <a:off x="6025755" y="6402943"/>
            <a:ext cx="3193719" cy="2741057"/>
            <a:chOff x="2183720" y="1354998"/>
            <a:chExt cx="2129146" cy="1827371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E9B9CE1-DBB0-377C-3BA4-449516F22551}"/>
                </a:ext>
              </a:extLst>
            </p:cNvPr>
            <p:cNvSpPr/>
            <p:nvPr/>
          </p:nvSpPr>
          <p:spPr>
            <a:xfrm rot="11633741" flipH="1">
              <a:off x="2183720" y="1354998"/>
              <a:ext cx="2129146" cy="1827371"/>
            </a:xfrm>
            <a:prstGeom prst="parallelogram">
              <a:avLst/>
            </a:prstGeom>
            <a:solidFill>
              <a:srgbClr val="ED6A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D5E18D-B417-9B1D-C837-5335F6B5B899}"/>
                </a:ext>
              </a:extLst>
            </p:cNvPr>
            <p:cNvSpPr txBox="1"/>
            <p:nvPr/>
          </p:nvSpPr>
          <p:spPr>
            <a:xfrm rot="788793">
              <a:off x="3522435" y="1482096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1DA064-55D3-233C-0967-21F5EAA315A5}"/>
              </a:ext>
            </a:extLst>
          </p:cNvPr>
          <p:cNvGrpSpPr/>
          <p:nvPr/>
        </p:nvGrpSpPr>
        <p:grpSpPr>
          <a:xfrm>
            <a:off x="4894418" y="6402945"/>
            <a:ext cx="3193719" cy="2741057"/>
            <a:chOff x="1529314" y="1494455"/>
            <a:chExt cx="2129146" cy="182737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9A18A66D-FE97-411A-1142-445629430057}"/>
                </a:ext>
              </a:extLst>
            </p:cNvPr>
            <p:cNvSpPr/>
            <p:nvPr/>
          </p:nvSpPr>
          <p:spPr>
            <a:xfrm rot="11633741" flipH="1">
              <a:off x="1529314" y="1494455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6F1D45-AF51-6039-D702-A780791511CE}"/>
                </a:ext>
              </a:extLst>
            </p:cNvPr>
            <p:cNvSpPr txBox="1"/>
            <p:nvPr/>
          </p:nvSpPr>
          <p:spPr>
            <a:xfrm rot="788793">
              <a:off x="2864796" y="1626902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F8B8D8-40F8-B420-107E-E01C64ED25F1}"/>
              </a:ext>
            </a:extLst>
          </p:cNvPr>
          <p:cNvGrpSpPr/>
          <p:nvPr/>
        </p:nvGrpSpPr>
        <p:grpSpPr>
          <a:xfrm>
            <a:off x="11735757" y="6467273"/>
            <a:ext cx="3193719" cy="2741057"/>
            <a:chOff x="4377021" y="1726879"/>
            <a:chExt cx="2129146" cy="1827371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C9FB24B6-D85F-0C09-865A-23B858E8FABB}"/>
                </a:ext>
              </a:extLst>
            </p:cNvPr>
            <p:cNvSpPr/>
            <p:nvPr/>
          </p:nvSpPr>
          <p:spPr>
            <a:xfrm rot="11633741" flipH="1">
              <a:off x="4377021" y="1726879"/>
              <a:ext cx="2129146" cy="1827371"/>
            </a:xfrm>
            <a:prstGeom prst="parallelogram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60AC82-B823-19D1-6549-89F13728D498}"/>
                </a:ext>
              </a:extLst>
            </p:cNvPr>
            <p:cNvSpPr txBox="1"/>
            <p:nvPr/>
          </p:nvSpPr>
          <p:spPr>
            <a:xfrm rot="788793">
              <a:off x="5463149" y="1836161"/>
              <a:ext cx="7589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1000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CDC169-6B02-04CA-D01A-2DDCDD4512B8}"/>
              </a:ext>
            </a:extLst>
          </p:cNvPr>
          <p:cNvGrpSpPr/>
          <p:nvPr/>
        </p:nvGrpSpPr>
        <p:grpSpPr>
          <a:xfrm>
            <a:off x="3729514" y="6402946"/>
            <a:ext cx="3193719" cy="2741056"/>
            <a:chOff x="930876" y="1699406"/>
            <a:chExt cx="2129146" cy="1827371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1B9B5AA-4E2F-7ACC-153D-5243D3460FFA}"/>
                </a:ext>
              </a:extLst>
            </p:cNvPr>
            <p:cNvSpPr/>
            <p:nvPr/>
          </p:nvSpPr>
          <p:spPr>
            <a:xfrm rot="11633741" flipH="1">
              <a:off x="930876" y="1699406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EE1CAA-088A-FF4B-9D14-9D60053DB22A}"/>
                </a:ext>
              </a:extLst>
            </p:cNvPr>
            <p:cNvSpPr txBox="1"/>
            <p:nvPr/>
          </p:nvSpPr>
          <p:spPr>
            <a:xfrm rot="788793">
              <a:off x="2266744" y="1829327"/>
              <a:ext cx="50353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611950-82F2-E0BE-78B8-A92E55BCDE83}"/>
              </a:ext>
            </a:extLst>
          </p:cNvPr>
          <p:cNvGrpSpPr/>
          <p:nvPr/>
        </p:nvGrpSpPr>
        <p:grpSpPr>
          <a:xfrm>
            <a:off x="10618819" y="6490054"/>
            <a:ext cx="3193719" cy="2741056"/>
            <a:chOff x="3778583" y="1850994"/>
            <a:chExt cx="2129146" cy="1827371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B26164C-CF22-41D0-5119-1859F3092474}"/>
                </a:ext>
              </a:extLst>
            </p:cNvPr>
            <p:cNvSpPr/>
            <p:nvPr/>
          </p:nvSpPr>
          <p:spPr>
            <a:xfrm rot="11633741" flipH="1">
              <a:off x="3778583" y="1850994"/>
              <a:ext cx="2129146" cy="182737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888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701013-88AB-5550-5F39-F3C10A0C06C7}"/>
                </a:ext>
              </a:extLst>
            </p:cNvPr>
            <p:cNvSpPr txBox="1"/>
            <p:nvPr/>
          </p:nvSpPr>
          <p:spPr>
            <a:xfrm rot="788793">
              <a:off x="4937283" y="1968266"/>
              <a:ext cx="68867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999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670B22-3DB9-8023-5030-7F2BD5EBBACC}"/>
              </a:ext>
            </a:extLst>
          </p:cNvPr>
          <p:cNvCxnSpPr>
            <a:cxnSpLocks/>
          </p:cNvCxnSpPr>
          <p:nvPr/>
        </p:nvCxnSpPr>
        <p:spPr>
          <a:xfrm>
            <a:off x="5344033" y="5591277"/>
            <a:ext cx="0" cy="669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9D0D-6C18-C451-A5C6-171621BF6CFD}"/>
              </a:ext>
            </a:extLst>
          </p:cNvPr>
          <p:cNvSpPr txBox="1"/>
          <p:nvPr/>
        </p:nvSpPr>
        <p:spPr>
          <a:xfrm>
            <a:off x="8984619" y="7536437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.  .  .  .  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6F6905-E54B-8DC8-183B-1D0FE3AD0026}"/>
              </a:ext>
            </a:extLst>
          </p:cNvPr>
          <p:cNvCxnSpPr>
            <a:cxnSpLocks/>
          </p:cNvCxnSpPr>
          <p:nvPr/>
        </p:nvCxnSpPr>
        <p:spPr>
          <a:xfrm>
            <a:off x="6542247" y="5611577"/>
            <a:ext cx="0" cy="684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017B87-8047-8CB8-47E0-186C1615ECF9}"/>
              </a:ext>
            </a:extLst>
          </p:cNvPr>
          <p:cNvCxnSpPr>
            <a:cxnSpLocks/>
          </p:cNvCxnSpPr>
          <p:nvPr/>
        </p:nvCxnSpPr>
        <p:spPr>
          <a:xfrm>
            <a:off x="7622615" y="5620783"/>
            <a:ext cx="0" cy="675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FE212-AFC3-29AD-BA10-F1B0B4C77A29}"/>
              </a:ext>
            </a:extLst>
          </p:cNvPr>
          <p:cNvCxnSpPr>
            <a:cxnSpLocks/>
          </p:cNvCxnSpPr>
          <p:nvPr/>
        </p:nvCxnSpPr>
        <p:spPr>
          <a:xfrm>
            <a:off x="6566401" y="9336773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B9FC5E-9C8F-0528-A52D-DBB2D8223314}"/>
              </a:ext>
            </a:extLst>
          </p:cNvPr>
          <p:cNvCxnSpPr>
            <a:cxnSpLocks/>
          </p:cNvCxnSpPr>
          <p:nvPr/>
        </p:nvCxnSpPr>
        <p:spPr>
          <a:xfrm>
            <a:off x="7736128" y="9336331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7EB4D7-F86F-D606-C9A0-D7011FB250A6}"/>
              </a:ext>
            </a:extLst>
          </p:cNvPr>
          <p:cNvSpPr txBox="1"/>
          <p:nvPr/>
        </p:nvSpPr>
        <p:spPr>
          <a:xfrm>
            <a:off x="11522687" y="5144631"/>
            <a:ext cx="27013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F(x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4164E6-50B8-9AC2-6B47-68CEEB5BE63C}"/>
              </a:ext>
            </a:extLst>
          </p:cNvPr>
          <p:cNvCxnSpPr>
            <a:cxnSpLocks/>
          </p:cNvCxnSpPr>
          <p:nvPr/>
        </p:nvCxnSpPr>
        <p:spPr>
          <a:xfrm>
            <a:off x="12251356" y="5712714"/>
            <a:ext cx="0" cy="6844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AC149A4-D827-D9D0-00EE-D1B2011CAB24}"/>
              </a:ext>
            </a:extLst>
          </p:cNvPr>
          <p:cNvSpPr txBox="1"/>
          <p:nvPr/>
        </p:nvSpPr>
        <p:spPr>
          <a:xfrm>
            <a:off x="11728217" y="10084991"/>
            <a:ext cx="28074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output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5C4B1E-931B-0A4C-4C8F-8BA3303231D6}"/>
              </a:ext>
            </a:extLst>
          </p:cNvPr>
          <p:cNvCxnSpPr>
            <a:cxnSpLocks/>
          </p:cNvCxnSpPr>
          <p:nvPr/>
        </p:nvCxnSpPr>
        <p:spPr>
          <a:xfrm>
            <a:off x="13331724" y="5721922"/>
            <a:ext cx="0" cy="675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F426432-772F-18B0-086A-3273C2C4D5FC}"/>
              </a:ext>
            </a:extLst>
          </p:cNvPr>
          <p:cNvCxnSpPr>
            <a:cxnSpLocks/>
          </p:cNvCxnSpPr>
          <p:nvPr/>
        </p:nvCxnSpPr>
        <p:spPr>
          <a:xfrm>
            <a:off x="12281656" y="9397407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07AA32-A87A-FE24-86A9-72050A8C02CB}"/>
              </a:ext>
            </a:extLst>
          </p:cNvPr>
          <p:cNvCxnSpPr>
            <a:cxnSpLocks/>
          </p:cNvCxnSpPr>
          <p:nvPr/>
        </p:nvCxnSpPr>
        <p:spPr>
          <a:xfrm>
            <a:off x="13451384" y="9396964"/>
            <a:ext cx="0" cy="724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FC5C9F1-9F05-F822-13B3-0CFF0B4289E2}"/>
              </a:ext>
            </a:extLst>
          </p:cNvPr>
          <p:cNvGrpSpPr/>
          <p:nvPr/>
        </p:nvGrpSpPr>
        <p:grpSpPr>
          <a:xfrm>
            <a:off x="585611" y="7397694"/>
            <a:ext cx="1983472" cy="2386742"/>
            <a:chOff x="887285" y="2176760"/>
            <a:chExt cx="1322315" cy="159116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48CA6F6-213D-0565-000D-D70F9A4AB38D}"/>
                </a:ext>
              </a:extLst>
            </p:cNvPr>
            <p:cNvGrpSpPr/>
            <p:nvPr/>
          </p:nvGrpSpPr>
          <p:grpSpPr>
            <a:xfrm>
              <a:off x="1026470" y="2515314"/>
              <a:ext cx="1183130" cy="1252607"/>
              <a:chOff x="1026470" y="2515314"/>
              <a:chExt cx="1183130" cy="125260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B2C16AE-2CA5-CAC2-5FB2-39F4C1EA3322}"/>
                  </a:ext>
                </a:extLst>
              </p:cNvPr>
              <p:cNvSpPr txBox="1"/>
              <p:nvPr/>
            </p:nvSpPr>
            <p:spPr>
              <a:xfrm>
                <a:off x="1646704" y="3169177"/>
                <a:ext cx="562896" cy="2924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ED80A49-5A90-2811-308D-1A07246BA45D}"/>
                  </a:ext>
                </a:extLst>
              </p:cNvPr>
              <p:cNvSpPr txBox="1"/>
              <p:nvPr/>
            </p:nvSpPr>
            <p:spPr>
              <a:xfrm>
                <a:off x="1783572" y="3460144"/>
                <a:ext cx="3736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F4F58CC3-CC55-A495-CC9A-C41BD29E15F8}"/>
                  </a:ext>
                </a:extLst>
              </p:cNvPr>
              <p:cNvGrpSpPr/>
              <p:nvPr/>
            </p:nvGrpSpPr>
            <p:grpSpPr>
              <a:xfrm>
                <a:off x="1026470" y="2515314"/>
                <a:ext cx="807020" cy="1124623"/>
                <a:chOff x="737399" y="2515314"/>
                <a:chExt cx="807020" cy="1124623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417EED02-C81C-C19A-45B4-58029E16A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2786" y="2515314"/>
                  <a:ext cx="0" cy="912483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5E295363-570E-5392-70F3-7CDED9877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9655" y="3427797"/>
                  <a:ext cx="794764" cy="21214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AA493E89-F01A-127D-4CAA-66489BEC6C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7399" y="3386470"/>
                  <a:ext cx="660782" cy="4132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3828BF3-4398-DC24-66F1-58A6FB4F3029}"/>
                </a:ext>
              </a:extLst>
            </p:cNvPr>
            <p:cNvSpPr txBox="1"/>
            <p:nvPr/>
          </p:nvSpPr>
          <p:spPr>
            <a:xfrm>
              <a:off x="887285" y="2176760"/>
              <a:ext cx="3736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53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1749</TotalTime>
  <Words>205</Words>
  <Application>Microsoft Macintosh PowerPoint</Application>
  <PresentationFormat>Custom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Henze, Dean C (US 398N-Affiliate)</dc:creator>
  <cp:lastModifiedBy>Henze, Dean C (US 398N-Affiliate)</cp:lastModifiedBy>
  <cp:revision>16</cp:revision>
  <dcterms:created xsi:type="dcterms:W3CDTF">2023-07-28T16:59:17Z</dcterms:created>
  <dcterms:modified xsi:type="dcterms:W3CDTF">2024-05-16T22:20:52Z</dcterms:modified>
</cp:coreProperties>
</file>