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2" r:id="rId1"/>
  </p:sldMasterIdLst>
  <p:notesMasterIdLst>
    <p:notesMasterId r:id="rId27"/>
  </p:notesMasterIdLst>
  <p:handoutMasterIdLst>
    <p:handoutMasterId r:id="rId28"/>
  </p:handout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9" r:id="rId10"/>
    <p:sldId id="272" r:id="rId11"/>
    <p:sldId id="267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1CADE4"/>
    <a:srgbClr val="1F8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49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8E6E4-6ED3-4450-A797-51052B6144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A4E53F0-07CD-4FD6-8F43-C33BFC328821}">
      <dgm:prSet phldrT="[Text]"/>
      <dgm:spPr/>
      <dgm:t>
        <a:bodyPr/>
        <a:lstStyle/>
        <a:p>
          <a:pPr rtl="1"/>
          <a:r>
            <a:rPr lang="en-US" dirty="0"/>
            <a:t>LHS Parser</a:t>
          </a:r>
          <a:endParaRPr lang="he-IL" dirty="0"/>
        </a:p>
      </dgm:t>
    </dgm:pt>
    <dgm:pt modelId="{23E069BA-400A-4D93-B1CA-39784969994D}" type="parTrans" cxnId="{53506B73-15B4-464B-A4C9-4DD947D27D9A}">
      <dgm:prSet/>
      <dgm:spPr/>
      <dgm:t>
        <a:bodyPr/>
        <a:lstStyle/>
        <a:p>
          <a:pPr rtl="1"/>
          <a:endParaRPr lang="he-IL"/>
        </a:p>
      </dgm:t>
    </dgm:pt>
    <dgm:pt modelId="{3E2BD483-64C0-4E52-B4A2-240F09ABB409}" type="sibTrans" cxnId="{53506B73-15B4-464B-A4C9-4DD947D27D9A}">
      <dgm:prSet/>
      <dgm:spPr/>
      <dgm:t>
        <a:bodyPr/>
        <a:lstStyle/>
        <a:p>
          <a:pPr rtl="1"/>
          <a:endParaRPr lang="he-IL"/>
        </a:p>
      </dgm:t>
    </dgm:pt>
    <dgm:pt modelId="{FC93B967-BC9F-47FD-912F-72102CBDEB6A}">
      <dgm:prSet phldrT="[Text]"/>
      <dgm:spPr/>
      <dgm:t>
        <a:bodyPr/>
        <a:lstStyle/>
        <a:p>
          <a:pPr rtl="1"/>
          <a:r>
            <a:rPr lang="en-US" dirty="0"/>
            <a:t>Matcher</a:t>
          </a:r>
          <a:endParaRPr lang="he-IL" dirty="0"/>
        </a:p>
      </dgm:t>
    </dgm:pt>
    <dgm:pt modelId="{A3526528-CEFC-4314-9A37-399DAD2BB008}" type="parTrans" cxnId="{996CEF1E-7232-4446-9A5A-0749C76D1BEA}">
      <dgm:prSet/>
      <dgm:spPr/>
      <dgm:t>
        <a:bodyPr/>
        <a:lstStyle/>
        <a:p>
          <a:pPr rtl="1"/>
          <a:endParaRPr lang="he-IL"/>
        </a:p>
      </dgm:t>
    </dgm:pt>
    <dgm:pt modelId="{77878B79-7255-4F7E-A808-8599EFF16CCF}" type="sibTrans" cxnId="{996CEF1E-7232-4446-9A5A-0749C76D1BEA}">
      <dgm:prSet/>
      <dgm:spPr/>
      <dgm:t>
        <a:bodyPr/>
        <a:lstStyle/>
        <a:p>
          <a:pPr rtl="1"/>
          <a:endParaRPr lang="he-IL"/>
        </a:p>
      </dgm:t>
    </dgm:pt>
    <dgm:pt modelId="{89ED1B80-DE51-490B-AF03-F842681BCC3A}">
      <dgm:prSet phldrT="[Text]"/>
      <dgm:spPr/>
      <dgm:t>
        <a:bodyPr/>
        <a:lstStyle/>
        <a:p>
          <a:pPr rtl="1"/>
          <a:r>
            <a:rPr lang="en-US" dirty="0"/>
            <a:t>P&amp;RHS Parser</a:t>
          </a:r>
        </a:p>
      </dgm:t>
    </dgm:pt>
    <dgm:pt modelId="{877C9221-0FDB-4997-AB29-0149F7B33165}" type="parTrans" cxnId="{D8F08421-C1F6-4FFC-93BB-5B89D4D24C6A}">
      <dgm:prSet/>
      <dgm:spPr/>
      <dgm:t>
        <a:bodyPr/>
        <a:lstStyle/>
        <a:p>
          <a:pPr rtl="1"/>
          <a:endParaRPr lang="he-IL"/>
        </a:p>
      </dgm:t>
    </dgm:pt>
    <dgm:pt modelId="{D4B607FB-B447-4810-A6F5-672B849ADD76}" type="sibTrans" cxnId="{D8F08421-C1F6-4FFC-93BB-5B89D4D24C6A}">
      <dgm:prSet/>
      <dgm:spPr/>
      <dgm:t>
        <a:bodyPr/>
        <a:lstStyle/>
        <a:p>
          <a:pPr rtl="1"/>
          <a:endParaRPr lang="he-IL"/>
        </a:p>
      </dgm:t>
    </dgm:pt>
    <dgm:pt modelId="{A5B70094-CFC2-4E39-A8C8-574DAAD536BF}">
      <dgm:prSet phldrT="[Text]"/>
      <dgm:spPr/>
      <dgm:t>
        <a:bodyPr/>
        <a:lstStyle/>
        <a:p>
          <a:pPr rtl="1"/>
          <a:r>
            <a:rPr lang="en-US" dirty="0"/>
            <a:t>Rules</a:t>
          </a:r>
        </a:p>
      </dgm:t>
    </dgm:pt>
    <dgm:pt modelId="{6F25561C-E5EE-4290-9AA5-4D3F57D4C11E}" type="parTrans" cxnId="{4A7AACE0-6E3E-446A-8685-5D226215EAEA}">
      <dgm:prSet/>
      <dgm:spPr/>
      <dgm:t>
        <a:bodyPr/>
        <a:lstStyle/>
        <a:p>
          <a:pPr rtl="1"/>
          <a:endParaRPr lang="he-IL"/>
        </a:p>
      </dgm:t>
    </dgm:pt>
    <dgm:pt modelId="{F508FA73-D063-464C-8251-D4F3B6F2D72A}" type="sibTrans" cxnId="{4A7AACE0-6E3E-446A-8685-5D226215EAEA}">
      <dgm:prSet/>
      <dgm:spPr/>
      <dgm:t>
        <a:bodyPr/>
        <a:lstStyle/>
        <a:p>
          <a:pPr rtl="1"/>
          <a:endParaRPr lang="he-IL"/>
        </a:p>
      </dgm:t>
    </dgm:pt>
    <dgm:pt modelId="{8D6A1B95-5DF1-4A5D-9EDA-F1645C64C7E4}">
      <dgm:prSet phldrT="[Text]"/>
      <dgm:spPr/>
      <dgm:t>
        <a:bodyPr/>
        <a:lstStyle/>
        <a:p>
          <a:pPr rtl="1"/>
          <a:r>
            <a:rPr lang="en-US" dirty="0"/>
            <a:t>Transform</a:t>
          </a:r>
        </a:p>
      </dgm:t>
    </dgm:pt>
    <dgm:pt modelId="{8201E510-5817-4244-AB9B-D0CB5828AEDC}" type="parTrans" cxnId="{09E66585-B829-41D9-BEBC-E9BA4A3AF96F}">
      <dgm:prSet/>
      <dgm:spPr/>
      <dgm:t>
        <a:bodyPr/>
        <a:lstStyle/>
        <a:p>
          <a:pPr rtl="1"/>
          <a:endParaRPr lang="he-IL"/>
        </a:p>
      </dgm:t>
    </dgm:pt>
    <dgm:pt modelId="{48EEB1F2-6934-409A-BE1C-2F6B3ED70AC4}" type="sibTrans" cxnId="{09E66585-B829-41D9-BEBC-E9BA4A3AF96F}">
      <dgm:prSet/>
      <dgm:spPr/>
      <dgm:t>
        <a:bodyPr/>
        <a:lstStyle/>
        <a:p>
          <a:pPr rtl="1"/>
          <a:endParaRPr lang="he-IL"/>
        </a:p>
      </dgm:t>
    </dgm:pt>
    <dgm:pt modelId="{DE1EAB84-32DD-4D78-9FE8-EE6E9C2C7F90}" type="pres">
      <dgm:prSet presAssocID="{23F8E6E4-6ED3-4450-A797-51052B6144B2}" presName="Name0" presStyleCnt="0">
        <dgm:presLayoutVars>
          <dgm:dir/>
          <dgm:animLvl val="lvl"/>
          <dgm:resizeHandles val="exact"/>
        </dgm:presLayoutVars>
      </dgm:prSet>
      <dgm:spPr/>
    </dgm:pt>
    <dgm:pt modelId="{7F4F1F9C-B3D3-48DB-81DC-CA122625353E}" type="pres">
      <dgm:prSet presAssocID="{EA4E53F0-07CD-4FD6-8F43-C33BFC32882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7D79460-BE57-4B2D-84E5-EC49B00EDE76}" type="pres">
      <dgm:prSet presAssocID="{3E2BD483-64C0-4E52-B4A2-240F09ABB409}" presName="parTxOnlySpace" presStyleCnt="0"/>
      <dgm:spPr/>
    </dgm:pt>
    <dgm:pt modelId="{747D3851-334F-40C3-9A86-F7CE84D310A6}" type="pres">
      <dgm:prSet presAssocID="{FC93B967-BC9F-47FD-912F-72102CBDEB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C474BAF-3239-4FFC-91E3-53D4295656BC}" type="pres">
      <dgm:prSet presAssocID="{77878B79-7255-4F7E-A808-8599EFF16CCF}" presName="parTxOnlySpace" presStyleCnt="0"/>
      <dgm:spPr/>
    </dgm:pt>
    <dgm:pt modelId="{3FCAF00D-FE56-4D98-A97D-A61CD9A461E7}" type="pres">
      <dgm:prSet presAssocID="{89ED1B80-DE51-490B-AF03-F842681BCC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CE45412-DB90-441D-AF1B-F8E9626BBA05}" type="pres">
      <dgm:prSet presAssocID="{D4B607FB-B447-4810-A6F5-672B849ADD76}" presName="parTxOnlySpace" presStyleCnt="0"/>
      <dgm:spPr/>
    </dgm:pt>
    <dgm:pt modelId="{D5E71E98-24FA-4579-A0F6-F53B92D96BDF}" type="pres">
      <dgm:prSet presAssocID="{A5B70094-CFC2-4E39-A8C8-574DAAD536B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FD43812-6595-400E-B7F2-92E28A64A51F}" type="pres">
      <dgm:prSet presAssocID="{F508FA73-D063-464C-8251-D4F3B6F2D72A}" presName="parTxOnlySpace" presStyleCnt="0"/>
      <dgm:spPr/>
    </dgm:pt>
    <dgm:pt modelId="{F800FB41-68C4-4408-A710-2BCC7B06EC36}" type="pres">
      <dgm:prSet presAssocID="{8D6A1B95-5DF1-4A5D-9EDA-F1645C64C7E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2D20B16-3A00-4A00-A641-F693FF1AC810}" type="presOf" srcId="{89ED1B80-DE51-490B-AF03-F842681BCC3A}" destId="{3FCAF00D-FE56-4D98-A97D-A61CD9A461E7}" srcOrd="0" destOrd="0" presId="urn:microsoft.com/office/officeart/2005/8/layout/chevron1"/>
    <dgm:cxn modelId="{996CEF1E-7232-4446-9A5A-0749C76D1BEA}" srcId="{23F8E6E4-6ED3-4450-A797-51052B6144B2}" destId="{FC93B967-BC9F-47FD-912F-72102CBDEB6A}" srcOrd="1" destOrd="0" parTransId="{A3526528-CEFC-4314-9A37-399DAD2BB008}" sibTransId="{77878B79-7255-4F7E-A808-8599EFF16CCF}"/>
    <dgm:cxn modelId="{D8F08421-C1F6-4FFC-93BB-5B89D4D24C6A}" srcId="{23F8E6E4-6ED3-4450-A797-51052B6144B2}" destId="{89ED1B80-DE51-490B-AF03-F842681BCC3A}" srcOrd="2" destOrd="0" parTransId="{877C9221-0FDB-4997-AB29-0149F7B33165}" sibTransId="{D4B607FB-B447-4810-A6F5-672B849ADD76}"/>
    <dgm:cxn modelId="{C6230644-FE07-422C-B95B-8AA269E97459}" type="presOf" srcId="{23F8E6E4-6ED3-4450-A797-51052B6144B2}" destId="{DE1EAB84-32DD-4D78-9FE8-EE6E9C2C7F90}" srcOrd="0" destOrd="0" presId="urn:microsoft.com/office/officeart/2005/8/layout/chevron1"/>
    <dgm:cxn modelId="{DCFA826C-2EF1-4453-994D-D596B055400A}" type="presOf" srcId="{8D6A1B95-5DF1-4A5D-9EDA-F1645C64C7E4}" destId="{F800FB41-68C4-4408-A710-2BCC7B06EC36}" srcOrd="0" destOrd="0" presId="urn:microsoft.com/office/officeart/2005/8/layout/chevron1"/>
    <dgm:cxn modelId="{53506B73-15B4-464B-A4C9-4DD947D27D9A}" srcId="{23F8E6E4-6ED3-4450-A797-51052B6144B2}" destId="{EA4E53F0-07CD-4FD6-8F43-C33BFC328821}" srcOrd="0" destOrd="0" parTransId="{23E069BA-400A-4D93-B1CA-39784969994D}" sibTransId="{3E2BD483-64C0-4E52-B4A2-240F09ABB409}"/>
    <dgm:cxn modelId="{09E66585-B829-41D9-BEBC-E9BA4A3AF96F}" srcId="{23F8E6E4-6ED3-4450-A797-51052B6144B2}" destId="{8D6A1B95-5DF1-4A5D-9EDA-F1645C64C7E4}" srcOrd="4" destOrd="0" parTransId="{8201E510-5817-4244-AB9B-D0CB5828AEDC}" sibTransId="{48EEB1F2-6934-409A-BE1C-2F6B3ED70AC4}"/>
    <dgm:cxn modelId="{3995C18E-C00D-438D-99B8-5C3CEE9367BD}" type="presOf" srcId="{FC93B967-BC9F-47FD-912F-72102CBDEB6A}" destId="{747D3851-334F-40C3-9A86-F7CE84D310A6}" srcOrd="0" destOrd="0" presId="urn:microsoft.com/office/officeart/2005/8/layout/chevron1"/>
    <dgm:cxn modelId="{253936CA-4AFD-41A8-862B-A8756A1033A0}" type="presOf" srcId="{A5B70094-CFC2-4E39-A8C8-574DAAD536BF}" destId="{D5E71E98-24FA-4579-A0F6-F53B92D96BDF}" srcOrd="0" destOrd="0" presId="urn:microsoft.com/office/officeart/2005/8/layout/chevron1"/>
    <dgm:cxn modelId="{60335CCA-5DB2-4EA2-B796-F24111ED6974}" type="presOf" srcId="{EA4E53F0-07CD-4FD6-8F43-C33BFC328821}" destId="{7F4F1F9C-B3D3-48DB-81DC-CA122625353E}" srcOrd="0" destOrd="0" presId="urn:microsoft.com/office/officeart/2005/8/layout/chevron1"/>
    <dgm:cxn modelId="{4A7AACE0-6E3E-446A-8685-5D226215EAEA}" srcId="{23F8E6E4-6ED3-4450-A797-51052B6144B2}" destId="{A5B70094-CFC2-4E39-A8C8-574DAAD536BF}" srcOrd="3" destOrd="0" parTransId="{6F25561C-E5EE-4290-9AA5-4D3F57D4C11E}" sibTransId="{F508FA73-D063-464C-8251-D4F3B6F2D72A}"/>
    <dgm:cxn modelId="{F234AAE7-10E2-4F3C-9F75-2AD7FA314334}" type="presParOf" srcId="{DE1EAB84-32DD-4D78-9FE8-EE6E9C2C7F90}" destId="{7F4F1F9C-B3D3-48DB-81DC-CA122625353E}" srcOrd="0" destOrd="0" presId="urn:microsoft.com/office/officeart/2005/8/layout/chevron1"/>
    <dgm:cxn modelId="{17B26054-2FFB-43F1-BE7D-0EF0C65BB465}" type="presParOf" srcId="{DE1EAB84-32DD-4D78-9FE8-EE6E9C2C7F90}" destId="{47D79460-BE57-4B2D-84E5-EC49B00EDE76}" srcOrd="1" destOrd="0" presId="urn:microsoft.com/office/officeart/2005/8/layout/chevron1"/>
    <dgm:cxn modelId="{498613A5-B872-4F0D-A8A2-FC446DBABB7F}" type="presParOf" srcId="{DE1EAB84-32DD-4D78-9FE8-EE6E9C2C7F90}" destId="{747D3851-334F-40C3-9A86-F7CE84D310A6}" srcOrd="2" destOrd="0" presId="urn:microsoft.com/office/officeart/2005/8/layout/chevron1"/>
    <dgm:cxn modelId="{E27BA264-0E55-435C-B0FC-A93266AE1ADD}" type="presParOf" srcId="{DE1EAB84-32DD-4D78-9FE8-EE6E9C2C7F90}" destId="{4C474BAF-3239-4FFC-91E3-53D4295656BC}" srcOrd="3" destOrd="0" presId="urn:microsoft.com/office/officeart/2005/8/layout/chevron1"/>
    <dgm:cxn modelId="{7462C60B-043F-4B7A-84A3-65D1EE6745BC}" type="presParOf" srcId="{DE1EAB84-32DD-4D78-9FE8-EE6E9C2C7F90}" destId="{3FCAF00D-FE56-4D98-A97D-A61CD9A461E7}" srcOrd="4" destOrd="0" presId="urn:microsoft.com/office/officeart/2005/8/layout/chevron1"/>
    <dgm:cxn modelId="{1F577573-40EF-4676-B37A-3ED283F8D8DC}" type="presParOf" srcId="{DE1EAB84-32DD-4D78-9FE8-EE6E9C2C7F90}" destId="{6CE45412-DB90-441D-AF1B-F8E9626BBA05}" srcOrd="5" destOrd="0" presId="urn:microsoft.com/office/officeart/2005/8/layout/chevron1"/>
    <dgm:cxn modelId="{B961EB49-6834-4AFA-B004-ADFA7767E65D}" type="presParOf" srcId="{DE1EAB84-32DD-4D78-9FE8-EE6E9C2C7F90}" destId="{D5E71E98-24FA-4579-A0F6-F53B92D96BDF}" srcOrd="6" destOrd="0" presId="urn:microsoft.com/office/officeart/2005/8/layout/chevron1"/>
    <dgm:cxn modelId="{6C81F139-6A25-445F-935D-391890AB4296}" type="presParOf" srcId="{DE1EAB84-32DD-4D78-9FE8-EE6E9C2C7F90}" destId="{5FD43812-6595-400E-B7F2-92E28A64A51F}" srcOrd="7" destOrd="0" presId="urn:microsoft.com/office/officeart/2005/8/layout/chevron1"/>
    <dgm:cxn modelId="{8ED025C2-80D3-416A-8CAE-19F6F9D7B657}" type="presParOf" srcId="{DE1EAB84-32DD-4D78-9FE8-EE6E9C2C7F90}" destId="{F800FB41-68C4-4408-A710-2BCC7B06EC3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3F8E6E4-6ED3-4450-A797-51052B6144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A4E53F0-07CD-4FD6-8F43-C33BFC328821}">
      <dgm:prSet phldrT="[Text]"/>
      <dgm:spPr>
        <a:solidFill>
          <a:srgbClr val="1CADE4"/>
        </a:solidFill>
      </dgm:spPr>
      <dgm:t>
        <a:bodyPr/>
        <a:lstStyle/>
        <a:p>
          <a:pPr rtl="1"/>
          <a:r>
            <a:rPr lang="en-US" dirty="0"/>
            <a:t>LHS Parser</a:t>
          </a:r>
          <a:endParaRPr lang="he-IL" dirty="0"/>
        </a:p>
      </dgm:t>
    </dgm:pt>
    <dgm:pt modelId="{23E069BA-400A-4D93-B1CA-39784969994D}" type="parTrans" cxnId="{53506B73-15B4-464B-A4C9-4DD947D27D9A}">
      <dgm:prSet/>
      <dgm:spPr/>
      <dgm:t>
        <a:bodyPr/>
        <a:lstStyle/>
        <a:p>
          <a:pPr rtl="1"/>
          <a:endParaRPr lang="he-IL"/>
        </a:p>
      </dgm:t>
    </dgm:pt>
    <dgm:pt modelId="{3E2BD483-64C0-4E52-B4A2-240F09ABB409}" type="sibTrans" cxnId="{53506B73-15B4-464B-A4C9-4DD947D27D9A}">
      <dgm:prSet/>
      <dgm:spPr/>
      <dgm:t>
        <a:bodyPr/>
        <a:lstStyle/>
        <a:p>
          <a:pPr rtl="1"/>
          <a:endParaRPr lang="he-IL"/>
        </a:p>
      </dgm:t>
    </dgm:pt>
    <dgm:pt modelId="{FC93B967-BC9F-47FD-912F-72102CBDEB6A}">
      <dgm:prSet phldrT="[Text]"/>
      <dgm:spPr/>
      <dgm:t>
        <a:bodyPr/>
        <a:lstStyle/>
        <a:p>
          <a:pPr rtl="1"/>
          <a:r>
            <a:rPr lang="en-US" dirty="0"/>
            <a:t>Matcher</a:t>
          </a:r>
          <a:endParaRPr lang="he-IL" dirty="0"/>
        </a:p>
      </dgm:t>
    </dgm:pt>
    <dgm:pt modelId="{A3526528-CEFC-4314-9A37-399DAD2BB008}" type="parTrans" cxnId="{996CEF1E-7232-4446-9A5A-0749C76D1BEA}">
      <dgm:prSet/>
      <dgm:spPr/>
      <dgm:t>
        <a:bodyPr/>
        <a:lstStyle/>
        <a:p>
          <a:pPr rtl="1"/>
          <a:endParaRPr lang="he-IL"/>
        </a:p>
      </dgm:t>
    </dgm:pt>
    <dgm:pt modelId="{77878B79-7255-4F7E-A808-8599EFF16CCF}" type="sibTrans" cxnId="{996CEF1E-7232-4446-9A5A-0749C76D1BEA}">
      <dgm:prSet/>
      <dgm:spPr/>
      <dgm:t>
        <a:bodyPr/>
        <a:lstStyle/>
        <a:p>
          <a:pPr rtl="1"/>
          <a:endParaRPr lang="he-IL"/>
        </a:p>
      </dgm:t>
    </dgm:pt>
    <dgm:pt modelId="{89ED1B80-DE51-490B-AF03-F842681BCC3A}">
      <dgm:prSet phldrT="[Text]"/>
      <dgm:spPr>
        <a:solidFill>
          <a:srgbClr val="1CADE4"/>
        </a:solidFill>
      </dgm:spPr>
      <dgm:t>
        <a:bodyPr/>
        <a:lstStyle/>
        <a:p>
          <a:pPr rtl="1"/>
          <a:r>
            <a:rPr lang="en-US" dirty="0"/>
            <a:t>P&amp;RHS Parser</a:t>
          </a:r>
        </a:p>
      </dgm:t>
    </dgm:pt>
    <dgm:pt modelId="{877C9221-0FDB-4997-AB29-0149F7B33165}" type="parTrans" cxnId="{D8F08421-C1F6-4FFC-93BB-5B89D4D24C6A}">
      <dgm:prSet/>
      <dgm:spPr/>
      <dgm:t>
        <a:bodyPr/>
        <a:lstStyle/>
        <a:p>
          <a:pPr rtl="1"/>
          <a:endParaRPr lang="he-IL"/>
        </a:p>
      </dgm:t>
    </dgm:pt>
    <dgm:pt modelId="{D4B607FB-B447-4810-A6F5-672B849ADD76}" type="sibTrans" cxnId="{D8F08421-C1F6-4FFC-93BB-5B89D4D24C6A}">
      <dgm:prSet/>
      <dgm:spPr/>
      <dgm:t>
        <a:bodyPr/>
        <a:lstStyle/>
        <a:p>
          <a:pPr rtl="1"/>
          <a:endParaRPr lang="he-IL"/>
        </a:p>
      </dgm:t>
    </dgm:pt>
    <dgm:pt modelId="{A5B70094-CFC2-4E39-A8C8-574DAAD536BF}">
      <dgm:prSet phldrT="[Text]"/>
      <dgm:spPr>
        <a:solidFill>
          <a:srgbClr val="1CADE4"/>
        </a:solidFill>
      </dgm:spPr>
      <dgm:t>
        <a:bodyPr/>
        <a:lstStyle/>
        <a:p>
          <a:pPr rtl="1"/>
          <a:r>
            <a:rPr lang="en-US" dirty="0"/>
            <a:t>Rules</a:t>
          </a:r>
        </a:p>
      </dgm:t>
    </dgm:pt>
    <dgm:pt modelId="{6F25561C-E5EE-4290-9AA5-4D3F57D4C11E}" type="parTrans" cxnId="{4A7AACE0-6E3E-446A-8685-5D226215EAEA}">
      <dgm:prSet/>
      <dgm:spPr/>
      <dgm:t>
        <a:bodyPr/>
        <a:lstStyle/>
        <a:p>
          <a:pPr rtl="1"/>
          <a:endParaRPr lang="he-IL"/>
        </a:p>
      </dgm:t>
    </dgm:pt>
    <dgm:pt modelId="{F508FA73-D063-464C-8251-D4F3B6F2D72A}" type="sibTrans" cxnId="{4A7AACE0-6E3E-446A-8685-5D226215EAEA}">
      <dgm:prSet/>
      <dgm:spPr/>
      <dgm:t>
        <a:bodyPr/>
        <a:lstStyle/>
        <a:p>
          <a:pPr rtl="1"/>
          <a:endParaRPr lang="he-IL"/>
        </a:p>
      </dgm:t>
    </dgm:pt>
    <dgm:pt modelId="{8D6A1B95-5DF1-4A5D-9EDA-F1645C64C7E4}">
      <dgm:prSet phldrT="[Text]"/>
      <dgm:spPr>
        <a:solidFill>
          <a:srgbClr val="00B050"/>
        </a:solidFill>
      </dgm:spPr>
      <dgm:t>
        <a:bodyPr/>
        <a:lstStyle/>
        <a:p>
          <a:pPr rtl="1"/>
          <a:r>
            <a:rPr lang="en-US" dirty="0"/>
            <a:t>Transform</a:t>
          </a:r>
        </a:p>
      </dgm:t>
    </dgm:pt>
    <dgm:pt modelId="{8201E510-5817-4244-AB9B-D0CB5828AEDC}" type="parTrans" cxnId="{09E66585-B829-41D9-BEBC-E9BA4A3AF96F}">
      <dgm:prSet/>
      <dgm:spPr/>
      <dgm:t>
        <a:bodyPr/>
        <a:lstStyle/>
        <a:p>
          <a:pPr rtl="1"/>
          <a:endParaRPr lang="he-IL"/>
        </a:p>
      </dgm:t>
    </dgm:pt>
    <dgm:pt modelId="{48EEB1F2-6934-409A-BE1C-2F6B3ED70AC4}" type="sibTrans" cxnId="{09E66585-B829-41D9-BEBC-E9BA4A3AF96F}">
      <dgm:prSet/>
      <dgm:spPr/>
      <dgm:t>
        <a:bodyPr/>
        <a:lstStyle/>
        <a:p>
          <a:pPr rtl="1"/>
          <a:endParaRPr lang="he-IL"/>
        </a:p>
      </dgm:t>
    </dgm:pt>
    <dgm:pt modelId="{DE1EAB84-32DD-4D78-9FE8-EE6E9C2C7F90}" type="pres">
      <dgm:prSet presAssocID="{23F8E6E4-6ED3-4450-A797-51052B6144B2}" presName="Name0" presStyleCnt="0">
        <dgm:presLayoutVars>
          <dgm:dir/>
          <dgm:animLvl val="lvl"/>
          <dgm:resizeHandles val="exact"/>
        </dgm:presLayoutVars>
      </dgm:prSet>
      <dgm:spPr/>
    </dgm:pt>
    <dgm:pt modelId="{7F4F1F9C-B3D3-48DB-81DC-CA122625353E}" type="pres">
      <dgm:prSet presAssocID="{EA4E53F0-07CD-4FD6-8F43-C33BFC32882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7D79460-BE57-4B2D-84E5-EC49B00EDE76}" type="pres">
      <dgm:prSet presAssocID="{3E2BD483-64C0-4E52-B4A2-240F09ABB409}" presName="parTxOnlySpace" presStyleCnt="0"/>
      <dgm:spPr/>
    </dgm:pt>
    <dgm:pt modelId="{747D3851-334F-40C3-9A86-F7CE84D310A6}" type="pres">
      <dgm:prSet presAssocID="{FC93B967-BC9F-47FD-912F-72102CBDEB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C474BAF-3239-4FFC-91E3-53D4295656BC}" type="pres">
      <dgm:prSet presAssocID="{77878B79-7255-4F7E-A808-8599EFF16CCF}" presName="parTxOnlySpace" presStyleCnt="0"/>
      <dgm:spPr/>
    </dgm:pt>
    <dgm:pt modelId="{3FCAF00D-FE56-4D98-A97D-A61CD9A461E7}" type="pres">
      <dgm:prSet presAssocID="{89ED1B80-DE51-490B-AF03-F842681BCC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CE45412-DB90-441D-AF1B-F8E9626BBA05}" type="pres">
      <dgm:prSet presAssocID="{D4B607FB-B447-4810-A6F5-672B849ADD76}" presName="parTxOnlySpace" presStyleCnt="0"/>
      <dgm:spPr/>
    </dgm:pt>
    <dgm:pt modelId="{D5E71E98-24FA-4579-A0F6-F53B92D96BDF}" type="pres">
      <dgm:prSet presAssocID="{A5B70094-CFC2-4E39-A8C8-574DAAD536B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FD43812-6595-400E-B7F2-92E28A64A51F}" type="pres">
      <dgm:prSet presAssocID="{F508FA73-D063-464C-8251-D4F3B6F2D72A}" presName="parTxOnlySpace" presStyleCnt="0"/>
      <dgm:spPr/>
    </dgm:pt>
    <dgm:pt modelId="{F800FB41-68C4-4408-A710-2BCC7B06EC36}" type="pres">
      <dgm:prSet presAssocID="{8D6A1B95-5DF1-4A5D-9EDA-F1645C64C7E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2D20B16-3A00-4A00-A641-F693FF1AC810}" type="presOf" srcId="{89ED1B80-DE51-490B-AF03-F842681BCC3A}" destId="{3FCAF00D-FE56-4D98-A97D-A61CD9A461E7}" srcOrd="0" destOrd="0" presId="urn:microsoft.com/office/officeart/2005/8/layout/chevron1"/>
    <dgm:cxn modelId="{996CEF1E-7232-4446-9A5A-0749C76D1BEA}" srcId="{23F8E6E4-6ED3-4450-A797-51052B6144B2}" destId="{FC93B967-BC9F-47FD-912F-72102CBDEB6A}" srcOrd="1" destOrd="0" parTransId="{A3526528-CEFC-4314-9A37-399DAD2BB008}" sibTransId="{77878B79-7255-4F7E-A808-8599EFF16CCF}"/>
    <dgm:cxn modelId="{D8F08421-C1F6-4FFC-93BB-5B89D4D24C6A}" srcId="{23F8E6E4-6ED3-4450-A797-51052B6144B2}" destId="{89ED1B80-DE51-490B-AF03-F842681BCC3A}" srcOrd="2" destOrd="0" parTransId="{877C9221-0FDB-4997-AB29-0149F7B33165}" sibTransId="{D4B607FB-B447-4810-A6F5-672B849ADD76}"/>
    <dgm:cxn modelId="{C6230644-FE07-422C-B95B-8AA269E97459}" type="presOf" srcId="{23F8E6E4-6ED3-4450-A797-51052B6144B2}" destId="{DE1EAB84-32DD-4D78-9FE8-EE6E9C2C7F90}" srcOrd="0" destOrd="0" presId="urn:microsoft.com/office/officeart/2005/8/layout/chevron1"/>
    <dgm:cxn modelId="{DCFA826C-2EF1-4453-994D-D596B055400A}" type="presOf" srcId="{8D6A1B95-5DF1-4A5D-9EDA-F1645C64C7E4}" destId="{F800FB41-68C4-4408-A710-2BCC7B06EC36}" srcOrd="0" destOrd="0" presId="urn:microsoft.com/office/officeart/2005/8/layout/chevron1"/>
    <dgm:cxn modelId="{53506B73-15B4-464B-A4C9-4DD947D27D9A}" srcId="{23F8E6E4-6ED3-4450-A797-51052B6144B2}" destId="{EA4E53F0-07CD-4FD6-8F43-C33BFC328821}" srcOrd="0" destOrd="0" parTransId="{23E069BA-400A-4D93-B1CA-39784969994D}" sibTransId="{3E2BD483-64C0-4E52-B4A2-240F09ABB409}"/>
    <dgm:cxn modelId="{09E66585-B829-41D9-BEBC-E9BA4A3AF96F}" srcId="{23F8E6E4-6ED3-4450-A797-51052B6144B2}" destId="{8D6A1B95-5DF1-4A5D-9EDA-F1645C64C7E4}" srcOrd="4" destOrd="0" parTransId="{8201E510-5817-4244-AB9B-D0CB5828AEDC}" sibTransId="{48EEB1F2-6934-409A-BE1C-2F6B3ED70AC4}"/>
    <dgm:cxn modelId="{3995C18E-C00D-438D-99B8-5C3CEE9367BD}" type="presOf" srcId="{FC93B967-BC9F-47FD-912F-72102CBDEB6A}" destId="{747D3851-334F-40C3-9A86-F7CE84D310A6}" srcOrd="0" destOrd="0" presId="urn:microsoft.com/office/officeart/2005/8/layout/chevron1"/>
    <dgm:cxn modelId="{253936CA-4AFD-41A8-862B-A8756A1033A0}" type="presOf" srcId="{A5B70094-CFC2-4E39-A8C8-574DAAD536BF}" destId="{D5E71E98-24FA-4579-A0F6-F53B92D96BDF}" srcOrd="0" destOrd="0" presId="urn:microsoft.com/office/officeart/2005/8/layout/chevron1"/>
    <dgm:cxn modelId="{60335CCA-5DB2-4EA2-B796-F24111ED6974}" type="presOf" srcId="{EA4E53F0-07CD-4FD6-8F43-C33BFC328821}" destId="{7F4F1F9C-B3D3-48DB-81DC-CA122625353E}" srcOrd="0" destOrd="0" presId="urn:microsoft.com/office/officeart/2005/8/layout/chevron1"/>
    <dgm:cxn modelId="{4A7AACE0-6E3E-446A-8685-5D226215EAEA}" srcId="{23F8E6E4-6ED3-4450-A797-51052B6144B2}" destId="{A5B70094-CFC2-4E39-A8C8-574DAAD536BF}" srcOrd="3" destOrd="0" parTransId="{6F25561C-E5EE-4290-9AA5-4D3F57D4C11E}" sibTransId="{F508FA73-D063-464C-8251-D4F3B6F2D72A}"/>
    <dgm:cxn modelId="{F234AAE7-10E2-4F3C-9F75-2AD7FA314334}" type="presParOf" srcId="{DE1EAB84-32DD-4D78-9FE8-EE6E9C2C7F90}" destId="{7F4F1F9C-B3D3-48DB-81DC-CA122625353E}" srcOrd="0" destOrd="0" presId="urn:microsoft.com/office/officeart/2005/8/layout/chevron1"/>
    <dgm:cxn modelId="{17B26054-2FFB-43F1-BE7D-0EF0C65BB465}" type="presParOf" srcId="{DE1EAB84-32DD-4D78-9FE8-EE6E9C2C7F90}" destId="{47D79460-BE57-4B2D-84E5-EC49B00EDE76}" srcOrd="1" destOrd="0" presId="urn:microsoft.com/office/officeart/2005/8/layout/chevron1"/>
    <dgm:cxn modelId="{498613A5-B872-4F0D-A8A2-FC446DBABB7F}" type="presParOf" srcId="{DE1EAB84-32DD-4D78-9FE8-EE6E9C2C7F90}" destId="{747D3851-334F-40C3-9A86-F7CE84D310A6}" srcOrd="2" destOrd="0" presId="urn:microsoft.com/office/officeart/2005/8/layout/chevron1"/>
    <dgm:cxn modelId="{E27BA264-0E55-435C-B0FC-A93266AE1ADD}" type="presParOf" srcId="{DE1EAB84-32DD-4D78-9FE8-EE6E9C2C7F90}" destId="{4C474BAF-3239-4FFC-91E3-53D4295656BC}" srcOrd="3" destOrd="0" presId="urn:microsoft.com/office/officeart/2005/8/layout/chevron1"/>
    <dgm:cxn modelId="{7462C60B-043F-4B7A-84A3-65D1EE6745BC}" type="presParOf" srcId="{DE1EAB84-32DD-4D78-9FE8-EE6E9C2C7F90}" destId="{3FCAF00D-FE56-4D98-A97D-A61CD9A461E7}" srcOrd="4" destOrd="0" presId="urn:microsoft.com/office/officeart/2005/8/layout/chevron1"/>
    <dgm:cxn modelId="{1F577573-40EF-4676-B37A-3ED283F8D8DC}" type="presParOf" srcId="{DE1EAB84-32DD-4D78-9FE8-EE6E9C2C7F90}" destId="{6CE45412-DB90-441D-AF1B-F8E9626BBA05}" srcOrd="5" destOrd="0" presId="urn:microsoft.com/office/officeart/2005/8/layout/chevron1"/>
    <dgm:cxn modelId="{B961EB49-6834-4AFA-B004-ADFA7767E65D}" type="presParOf" srcId="{DE1EAB84-32DD-4D78-9FE8-EE6E9C2C7F90}" destId="{D5E71E98-24FA-4579-A0F6-F53B92D96BDF}" srcOrd="6" destOrd="0" presId="urn:microsoft.com/office/officeart/2005/8/layout/chevron1"/>
    <dgm:cxn modelId="{6C81F139-6A25-445F-935D-391890AB4296}" type="presParOf" srcId="{DE1EAB84-32DD-4D78-9FE8-EE6E9C2C7F90}" destId="{5FD43812-6595-400E-B7F2-92E28A64A51F}" srcOrd="7" destOrd="0" presId="urn:microsoft.com/office/officeart/2005/8/layout/chevron1"/>
    <dgm:cxn modelId="{8ED025C2-80D3-416A-8CAE-19F6F9D7B657}" type="presParOf" srcId="{DE1EAB84-32DD-4D78-9FE8-EE6E9C2C7F90}" destId="{F800FB41-68C4-4408-A710-2BCC7B06EC3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3F8E6E4-6ED3-4450-A797-51052B6144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A4E53F0-07CD-4FD6-8F43-C33BFC328821}">
      <dgm:prSet phldrT="[Text]"/>
      <dgm:spPr/>
      <dgm:t>
        <a:bodyPr/>
        <a:lstStyle/>
        <a:p>
          <a:pPr rtl="1"/>
          <a:r>
            <a:rPr lang="en-US" dirty="0"/>
            <a:t>LHS Parser</a:t>
          </a:r>
          <a:endParaRPr lang="he-IL" dirty="0"/>
        </a:p>
      </dgm:t>
    </dgm:pt>
    <dgm:pt modelId="{23E069BA-400A-4D93-B1CA-39784969994D}" type="parTrans" cxnId="{53506B73-15B4-464B-A4C9-4DD947D27D9A}">
      <dgm:prSet/>
      <dgm:spPr/>
      <dgm:t>
        <a:bodyPr/>
        <a:lstStyle/>
        <a:p>
          <a:pPr rtl="1"/>
          <a:endParaRPr lang="he-IL"/>
        </a:p>
      </dgm:t>
    </dgm:pt>
    <dgm:pt modelId="{3E2BD483-64C0-4E52-B4A2-240F09ABB409}" type="sibTrans" cxnId="{53506B73-15B4-464B-A4C9-4DD947D27D9A}">
      <dgm:prSet/>
      <dgm:spPr/>
      <dgm:t>
        <a:bodyPr/>
        <a:lstStyle/>
        <a:p>
          <a:pPr rtl="1"/>
          <a:endParaRPr lang="he-IL"/>
        </a:p>
      </dgm:t>
    </dgm:pt>
    <dgm:pt modelId="{FC93B967-BC9F-47FD-912F-72102CBDEB6A}">
      <dgm:prSet phldrT="[Text]"/>
      <dgm:spPr/>
      <dgm:t>
        <a:bodyPr/>
        <a:lstStyle/>
        <a:p>
          <a:pPr rtl="1"/>
          <a:r>
            <a:rPr lang="en-US" dirty="0"/>
            <a:t>Matcher</a:t>
          </a:r>
          <a:endParaRPr lang="he-IL" dirty="0"/>
        </a:p>
      </dgm:t>
    </dgm:pt>
    <dgm:pt modelId="{A3526528-CEFC-4314-9A37-399DAD2BB008}" type="parTrans" cxnId="{996CEF1E-7232-4446-9A5A-0749C76D1BEA}">
      <dgm:prSet/>
      <dgm:spPr/>
      <dgm:t>
        <a:bodyPr/>
        <a:lstStyle/>
        <a:p>
          <a:pPr rtl="1"/>
          <a:endParaRPr lang="he-IL"/>
        </a:p>
      </dgm:t>
    </dgm:pt>
    <dgm:pt modelId="{77878B79-7255-4F7E-A808-8599EFF16CCF}" type="sibTrans" cxnId="{996CEF1E-7232-4446-9A5A-0749C76D1BEA}">
      <dgm:prSet/>
      <dgm:spPr/>
      <dgm:t>
        <a:bodyPr/>
        <a:lstStyle/>
        <a:p>
          <a:pPr rtl="1"/>
          <a:endParaRPr lang="he-IL"/>
        </a:p>
      </dgm:t>
    </dgm:pt>
    <dgm:pt modelId="{89ED1B80-DE51-490B-AF03-F842681BCC3A}">
      <dgm:prSet phldrT="[Text]"/>
      <dgm:spPr/>
      <dgm:t>
        <a:bodyPr/>
        <a:lstStyle/>
        <a:p>
          <a:pPr rtl="1"/>
          <a:r>
            <a:rPr lang="en-US" dirty="0"/>
            <a:t>P&amp;RHS Parser</a:t>
          </a:r>
        </a:p>
      </dgm:t>
    </dgm:pt>
    <dgm:pt modelId="{877C9221-0FDB-4997-AB29-0149F7B33165}" type="parTrans" cxnId="{D8F08421-C1F6-4FFC-93BB-5B89D4D24C6A}">
      <dgm:prSet/>
      <dgm:spPr/>
      <dgm:t>
        <a:bodyPr/>
        <a:lstStyle/>
        <a:p>
          <a:pPr rtl="1"/>
          <a:endParaRPr lang="he-IL"/>
        </a:p>
      </dgm:t>
    </dgm:pt>
    <dgm:pt modelId="{D4B607FB-B447-4810-A6F5-672B849ADD76}" type="sibTrans" cxnId="{D8F08421-C1F6-4FFC-93BB-5B89D4D24C6A}">
      <dgm:prSet/>
      <dgm:spPr/>
      <dgm:t>
        <a:bodyPr/>
        <a:lstStyle/>
        <a:p>
          <a:pPr rtl="1"/>
          <a:endParaRPr lang="he-IL"/>
        </a:p>
      </dgm:t>
    </dgm:pt>
    <dgm:pt modelId="{A5B70094-CFC2-4E39-A8C8-574DAAD536BF}">
      <dgm:prSet phldrT="[Text]"/>
      <dgm:spPr/>
      <dgm:t>
        <a:bodyPr/>
        <a:lstStyle/>
        <a:p>
          <a:pPr rtl="1"/>
          <a:r>
            <a:rPr lang="en-US" dirty="0"/>
            <a:t>Rules</a:t>
          </a:r>
        </a:p>
      </dgm:t>
    </dgm:pt>
    <dgm:pt modelId="{6F25561C-E5EE-4290-9AA5-4D3F57D4C11E}" type="parTrans" cxnId="{4A7AACE0-6E3E-446A-8685-5D226215EAEA}">
      <dgm:prSet/>
      <dgm:spPr/>
      <dgm:t>
        <a:bodyPr/>
        <a:lstStyle/>
        <a:p>
          <a:pPr rtl="1"/>
          <a:endParaRPr lang="he-IL"/>
        </a:p>
      </dgm:t>
    </dgm:pt>
    <dgm:pt modelId="{F508FA73-D063-464C-8251-D4F3B6F2D72A}" type="sibTrans" cxnId="{4A7AACE0-6E3E-446A-8685-5D226215EAEA}">
      <dgm:prSet/>
      <dgm:spPr/>
      <dgm:t>
        <a:bodyPr/>
        <a:lstStyle/>
        <a:p>
          <a:pPr rtl="1"/>
          <a:endParaRPr lang="he-IL"/>
        </a:p>
      </dgm:t>
    </dgm:pt>
    <dgm:pt modelId="{8D6A1B95-5DF1-4A5D-9EDA-F1645C64C7E4}">
      <dgm:prSet phldrT="[Text]"/>
      <dgm:spPr/>
      <dgm:t>
        <a:bodyPr/>
        <a:lstStyle/>
        <a:p>
          <a:pPr rtl="1"/>
          <a:r>
            <a:rPr lang="en-US" dirty="0"/>
            <a:t>Transform</a:t>
          </a:r>
        </a:p>
      </dgm:t>
    </dgm:pt>
    <dgm:pt modelId="{8201E510-5817-4244-AB9B-D0CB5828AEDC}" type="parTrans" cxnId="{09E66585-B829-41D9-BEBC-E9BA4A3AF96F}">
      <dgm:prSet/>
      <dgm:spPr/>
      <dgm:t>
        <a:bodyPr/>
        <a:lstStyle/>
        <a:p>
          <a:pPr rtl="1"/>
          <a:endParaRPr lang="he-IL"/>
        </a:p>
      </dgm:t>
    </dgm:pt>
    <dgm:pt modelId="{48EEB1F2-6934-409A-BE1C-2F6B3ED70AC4}" type="sibTrans" cxnId="{09E66585-B829-41D9-BEBC-E9BA4A3AF96F}">
      <dgm:prSet/>
      <dgm:spPr/>
      <dgm:t>
        <a:bodyPr/>
        <a:lstStyle/>
        <a:p>
          <a:pPr rtl="1"/>
          <a:endParaRPr lang="he-IL"/>
        </a:p>
      </dgm:t>
    </dgm:pt>
    <dgm:pt modelId="{591FCAE3-2506-4AD5-A1BA-41867D3F2398}">
      <dgm:prSet phldrT="[Text]"/>
      <dgm:spPr>
        <a:solidFill>
          <a:srgbClr val="00B050"/>
        </a:solidFill>
      </dgm:spPr>
      <dgm:t>
        <a:bodyPr/>
        <a:lstStyle/>
        <a:p>
          <a:pPr rtl="1"/>
          <a:r>
            <a:rPr lang="en-US" dirty="0"/>
            <a:t>Convert to Match Class</a:t>
          </a:r>
          <a:endParaRPr lang="he-IL" dirty="0"/>
        </a:p>
      </dgm:t>
    </dgm:pt>
    <dgm:pt modelId="{3BBCE9B2-324B-46B0-B1BB-21E03985A920}" type="parTrans" cxnId="{77A9CFD5-70F6-42C0-B176-6D7ED5AB9ABC}">
      <dgm:prSet/>
      <dgm:spPr/>
      <dgm:t>
        <a:bodyPr/>
        <a:lstStyle/>
        <a:p>
          <a:pPr rtl="1"/>
          <a:endParaRPr lang="he-IL"/>
        </a:p>
      </dgm:t>
    </dgm:pt>
    <dgm:pt modelId="{1B1D72F5-EF9D-495E-A9CA-55BD29DE01B4}" type="sibTrans" cxnId="{77A9CFD5-70F6-42C0-B176-6D7ED5AB9ABC}">
      <dgm:prSet/>
      <dgm:spPr/>
      <dgm:t>
        <a:bodyPr/>
        <a:lstStyle/>
        <a:p>
          <a:pPr rtl="1"/>
          <a:endParaRPr lang="he-IL"/>
        </a:p>
      </dgm:t>
    </dgm:pt>
    <dgm:pt modelId="{DE1EAB84-32DD-4D78-9FE8-EE6E9C2C7F90}" type="pres">
      <dgm:prSet presAssocID="{23F8E6E4-6ED3-4450-A797-51052B6144B2}" presName="Name0" presStyleCnt="0">
        <dgm:presLayoutVars>
          <dgm:dir/>
          <dgm:animLvl val="lvl"/>
          <dgm:resizeHandles val="exact"/>
        </dgm:presLayoutVars>
      </dgm:prSet>
      <dgm:spPr/>
    </dgm:pt>
    <dgm:pt modelId="{7F4F1F9C-B3D3-48DB-81DC-CA122625353E}" type="pres">
      <dgm:prSet presAssocID="{EA4E53F0-07CD-4FD6-8F43-C33BFC328821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7D79460-BE57-4B2D-84E5-EC49B00EDE76}" type="pres">
      <dgm:prSet presAssocID="{3E2BD483-64C0-4E52-B4A2-240F09ABB409}" presName="parTxOnlySpace" presStyleCnt="0"/>
      <dgm:spPr/>
    </dgm:pt>
    <dgm:pt modelId="{747D3851-334F-40C3-9A86-F7CE84D310A6}" type="pres">
      <dgm:prSet presAssocID="{FC93B967-BC9F-47FD-912F-72102CBDEB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C474BAF-3239-4FFC-91E3-53D4295656BC}" type="pres">
      <dgm:prSet presAssocID="{77878B79-7255-4F7E-A808-8599EFF16CCF}" presName="parTxOnlySpace" presStyleCnt="0"/>
      <dgm:spPr/>
    </dgm:pt>
    <dgm:pt modelId="{DD46E65F-433D-4461-8027-E962B70384B9}" type="pres">
      <dgm:prSet presAssocID="{591FCAE3-2506-4AD5-A1BA-41867D3F2398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9F9961C-0ABC-47C1-B682-7E8E96A1E48F}" type="pres">
      <dgm:prSet presAssocID="{1B1D72F5-EF9D-495E-A9CA-55BD29DE01B4}" presName="parTxOnlySpace" presStyleCnt="0"/>
      <dgm:spPr/>
    </dgm:pt>
    <dgm:pt modelId="{3FCAF00D-FE56-4D98-A97D-A61CD9A461E7}" type="pres">
      <dgm:prSet presAssocID="{89ED1B80-DE51-490B-AF03-F842681BCC3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6CE45412-DB90-441D-AF1B-F8E9626BBA05}" type="pres">
      <dgm:prSet presAssocID="{D4B607FB-B447-4810-A6F5-672B849ADD76}" presName="parTxOnlySpace" presStyleCnt="0"/>
      <dgm:spPr/>
    </dgm:pt>
    <dgm:pt modelId="{D5E71E98-24FA-4579-A0F6-F53B92D96BDF}" type="pres">
      <dgm:prSet presAssocID="{A5B70094-CFC2-4E39-A8C8-574DAAD536BF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FD43812-6595-400E-B7F2-92E28A64A51F}" type="pres">
      <dgm:prSet presAssocID="{F508FA73-D063-464C-8251-D4F3B6F2D72A}" presName="parTxOnlySpace" presStyleCnt="0"/>
      <dgm:spPr/>
    </dgm:pt>
    <dgm:pt modelId="{F800FB41-68C4-4408-A710-2BCC7B06EC36}" type="pres">
      <dgm:prSet presAssocID="{8D6A1B95-5DF1-4A5D-9EDA-F1645C64C7E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2D20B16-3A00-4A00-A641-F693FF1AC810}" type="presOf" srcId="{89ED1B80-DE51-490B-AF03-F842681BCC3A}" destId="{3FCAF00D-FE56-4D98-A97D-A61CD9A461E7}" srcOrd="0" destOrd="0" presId="urn:microsoft.com/office/officeart/2005/8/layout/chevron1"/>
    <dgm:cxn modelId="{996CEF1E-7232-4446-9A5A-0749C76D1BEA}" srcId="{23F8E6E4-6ED3-4450-A797-51052B6144B2}" destId="{FC93B967-BC9F-47FD-912F-72102CBDEB6A}" srcOrd="1" destOrd="0" parTransId="{A3526528-CEFC-4314-9A37-399DAD2BB008}" sibTransId="{77878B79-7255-4F7E-A808-8599EFF16CCF}"/>
    <dgm:cxn modelId="{D8F08421-C1F6-4FFC-93BB-5B89D4D24C6A}" srcId="{23F8E6E4-6ED3-4450-A797-51052B6144B2}" destId="{89ED1B80-DE51-490B-AF03-F842681BCC3A}" srcOrd="3" destOrd="0" parTransId="{877C9221-0FDB-4997-AB29-0149F7B33165}" sibTransId="{D4B607FB-B447-4810-A6F5-672B849ADD76}"/>
    <dgm:cxn modelId="{C6230644-FE07-422C-B95B-8AA269E97459}" type="presOf" srcId="{23F8E6E4-6ED3-4450-A797-51052B6144B2}" destId="{DE1EAB84-32DD-4D78-9FE8-EE6E9C2C7F90}" srcOrd="0" destOrd="0" presId="urn:microsoft.com/office/officeart/2005/8/layout/chevron1"/>
    <dgm:cxn modelId="{DCFA826C-2EF1-4453-994D-D596B055400A}" type="presOf" srcId="{8D6A1B95-5DF1-4A5D-9EDA-F1645C64C7E4}" destId="{F800FB41-68C4-4408-A710-2BCC7B06EC36}" srcOrd="0" destOrd="0" presId="urn:microsoft.com/office/officeart/2005/8/layout/chevron1"/>
    <dgm:cxn modelId="{53506B73-15B4-464B-A4C9-4DD947D27D9A}" srcId="{23F8E6E4-6ED3-4450-A797-51052B6144B2}" destId="{EA4E53F0-07CD-4FD6-8F43-C33BFC328821}" srcOrd="0" destOrd="0" parTransId="{23E069BA-400A-4D93-B1CA-39784969994D}" sibTransId="{3E2BD483-64C0-4E52-B4A2-240F09ABB409}"/>
    <dgm:cxn modelId="{09E66585-B829-41D9-BEBC-E9BA4A3AF96F}" srcId="{23F8E6E4-6ED3-4450-A797-51052B6144B2}" destId="{8D6A1B95-5DF1-4A5D-9EDA-F1645C64C7E4}" srcOrd="5" destOrd="0" parTransId="{8201E510-5817-4244-AB9B-D0CB5828AEDC}" sibTransId="{48EEB1F2-6934-409A-BE1C-2F6B3ED70AC4}"/>
    <dgm:cxn modelId="{3995C18E-C00D-438D-99B8-5C3CEE9367BD}" type="presOf" srcId="{FC93B967-BC9F-47FD-912F-72102CBDEB6A}" destId="{747D3851-334F-40C3-9A86-F7CE84D310A6}" srcOrd="0" destOrd="0" presId="urn:microsoft.com/office/officeart/2005/8/layout/chevron1"/>
    <dgm:cxn modelId="{253936CA-4AFD-41A8-862B-A8756A1033A0}" type="presOf" srcId="{A5B70094-CFC2-4E39-A8C8-574DAAD536BF}" destId="{D5E71E98-24FA-4579-A0F6-F53B92D96BDF}" srcOrd="0" destOrd="0" presId="urn:microsoft.com/office/officeart/2005/8/layout/chevron1"/>
    <dgm:cxn modelId="{60335CCA-5DB2-4EA2-B796-F24111ED6974}" type="presOf" srcId="{EA4E53F0-07CD-4FD6-8F43-C33BFC328821}" destId="{7F4F1F9C-B3D3-48DB-81DC-CA122625353E}" srcOrd="0" destOrd="0" presId="urn:microsoft.com/office/officeart/2005/8/layout/chevron1"/>
    <dgm:cxn modelId="{77A9CFD5-70F6-42C0-B176-6D7ED5AB9ABC}" srcId="{23F8E6E4-6ED3-4450-A797-51052B6144B2}" destId="{591FCAE3-2506-4AD5-A1BA-41867D3F2398}" srcOrd="2" destOrd="0" parTransId="{3BBCE9B2-324B-46B0-B1BB-21E03985A920}" sibTransId="{1B1D72F5-EF9D-495E-A9CA-55BD29DE01B4}"/>
    <dgm:cxn modelId="{4A7AACE0-6E3E-446A-8685-5D226215EAEA}" srcId="{23F8E6E4-6ED3-4450-A797-51052B6144B2}" destId="{A5B70094-CFC2-4E39-A8C8-574DAAD536BF}" srcOrd="4" destOrd="0" parTransId="{6F25561C-E5EE-4290-9AA5-4D3F57D4C11E}" sibTransId="{F508FA73-D063-464C-8251-D4F3B6F2D72A}"/>
    <dgm:cxn modelId="{E983EBF0-A066-4252-88A6-DE6B0761B169}" type="presOf" srcId="{591FCAE3-2506-4AD5-A1BA-41867D3F2398}" destId="{DD46E65F-433D-4461-8027-E962B70384B9}" srcOrd="0" destOrd="0" presId="urn:microsoft.com/office/officeart/2005/8/layout/chevron1"/>
    <dgm:cxn modelId="{F234AAE7-10E2-4F3C-9F75-2AD7FA314334}" type="presParOf" srcId="{DE1EAB84-32DD-4D78-9FE8-EE6E9C2C7F90}" destId="{7F4F1F9C-B3D3-48DB-81DC-CA122625353E}" srcOrd="0" destOrd="0" presId="urn:microsoft.com/office/officeart/2005/8/layout/chevron1"/>
    <dgm:cxn modelId="{17B26054-2FFB-43F1-BE7D-0EF0C65BB465}" type="presParOf" srcId="{DE1EAB84-32DD-4D78-9FE8-EE6E9C2C7F90}" destId="{47D79460-BE57-4B2D-84E5-EC49B00EDE76}" srcOrd="1" destOrd="0" presId="urn:microsoft.com/office/officeart/2005/8/layout/chevron1"/>
    <dgm:cxn modelId="{498613A5-B872-4F0D-A8A2-FC446DBABB7F}" type="presParOf" srcId="{DE1EAB84-32DD-4D78-9FE8-EE6E9C2C7F90}" destId="{747D3851-334F-40C3-9A86-F7CE84D310A6}" srcOrd="2" destOrd="0" presId="urn:microsoft.com/office/officeart/2005/8/layout/chevron1"/>
    <dgm:cxn modelId="{E27BA264-0E55-435C-B0FC-A93266AE1ADD}" type="presParOf" srcId="{DE1EAB84-32DD-4D78-9FE8-EE6E9C2C7F90}" destId="{4C474BAF-3239-4FFC-91E3-53D4295656BC}" srcOrd="3" destOrd="0" presId="urn:microsoft.com/office/officeart/2005/8/layout/chevron1"/>
    <dgm:cxn modelId="{D9B231C6-3C79-4850-B54D-6CEB4C9EA0BF}" type="presParOf" srcId="{DE1EAB84-32DD-4D78-9FE8-EE6E9C2C7F90}" destId="{DD46E65F-433D-4461-8027-E962B70384B9}" srcOrd="4" destOrd="0" presId="urn:microsoft.com/office/officeart/2005/8/layout/chevron1"/>
    <dgm:cxn modelId="{08773D05-B1CC-4931-BA02-19DC57DE7FF4}" type="presParOf" srcId="{DE1EAB84-32DD-4D78-9FE8-EE6E9C2C7F90}" destId="{59F9961C-0ABC-47C1-B682-7E8E96A1E48F}" srcOrd="5" destOrd="0" presId="urn:microsoft.com/office/officeart/2005/8/layout/chevron1"/>
    <dgm:cxn modelId="{7462C60B-043F-4B7A-84A3-65D1EE6745BC}" type="presParOf" srcId="{DE1EAB84-32DD-4D78-9FE8-EE6E9C2C7F90}" destId="{3FCAF00D-FE56-4D98-A97D-A61CD9A461E7}" srcOrd="6" destOrd="0" presId="urn:microsoft.com/office/officeart/2005/8/layout/chevron1"/>
    <dgm:cxn modelId="{1F577573-40EF-4676-B37A-3ED283F8D8DC}" type="presParOf" srcId="{DE1EAB84-32DD-4D78-9FE8-EE6E9C2C7F90}" destId="{6CE45412-DB90-441D-AF1B-F8E9626BBA05}" srcOrd="7" destOrd="0" presId="urn:microsoft.com/office/officeart/2005/8/layout/chevron1"/>
    <dgm:cxn modelId="{B961EB49-6834-4AFA-B004-ADFA7767E65D}" type="presParOf" srcId="{DE1EAB84-32DD-4D78-9FE8-EE6E9C2C7F90}" destId="{D5E71E98-24FA-4579-A0F6-F53B92D96BDF}" srcOrd="8" destOrd="0" presId="urn:microsoft.com/office/officeart/2005/8/layout/chevron1"/>
    <dgm:cxn modelId="{6C81F139-6A25-445F-935D-391890AB4296}" type="presParOf" srcId="{DE1EAB84-32DD-4D78-9FE8-EE6E9C2C7F90}" destId="{5FD43812-6595-400E-B7F2-92E28A64A51F}" srcOrd="9" destOrd="0" presId="urn:microsoft.com/office/officeart/2005/8/layout/chevron1"/>
    <dgm:cxn modelId="{8ED025C2-80D3-416A-8CAE-19F6F9D7B657}" type="presParOf" srcId="{DE1EAB84-32DD-4D78-9FE8-EE6E9C2C7F90}" destId="{F800FB41-68C4-4408-A710-2BCC7B06EC3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F8E6E4-6ED3-4450-A797-51052B6144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A4E53F0-07CD-4FD6-8F43-C33BFC328821}">
      <dgm:prSet phldrT="[Text]"/>
      <dgm:spPr>
        <a:solidFill>
          <a:srgbClr val="00B050"/>
        </a:solidFill>
      </dgm:spPr>
      <dgm:t>
        <a:bodyPr/>
        <a:lstStyle/>
        <a:p>
          <a:pPr rtl="1"/>
          <a:r>
            <a:rPr lang="en-US" dirty="0"/>
            <a:t>LHS Parser</a:t>
          </a:r>
          <a:endParaRPr lang="he-IL" dirty="0"/>
        </a:p>
      </dgm:t>
    </dgm:pt>
    <dgm:pt modelId="{23E069BA-400A-4D93-B1CA-39784969994D}" type="parTrans" cxnId="{53506B73-15B4-464B-A4C9-4DD947D27D9A}">
      <dgm:prSet/>
      <dgm:spPr/>
      <dgm:t>
        <a:bodyPr/>
        <a:lstStyle/>
        <a:p>
          <a:pPr rtl="1"/>
          <a:endParaRPr lang="he-IL"/>
        </a:p>
      </dgm:t>
    </dgm:pt>
    <dgm:pt modelId="{3E2BD483-64C0-4E52-B4A2-240F09ABB409}" type="sibTrans" cxnId="{53506B73-15B4-464B-A4C9-4DD947D27D9A}">
      <dgm:prSet/>
      <dgm:spPr/>
      <dgm:t>
        <a:bodyPr/>
        <a:lstStyle/>
        <a:p>
          <a:pPr rtl="1"/>
          <a:endParaRPr lang="he-IL"/>
        </a:p>
      </dgm:t>
    </dgm:pt>
    <dgm:pt modelId="{FC93B967-BC9F-47FD-912F-72102CBDEB6A}">
      <dgm:prSet phldrT="[Text]"/>
      <dgm:spPr/>
      <dgm:t>
        <a:bodyPr/>
        <a:lstStyle/>
        <a:p>
          <a:pPr rtl="1"/>
          <a:r>
            <a:rPr lang="en-US" dirty="0"/>
            <a:t>Matcher</a:t>
          </a:r>
          <a:endParaRPr lang="he-IL" dirty="0"/>
        </a:p>
      </dgm:t>
    </dgm:pt>
    <dgm:pt modelId="{A3526528-CEFC-4314-9A37-399DAD2BB008}" type="parTrans" cxnId="{996CEF1E-7232-4446-9A5A-0749C76D1BEA}">
      <dgm:prSet/>
      <dgm:spPr/>
      <dgm:t>
        <a:bodyPr/>
        <a:lstStyle/>
        <a:p>
          <a:pPr rtl="1"/>
          <a:endParaRPr lang="he-IL"/>
        </a:p>
      </dgm:t>
    </dgm:pt>
    <dgm:pt modelId="{77878B79-7255-4F7E-A808-8599EFF16CCF}" type="sibTrans" cxnId="{996CEF1E-7232-4446-9A5A-0749C76D1BEA}">
      <dgm:prSet/>
      <dgm:spPr/>
      <dgm:t>
        <a:bodyPr/>
        <a:lstStyle/>
        <a:p>
          <a:pPr rtl="1"/>
          <a:endParaRPr lang="he-IL"/>
        </a:p>
      </dgm:t>
    </dgm:pt>
    <dgm:pt modelId="{89ED1B80-DE51-490B-AF03-F842681BCC3A}">
      <dgm:prSet phldrT="[Text]"/>
      <dgm:spPr/>
      <dgm:t>
        <a:bodyPr/>
        <a:lstStyle/>
        <a:p>
          <a:pPr rtl="1"/>
          <a:r>
            <a:rPr lang="en-US" dirty="0"/>
            <a:t>P&amp;RHS Parser</a:t>
          </a:r>
        </a:p>
      </dgm:t>
    </dgm:pt>
    <dgm:pt modelId="{877C9221-0FDB-4997-AB29-0149F7B33165}" type="parTrans" cxnId="{D8F08421-C1F6-4FFC-93BB-5B89D4D24C6A}">
      <dgm:prSet/>
      <dgm:spPr/>
      <dgm:t>
        <a:bodyPr/>
        <a:lstStyle/>
        <a:p>
          <a:pPr rtl="1"/>
          <a:endParaRPr lang="he-IL"/>
        </a:p>
      </dgm:t>
    </dgm:pt>
    <dgm:pt modelId="{D4B607FB-B447-4810-A6F5-672B849ADD76}" type="sibTrans" cxnId="{D8F08421-C1F6-4FFC-93BB-5B89D4D24C6A}">
      <dgm:prSet/>
      <dgm:spPr/>
      <dgm:t>
        <a:bodyPr/>
        <a:lstStyle/>
        <a:p>
          <a:pPr rtl="1"/>
          <a:endParaRPr lang="he-IL"/>
        </a:p>
      </dgm:t>
    </dgm:pt>
    <dgm:pt modelId="{A5B70094-CFC2-4E39-A8C8-574DAAD536BF}">
      <dgm:prSet phldrT="[Text]"/>
      <dgm:spPr/>
      <dgm:t>
        <a:bodyPr/>
        <a:lstStyle/>
        <a:p>
          <a:pPr rtl="1"/>
          <a:r>
            <a:rPr lang="en-US" dirty="0"/>
            <a:t>Rules</a:t>
          </a:r>
        </a:p>
      </dgm:t>
    </dgm:pt>
    <dgm:pt modelId="{6F25561C-E5EE-4290-9AA5-4D3F57D4C11E}" type="parTrans" cxnId="{4A7AACE0-6E3E-446A-8685-5D226215EAEA}">
      <dgm:prSet/>
      <dgm:spPr/>
      <dgm:t>
        <a:bodyPr/>
        <a:lstStyle/>
        <a:p>
          <a:pPr rtl="1"/>
          <a:endParaRPr lang="he-IL"/>
        </a:p>
      </dgm:t>
    </dgm:pt>
    <dgm:pt modelId="{F508FA73-D063-464C-8251-D4F3B6F2D72A}" type="sibTrans" cxnId="{4A7AACE0-6E3E-446A-8685-5D226215EAEA}">
      <dgm:prSet/>
      <dgm:spPr/>
      <dgm:t>
        <a:bodyPr/>
        <a:lstStyle/>
        <a:p>
          <a:pPr rtl="1"/>
          <a:endParaRPr lang="he-IL"/>
        </a:p>
      </dgm:t>
    </dgm:pt>
    <dgm:pt modelId="{8D6A1B95-5DF1-4A5D-9EDA-F1645C64C7E4}">
      <dgm:prSet phldrT="[Text]"/>
      <dgm:spPr/>
      <dgm:t>
        <a:bodyPr/>
        <a:lstStyle/>
        <a:p>
          <a:pPr rtl="1"/>
          <a:r>
            <a:rPr lang="en-US" dirty="0"/>
            <a:t>Transform</a:t>
          </a:r>
        </a:p>
      </dgm:t>
    </dgm:pt>
    <dgm:pt modelId="{8201E510-5817-4244-AB9B-D0CB5828AEDC}" type="parTrans" cxnId="{09E66585-B829-41D9-BEBC-E9BA4A3AF96F}">
      <dgm:prSet/>
      <dgm:spPr/>
      <dgm:t>
        <a:bodyPr/>
        <a:lstStyle/>
        <a:p>
          <a:pPr rtl="1"/>
          <a:endParaRPr lang="he-IL"/>
        </a:p>
      </dgm:t>
    </dgm:pt>
    <dgm:pt modelId="{48EEB1F2-6934-409A-BE1C-2F6B3ED70AC4}" type="sibTrans" cxnId="{09E66585-B829-41D9-BEBC-E9BA4A3AF96F}">
      <dgm:prSet/>
      <dgm:spPr/>
      <dgm:t>
        <a:bodyPr/>
        <a:lstStyle/>
        <a:p>
          <a:pPr rtl="1"/>
          <a:endParaRPr lang="he-IL"/>
        </a:p>
      </dgm:t>
    </dgm:pt>
    <dgm:pt modelId="{DE1EAB84-32DD-4D78-9FE8-EE6E9C2C7F90}" type="pres">
      <dgm:prSet presAssocID="{23F8E6E4-6ED3-4450-A797-51052B6144B2}" presName="Name0" presStyleCnt="0">
        <dgm:presLayoutVars>
          <dgm:dir/>
          <dgm:animLvl val="lvl"/>
          <dgm:resizeHandles val="exact"/>
        </dgm:presLayoutVars>
      </dgm:prSet>
      <dgm:spPr/>
    </dgm:pt>
    <dgm:pt modelId="{7F4F1F9C-B3D3-48DB-81DC-CA122625353E}" type="pres">
      <dgm:prSet presAssocID="{EA4E53F0-07CD-4FD6-8F43-C33BFC32882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7D79460-BE57-4B2D-84E5-EC49B00EDE76}" type="pres">
      <dgm:prSet presAssocID="{3E2BD483-64C0-4E52-B4A2-240F09ABB409}" presName="parTxOnlySpace" presStyleCnt="0"/>
      <dgm:spPr/>
    </dgm:pt>
    <dgm:pt modelId="{747D3851-334F-40C3-9A86-F7CE84D310A6}" type="pres">
      <dgm:prSet presAssocID="{FC93B967-BC9F-47FD-912F-72102CBDEB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C474BAF-3239-4FFC-91E3-53D4295656BC}" type="pres">
      <dgm:prSet presAssocID="{77878B79-7255-4F7E-A808-8599EFF16CCF}" presName="parTxOnlySpace" presStyleCnt="0"/>
      <dgm:spPr/>
    </dgm:pt>
    <dgm:pt modelId="{3FCAF00D-FE56-4D98-A97D-A61CD9A461E7}" type="pres">
      <dgm:prSet presAssocID="{89ED1B80-DE51-490B-AF03-F842681BCC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CE45412-DB90-441D-AF1B-F8E9626BBA05}" type="pres">
      <dgm:prSet presAssocID="{D4B607FB-B447-4810-A6F5-672B849ADD76}" presName="parTxOnlySpace" presStyleCnt="0"/>
      <dgm:spPr/>
    </dgm:pt>
    <dgm:pt modelId="{D5E71E98-24FA-4579-A0F6-F53B92D96BDF}" type="pres">
      <dgm:prSet presAssocID="{A5B70094-CFC2-4E39-A8C8-574DAAD536B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FD43812-6595-400E-B7F2-92E28A64A51F}" type="pres">
      <dgm:prSet presAssocID="{F508FA73-D063-464C-8251-D4F3B6F2D72A}" presName="parTxOnlySpace" presStyleCnt="0"/>
      <dgm:spPr/>
    </dgm:pt>
    <dgm:pt modelId="{F800FB41-68C4-4408-A710-2BCC7B06EC36}" type="pres">
      <dgm:prSet presAssocID="{8D6A1B95-5DF1-4A5D-9EDA-F1645C64C7E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2D20B16-3A00-4A00-A641-F693FF1AC810}" type="presOf" srcId="{89ED1B80-DE51-490B-AF03-F842681BCC3A}" destId="{3FCAF00D-FE56-4D98-A97D-A61CD9A461E7}" srcOrd="0" destOrd="0" presId="urn:microsoft.com/office/officeart/2005/8/layout/chevron1"/>
    <dgm:cxn modelId="{996CEF1E-7232-4446-9A5A-0749C76D1BEA}" srcId="{23F8E6E4-6ED3-4450-A797-51052B6144B2}" destId="{FC93B967-BC9F-47FD-912F-72102CBDEB6A}" srcOrd="1" destOrd="0" parTransId="{A3526528-CEFC-4314-9A37-399DAD2BB008}" sibTransId="{77878B79-7255-4F7E-A808-8599EFF16CCF}"/>
    <dgm:cxn modelId="{D8F08421-C1F6-4FFC-93BB-5B89D4D24C6A}" srcId="{23F8E6E4-6ED3-4450-A797-51052B6144B2}" destId="{89ED1B80-DE51-490B-AF03-F842681BCC3A}" srcOrd="2" destOrd="0" parTransId="{877C9221-0FDB-4997-AB29-0149F7B33165}" sibTransId="{D4B607FB-B447-4810-A6F5-672B849ADD76}"/>
    <dgm:cxn modelId="{C6230644-FE07-422C-B95B-8AA269E97459}" type="presOf" srcId="{23F8E6E4-6ED3-4450-A797-51052B6144B2}" destId="{DE1EAB84-32DD-4D78-9FE8-EE6E9C2C7F90}" srcOrd="0" destOrd="0" presId="urn:microsoft.com/office/officeart/2005/8/layout/chevron1"/>
    <dgm:cxn modelId="{DCFA826C-2EF1-4453-994D-D596B055400A}" type="presOf" srcId="{8D6A1B95-5DF1-4A5D-9EDA-F1645C64C7E4}" destId="{F800FB41-68C4-4408-A710-2BCC7B06EC36}" srcOrd="0" destOrd="0" presId="urn:microsoft.com/office/officeart/2005/8/layout/chevron1"/>
    <dgm:cxn modelId="{53506B73-15B4-464B-A4C9-4DD947D27D9A}" srcId="{23F8E6E4-6ED3-4450-A797-51052B6144B2}" destId="{EA4E53F0-07CD-4FD6-8F43-C33BFC328821}" srcOrd="0" destOrd="0" parTransId="{23E069BA-400A-4D93-B1CA-39784969994D}" sibTransId="{3E2BD483-64C0-4E52-B4A2-240F09ABB409}"/>
    <dgm:cxn modelId="{09E66585-B829-41D9-BEBC-E9BA4A3AF96F}" srcId="{23F8E6E4-6ED3-4450-A797-51052B6144B2}" destId="{8D6A1B95-5DF1-4A5D-9EDA-F1645C64C7E4}" srcOrd="4" destOrd="0" parTransId="{8201E510-5817-4244-AB9B-D0CB5828AEDC}" sibTransId="{48EEB1F2-6934-409A-BE1C-2F6B3ED70AC4}"/>
    <dgm:cxn modelId="{3995C18E-C00D-438D-99B8-5C3CEE9367BD}" type="presOf" srcId="{FC93B967-BC9F-47FD-912F-72102CBDEB6A}" destId="{747D3851-334F-40C3-9A86-F7CE84D310A6}" srcOrd="0" destOrd="0" presId="urn:microsoft.com/office/officeart/2005/8/layout/chevron1"/>
    <dgm:cxn modelId="{253936CA-4AFD-41A8-862B-A8756A1033A0}" type="presOf" srcId="{A5B70094-CFC2-4E39-A8C8-574DAAD536BF}" destId="{D5E71E98-24FA-4579-A0F6-F53B92D96BDF}" srcOrd="0" destOrd="0" presId="urn:microsoft.com/office/officeart/2005/8/layout/chevron1"/>
    <dgm:cxn modelId="{60335CCA-5DB2-4EA2-B796-F24111ED6974}" type="presOf" srcId="{EA4E53F0-07CD-4FD6-8F43-C33BFC328821}" destId="{7F4F1F9C-B3D3-48DB-81DC-CA122625353E}" srcOrd="0" destOrd="0" presId="urn:microsoft.com/office/officeart/2005/8/layout/chevron1"/>
    <dgm:cxn modelId="{4A7AACE0-6E3E-446A-8685-5D226215EAEA}" srcId="{23F8E6E4-6ED3-4450-A797-51052B6144B2}" destId="{A5B70094-CFC2-4E39-A8C8-574DAAD536BF}" srcOrd="3" destOrd="0" parTransId="{6F25561C-E5EE-4290-9AA5-4D3F57D4C11E}" sibTransId="{F508FA73-D063-464C-8251-D4F3B6F2D72A}"/>
    <dgm:cxn modelId="{F234AAE7-10E2-4F3C-9F75-2AD7FA314334}" type="presParOf" srcId="{DE1EAB84-32DD-4D78-9FE8-EE6E9C2C7F90}" destId="{7F4F1F9C-B3D3-48DB-81DC-CA122625353E}" srcOrd="0" destOrd="0" presId="urn:microsoft.com/office/officeart/2005/8/layout/chevron1"/>
    <dgm:cxn modelId="{17B26054-2FFB-43F1-BE7D-0EF0C65BB465}" type="presParOf" srcId="{DE1EAB84-32DD-4D78-9FE8-EE6E9C2C7F90}" destId="{47D79460-BE57-4B2D-84E5-EC49B00EDE76}" srcOrd="1" destOrd="0" presId="urn:microsoft.com/office/officeart/2005/8/layout/chevron1"/>
    <dgm:cxn modelId="{498613A5-B872-4F0D-A8A2-FC446DBABB7F}" type="presParOf" srcId="{DE1EAB84-32DD-4D78-9FE8-EE6E9C2C7F90}" destId="{747D3851-334F-40C3-9A86-F7CE84D310A6}" srcOrd="2" destOrd="0" presId="urn:microsoft.com/office/officeart/2005/8/layout/chevron1"/>
    <dgm:cxn modelId="{E27BA264-0E55-435C-B0FC-A93266AE1ADD}" type="presParOf" srcId="{DE1EAB84-32DD-4D78-9FE8-EE6E9C2C7F90}" destId="{4C474BAF-3239-4FFC-91E3-53D4295656BC}" srcOrd="3" destOrd="0" presId="urn:microsoft.com/office/officeart/2005/8/layout/chevron1"/>
    <dgm:cxn modelId="{7462C60B-043F-4B7A-84A3-65D1EE6745BC}" type="presParOf" srcId="{DE1EAB84-32DD-4D78-9FE8-EE6E9C2C7F90}" destId="{3FCAF00D-FE56-4D98-A97D-A61CD9A461E7}" srcOrd="4" destOrd="0" presId="urn:microsoft.com/office/officeart/2005/8/layout/chevron1"/>
    <dgm:cxn modelId="{1F577573-40EF-4676-B37A-3ED283F8D8DC}" type="presParOf" srcId="{DE1EAB84-32DD-4D78-9FE8-EE6E9C2C7F90}" destId="{6CE45412-DB90-441D-AF1B-F8E9626BBA05}" srcOrd="5" destOrd="0" presId="urn:microsoft.com/office/officeart/2005/8/layout/chevron1"/>
    <dgm:cxn modelId="{B961EB49-6834-4AFA-B004-ADFA7767E65D}" type="presParOf" srcId="{DE1EAB84-32DD-4D78-9FE8-EE6E9C2C7F90}" destId="{D5E71E98-24FA-4579-A0F6-F53B92D96BDF}" srcOrd="6" destOrd="0" presId="urn:microsoft.com/office/officeart/2005/8/layout/chevron1"/>
    <dgm:cxn modelId="{6C81F139-6A25-445F-935D-391890AB4296}" type="presParOf" srcId="{DE1EAB84-32DD-4D78-9FE8-EE6E9C2C7F90}" destId="{5FD43812-6595-400E-B7F2-92E28A64A51F}" srcOrd="7" destOrd="0" presId="urn:microsoft.com/office/officeart/2005/8/layout/chevron1"/>
    <dgm:cxn modelId="{8ED025C2-80D3-416A-8CAE-19F6F9D7B657}" type="presParOf" srcId="{DE1EAB84-32DD-4D78-9FE8-EE6E9C2C7F90}" destId="{F800FB41-68C4-4408-A710-2BCC7B06EC3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F8E6E4-6ED3-4450-A797-51052B6144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A4E53F0-07CD-4FD6-8F43-C33BFC328821}">
      <dgm:prSet phldrT="[Text]"/>
      <dgm:spPr>
        <a:solidFill>
          <a:srgbClr val="1CADE4"/>
        </a:solidFill>
      </dgm:spPr>
      <dgm:t>
        <a:bodyPr/>
        <a:lstStyle/>
        <a:p>
          <a:pPr rtl="1"/>
          <a:r>
            <a:rPr lang="en-US" dirty="0"/>
            <a:t>LHS Parser</a:t>
          </a:r>
          <a:endParaRPr lang="he-IL" dirty="0"/>
        </a:p>
      </dgm:t>
    </dgm:pt>
    <dgm:pt modelId="{23E069BA-400A-4D93-B1CA-39784969994D}" type="parTrans" cxnId="{53506B73-15B4-464B-A4C9-4DD947D27D9A}">
      <dgm:prSet/>
      <dgm:spPr/>
      <dgm:t>
        <a:bodyPr/>
        <a:lstStyle/>
        <a:p>
          <a:pPr rtl="1"/>
          <a:endParaRPr lang="he-IL"/>
        </a:p>
      </dgm:t>
    </dgm:pt>
    <dgm:pt modelId="{3E2BD483-64C0-4E52-B4A2-240F09ABB409}" type="sibTrans" cxnId="{53506B73-15B4-464B-A4C9-4DD947D27D9A}">
      <dgm:prSet/>
      <dgm:spPr/>
      <dgm:t>
        <a:bodyPr/>
        <a:lstStyle/>
        <a:p>
          <a:pPr rtl="1"/>
          <a:endParaRPr lang="he-IL"/>
        </a:p>
      </dgm:t>
    </dgm:pt>
    <dgm:pt modelId="{FC93B967-BC9F-47FD-912F-72102CBDEB6A}">
      <dgm:prSet phldrT="[Text]"/>
      <dgm:spPr>
        <a:solidFill>
          <a:srgbClr val="00B050"/>
        </a:solidFill>
      </dgm:spPr>
      <dgm:t>
        <a:bodyPr/>
        <a:lstStyle/>
        <a:p>
          <a:pPr rtl="1"/>
          <a:r>
            <a:rPr lang="en-US" dirty="0"/>
            <a:t>Matcher</a:t>
          </a:r>
          <a:endParaRPr lang="he-IL" dirty="0"/>
        </a:p>
      </dgm:t>
    </dgm:pt>
    <dgm:pt modelId="{A3526528-CEFC-4314-9A37-399DAD2BB008}" type="parTrans" cxnId="{996CEF1E-7232-4446-9A5A-0749C76D1BEA}">
      <dgm:prSet/>
      <dgm:spPr/>
      <dgm:t>
        <a:bodyPr/>
        <a:lstStyle/>
        <a:p>
          <a:pPr rtl="1"/>
          <a:endParaRPr lang="he-IL"/>
        </a:p>
      </dgm:t>
    </dgm:pt>
    <dgm:pt modelId="{77878B79-7255-4F7E-A808-8599EFF16CCF}" type="sibTrans" cxnId="{996CEF1E-7232-4446-9A5A-0749C76D1BEA}">
      <dgm:prSet/>
      <dgm:spPr/>
      <dgm:t>
        <a:bodyPr/>
        <a:lstStyle/>
        <a:p>
          <a:pPr rtl="1"/>
          <a:endParaRPr lang="he-IL"/>
        </a:p>
      </dgm:t>
    </dgm:pt>
    <dgm:pt modelId="{89ED1B80-DE51-490B-AF03-F842681BCC3A}">
      <dgm:prSet phldrT="[Text]"/>
      <dgm:spPr/>
      <dgm:t>
        <a:bodyPr/>
        <a:lstStyle/>
        <a:p>
          <a:pPr rtl="1"/>
          <a:r>
            <a:rPr lang="en-US" dirty="0"/>
            <a:t>P&amp;RHS Parser</a:t>
          </a:r>
        </a:p>
      </dgm:t>
    </dgm:pt>
    <dgm:pt modelId="{877C9221-0FDB-4997-AB29-0149F7B33165}" type="parTrans" cxnId="{D8F08421-C1F6-4FFC-93BB-5B89D4D24C6A}">
      <dgm:prSet/>
      <dgm:spPr/>
      <dgm:t>
        <a:bodyPr/>
        <a:lstStyle/>
        <a:p>
          <a:pPr rtl="1"/>
          <a:endParaRPr lang="he-IL"/>
        </a:p>
      </dgm:t>
    </dgm:pt>
    <dgm:pt modelId="{D4B607FB-B447-4810-A6F5-672B849ADD76}" type="sibTrans" cxnId="{D8F08421-C1F6-4FFC-93BB-5B89D4D24C6A}">
      <dgm:prSet/>
      <dgm:spPr/>
      <dgm:t>
        <a:bodyPr/>
        <a:lstStyle/>
        <a:p>
          <a:pPr rtl="1"/>
          <a:endParaRPr lang="he-IL"/>
        </a:p>
      </dgm:t>
    </dgm:pt>
    <dgm:pt modelId="{A5B70094-CFC2-4E39-A8C8-574DAAD536BF}">
      <dgm:prSet phldrT="[Text]"/>
      <dgm:spPr/>
      <dgm:t>
        <a:bodyPr/>
        <a:lstStyle/>
        <a:p>
          <a:pPr rtl="1"/>
          <a:r>
            <a:rPr lang="en-US" dirty="0"/>
            <a:t>Rules</a:t>
          </a:r>
        </a:p>
      </dgm:t>
    </dgm:pt>
    <dgm:pt modelId="{6F25561C-E5EE-4290-9AA5-4D3F57D4C11E}" type="parTrans" cxnId="{4A7AACE0-6E3E-446A-8685-5D226215EAEA}">
      <dgm:prSet/>
      <dgm:spPr/>
      <dgm:t>
        <a:bodyPr/>
        <a:lstStyle/>
        <a:p>
          <a:pPr rtl="1"/>
          <a:endParaRPr lang="he-IL"/>
        </a:p>
      </dgm:t>
    </dgm:pt>
    <dgm:pt modelId="{F508FA73-D063-464C-8251-D4F3B6F2D72A}" type="sibTrans" cxnId="{4A7AACE0-6E3E-446A-8685-5D226215EAEA}">
      <dgm:prSet/>
      <dgm:spPr/>
      <dgm:t>
        <a:bodyPr/>
        <a:lstStyle/>
        <a:p>
          <a:pPr rtl="1"/>
          <a:endParaRPr lang="he-IL"/>
        </a:p>
      </dgm:t>
    </dgm:pt>
    <dgm:pt modelId="{8D6A1B95-5DF1-4A5D-9EDA-F1645C64C7E4}">
      <dgm:prSet phldrT="[Text]"/>
      <dgm:spPr/>
      <dgm:t>
        <a:bodyPr/>
        <a:lstStyle/>
        <a:p>
          <a:pPr rtl="1"/>
          <a:r>
            <a:rPr lang="en-US" dirty="0"/>
            <a:t>Transform</a:t>
          </a:r>
        </a:p>
      </dgm:t>
    </dgm:pt>
    <dgm:pt modelId="{8201E510-5817-4244-AB9B-D0CB5828AEDC}" type="parTrans" cxnId="{09E66585-B829-41D9-BEBC-E9BA4A3AF96F}">
      <dgm:prSet/>
      <dgm:spPr/>
      <dgm:t>
        <a:bodyPr/>
        <a:lstStyle/>
        <a:p>
          <a:pPr rtl="1"/>
          <a:endParaRPr lang="he-IL"/>
        </a:p>
      </dgm:t>
    </dgm:pt>
    <dgm:pt modelId="{48EEB1F2-6934-409A-BE1C-2F6B3ED70AC4}" type="sibTrans" cxnId="{09E66585-B829-41D9-BEBC-E9BA4A3AF96F}">
      <dgm:prSet/>
      <dgm:spPr/>
      <dgm:t>
        <a:bodyPr/>
        <a:lstStyle/>
        <a:p>
          <a:pPr rtl="1"/>
          <a:endParaRPr lang="he-IL"/>
        </a:p>
      </dgm:t>
    </dgm:pt>
    <dgm:pt modelId="{DE1EAB84-32DD-4D78-9FE8-EE6E9C2C7F90}" type="pres">
      <dgm:prSet presAssocID="{23F8E6E4-6ED3-4450-A797-51052B6144B2}" presName="Name0" presStyleCnt="0">
        <dgm:presLayoutVars>
          <dgm:dir/>
          <dgm:animLvl val="lvl"/>
          <dgm:resizeHandles val="exact"/>
        </dgm:presLayoutVars>
      </dgm:prSet>
      <dgm:spPr/>
    </dgm:pt>
    <dgm:pt modelId="{7F4F1F9C-B3D3-48DB-81DC-CA122625353E}" type="pres">
      <dgm:prSet presAssocID="{EA4E53F0-07CD-4FD6-8F43-C33BFC32882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7D79460-BE57-4B2D-84E5-EC49B00EDE76}" type="pres">
      <dgm:prSet presAssocID="{3E2BD483-64C0-4E52-B4A2-240F09ABB409}" presName="parTxOnlySpace" presStyleCnt="0"/>
      <dgm:spPr/>
    </dgm:pt>
    <dgm:pt modelId="{747D3851-334F-40C3-9A86-F7CE84D310A6}" type="pres">
      <dgm:prSet presAssocID="{FC93B967-BC9F-47FD-912F-72102CBDEB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C474BAF-3239-4FFC-91E3-53D4295656BC}" type="pres">
      <dgm:prSet presAssocID="{77878B79-7255-4F7E-A808-8599EFF16CCF}" presName="parTxOnlySpace" presStyleCnt="0"/>
      <dgm:spPr/>
    </dgm:pt>
    <dgm:pt modelId="{3FCAF00D-FE56-4D98-A97D-A61CD9A461E7}" type="pres">
      <dgm:prSet presAssocID="{89ED1B80-DE51-490B-AF03-F842681BCC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CE45412-DB90-441D-AF1B-F8E9626BBA05}" type="pres">
      <dgm:prSet presAssocID="{D4B607FB-B447-4810-A6F5-672B849ADD76}" presName="parTxOnlySpace" presStyleCnt="0"/>
      <dgm:spPr/>
    </dgm:pt>
    <dgm:pt modelId="{D5E71E98-24FA-4579-A0F6-F53B92D96BDF}" type="pres">
      <dgm:prSet presAssocID="{A5B70094-CFC2-4E39-A8C8-574DAAD536B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FD43812-6595-400E-B7F2-92E28A64A51F}" type="pres">
      <dgm:prSet presAssocID="{F508FA73-D063-464C-8251-D4F3B6F2D72A}" presName="parTxOnlySpace" presStyleCnt="0"/>
      <dgm:spPr/>
    </dgm:pt>
    <dgm:pt modelId="{F800FB41-68C4-4408-A710-2BCC7B06EC36}" type="pres">
      <dgm:prSet presAssocID="{8D6A1B95-5DF1-4A5D-9EDA-F1645C64C7E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2D20B16-3A00-4A00-A641-F693FF1AC810}" type="presOf" srcId="{89ED1B80-DE51-490B-AF03-F842681BCC3A}" destId="{3FCAF00D-FE56-4D98-A97D-A61CD9A461E7}" srcOrd="0" destOrd="0" presId="urn:microsoft.com/office/officeart/2005/8/layout/chevron1"/>
    <dgm:cxn modelId="{996CEF1E-7232-4446-9A5A-0749C76D1BEA}" srcId="{23F8E6E4-6ED3-4450-A797-51052B6144B2}" destId="{FC93B967-BC9F-47FD-912F-72102CBDEB6A}" srcOrd="1" destOrd="0" parTransId="{A3526528-CEFC-4314-9A37-399DAD2BB008}" sibTransId="{77878B79-7255-4F7E-A808-8599EFF16CCF}"/>
    <dgm:cxn modelId="{D8F08421-C1F6-4FFC-93BB-5B89D4D24C6A}" srcId="{23F8E6E4-6ED3-4450-A797-51052B6144B2}" destId="{89ED1B80-DE51-490B-AF03-F842681BCC3A}" srcOrd="2" destOrd="0" parTransId="{877C9221-0FDB-4997-AB29-0149F7B33165}" sibTransId="{D4B607FB-B447-4810-A6F5-672B849ADD76}"/>
    <dgm:cxn modelId="{C6230644-FE07-422C-B95B-8AA269E97459}" type="presOf" srcId="{23F8E6E4-6ED3-4450-A797-51052B6144B2}" destId="{DE1EAB84-32DD-4D78-9FE8-EE6E9C2C7F90}" srcOrd="0" destOrd="0" presId="urn:microsoft.com/office/officeart/2005/8/layout/chevron1"/>
    <dgm:cxn modelId="{DCFA826C-2EF1-4453-994D-D596B055400A}" type="presOf" srcId="{8D6A1B95-5DF1-4A5D-9EDA-F1645C64C7E4}" destId="{F800FB41-68C4-4408-A710-2BCC7B06EC36}" srcOrd="0" destOrd="0" presId="urn:microsoft.com/office/officeart/2005/8/layout/chevron1"/>
    <dgm:cxn modelId="{53506B73-15B4-464B-A4C9-4DD947D27D9A}" srcId="{23F8E6E4-6ED3-4450-A797-51052B6144B2}" destId="{EA4E53F0-07CD-4FD6-8F43-C33BFC328821}" srcOrd="0" destOrd="0" parTransId="{23E069BA-400A-4D93-B1CA-39784969994D}" sibTransId="{3E2BD483-64C0-4E52-B4A2-240F09ABB409}"/>
    <dgm:cxn modelId="{09E66585-B829-41D9-BEBC-E9BA4A3AF96F}" srcId="{23F8E6E4-6ED3-4450-A797-51052B6144B2}" destId="{8D6A1B95-5DF1-4A5D-9EDA-F1645C64C7E4}" srcOrd="4" destOrd="0" parTransId="{8201E510-5817-4244-AB9B-D0CB5828AEDC}" sibTransId="{48EEB1F2-6934-409A-BE1C-2F6B3ED70AC4}"/>
    <dgm:cxn modelId="{3995C18E-C00D-438D-99B8-5C3CEE9367BD}" type="presOf" srcId="{FC93B967-BC9F-47FD-912F-72102CBDEB6A}" destId="{747D3851-334F-40C3-9A86-F7CE84D310A6}" srcOrd="0" destOrd="0" presId="urn:microsoft.com/office/officeart/2005/8/layout/chevron1"/>
    <dgm:cxn modelId="{253936CA-4AFD-41A8-862B-A8756A1033A0}" type="presOf" srcId="{A5B70094-CFC2-4E39-A8C8-574DAAD536BF}" destId="{D5E71E98-24FA-4579-A0F6-F53B92D96BDF}" srcOrd="0" destOrd="0" presId="urn:microsoft.com/office/officeart/2005/8/layout/chevron1"/>
    <dgm:cxn modelId="{60335CCA-5DB2-4EA2-B796-F24111ED6974}" type="presOf" srcId="{EA4E53F0-07CD-4FD6-8F43-C33BFC328821}" destId="{7F4F1F9C-B3D3-48DB-81DC-CA122625353E}" srcOrd="0" destOrd="0" presId="urn:microsoft.com/office/officeart/2005/8/layout/chevron1"/>
    <dgm:cxn modelId="{4A7AACE0-6E3E-446A-8685-5D226215EAEA}" srcId="{23F8E6E4-6ED3-4450-A797-51052B6144B2}" destId="{A5B70094-CFC2-4E39-A8C8-574DAAD536BF}" srcOrd="3" destOrd="0" parTransId="{6F25561C-E5EE-4290-9AA5-4D3F57D4C11E}" sibTransId="{F508FA73-D063-464C-8251-D4F3B6F2D72A}"/>
    <dgm:cxn modelId="{F234AAE7-10E2-4F3C-9F75-2AD7FA314334}" type="presParOf" srcId="{DE1EAB84-32DD-4D78-9FE8-EE6E9C2C7F90}" destId="{7F4F1F9C-B3D3-48DB-81DC-CA122625353E}" srcOrd="0" destOrd="0" presId="urn:microsoft.com/office/officeart/2005/8/layout/chevron1"/>
    <dgm:cxn modelId="{17B26054-2FFB-43F1-BE7D-0EF0C65BB465}" type="presParOf" srcId="{DE1EAB84-32DD-4D78-9FE8-EE6E9C2C7F90}" destId="{47D79460-BE57-4B2D-84E5-EC49B00EDE76}" srcOrd="1" destOrd="0" presId="urn:microsoft.com/office/officeart/2005/8/layout/chevron1"/>
    <dgm:cxn modelId="{498613A5-B872-4F0D-A8A2-FC446DBABB7F}" type="presParOf" srcId="{DE1EAB84-32DD-4D78-9FE8-EE6E9C2C7F90}" destId="{747D3851-334F-40C3-9A86-F7CE84D310A6}" srcOrd="2" destOrd="0" presId="urn:microsoft.com/office/officeart/2005/8/layout/chevron1"/>
    <dgm:cxn modelId="{E27BA264-0E55-435C-B0FC-A93266AE1ADD}" type="presParOf" srcId="{DE1EAB84-32DD-4D78-9FE8-EE6E9C2C7F90}" destId="{4C474BAF-3239-4FFC-91E3-53D4295656BC}" srcOrd="3" destOrd="0" presId="urn:microsoft.com/office/officeart/2005/8/layout/chevron1"/>
    <dgm:cxn modelId="{7462C60B-043F-4B7A-84A3-65D1EE6745BC}" type="presParOf" srcId="{DE1EAB84-32DD-4D78-9FE8-EE6E9C2C7F90}" destId="{3FCAF00D-FE56-4D98-A97D-A61CD9A461E7}" srcOrd="4" destOrd="0" presId="urn:microsoft.com/office/officeart/2005/8/layout/chevron1"/>
    <dgm:cxn modelId="{1F577573-40EF-4676-B37A-3ED283F8D8DC}" type="presParOf" srcId="{DE1EAB84-32DD-4D78-9FE8-EE6E9C2C7F90}" destId="{6CE45412-DB90-441D-AF1B-F8E9626BBA05}" srcOrd="5" destOrd="0" presId="urn:microsoft.com/office/officeart/2005/8/layout/chevron1"/>
    <dgm:cxn modelId="{B961EB49-6834-4AFA-B004-ADFA7767E65D}" type="presParOf" srcId="{DE1EAB84-32DD-4D78-9FE8-EE6E9C2C7F90}" destId="{D5E71E98-24FA-4579-A0F6-F53B92D96BDF}" srcOrd="6" destOrd="0" presId="urn:microsoft.com/office/officeart/2005/8/layout/chevron1"/>
    <dgm:cxn modelId="{6C81F139-6A25-445F-935D-391890AB4296}" type="presParOf" srcId="{DE1EAB84-32DD-4D78-9FE8-EE6E9C2C7F90}" destId="{5FD43812-6595-400E-B7F2-92E28A64A51F}" srcOrd="7" destOrd="0" presId="urn:microsoft.com/office/officeart/2005/8/layout/chevron1"/>
    <dgm:cxn modelId="{8ED025C2-80D3-416A-8CAE-19F6F9D7B657}" type="presParOf" srcId="{DE1EAB84-32DD-4D78-9FE8-EE6E9C2C7F90}" destId="{F800FB41-68C4-4408-A710-2BCC7B06EC3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F8E6E4-6ED3-4450-A797-51052B6144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A4E53F0-07CD-4FD6-8F43-C33BFC328821}">
      <dgm:prSet phldrT="[Text]"/>
      <dgm:spPr>
        <a:solidFill>
          <a:srgbClr val="1CADE4"/>
        </a:solidFill>
      </dgm:spPr>
      <dgm:t>
        <a:bodyPr/>
        <a:lstStyle/>
        <a:p>
          <a:pPr rtl="1"/>
          <a:r>
            <a:rPr lang="en-US" dirty="0"/>
            <a:t>LHS Parser</a:t>
          </a:r>
          <a:endParaRPr lang="he-IL" dirty="0"/>
        </a:p>
      </dgm:t>
    </dgm:pt>
    <dgm:pt modelId="{23E069BA-400A-4D93-B1CA-39784969994D}" type="parTrans" cxnId="{53506B73-15B4-464B-A4C9-4DD947D27D9A}">
      <dgm:prSet/>
      <dgm:spPr/>
      <dgm:t>
        <a:bodyPr/>
        <a:lstStyle/>
        <a:p>
          <a:pPr rtl="1"/>
          <a:endParaRPr lang="he-IL"/>
        </a:p>
      </dgm:t>
    </dgm:pt>
    <dgm:pt modelId="{3E2BD483-64C0-4E52-B4A2-240F09ABB409}" type="sibTrans" cxnId="{53506B73-15B4-464B-A4C9-4DD947D27D9A}">
      <dgm:prSet/>
      <dgm:spPr/>
      <dgm:t>
        <a:bodyPr/>
        <a:lstStyle/>
        <a:p>
          <a:pPr rtl="1"/>
          <a:endParaRPr lang="he-IL"/>
        </a:p>
      </dgm:t>
    </dgm:pt>
    <dgm:pt modelId="{FC93B967-BC9F-47FD-912F-72102CBDEB6A}">
      <dgm:prSet phldrT="[Text]"/>
      <dgm:spPr>
        <a:solidFill>
          <a:srgbClr val="00B050"/>
        </a:solidFill>
      </dgm:spPr>
      <dgm:t>
        <a:bodyPr/>
        <a:lstStyle/>
        <a:p>
          <a:pPr rtl="1"/>
          <a:r>
            <a:rPr lang="en-US" dirty="0"/>
            <a:t>Matcher</a:t>
          </a:r>
          <a:endParaRPr lang="he-IL" dirty="0"/>
        </a:p>
      </dgm:t>
    </dgm:pt>
    <dgm:pt modelId="{A3526528-CEFC-4314-9A37-399DAD2BB008}" type="parTrans" cxnId="{996CEF1E-7232-4446-9A5A-0749C76D1BEA}">
      <dgm:prSet/>
      <dgm:spPr/>
      <dgm:t>
        <a:bodyPr/>
        <a:lstStyle/>
        <a:p>
          <a:pPr rtl="1"/>
          <a:endParaRPr lang="he-IL"/>
        </a:p>
      </dgm:t>
    </dgm:pt>
    <dgm:pt modelId="{77878B79-7255-4F7E-A808-8599EFF16CCF}" type="sibTrans" cxnId="{996CEF1E-7232-4446-9A5A-0749C76D1BEA}">
      <dgm:prSet/>
      <dgm:spPr/>
      <dgm:t>
        <a:bodyPr/>
        <a:lstStyle/>
        <a:p>
          <a:pPr rtl="1"/>
          <a:endParaRPr lang="he-IL"/>
        </a:p>
      </dgm:t>
    </dgm:pt>
    <dgm:pt modelId="{89ED1B80-DE51-490B-AF03-F842681BCC3A}">
      <dgm:prSet phldrT="[Text]"/>
      <dgm:spPr/>
      <dgm:t>
        <a:bodyPr/>
        <a:lstStyle/>
        <a:p>
          <a:pPr rtl="1"/>
          <a:r>
            <a:rPr lang="en-US" dirty="0"/>
            <a:t>P&amp;RHS Parser</a:t>
          </a:r>
        </a:p>
      </dgm:t>
    </dgm:pt>
    <dgm:pt modelId="{877C9221-0FDB-4997-AB29-0149F7B33165}" type="parTrans" cxnId="{D8F08421-C1F6-4FFC-93BB-5B89D4D24C6A}">
      <dgm:prSet/>
      <dgm:spPr/>
      <dgm:t>
        <a:bodyPr/>
        <a:lstStyle/>
        <a:p>
          <a:pPr rtl="1"/>
          <a:endParaRPr lang="he-IL"/>
        </a:p>
      </dgm:t>
    </dgm:pt>
    <dgm:pt modelId="{D4B607FB-B447-4810-A6F5-672B849ADD76}" type="sibTrans" cxnId="{D8F08421-C1F6-4FFC-93BB-5B89D4D24C6A}">
      <dgm:prSet/>
      <dgm:spPr/>
      <dgm:t>
        <a:bodyPr/>
        <a:lstStyle/>
        <a:p>
          <a:pPr rtl="1"/>
          <a:endParaRPr lang="he-IL"/>
        </a:p>
      </dgm:t>
    </dgm:pt>
    <dgm:pt modelId="{A5B70094-CFC2-4E39-A8C8-574DAAD536BF}">
      <dgm:prSet phldrT="[Text]"/>
      <dgm:spPr/>
      <dgm:t>
        <a:bodyPr/>
        <a:lstStyle/>
        <a:p>
          <a:pPr rtl="1"/>
          <a:r>
            <a:rPr lang="en-US" dirty="0"/>
            <a:t>Rules</a:t>
          </a:r>
        </a:p>
      </dgm:t>
    </dgm:pt>
    <dgm:pt modelId="{6F25561C-E5EE-4290-9AA5-4D3F57D4C11E}" type="parTrans" cxnId="{4A7AACE0-6E3E-446A-8685-5D226215EAEA}">
      <dgm:prSet/>
      <dgm:spPr/>
      <dgm:t>
        <a:bodyPr/>
        <a:lstStyle/>
        <a:p>
          <a:pPr rtl="1"/>
          <a:endParaRPr lang="he-IL"/>
        </a:p>
      </dgm:t>
    </dgm:pt>
    <dgm:pt modelId="{F508FA73-D063-464C-8251-D4F3B6F2D72A}" type="sibTrans" cxnId="{4A7AACE0-6E3E-446A-8685-5D226215EAEA}">
      <dgm:prSet/>
      <dgm:spPr/>
      <dgm:t>
        <a:bodyPr/>
        <a:lstStyle/>
        <a:p>
          <a:pPr rtl="1"/>
          <a:endParaRPr lang="he-IL"/>
        </a:p>
      </dgm:t>
    </dgm:pt>
    <dgm:pt modelId="{8D6A1B95-5DF1-4A5D-9EDA-F1645C64C7E4}">
      <dgm:prSet phldrT="[Text]"/>
      <dgm:spPr/>
      <dgm:t>
        <a:bodyPr/>
        <a:lstStyle/>
        <a:p>
          <a:pPr rtl="1"/>
          <a:r>
            <a:rPr lang="en-US" dirty="0"/>
            <a:t>Transform</a:t>
          </a:r>
        </a:p>
      </dgm:t>
    </dgm:pt>
    <dgm:pt modelId="{8201E510-5817-4244-AB9B-D0CB5828AEDC}" type="parTrans" cxnId="{09E66585-B829-41D9-BEBC-E9BA4A3AF96F}">
      <dgm:prSet/>
      <dgm:spPr/>
      <dgm:t>
        <a:bodyPr/>
        <a:lstStyle/>
        <a:p>
          <a:pPr rtl="1"/>
          <a:endParaRPr lang="he-IL"/>
        </a:p>
      </dgm:t>
    </dgm:pt>
    <dgm:pt modelId="{48EEB1F2-6934-409A-BE1C-2F6B3ED70AC4}" type="sibTrans" cxnId="{09E66585-B829-41D9-BEBC-E9BA4A3AF96F}">
      <dgm:prSet/>
      <dgm:spPr/>
      <dgm:t>
        <a:bodyPr/>
        <a:lstStyle/>
        <a:p>
          <a:pPr rtl="1"/>
          <a:endParaRPr lang="he-IL"/>
        </a:p>
      </dgm:t>
    </dgm:pt>
    <dgm:pt modelId="{DE1EAB84-32DD-4D78-9FE8-EE6E9C2C7F90}" type="pres">
      <dgm:prSet presAssocID="{23F8E6E4-6ED3-4450-A797-51052B6144B2}" presName="Name0" presStyleCnt="0">
        <dgm:presLayoutVars>
          <dgm:dir/>
          <dgm:animLvl val="lvl"/>
          <dgm:resizeHandles val="exact"/>
        </dgm:presLayoutVars>
      </dgm:prSet>
      <dgm:spPr/>
    </dgm:pt>
    <dgm:pt modelId="{7F4F1F9C-B3D3-48DB-81DC-CA122625353E}" type="pres">
      <dgm:prSet presAssocID="{EA4E53F0-07CD-4FD6-8F43-C33BFC32882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7D79460-BE57-4B2D-84E5-EC49B00EDE76}" type="pres">
      <dgm:prSet presAssocID="{3E2BD483-64C0-4E52-B4A2-240F09ABB409}" presName="parTxOnlySpace" presStyleCnt="0"/>
      <dgm:spPr/>
    </dgm:pt>
    <dgm:pt modelId="{747D3851-334F-40C3-9A86-F7CE84D310A6}" type="pres">
      <dgm:prSet presAssocID="{FC93B967-BC9F-47FD-912F-72102CBDEB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C474BAF-3239-4FFC-91E3-53D4295656BC}" type="pres">
      <dgm:prSet presAssocID="{77878B79-7255-4F7E-A808-8599EFF16CCF}" presName="parTxOnlySpace" presStyleCnt="0"/>
      <dgm:spPr/>
    </dgm:pt>
    <dgm:pt modelId="{3FCAF00D-FE56-4D98-A97D-A61CD9A461E7}" type="pres">
      <dgm:prSet presAssocID="{89ED1B80-DE51-490B-AF03-F842681BCC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CE45412-DB90-441D-AF1B-F8E9626BBA05}" type="pres">
      <dgm:prSet presAssocID="{D4B607FB-B447-4810-A6F5-672B849ADD76}" presName="parTxOnlySpace" presStyleCnt="0"/>
      <dgm:spPr/>
    </dgm:pt>
    <dgm:pt modelId="{D5E71E98-24FA-4579-A0F6-F53B92D96BDF}" type="pres">
      <dgm:prSet presAssocID="{A5B70094-CFC2-4E39-A8C8-574DAAD536B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FD43812-6595-400E-B7F2-92E28A64A51F}" type="pres">
      <dgm:prSet presAssocID="{F508FA73-D063-464C-8251-D4F3B6F2D72A}" presName="parTxOnlySpace" presStyleCnt="0"/>
      <dgm:spPr/>
    </dgm:pt>
    <dgm:pt modelId="{F800FB41-68C4-4408-A710-2BCC7B06EC36}" type="pres">
      <dgm:prSet presAssocID="{8D6A1B95-5DF1-4A5D-9EDA-F1645C64C7E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2D20B16-3A00-4A00-A641-F693FF1AC810}" type="presOf" srcId="{89ED1B80-DE51-490B-AF03-F842681BCC3A}" destId="{3FCAF00D-FE56-4D98-A97D-A61CD9A461E7}" srcOrd="0" destOrd="0" presId="urn:microsoft.com/office/officeart/2005/8/layout/chevron1"/>
    <dgm:cxn modelId="{996CEF1E-7232-4446-9A5A-0749C76D1BEA}" srcId="{23F8E6E4-6ED3-4450-A797-51052B6144B2}" destId="{FC93B967-BC9F-47FD-912F-72102CBDEB6A}" srcOrd="1" destOrd="0" parTransId="{A3526528-CEFC-4314-9A37-399DAD2BB008}" sibTransId="{77878B79-7255-4F7E-A808-8599EFF16CCF}"/>
    <dgm:cxn modelId="{D8F08421-C1F6-4FFC-93BB-5B89D4D24C6A}" srcId="{23F8E6E4-6ED3-4450-A797-51052B6144B2}" destId="{89ED1B80-DE51-490B-AF03-F842681BCC3A}" srcOrd="2" destOrd="0" parTransId="{877C9221-0FDB-4997-AB29-0149F7B33165}" sibTransId="{D4B607FB-B447-4810-A6F5-672B849ADD76}"/>
    <dgm:cxn modelId="{C6230644-FE07-422C-B95B-8AA269E97459}" type="presOf" srcId="{23F8E6E4-6ED3-4450-A797-51052B6144B2}" destId="{DE1EAB84-32DD-4D78-9FE8-EE6E9C2C7F90}" srcOrd="0" destOrd="0" presId="urn:microsoft.com/office/officeart/2005/8/layout/chevron1"/>
    <dgm:cxn modelId="{DCFA826C-2EF1-4453-994D-D596B055400A}" type="presOf" srcId="{8D6A1B95-5DF1-4A5D-9EDA-F1645C64C7E4}" destId="{F800FB41-68C4-4408-A710-2BCC7B06EC36}" srcOrd="0" destOrd="0" presId="urn:microsoft.com/office/officeart/2005/8/layout/chevron1"/>
    <dgm:cxn modelId="{53506B73-15B4-464B-A4C9-4DD947D27D9A}" srcId="{23F8E6E4-6ED3-4450-A797-51052B6144B2}" destId="{EA4E53F0-07CD-4FD6-8F43-C33BFC328821}" srcOrd="0" destOrd="0" parTransId="{23E069BA-400A-4D93-B1CA-39784969994D}" sibTransId="{3E2BD483-64C0-4E52-B4A2-240F09ABB409}"/>
    <dgm:cxn modelId="{09E66585-B829-41D9-BEBC-E9BA4A3AF96F}" srcId="{23F8E6E4-6ED3-4450-A797-51052B6144B2}" destId="{8D6A1B95-5DF1-4A5D-9EDA-F1645C64C7E4}" srcOrd="4" destOrd="0" parTransId="{8201E510-5817-4244-AB9B-D0CB5828AEDC}" sibTransId="{48EEB1F2-6934-409A-BE1C-2F6B3ED70AC4}"/>
    <dgm:cxn modelId="{3995C18E-C00D-438D-99B8-5C3CEE9367BD}" type="presOf" srcId="{FC93B967-BC9F-47FD-912F-72102CBDEB6A}" destId="{747D3851-334F-40C3-9A86-F7CE84D310A6}" srcOrd="0" destOrd="0" presId="urn:microsoft.com/office/officeart/2005/8/layout/chevron1"/>
    <dgm:cxn modelId="{253936CA-4AFD-41A8-862B-A8756A1033A0}" type="presOf" srcId="{A5B70094-CFC2-4E39-A8C8-574DAAD536BF}" destId="{D5E71E98-24FA-4579-A0F6-F53B92D96BDF}" srcOrd="0" destOrd="0" presId="urn:microsoft.com/office/officeart/2005/8/layout/chevron1"/>
    <dgm:cxn modelId="{60335CCA-5DB2-4EA2-B796-F24111ED6974}" type="presOf" srcId="{EA4E53F0-07CD-4FD6-8F43-C33BFC328821}" destId="{7F4F1F9C-B3D3-48DB-81DC-CA122625353E}" srcOrd="0" destOrd="0" presId="urn:microsoft.com/office/officeart/2005/8/layout/chevron1"/>
    <dgm:cxn modelId="{4A7AACE0-6E3E-446A-8685-5D226215EAEA}" srcId="{23F8E6E4-6ED3-4450-A797-51052B6144B2}" destId="{A5B70094-CFC2-4E39-A8C8-574DAAD536BF}" srcOrd="3" destOrd="0" parTransId="{6F25561C-E5EE-4290-9AA5-4D3F57D4C11E}" sibTransId="{F508FA73-D063-464C-8251-D4F3B6F2D72A}"/>
    <dgm:cxn modelId="{F234AAE7-10E2-4F3C-9F75-2AD7FA314334}" type="presParOf" srcId="{DE1EAB84-32DD-4D78-9FE8-EE6E9C2C7F90}" destId="{7F4F1F9C-B3D3-48DB-81DC-CA122625353E}" srcOrd="0" destOrd="0" presId="urn:microsoft.com/office/officeart/2005/8/layout/chevron1"/>
    <dgm:cxn modelId="{17B26054-2FFB-43F1-BE7D-0EF0C65BB465}" type="presParOf" srcId="{DE1EAB84-32DD-4D78-9FE8-EE6E9C2C7F90}" destId="{47D79460-BE57-4B2D-84E5-EC49B00EDE76}" srcOrd="1" destOrd="0" presId="urn:microsoft.com/office/officeart/2005/8/layout/chevron1"/>
    <dgm:cxn modelId="{498613A5-B872-4F0D-A8A2-FC446DBABB7F}" type="presParOf" srcId="{DE1EAB84-32DD-4D78-9FE8-EE6E9C2C7F90}" destId="{747D3851-334F-40C3-9A86-F7CE84D310A6}" srcOrd="2" destOrd="0" presId="urn:microsoft.com/office/officeart/2005/8/layout/chevron1"/>
    <dgm:cxn modelId="{E27BA264-0E55-435C-B0FC-A93266AE1ADD}" type="presParOf" srcId="{DE1EAB84-32DD-4D78-9FE8-EE6E9C2C7F90}" destId="{4C474BAF-3239-4FFC-91E3-53D4295656BC}" srcOrd="3" destOrd="0" presId="urn:microsoft.com/office/officeart/2005/8/layout/chevron1"/>
    <dgm:cxn modelId="{7462C60B-043F-4B7A-84A3-65D1EE6745BC}" type="presParOf" srcId="{DE1EAB84-32DD-4D78-9FE8-EE6E9C2C7F90}" destId="{3FCAF00D-FE56-4D98-A97D-A61CD9A461E7}" srcOrd="4" destOrd="0" presId="urn:microsoft.com/office/officeart/2005/8/layout/chevron1"/>
    <dgm:cxn modelId="{1F577573-40EF-4676-B37A-3ED283F8D8DC}" type="presParOf" srcId="{DE1EAB84-32DD-4D78-9FE8-EE6E9C2C7F90}" destId="{6CE45412-DB90-441D-AF1B-F8E9626BBA05}" srcOrd="5" destOrd="0" presId="urn:microsoft.com/office/officeart/2005/8/layout/chevron1"/>
    <dgm:cxn modelId="{B961EB49-6834-4AFA-B004-ADFA7767E65D}" type="presParOf" srcId="{DE1EAB84-32DD-4D78-9FE8-EE6E9C2C7F90}" destId="{D5E71E98-24FA-4579-A0F6-F53B92D96BDF}" srcOrd="6" destOrd="0" presId="urn:microsoft.com/office/officeart/2005/8/layout/chevron1"/>
    <dgm:cxn modelId="{6C81F139-6A25-445F-935D-391890AB4296}" type="presParOf" srcId="{DE1EAB84-32DD-4D78-9FE8-EE6E9C2C7F90}" destId="{5FD43812-6595-400E-B7F2-92E28A64A51F}" srcOrd="7" destOrd="0" presId="urn:microsoft.com/office/officeart/2005/8/layout/chevron1"/>
    <dgm:cxn modelId="{8ED025C2-80D3-416A-8CAE-19F6F9D7B657}" type="presParOf" srcId="{DE1EAB84-32DD-4D78-9FE8-EE6E9C2C7F90}" destId="{F800FB41-68C4-4408-A710-2BCC7B06EC3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F8E6E4-6ED3-4450-A797-51052B6144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A4E53F0-07CD-4FD6-8F43-C33BFC328821}">
      <dgm:prSet phldrT="[Text]"/>
      <dgm:spPr>
        <a:solidFill>
          <a:srgbClr val="1CADE4"/>
        </a:solidFill>
      </dgm:spPr>
      <dgm:t>
        <a:bodyPr/>
        <a:lstStyle/>
        <a:p>
          <a:pPr rtl="1"/>
          <a:r>
            <a:rPr lang="en-US" dirty="0"/>
            <a:t>LHS Parser</a:t>
          </a:r>
          <a:endParaRPr lang="he-IL" dirty="0"/>
        </a:p>
      </dgm:t>
    </dgm:pt>
    <dgm:pt modelId="{23E069BA-400A-4D93-B1CA-39784969994D}" type="parTrans" cxnId="{53506B73-15B4-464B-A4C9-4DD947D27D9A}">
      <dgm:prSet/>
      <dgm:spPr/>
      <dgm:t>
        <a:bodyPr/>
        <a:lstStyle/>
        <a:p>
          <a:pPr rtl="1"/>
          <a:endParaRPr lang="he-IL"/>
        </a:p>
      </dgm:t>
    </dgm:pt>
    <dgm:pt modelId="{3E2BD483-64C0-4E52-B4A2-240F09ABB409}" type="sibTrans" cxnId="{53506B73-15B4-464B-A4C9-4DD947D27D9A}">
      <dgm:prSet/>
      <dgm:spPr/>
      <dgm:t>
        <a:bodyPr/>
        <a:lstStyle/>
        <a:p>
          <a:pPr rtl="1"/>
          <a:endParaRPr lang="he-IL"/>
        </a:p>
      </dgm:t>
    </dgm:pt>
    <dgm:pt modelId="{FC93B967-BC9F-47FD-912F-72102CBDEB6A}">
      <dgm:prSet phldrT="[Text]"/>
      <dgm:spPr/>
      <dgm:t>
        <a:bodyPr/>
        <a:lstStyle/>
        <a:p>
          <a:pPr rtl="1"/>
          <a:r>
            <a:rPr lang="en-US" dirty="0"/>
            <a:t>Matcher</a:t>
          </a:r>
          <a:endParaRPr lang="he-IL" dirty="0"/>
        </a:p>
      </dgm:t>
    </dgm:pt>
    <dgm:pt modelId="{A3526528-CEFC-4314-9A37-399DAD2BB008}" type="parTrans" cxnId="{996CEF1E-7232-4446-9A5A-0749C76D1BEA}">
      <dgm:prSet/>
      <dgm:spPr/>
      <dgm:t>
        <a:bodyPr/>
        <a:lstStyle/>
        <a:p>
          <a:pPr rtl="1"/>
          <a:endParaRPr lang="he-IL"/>
        </a:p>
      </dgm:t>
    </dgm:pt>
    <dgm:pt modelId="{77878B79-7255-4F7E-A808-8599EFF16CCF}" type="sibTrans" cxnId="{996CEF1E-7232-4446-9A5A-0749C76D1BEA}">
      <dgm:prSet/>
      <dgm:spPr/>
      <dgm:t>
        <a:bodyPr/>
        <a:lstStyle/>
        <a:p>
          <a:pPr rtl="1"/>
          <a:endParaRPr lang="he-IL"/>
        </a:p>
      </dgm:t>
    </dgm:pt>
    <dgm:pt modelId="{89ED1B80-DE51-490B-AF03-F842681BCC3A}">
      <dgm:prSet phldrT="[Text]"/>
      <dgm:spPr>
        <a:solidFill>
          <a:srgbClr val="00B050"/>
        </a:solidFill>
      </dgm:spPr>
      <dgm:t>
        <a:bodyPr/>
        <a:lstStyle/>
        <a:p>
          <a:pPr rtl="1"/>
          <a:r>
            <a:rPr lang="en-US" dirty="0"/>
            <a:t>P&amp;RHS Parser</a:t>
          </a:r>
        </a:p>
      </dgm:t>
    </dgm:pt>
    <dgm:pt modelId="{877C9221-0FDB-4997-AB29-0149F7B33165}" type="parTrans" cxnId="{D8F08421-C1F6-4FFC-93BB-5B89D4D24C6A}">
      <dgm:prSet/>
      <dgm:spPr/>
      <dgm:t>
        <a:bodyPr/>
        <a:lstStyle/>
        <a:p>
          <a:pPr rtl="1"/>
          <a:endParaRPr lang="he-IL"/>
        </a:p>
      </dgm:t>
    </dgm:pt>
    <dgm:pt modelId="{D4B607FB-B447-4810-A6F5-672B849ADD76}" type="sibTrans" cxnId="{D8F08421-C1F6-4FFC-93BB-5B89D4D24C6A}">
      <dgm:prSet/>
      <dgm:spPr/>
      <dgm:t>
        <a:bodyPr/>
        <a:lstStyle/>
        <a:p>
          <a:pPr rtl="1"/>
          <a:endParaRPr lang="he-IL"/>
        </a:p>
      </dgm:t>
    </dgm:pt>
    <dgm:pt modelId="{A5B70094-CFC2-4E39-A8C8-574DAAD536BF}">
      <dgm:prSet phldrT="[Text]"/>
      <dgm:spPr/>
      <dgm:t>
        <a:bodyPr/>
        <a:lstStyle/>
        <a:p>
          <a:pPr rtl="1"/>
          <a:r>
            <a:rPr lang="en-US" dirty="0"/>
            <a:t>Rules</a:t>
          </a:r>
        </a:p>
      </dgm:t>
    </dgm:pt>
    <dgm:pt modelId="{6F25561C-E5EE-4290-9AA5-4D3F57D4C11E}" type="parTrans" cxnId="{4A7AACE0-6E3E-446A-8685-5D226215EAEA}">
      <dgm:prSet/>
      <dgm:spPr/>
      <dgm:t>
        <a:bodyPr/>
        <a:lstStyle/>
        <a:p>
          <a:pPr rtl="1"/>
          <a:endParaRPr lang="he-IL"/>
        </a:p>
      </dgm:t>
    </dgm:pt>
    <dgm:pt modelId="{F508FA73-D063-464C-8251-D4F3B6F2D72A}" type="sibTrans" cxnId="{4A7AACE0-6E3E-446A-8685-5D226215EAEA}">
      <dgm:prSet/>
      <dgm:spPr/>
      <dgm:t>
        <a:bodyPr/>
        <a:lstStyle/>
        <a:p>
          <a:pPr rtl="1"/>
          <a:endParaRPr lang="he-IL"/>
        </a:p>
      </dgm:t>
    </dgm:pt>
    <dgm:pt modelId="{8D6A1B95-5DF1-4A5D-9EDA-F1645C64C7E4}">
      <dgm:prSet phldrT="[Text]"/>
      <dgm:spPr/>
      <dgm:t>
        <a:bodyPr/>
        <a:lstStyle/>
        <a:p>
          <a:pPr rtl="1"/>
          <a:r>
            <a:rPr lang="en-US" dirty="0"/>
            <a:t>Transform</a:t>
          </a:r>
        </a:p>
      </dgm:t>
    </dgm:pt>
    <dgm:pt modelId="{8201E510-5817-4244-AB9B-D0CB5828AEDC}" type="parTrans" cxnId="{09E66585-B829-41D9-BEBC-E9BA4A3AF96F}">
      <dgm:prSet/>
      <dgm:spPr/>
      <dgm:t>
        <a:bodyPr/>
        <a:lstStyle/>
        <a:p>
          <a:pPr rtl="1"/>
          <a:endParaRPr lang="he-IL"/>
        </a:p>
      </dgm:t>
    </dgm:pt>
    <dgm:pt modelId="{48EEB1F2-6934-409A-BE1C-2F6B3ED70AC4}" type="sibTrans" cxnId="{09E66585-B829-41D9-BEBC-E9BA4A3AF96F}">
      <dgm:prSet/>
      <dgm:spPr/>
      <dgm:t>
        <a:bodyPr/>
        <a:lstStyle/>
        <a:p>
          <a:pPr rtl="1"/>
          <a:endParaRPr lang="he-IL"/>
        </a:p>
      </dgm:t>
    </dgm:pt>
    <dgm:pt modelId="{DE1EAB84-32DD-4D78-9FE8-EE6E9C2C7F90}" type="pres">
      <dgm:prSet presAssocID="{23F8E6E4-6ED3-4450-A797-51052B6144B2}" presName="Name0" presStyleCnt="0">
        <dgm:presLayoutVars>
          <dgm:dir/>
          <dgm:animLvl val="lvl"/>
          <dgm:resizeHandles val="exact"/>
        </dgm:presLayoutVars>
      </dgm:prSet>
      <dgm:spPr/>
    </dgm:pt>
    <dgm:pt modelId="{7F4F1F9C-B3D3-48DB-81DC-CA122625353E}" type="pres">
      <dgm:prSet presAssocID="{EA4E53F0-07CD-4FD6-8F43-C33BFC32882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7D79460-BE57-4B2D-84E5-EC49B00EDE76}" type="pres">
      <dgm:prSet presAssocID="{3E2BD483-64C0-4E52-B4A2-240F09ABB409}" presName="parTxOnlySpace" presStyleCnt="0"/>
      <dgm:spPr/>
    </dgm:pt>
    <dgm:pt modelId="{747D3851-334F-40C3-9A86-F7CE84D310A6}" type="pres">
      <dgm:prSet presAssocID="{FC93B967-BC9F-47FD-912F-72102CBDEB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C474BAF-3239-4FFC-91E3-53D4295656BC}" type="pres">
      <dgm:prSet presAssocID="{77878B79-7255-4F7E-A808-8599EFF16CCF}" presName="parTxOnlySpace" presStyleCnt="0"/>
      <dgm:spPr/>
    </dgm:pt>
    <dgm:pt modelId="{3FCAF00D-FE56-4D98-A97D-A61CD9A461E7}" type="pres">
      <dgm:prSet presAssocID="{89ED1B80-DE51-490B-AF03-F842681BCC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CE45412-DB90-441D-AF1B-F8E9626BBA05}" type="pres">
      <dgm:prSet presAssocID="{D4B607FB-B447-4810-A6F5-672B849ADD76}" presName="parTxOnlySpace" presStyleCnt="0"/>
      <dgm:spPr/>
    </dgm:pt>
    <dgm:pt modelId="{D5E71E98-24FA-4579-A0F6-F53B92D96BDF}" type="pres">
      <dgm:prSet presAssocID="{A5B70094-CFC2-4E39-A8C8-574DAAD536B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FD43812-6595-400E-B7F2-92E28A64A51F}" type="pres">
      <dgm:prSet presAssocID="{F508FA73-D063-464C-8251-D4F3B6F2D72A}" presName="parTxOnlySpace" presStyleCnt="0"/>
      <dgm:spPr/>
    </dgm:pt>
    <dgm:pt modelId="{F800FB41-68C4-4408-A710-2BCC7B06EC36}" type="pres">
      <dgm:prSet presAssocID="{8D6A1B95-5DF1-4A5D-9EDA-F1645C64C7E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2D20B16-3A00-4A00-A641-F693FF1AC810}" type="presOf" srcId="{89ED1B80-DE51-490B-AF03-F842681BCC3A}" destId="{3FCAF00D-FE56-4D98-A97D-A61CD9A461E7}" srcOrd="0" destOrd="0" presId="urn:microsoft.com/office/officeart/2005/8/layout/chevron1"/>
    <dgm:cxn modelId="{996CEF1E-7232-4446-9A5A-0749C76D1BEA}" srcId="{23F8E6E4-6ED3-4450-A797-51052B6144B2}" destId="{FC93B967-BC9F-47FD-912F-72102CBDEB6A}" srcOrd="1" destOrd="0" parTransId="{A3526528-CEFC-4314-9A37-399DAD2BB008}" sibTransId="{77878B79-7255-4F7E-A808-8599EFF16CCF}"/>
    <dgm:cxn modelId="{D8F08421-C1F6-4FFC-93BB-5B89D4D24C6A}" srcId="{23F8E6E4-6ED3-4450-A797-51052B6144B2}" destId="{89ED1B80-DE51-490B-AF03-F842681BCC3A}" srcOrd="2" destOrd="0" parTransId="{877C9221-0FDB-4997-AB29-0149F7B33165}" sibTransId="{D4B607FB-B447-4810-A6F5-672B849ADD76}"/>
    <dgm:cxn modelId="{C6230644-FE07-422C-B95B-8AA269E97459}" type="presOf" srcId="{23F8E6E4-6ED3-4450-A797-51052B6144B2}" destId="{DE1EAB84-32DD-4D78-9FE8-EE6E9C2C7F90}" srcOrd="0" destOrd="0" presId="urn:microsoft.com/office/officeart/2005/8/layout/chevron1"/>
    <dgm:cxn modelId="{DCFA826C-2EF1-4453-994D-D596B055400A}" type="presOf" srcId="{8D6A1B95-5DF1-4A5D-9EDA-F1645C64C7E4}" destId="{F800FB41-68C4-4408-A710-2BCC7B06EC36}" srcOrd="0" destOrd="0" presId="urn:microsoft.com/office/officeart/2005/8/layout/chevron1"/>
    <dgm:cxn modelId="{53506B73-15B4-464B-A4C9-4DD947D27D9A}" srcId="{23F8E6E4-6ED3-4450-A797-51052B6144B2}" destId="{EA4E53F0-07CD-4FD6-8F43-C33BFC328821}" srcOrd="0" destOrd="0" parTransId="{23E069BA-400A-4D93-B1CA-39784969994D}" sibTransId="{3E2BD483-64C0-4E52-B4A2-240F09ABB409}"/>
    <dgm:cxn modelId="{09E66585-B829-41D9-BEBC-E9BA4A3AF96F}" srcId="{23F8E6E4-6ED3-4450-A797-51052B6144B2}" destId="{8D6A1B95-5DF1-4A5D-9EDA-F1645C64C7E4}" srcOrd="4" destOrd="0" parTransId="{8201E510-5817-4244-AB9B-D0CB5828AEDC}" sibTransId="{48EEB1F2-6934-409A-BE1C-2F6B3ED70AC4}"/>
    <dgm:cxn modelId="{3995C18E-C00D-438D-99B8-5C3CEE9367BD}" type="presOf" srcId="{FC93B967-BC9F-47FD-912F-72102CBDEB6A}" destId="{747D3851-334F-40C3-9A86-F7CE84D310A6}" srcOrd="0" destOrd="0" presId="urn:microsoft.com/office/officeart/2005/8/layout/chevron1"/>
    <dgm:cxn modelId="{253936CA-4AFD-41A8-862B-A8756A1033A0}" type="presOf" srcId="{A5B70094-CFC2-4E39-A8C8-574DAAD536BF}" destId="{D5E71E98-24FA-4579-A0F6-F53B92D96BDF}" srcOrd="0" destOrd="0" presId="urn:microsoft.com/office/officeart/2005/8/layout/chevron1"/>
    <dgm:cxn modelId="{60335CCA-5DB2-4EA2-B796-F24111ED6974}" type="presOf" srcId="{EA4E53F0-07CD-4FD6-8F43-C33BFC328821}" destId="{7F4F1F9C-B3D3-48DB-81DC-CA122625353E}" srcOrd="0" destOrd="0" presId="urn:microsoft.com/office/officeart/2005/8/layout/chevron1"/>
    <dgm:cxn modelId="{4A7AACE0-6E3E-446A-8685-5D226215EAEA}" srcId="{23F8E6E4-6ED3-4450-A797-51052B6144B2}" destId="{A5B70094-CFC2-4E39-A8C8-574DAAD536BF}" srcOrd="3" destOrd="0" parTransId="{6F25561C-E5EE-4290-9AA5-4D3F57D4C11E}" sibTransId="{F508FA73-D063-464C-8251-D4F3B6F2D72A}"/>
    <dgm:cxn modelId="{F234AAE7-10E2-4F3C-9F75-2AD7FA314334}" type="presParOf" srcId="{DE1EAB84-32DD-4D78-9FE8-EE6E9C2C7F90}" destId="{7F4F1F9C-B3D3-48DB-81DC-CA122625353E}" srcOrd="0" destOrd="0" presId="urn:microsoft.com/office/officeart/2005/8/layout/chevron1"/>
    <dgm:cxn modelId="{17B26054-2FFB-43F1-BE7D-0EF0C65BB465}" type="presParOf" srcId="{DE1EAB84-32DD-4D78-9FE8-EE6E9C2C7F90}" destId="{47D79460-BE57-4B2D-84E5-EC49B00EDE76}" srcOrd="1" destOrd="0" presId="urn:microsoft.com/office/officeart/2005/8/layout/chevron1"/>
    <dgm:cxn modelId="{498613A5-B872-4F0D-A8A2-FC446DBABB7F}" type="presParOf" srcId="{DE1EAB84-32DD-4D78-9FE8-EE6E9C2C7F90}" destId="{747D3851-334F-40C3-9A86-F7CE84D310A6}" srcOrd="2" destOrd="0" presId="urn:microsoft.com/office/officeart/2005/8/layout/chevron1"/>
    <dgm:cxn modelId="{E27BA264-0E55-435C-B0FC-A93266AE1ADD}" type="presParOf" srcId="{DE1EAB84-32DD-4D78-9FE8-EE6E9C2C7F90}" destId="{4C474BAF-3239-4FFC-91E3-53D4295656BC}" srcOrd="3" destOrd="0" presId="urn:microsoft.com/office/officeart/2005/8/layout/chevron1"/>
    <dgm:cxn modelId="{7462C60B-043F-4B7A-84A3-65D1EE6745BC}" type="presParOf" srcId="{DE1EAB84-32DD-4D78-9FE8-EE6E9C2C7F90}" destId="{3FCAF00D-FE56-4D98-A97D-A61CD9A461E7}" srcOrd="4" destOrd="0" presId="urn:microsoft.com/office/officeart/2005/8/layout/chevron1"/>
    <dgm:cxn modelId="{1F577573-40EF-4676-B37A-3ED283F8D8DC}" type="presParOf" srcId="{DE1EAB84-32DD-4D78-9FE8-EE6E9C2C7F90}" destId="{6CE45412-DB90-441D-AF1B-F8E9626BBA05}" srcOrd="5" destOrd="0" presId="urn:microsoft.com/office/officeart/2005/8/layout/chevron1"/>
    <dgm:cxn modelId="{B961EB49-6834-4AFA-B004-ADFA7767E65D}" type="presParOf" srcId="{DE1EAB84-32DD-4D78-9FE8-EE6E9C2C7F90}" destId="{D5E71E98-24FA-4579-A0F6-F53B92D96BDF}" srcOrd="6" destOrd="0" presId="urn:microsoft.com/office/officeart/2005/8/layout/chevron1"/>
    <dgm:cxn modelId="{6C81F139-6A25-445F-935D-391890AB4296}" type="presParOf" srcId="{DE1EAB84-32DD-4D78-9FE8-EE6E9C2C7F90}" destId="{5FD43812-6595-400E-B7F2-92E28A64A51F}" srcOrd="7" destOrd="0" presId="urn:microsoft.com/office/officeart/2005/8/layout/chevron1"/>
    <dgm:cxn modelId="{8ED025C2-80D3-416A-8CAE-19F6F9D7B657}" type="presParOf" srcId="{DE1EAB84-32DD-4D78-9FE8-EE6E9C2C7F90}" destId="{F800FB41-68C4-4408-A710-2BCC7B06EC3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F8E6E4-6ED3-4450-A797-51052B6144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A4E53F0-07CD-4FD6-8F43-C33BFC328821}">
      <dgm:prSet phldrT="[Text]"/>
      <dgm:spPr>
        <a:solidFill>
          <a:srgbClr val="1CADE4"/>
        </a:solidFill>
      </dgm:spPr>
      <dgm:t>
        <a:bodyPr/>
        <a:lstStyle/>
        <a:p>
          <a:pPr rtl="1"/>
          <a:r>
            <a:rPr lang="en-US" dirty="0"/>
            <a:t>LHS Parser</a:t>
          </a:r>
          <a:endParaRPr lang="he-IL" dirty="0"/>
        </a:p>
      </dgm:t>
    </dgm:pt>
    <dgm:pt modelId="{23E069BA-400A-4D93-B1CA-39784969994D}" type="parTrans" cxnId="{53506B73-15B4-464B-A4C9-4DD947D27D9A}">
      <dgm:prSet/>
      <dgm:spPr/>
      <dgm:t>
        <a:bodyPr/>
        <a:lstStyle/>
        <a:p>
          <a:pPr rtl="1"/>
          <a:endParaRPr lang="he-IL"/>
        </a:p>
      </dgm:t>
    </dgm:pt>
    <dgm:pt modelId="{3E2BD483-64C0-4E52-B4A2-240F09ABB409}" type="sibTrans" cxnId="{53506B73-15B4-464B-A4C9-4DD947D27D9A}">
      <dgm:prSet/>
      <dgm:spPr/>
      <dgm:t>
        <a:bodyPr/>
        <a:lstStyle/>
        <a:p>
          <a:pPr rtl="1"/>
          <a:endParaRPr lang="he-IL"/>
        </a:p>
      </dgm:t>
    </dgm:pt>
    <dgm:pt modelId="{FC93B967-BC9F-47FD-912F-72102CBDEB6A}">
      <dgm:prSet phldrT="[Text]"/>
      <dgm:spPr/>
      <dgm:t>
        <a:bodyPr/>
        <a:lstStyle/>
        <a:p>
          <a:pPr rtl="1"/>
          <a:r>
            <a:rPr lang="en-US" dirty="0"/>
            <a:t>Matcher</a:t>
          </a:r>
          <a:endParaRPr lang="he-IL" dirty="0"/>
        </a:p>
      </dgm:t>
    </dgm:pt>
    <dgm:pt modelId="{A3526528-CEFC-4314-9A37-399DAD2BB008}" type="parTrans" cxnId="{996CEF1E-7232-4446-9A5A-0749C76D1BEA}">
      <dgm:prSet/>
      <dgm:spPr/>
      <dgm:t>
        <a:bodyPr/>
        <a:lstStyle/>
        <a:p>
          <a:pPr rtl="1"/>
          <a:endParaRPr lang="he-IL"/>
        </a:p>
      </dgm:t>
    </dgm:pt>
    <dgm:pt modelId="{77878B79-7255-4F7E-A808-8599EFF16CCF}" type="sibTrans" cxnId="{996CEF1E-7232-4446-9A5A-0749C76D1BEA}">
      <dgm:prSet/>
      <dgm:spPr/>
      <dgm:t>
        <a:bodyPr/>
        <a:lstStyle/>
        <a:p>
          <a:pPr rtl="1"/>
          <a:endParaRPr lang="he-IL"/>
        </a:p>
      </dgm:t>
    </dgm:pt>
    <dgm:pt modelId="{89ED1B80-DE51-490B-AF03-F842681BCC3A}">
      <dgm:prSet phldrT="[Text]"/>
      <dgm:spPr>
        <a:solidFill>
          <a:srgbClr val="1CADE4"/>
        </a:solidFill>
      </dgm:spPr>
      <dgm:t>
        <a:bodyPr/>
        <a:lstStyle/>
        <a:p>
          <a:pPr rtl="1"/>
          <a:r>
            <a:rPr lang="en-US" dirty="0"/>
            <a:t>P&amp;RHS Parser</a:t>
          </a:r>
        </a:p>
      </dgm:t>
    </dgm:pt>
    <dgm:pt modelId="{877C9221-0FDB-4997-AB29-0149F7B33165}" type="parTrans" cxnId="{D8F08421-C1F6-4FFC-93BB-5B89D4D24C6A}">
      <dgm:prSet/>
      <dgm:spPr/>
      <dgm:t>
        <a:bodyPr/>
        <a:lstStyle/>
        <a:p>
          <a:pPr rtl="1"/>
          <a:endParaRPr lang="he-IL"/>
        </a:p>
      </dgm:t>
    </dgm:pt>
    <dgm:pt modelId="{D4B607FB-B447-4810-A6F5-672B849ADD76}" type="sibTrans" cxnId="{D8F08421-C1F6-4FFC-93BB-5B89D4D24C6A}">
      <dgm:prSet/>
      <dgm:spPr/>
      <dgm:t>
        <a:bodyPr/>
        <a:lstStyle/>
        <a:p>
          <a:pPr rtl="1"/>
          <a:endParaRPr lang="he-IL"/>
        </a:p>
      </dgm:t>
    </dgm:pt>
    <dgm:pt modelId="{A5B70094-CFC2-4E39-A8C8-574DAAD536BF}">
      <dgm:prSet phldrT="[Text]"/>
      <dgm:spPr>
        <a:solidFill>
          <a:srgbClr val="00B050"/>
        </a:solidFill>
      </dgm:spPr>
      <dgm:t>
        <a:bodyPr/>
        <a:lstStyle/>
        <a:p>
          <a:pPr rtl="1"/>
          <a:r>
            <a:rPr lang="en-US" dirty="0"/>
            <a:t>Rules</a:t>
          </a:r>
        </a:p>
      </dgm:t>
    </dgm:pt>
    <dgm:pt modelId="{6F25561C-E5EE-4290-9AA5-4D3F57D4C11E}" type="parTrans" cxnId="{4A7AACE0-6E3E-446A-8685-5D226215EAEA}">
      <dgm:prSet/>
      <dgm:spPr/>
      <dgm:t>
        <a:bodyPr/>
        <a:lstStyle/>
        <a:p>
          <a:pPr rtl="1"/>
          <a:endParaRPr lang="he-IL"/>
        </a:p>
      </dgm:t>
    </dgm:pt>
    <dgm:pt modelId="{F508FA73-D063-464C-8251-D4F3B6F2D72A}" type="sibTrans" cxnId="{4A7AACE0-6E3E-446A-8685-5D226215EAEA}">
      <dgm:prSet/>
      <dgm:spPr/>
      <dgm:t>
        <a:bodyPr/>
        <a:lstStyle/>
        <a:p>
          <a:pPr rtl="1"/>
          <a:endParaRPr lang="he-IL"/>
        </a:p>
      </dgm:t>
    </dgm:pt>
    <dgm:pt modelId="{8D6A1B95-5DF1-4A5D-9EDA-F1645C64C7E4}">
      <dgm:prSet phldrT="[Text]"/>
      <dgm:spPr/>
      <dgm:t>
        <a:bodyPr/>
        <a:lstStyle/>
        <a:p>
          <a:pPr rtl="1"/>
          <a:r>
            <a:rPr lang="en-US" dirty="0"/>
            <a:t>Transform</a:t>
          </a:r>
        </a:p>
      </dgm:t>
    </dgm:pt>
    <dgm:pt modelId="{8201E510-5817-4244-AB9B-D0CB5828AEDC}" type="parTrans" cxnId="{09E66585-B829-41D9-BEBC-E9BA4A3AF96F}">
      <dgm:prSet/>
      <dgm:spPr/>
      <dgm:t>
        <a:bodyPr/>
        <a:lstStyle/>
        <a:p>
          <a:pPr rtl="1"/>
          <a:endParaRPr lang="he-IL"/>
        </a:p>
      </dgm:t>
    </dgm:pt>
    <dgm:pt modelId="{48EEB1F2-6934-409A-BE1C-2F6B3ED70AC4}" type="sibTrans" cxnId="{09E66585-B829-41D9-BEBC-E9BA4A3AF96F}">
      <dgm:prSet/>
      <dgm:spPr/>
      <dgm:t>
        <a:bodyPr/>
        <a:lstStyle/>
        <a:p>
          <a:pPr rtl="1"/>
          <a:endParaRPr lang="he-IL"/>
        </a:p>
      </dgm:t>
    </dgm:pt>
    <dgm:pt modelId="{DE1EAB84-32DD-4D78-9FE8-EE6E9C2C7F90}" type="pres">
      <dgm:prSet presAssocID="{23F8E6E4-6ED3-4450-A797-51052B6144B2}" presName="Name0" presStyleCnt="0">
        <dgm:presLayoutVars>
          <dgm:dir/>
          <dgm:animLvl val="lvl"/>
          <dgm:resizeHandles val="exact"/>
        </dgm:presLayoutVars>
      </dgm:prSet>
      <dgm:spPr/>
    </dgm:pt>
    <dgm:pt modelId="{7F4F1F9C-B3D3-48DB-81DC-CA122625353E}" type="pres">
      <dgm:prSet presAssocID="{EA4E53F0-07CD-4FD6-8F43-C33BFC32882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7D79460-BE57-4B2D-84E5-EC49B00EDE76}" type="pres">
      <dgm:prSet presAssocID="{3E2BD483-64C0-4E52-B4A2-240F09ABB409}" presName="parTxOnlySpace" presStyleCnt="0"/>
      <dgm:spPr/>
    </dgm:pt>
    <dgm:pt modelId="{747D3851-334F-40C3-9A86-F7CE84D310A6}" type="pres">
      <dgm:prSet presAssocID="{FC93B967-BC9F-47FD-912F-72102CBDEB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C474BAF-3239-4FFC-91E3-53D4295656BC}" type="pres">
      <dgm:prSet presAssocID="{77878B79-7255-4F7E-A808-8599EFF16CCF}" presName="parTxOnlySpace" presStyleCnt="0"/>
      <dgm:spPr/>
    </dgm:pt>
    <dgm:pt modelId="{3FCAF00D-FE56-4D98-A97D-A61CD9A461E7}" type="pres">
      <dgm:prSet presAssocID="{89ED1B80-DE51-490B-AF03-F842681BCC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CE45412-DB90-441D-AF1B-F8E9626BBA05}" type="pres">
      <dgm:prSet presAssocID="{D4B607FB-B447-4810-A6F5-672B849ADD76}" presName="parTxOnlySpace" presStyleCnt="0"/>
      <dgm:spPr/>
    </dgm:pt>
    <dgm:pt modelId="{D5E71E98-24FA-4579-A0F6-F53B92D96BDF}" type="pres">
      <dgm:prSet presAssocID="{A5B70094-CFC2-4E39-A8C8-574DAAD536B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FD43812-6595-400E-B7F2-92E28A64A51F}" type="pres">
      <dgm:prSet presAssocID="{F508FA73-D063-464C-8251-D4F3B6F2D72A}" presName="parTxOnlySpace" presStyleCnt="0"/>
      <dgm:spPr/>
    </dgm:pt>
    <dgm:pt modelId="{F800FB41-68C4-4408-A710-2BCC7B06EC36}" type="pres">
      <dgm:prSet presAssocID="{8D6A1B95-5DF1-4A5D-9EDA-F1645C64C7E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2D20B16-3A00-4A00-A641-F693FF1AC810}" type="presOf" srcId="{89ED1B80-DE51-490B-AF03-F842681BCC3A}" destId="{3FCAF00D-FE56-4D98-A97D-A61CD9A461E7}" srcOrd="0" destOrd="0" presId="urn:microsoft.com/office/officeart/2005/8/layout/chevron1"/>
    <dgm:cxn modelId="{996CEF1E-7232-4446-9A5A-0749C76D1BEA}" srcId="{23F8E6E4-6ED3-4450-A797-51052B6144B2}" destId="{FC93B967-BC9F-47FD-912F-72102CBDEB6A}" srcOrd="1" destOrd="0" parTransId="{A3526528-CEFC-4314-9A37-399DAD2BB008}" sibTransId="{77878B79-7255-4F7E-A808-8599EFF16CCF}"/>
    <dgm:cxn modelId="{D8F08421-C1F6-4FFC-93BB-5B89D4D24C6A}" srcId="{23F8E6E4-6ED3-4450-A797-51052B6144B2}" destId="{89ED1B80-DE51-490B-AF03-F842681BCC3A}" srcOrd="2" destOrd="0" parTransId="{877C9221-0FDB-4997-AB29-0149F7B33165}" sibTransId="{D4B607FB-B447-4810-A6F5-672B849ADD76}"/>
    <dgm:cxn modelId="{C6230644-FE07-422C-B95B-8AA269E97459}" type="presOf" srcId="{23F8E6E4-6ED3-4450-A797-51052B6144B2}" destId="{DE1EAB84-32DD-4D78-9FE8-EE6E9C2C7F90}" srcOrd="0" destOrd="0" presId="urn:microsoft.com/office/officeart/2005/8/layout/chevron1"/>
    <dgm:cxn modelId="{DCFA826C-2EF1-4453-994D-D596B055400A}" type="presOf" srcId="{8D6A1B95-5DF1-4A5D-9EDA-F1645C64C7E4}" destId="{F800FB41-68C4-4408-A710-2BCC7B06EC36}" srcOrd="0" destOrd="0" presId="urn:microsoft.com/office/officeart/2005/8/layout/chevron1"/>
    <dgm:cxn modelId="{53506B73-15B4-464B-A4C9-4DD947D27D9A}" srcId="{23F8E6E4-6ED3-4450-A797-51052B6144B2}" destId="{EA4E53F0-07CD-4FD6-8F43-C33BFC328821}" srcOrd="0" destOrd="0" parTransId="{23E069BA-400A-4D93-B1CA-39784969994D}" sibTransId="{3E2BD483-64C0-4E52-B4A2-240F09ABB409}"/>
    <dgm:cxn modelId="{09E66585-B829-41D9-BEBC-E9BA4A3AF96F}" srcId="{23F8E6E4-6ED3-4450-A797-51052B6144B2}" destId="{8D6A1B95-5DF1-4A5D-9EDA-F1645C64C7E4}" srcOrd="4" destOrd="0" parTransId="{8201E510-5817-4244-AB9B-D0CB5828AEDC}" sibTransId="{48EEB1F2-6934-409A-BE1C-2F6B3ED70AC4}"/>
    <dgm:cxn modelId="{3995C18E-C00D-438D-99B8-5C3CEE9367BD}" type="presOf" srcId="{FC93B967-BC9F-47FD-912F-72102CBDEB6A}" destId="{747D3851-334F-40C3-9A86-F7CE84D310A6}" srcOrd="0" destOrd="0" presId="urn:microsoft.com/office/officeart/2005/8/layout/chevron1"/>
    <dgm:cxn modelId="{253936CA-4AFD-41A8-862B-A8756A1033A0}" type="presOf" srcId="{A5B70094-CFC2-4E39-A8C8-574DAAD536BF}" destId="{D5E71E98-24FA-4579-A0F6-F53B92D96BDF}" srcOrd="0" destOrd="0" presId="urn:microsoft.com/office/officeart/2005/8/layout/chevron1"/>
    <dgm:cxn modelId="{60335CCA-5DB2-4EA2-B796-F24111ED6974}" type="presOf" srcId="{EA4E53F0-07CD-4FD6-8F43-C33BFC328821}" destId="{7F4F1F9C-B3D3-48DB-81DC-CA122625353E}" srcOrd="0" destOrd="0" presId="urn:microsoft.com/office/officeart/2005/8/layout/chevron1"/>
    <dgm:cxn modelId="{4A7AACE0-6E3E-446A-8685-5D226215EAEA}" srcId="{23F8E6E4-6ED3-4450-A797-51052B6144B2}" destId="{A5B70094-CFC2-4E39-A8C8-574DAAD536BF}" srcOrd="3" destOrd="0" parTransId="{6F25561C-E5EE-4290-9AA5-4D3F57D4C11E}" sibTransId="{F508FA73-D063-464C-8251-D4F3B6F2D72A}"/>
    <dgm:cxn modelId="{F234AAE7-10E2-4F3C-9F75-2AD7FA314334}" type="presParOf" srcId="{DE1EAB84-32DD-4D78-9FE8-EE6E9C2C7F90}" destId="{7F4F1F9C-B3D3-48DB-81DC-CA122625353E}" srcOrd="0" destOrd="0" presId="urn:microsoft.com/office/officeart/2005/8/layout/chevron1"/>
    <dgm:cxn modelId="{17B26054-2FFB-43F1-BE7D-0EF0C65BB465}" type="presParOf" srcId="{DE1EAB84-32DD-4D78-9FE8-EE6E9C2C7F90}" destId="{47D79460-BE57-4B2D-84E5-EC49B00EDE76}" srcOrd="1" destOrd="0" presId="urn:microsoft.com/office/officeart/2005/8/layout/chevron1"/>
    <dgm:cxn modelId="{498613A5-B872-4F0D-A8A2-FC446DBABB7F}" type="presParOf" srcId="{DE1EAB84-32DD-4D78-9FE8-EE6E9C2C7F90}" destId="{747D3851-334F-40C3-9A86-F7CE84D310A6}" srcOrd="2" destOrd="0" presId="urn:microsoft.com/office/officeart/2005/8/layout/chevron1"/>
    <dgm:cxn modelId="{E27BA264-0E55-435C-B0FC-A93266AE1ADD}" type="presParOf" srcId="{DE1EAB84-32DD-4D78-9FE8-EE6E9C2C7F90}" destId="{4C474BAF-3239-4FFC-91E3-53D4295656BC}" srcOrd="3" destOrd="0" presId="urn:microsoft.com/office/officeart/2005/8/layout/chevron1"/>
    <dgm:cxn modelId="{7462C60B-043F-4B7A-84A3-65D1EE6745BC}" type="presParOf" srcId="{DE1EAB84-32DD-4D78-9FE8-EE6E9C2C7F90}" destId="{3FCAF00D-FE56-4D98-A97D-A61CD9A461E7}" srcOrd="4" destOrd="0" presId="urn:microsoft.com/office/officeart/2005/8/layout/chevron1"/>
    <dgm:cxn modelId="{1F577573-40EF-4676-B37A-3ED283F8D8DC}" type="presParOf" srcId="{DE1EAB84-32DD-4D78-9FE8-EE6E9C2C7F90}" destId="{6CE45412-DB90-441D-AF1B-F8E9626BBA05}" srcOrd="5" destOrd="0" presId="urn:microsoft.com/office/officeart/2005/8/layout/chevron1"/>
    <dgm:cxn modelId="{B961EB49-6834-4AFA-B004-ADFA7767E65D}" type="presParOf" srcId="{DE1EAB84-32DD-4D78-9FE8-EE6E9C2C7F90}" destId="{D5E71E98-24FA-4579-A0F6-F53B92D96BDF}" srcOrd="6" destOrd="0" presId="urn:microsoft.com/office/officeart/2005/8/layout/chevron1"/>
    <dgm:cxn modelId="{6C81F139-6A25-445F-935D-391890AB4296}" type="presParOf" srcId="{DE1EAB84-32DD-4D78-9FE8-EE6E9C2C7F90}" destId="{5FD43812-6595-400E-B7F2-92E28A64A51F}" srcOrd="7" destOrd="0" presId="urn:microsoft.com/office/officeart/2005/8/layout/chevron1"/>
    <dgm:cxn modelId="{8ED025C2-80D3-416A-8CAE-19F6F9D7B657}" type="presParOf" srcId="{DE1EAB84-32DD-4D78-9FE8-EE6E9C2C7F90}" destId="{F800FB41-68C4-4408-A710-2BCC7B06EC3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F8E6E4-6ED3-4450-A797-51052B6144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A4E53F0-07CD-4FD6-8F43-C33BFC328821}">
      <dgm:prSet phldrT="[Text]"/>
      <dgm:spPr>
        <a:solidFill>
          <a:srgbClr val="1CADE4"/>
        </a:solidFill>
      </dgm:spPr>
      <dgm:t>
        <a:bodyPr/>
        <a:lstStyle/>
        <a:p>
          <a:pPr rtl="1"/>
          <a:r>
            <a:rPr lang="en-US" dirty="0"/>
            <a:t>LHS Parser</a:t>
          </a:r>
          <a:endParaRPr lang="he-IL" dirty="0"/>
        </a:p>
      </dgm:t>
    </dgm:pt>
    <dgm:pt modelId="{23E069BA-400A-4D93-B1CA-39784969994D}" type="parTrans" cxnId="{53506B73-15B4-464B-A4C9-4DD947D27D9A}">
      <dgm:prSet/>
      <dgm:spPr/>
      <dgm:t>
        <a:bodyPr/>
        <a:lstStyle/>
        <a:p>
          <a:pPr rtl="1"/>
          <a:endParaRPr lang="he-IL"/>
        </a:p>
      </dgm:t>
    </dgm:pt>
    <dgm:pt modelId="{3E2BD483-64C0-4E52-B4A2-240F09ABB409}" type="sibTrans" cxnId="{53506B73-15B4-464B-A4C9-4DD947D27D9A}">
      <dgm:prSet/>
      <dgm:spPr/>
      <dgm:t>
        <a:bodyPr/>
        <a:lstStyle/>
        <a:p>
          <a:pPr rtl="1"/>
          <a:endParaRPr lang="he-IL"/>
        </a:p>
      </dgm:t>
    </dgm:pt>
    <dgm:pt modelId="{FC93B967-BC9F-47FD-912F-72102CBDEB6A}">
      <dgm:prSet phldrT="[Text]"/>
      <dgm:spPr/>
      <dgm:t>
        <a:bodyPr/>
        <a:lstStyle/>
        <a:p>
          <a:pPr rtl="1"/>
          <a:r>
            <a:rPr lang="en-US" dirty="0"/>
            <a:t>Matcher</a:t>
          </a:r>
          <a:endParaRPr lang="he-IL" dirty="0"/>
        </a:p>
      </dgm:t>
    </dgm:pt>
    <dgm:pt modelId="{A3526528-CEFC-4314-9A37-399DAD2BB008}" type="parTrans" cxnId="{996CEF1E-7232-4446-9A5A-0749C76D1BEA}">
      <dgm:prSet/>
      <dgm:spPr/>
      <dgm:t>
        <a:bodyPr/>
        <a:lstStyle/>
        <a:p>
          <a:pPr rtl="1"/>
          <a:endParaRPr lang="he-IL"/>
        </a:p>
      </dgm:t>
    </dgm:pt>
    <dgm:pt modelId="{77878B79-7255-4F7E-A808-8599EFF16CCF}" type="sibTrans" cxnId="{996CEF1E-7232-4446-9A5A-0749C76D1BEA}">
      <dgm:prSet/>
      <dgm:spPr/>
      <dgm:t>
        <a:bodyPr/>
        <a:lstStyle/>
        <a:p>
          <a:pPr rtl="1"/>
          <a:endParaRPr lang="he-IL"/>
        </a:p>
      </dgm:t>
    </dgm:pt>
    <dgm:pt modelId="{89ED1B80-DE51-490B-AF03-F842681BCC3A}">
      <dgm:prSet phldrT="[Text]"/>
      <dgm:spPr>
        <a:solidFill>
          <a:srgbClr val="1CADE4"/>
        </a:solidFill>
      </dgm:spPr>
      <dgm:t>
        <a:bodyPr/>
        <a:lstStyle/>
        <a:p>
          <a:pPr rtl="1"/>
          <a:r>
            <a:rPr lang="en-US" dirty="0"/>
            <a:t>P&amp;RHS Parser</a:t>
          </a:r>
        </a:p>
      </dgm:t>
    </dgm:pt>
    <dgm:pt modelId="{877C9221-0FDB-4997-AB29-0149F7B33165}" type="parTrans" cxnId="{D8F08421-C1F6-4FFC-93BB-5B89D4D24C6A}">
      <dgm:prSet/>
      <dgm:spPr/>
      <dgm:t>
        <a:bodyPr/>
        <a:lstStyle/>
        <a:p>
          <a:pPr rtl="1"/>
          <a:endParaRPr lang="he-IL"/>
        </a:p>
      </dgm:t>
    </dgm:pt>
    <dgm:pt modelId="{D4B607FB-B447-4810-A6F5-672B849ADD76}" type="sibTrans" cxnId="{D8F08421-C1F6-4FFC-93BB-5B89D4D24C6A}">
      <dgm:prSet/>
      <dgm:spPr/>
      <dgm:t>
        <a:bodyPr/>
        <a:lstStyle/>
        <a:p>
          <a:pPr rtl="1"/>
          <a:endParaRPr lang="he-IL"/>
        </a:p>
      </dgm:t>
    </dgm:pt>
    <dgm:pt modelId="{A5B70094-CFC2-4E39-A8C8-574DAAD536BF}">
      <dgm:prSet phldrT="[Text]"/>
      <dgm:spPr>
        <a:solidFill>
          <a:srgbClr val="00B050"/>
        </a:solidFill>
      </dgm:spPr>
      <dgm:t>
        <a:bodyPr/>
        <a:lstStyle/>
        <a:p>
          <a:pPr rtl="1"/>
          <a:r>
            <a:rPr lang="en-US" dirty="0"/>
            <a:t>Rules</a:t>
          </a:r>
        </a:p>
      </dgm:t>
    </dgm:pt>
    <dgm:pt modelId="{6F25561C-E5EE-4290-9AA5-4D3F57D4C11E}" type="parTrans" cxnId="{4A7AACE0-6E3E-446A-8685-5D226215EAEA}">
      <dgm:prSet/>
      <dgm:spPr/>
      <dgm:t>
        <a:bodyPr/>
        <a:lstStyle/>
        <a:p>
          <a:pPr rtl="1"/>
          <a:endParaRPr lang="he-IL"/>
        </a:p>
      </dgm:t>
    </dgm:pt>
    <dgm:pt modelId="{F508FA73-D063-464C-8251-D4F3B6F2D72A}" type="sibTrans" cxnId="{4A7AACE0-6E3E-446A-8685-5D226215EAEA}">
      <dgm:prSet/>
      <dgm:spPr/>
      <dgm:t>
        <a:bodyPr/>
        <a:lstStyle/>
        <a:p>
          <a:pPr rtl="1"/>
          <a:endParaRPr lang="he-IL"/>
        </a:p>
      </dgm:t>
    </dgm:pt>
    <dgm:pt modelId="{8D6A1B95-5DF1-4A5D-9EDA-F1645C64C7E4}">
      <dgm:prSet phldrT="[Text]"/>
      <dgm:spPr/>
      <dgm:t>
        <a:bodyPr/>
        <a:lstStyle/>
        <a:p>
          <a:pPr rtl="1"/>
          <a:r>
            <a:rPr lang="en-US" dirty="0"/>
            <a:t>Transform</a:t>
          </a:r>
        </a:p>
      </dgm:t>
    </dgm:pt>
    <dgm:pt modelId="{8201E510-5817-4244-AB9B-D0CB5828AEDC}" type="parTrans" cxnId="{09E66585-B829-41D9-BEBC-E9BA4A3AF96F}">
      <dgm:prSet/>
      <dgm:spPr/>
      <dgm:t>
        <a:bodyPr/>
        <a:lstStyle/>
        <a:p>
          <a:pPr rtl="1"/>
          <a:endParaRPr lang="he-IL"/>
        </a:p>
      </dgm:t>
    </dgm:pt>
    <dgm:pt modelId="{48EEB1F2-6934-409A-BE1C-2F6B3ED70AC4}" type="sibTrans" cxnId="{09E66585-B829-41D9-BEBC-E9BA4A3AF96F}">
      <dgm:prSet/>
      <dgm:spPr/>
      <dgm:t>
        <a:bodyPr/>
        <a:lstStyle/>
        <a:p>
          <a:pPr rtl="1"/>
          <a:endParaRPr lang="he-IL"/>
        </a:p>
      </dgm:t>
    </dgm:pt>
    <dgm:pt modelId="{DE1EAB84-32DD-4D78-9FE8-EE6E9C2C7F90}" type="pres">
      <dgm:prSet presAssocID="{23F8E6E4-6ED3-4450-A797-51052B6144B2}" presName="Name0" presStyleCnt="0">
        <dgm:presLayoutVars>
          <dgm:dir/>
          <dgm:animLvl val="lvl"/>
          <dgm:resizeHandles val="exact"/>
        </dgm:presLayoutVars>
      </dgm:prSet>
      <dgm:spPr/>
    </dgm:pt>
    <dgm:pt modelId="{7F4F1F9C-B3D3-48DB-81DC-CA122625353E}" type="pres">
      <dgm:prSet presAssocID="{EA4E53F0-07CD-4FD6-8F43-C33BFC32882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7D79460-BE57-4B2D-84E5-EC49B00EDE76}" type="pres">
      <dgm:prSet presAssocID="{3E2BD483-64C0-4E52-B4A2-240F09ABB409}" presName="parTxOnlySpace" presStyleCnt="0"/>
      <dgm:spPr/>
    </dgm:pt>
    <dgm:pt modelId="{747D3851-334F-40C3-9A86-F7CE84D310A6}" type="pres">
      <dgm:prSet presAssocID="{FC93B967-BC9F-47FD-912F-72102CBDEB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C474BAF-3239-4FFC-91E3-53D4295656BC}" type="pres">
      <dgm:prSet presAssocID="{77878B79-7255-4F7E-A808-8599EFF16CCF}" presName="parTxOnlySpace" presStyleCnt="0"/>
      <dgm:spPr/>
    </dgm:pt>
    <dgm:pt modelId="{3FCAF00D-FE56-4D98-A97D-A61CD9A461E7}" type="pres">
      <dgm:prSet presAssocID="{89ED1B80-DE51-490B-AF03-F842681BCC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CE45412-DB90-441D-AF1B-F8E9626BBA05}" type="pres">
      <dgm:prSet presAssocID="{D4B607FB-B447-4810-A6F5-672B849ADD76}" presName="parTxOnlySpace" presStyleCnt="0"/>
      <dgm:spPr/>
    </dgm:pt>
    <dgm:pt modelId="{D5E71E98-24FA-4579-A0F6-F53B92D96BDF}" type="pres">
      <dgm:prSet presAssocID="{A5B70094-CFC2-4E39-A8C8-574DAAD536B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FD43812-6595-400E-B7F2-92E28A64A51F}" type="pres">
      <dgm:prSet presAssocID="{F508FA73-D063-464C-8251-D4F3B6F2D72A}" presName="parTxOnlySpace" presStyleCnt="0"/>
      <dgm:spPr/>
    </dgm:pt>
    <dgm:pt modelId="{F800FB41-68C4-4408-A710-2BCC7B06EC36}" type="pres">
      <dgm:prSet presAssocID="{8D6A1B95-5DF1-4A5D-9EDA-F1645C64C7E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2D20B16-3A00-4A00-A641-F693FF1AC810}" type="presOf" srcId="{89ED1B80-DE51-490B-AF03-F842681BCC3A}" destId="{3FCAF00D-FE56-4D98-A97D-A61CD9A461E7}" srcOrd="0" destOrd="0" presId="urn:microsoft.com/office/officeart/2005/8/layout/chevron1"/>
    <dgm:cxn modelId="{996CEF1E-7232-4446-9A5A-0749C76D1BEA}" srcId="{23F8E6E4-6ED3-4450-A797-51052B6144B2}" destId="{FC93B967-BC9F-47FD-912F-72102CBDEB6A}" srcOrd="1" destOrd="0" parTransId="{A3526528-CEFC-4314-9A37-399DAD2BB008}" sibTransId="{77878B79-7255-4F7E-A808-8599EFF16CCF}"/>
    <dgm:cxn modelId="{D8F08421-C1F6-4FFC-93BB-5B89D4D24C6A}" srcId="{23F8E6E4-6ED3-4450-A797-51052B6144B2}" destId="{89ED1B80-DE51-490B-AF03-F842681BCC3A}" srcOrd="2" destOrd="0" parTransId="{877C9221-0FDB-4997-AB29-0149F7B33165}" sibTransId="{D4B607FB-B447-4810-A6F5-672B849ADD76}"/>
    <dgm:cxn modelId="{C6230644-FE07-422C-B95B-8AA269E97459}" type="presOf" srcId="{23F8E6E4-6ED3-4450-A797-51052B6144B2}" destId="{DE1EAB84-32DD-4D78-9FE8-EE6E9C2C7F90}" srcOrd="0" destOrd="0" presId="urn:microsoft.com/office/officeart/2005/8/layout/chevron1"/>
    <dgm:cxn modelId="{DCFA826C-2EF1-4453-994D-D596B055400A}" type="presOf" srcId="{8D6A1B95-5DF1-4A5D-9EDA-F1645C64C7E4}" destId="{F800FB41-68C4-4408-A710-2BCC7B06EC36}" srcOrd="0" destOrd="0" presId="urn:microsoft.com/office/officeart/2005/8/layout/chevron1"/>
    <dgm:cxn modelId="{53506B73-15B4-464B-A4C9-4DD947D27D9A}" srcId="{23F8E6E4-6ED3-4450-A797-51052B6144B2}" destId="{EA4E53F0-07CD-4FD6-8F43-C33BFC328821}" srcOrd="0" destOrd="0" parTransId="{23E069BA-400A-4D93-B1CA-39784969994D}" sibTransId="{3E2BD483-64C0-4E52-B4A2-240F09ABB409}"/>
    <dgm:cxn modelId="{09E66585-B829-41D9-BEBC-E9BA4A3AF96F}" srcId="{23F8E6E4-6ED3-4450-A797-51052B6144B2}" destId="{8D6A1B95-5DF1-4A5D-9EDA-F1645C64C7E4}" srcOrd="4" destOrd="0" parTransId="{8201E510-5817-4244-AB9B-D0CB5828AEDC}" sibTransId="{48EEB1F2-6934-409A-BE1C-2F6B3ED70AC4}"/>
    <dgm:cxn modelId="{3995C18E-C00D-438D-99B8-5C3CEE9367BD}" type="presOf" srcId="{FC93B967-BC9F-47FD-912F-72102CBDEB6A}" destId="{747D3851-334F-40C3-9A86-F7CE84D310A6}" srcOrd="0" destOrd="0" presId="urn:microsoft.com/office/officeart/2005/8/layout/chevron1"/>
    <dgm:cxn modelId="{253936CA-4AFD-41A8-862B-A8756A1033A0}" type="presOf" srcId="{A5B70094-CFC2-4E39-A8C8-574DAAD536BF}" destId="{D5E71E98-24FA-4579-A0F6-F53B92D96BDF}" srcOrd="0" destOrd="0" presId="urn:microsoft.com/office/officeart/2005/8/layout/chevron1"/>
    <dgm:cxn modelId="{60335CCA-5DB2-4EA2-B796-F24111ED6974}" type="presOf" srcId="{EA4E53F0-07CD-4FD6-8F43-C33BFC328821}" destId="{7F4F1F9C-B3D3-48DB-81DC-CA122625353E}" srcOrd="0" destOrd="0" presId="urn:microsoft.com/office/officeart/2005/8/layout/chevron1"/>
    <dgm:cxn modelId="{4A7AACE0-6E3E-446A-8685-5D226215EAEA}" srcId="{23F8E6E4-6ED3-4450-A797-51052B6144B2}" destId="{A5B70094-CFC2-4E39-A8C8-574DAAD536BF}" srcOrd="3" destOrd="0" parTransId="{6F25561C-E5EE-4290-9AA5-4D3F57D4C11E}" sibTransId="{F508FA73-D063-464C-8251-D4F3B6F2D72A}"/>
    <dgm:cxn modelId="{F234AAE7-10E2-4F3C-9F75-2AD7FA314334}" type="presParOf" srcId="{DE1EAB84-32DD-4D78-9FE8-EE6E9C2C7F90}" destId="{7F4F1F9C-B3D3-48DB-81DC-CA122625353E}" srcOrd="0" destOrd="0" presId="urn:microsoft.com/office/officeart/2005/8/layout/chevron1"/>
    <dgm:cxn modelId="{17B26054-2FFB-43F1-BE7D-0EF0C65BB465}" type="presParOf" srcId="{DE1EAB84-32DD-4D78-9FE8-EE6E9C2C7F90}" destId="{47D79460-BE57-4B2D-84E5-EC49B00EDE76}" srcOrd="1" destOrd="0" presId="urn:microsoft.com/office/officeart/2005/8/layout/chevron1"/>
    <dgm:cxn modelId="{498613A5-B872-4F0D-A8A2-FC446DBABB7F}" type="presParOf" srcId="{DE1EAB84-32DD-4D78-9FE8-EE6E9C2C7F90}" destId="{747D3851-334F-40C3-9A86-F7CE84D310A6}" srcOrd="2" destOrd="0" presId="urn:microsoft.com/office/officeart/2005/8/layout/chevron1"/>
    <dgm:cxn modelId="{E27BA264-0E55-435C-B0FC-A93266AE1ADD}" type="presParOf" srcId="{DE1EAB84-32DD-4D78-9FE8-EE6E9C2C7F90}" destId="{4C474BAF-3239-4FFC-91E3-53D4295656BC}" srcOrd="3" destOrd="0" presId="urn:microsoft.com/office/officeart/2005/8/layout/chevron1"/>
    <dgm:cxn modelId="{7462C60B-043F-4B7A-84A3-65D1EE6745BC}" type="presParOf" srcId="{DE1EAB84-32DD-4D78-9FE8-EE6E9C2C7F90}" destId="{3FCAF00D-FE56-4D98-A97D-A61CD9A461E7}" srcOrd="4" destOrd="0" presId="urn:microsoft.com/office/officeart/2005/8/layout/chevron1"/>
    <dgm:cxn modelId="{1F577573-40EF-4676-B37A-3ED283F8D8DC}" type="presParOf" srcId="{DE1EAB84-32DD-4D78-9FE8-EE6E9C2C7F90}" destId="{6CE45412-DB90-441D-AF1B-F8E9626BBA05}" srcOrd="5" destOrd="0" presId="urn:microsoft.com/office/officeart/2005/8/layout/chevron1"/>
    <dgm:cxn modelId="{B961EB49-6834-4AFA-B004-ADFA7767E65D}" type="presParOf" srcId="{DE1EAB84-32DD-4D78-9FE8-EE6E9C2C7F90}" destId="{D5E71E98-24FA-4579-A0F6-F53B92D96BDF}" srcOrd="6" destOrd="0" presId="urn:microsoft.com/office/officeart/2005/8/layout/chevron1"/>
    <dgm:cxn modelId="{6C81F139-6A25-445F-935D-391890AB4296}" type="presParOf" srcId="{DE1EAB84-32DD-4D78-9FE8-EE6E9C2C7F90}" destId="{5FD43812-6595-400E-B7F2-92E28A64A51F}" srcOrd="7" destOrd="0" presId="urn:microsoft.com/office/officeart/2005/8/layout/chevron1"/>
    <dgm:cxn modelId="{8ED025C2-80D3-416A-8CAE-19F6F9D7B657}" type="presParOf" srcId="{DE1EAB84-32DD-4D78-9FE8-EE6E9C2C7F90}" destId="{F800FB41-68C4-4408-A710-2BCC7B06EC3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F8E6E4-6ED3-4450-A797-51052B6144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A4E53F0-07CD-4FD6-8F43-C33BFC328821}">
      <dgm:prSet phldrT="[Text]"/>
      <dgm:spPr>
        <a:solidFill>
          <a:srgbClr val="1CADE4"/>
        </a:solidFill>
      </dgm:spPr>
      <dgm:t>
        <a:bodyPr/>
        <a:lstStyle/>
        <a:p>
          <a:pPr rtl="1"/>
          <a:r>
            <a:rPr lang="en-US" dirty="0"/>
            <a:t>LHS Parser</a:t>
          </a:r>
          <a:endParaRPr lang="he-IL" dirty="0"/>
        </a:p>
      </dgm:t>
    </dgm:pt>
    <dgm:pt modelId="{23E069BA-400A-4D93-B1CA-39784969994D}" type="parTrans" cxnId="{53506B73-15B4-464B-A4C9-4DD947D27D9A}">
      <dgm:prSet/>
      <dgm:spPr/>
      <dgm:t>
        <a:bodyPr/>
        <a:lstStyle/>
        <a:p>
          <a:pPr rtl="1"/>
          <a:endParaRPr lang="he-IL"/>
        </a:p>
      </dgm:t>
    </dgm:pt>
    <dgm:pt modelId="{3E2BD483-64C0-4E52-B4A2-240F09ABB409}" type="sibTrans" cxnId="{53506B73-15B4-464B-A4C9-4DD947D27D9A}">
      <dgm:prSet/>
      <dgm:spPr/>
      <dgm:t>
        <a:bodyPr/>
        <a:lstStyle/>
        <a:p>
          <a:pPr rtl="1"/>
          <a:endParaRPr lang="he-IL"/>
        </a:p>
      </dgm:t>
    </dgm:pt>
    <dgm:pt modelId="{FC93B967-BC9F-47FD-912F-72102CBDEB6A}">
      <dgm:prSet phldrT="[Text]"/>
      <dgm:spPr/>
      <dgm:t>
        <a:bodyPr/>
        <a:lstStyle/>
        <a:p>
          <a:pPr rtl="1"/>
          <a:r>
            <a:rPr lang="en-US" dirty="0"/>
            <a:t>Matcher</a:t>
          </a:r>
          <a:endParaRPr lang="he-IL" dirty="0"/>
        </a:p>
      </dgm:t>
    </dgm:pt>
    <dgm:pt modelId="{A3526528-CEFC-4314-9A37-399DAD2BB008}" type="parTrans" cxnId="{996CEF1E-7232-4446-9A5A-0749C76D1BEA}">
      <dgm:prSet/>
      <dgm:spPr/>
      <dgm:t>
        <a:bodyPr/>
        <a:lstStyle/>
        <a:p>
          <a:pPr rtl="1"/>
          <a:endParaRPr lang="he-IL"/>
        </a:p>
      </dgm:t>
    </dgm:pt>
    <dgm:pt modelId="{77878B79-7255-4F7E-A808-8599EFF16CCF}" type="sibTrans" cxnId="{996CEF1E-7232-4446-9A5A-0749C76D1BEA}">
      <dgm:prSet/>
      <dgm:spPr/>
      <dgm:t>
        <a:bodyPr/>
        <a:lstStyle/>
        <a:p>
          <a:pPr rtl="1"/>
          <a:endParaRPr lang="he-IL"/>
        </a:p>
      </dgm:t>
    </dgm:pt>
    <dgm:pt modelId="{89ED1B80-DE51-490B-AF03-F842681BCC3A}">
      <dgm:prSet phldrT="[Text]"/>
      <dgm:spPr>
        <a:solidFill>
          <a:srgbClr val="1CADE4"/>
        </a:solidFill>
      </dgm:spPr>
      <dgm:t>
        <a:bodyPr/>
        <a:lstStyle/>
        <a:p>
          <a:pPr rtl="1"/>
          <a:r>
            <a:rPr lang="en-US" dirty="0"/>
            <a:t>P&amp;RHS Parser</a:t>
          </a:r>
        </a:p>
      </dgm:t>
    </dgm:pt>
    <dgm:pt modelId="{877C9221-0FDB-4997-AB29-0149F7B33165}" type="parTrans" cxnId="{D8F08421-C1F6-4FFC-93BB-5B89D4D24C6A}">
      <dgm:prSet/>
      <dgm:spPr/>
      <dgm:t>
        <a:bodyPr/>
        <a:lstStyle/>
        <a:p>
          <a:pPr rtl="1"/>
          <a:endParaRPr lang="he-IL"/>
        </a:p>
      </dgm:t>
    </dgm:pt>
    <dgm:pt modelId="{D4B607FB-B447-4810-A6F5-672B849ADD76}" type="sibTrans" cxnId="{D8F08421-C1F6-4FFC-93BB-5B89D4D24C6A}">
      <dgm:prSet/>
      <dgm:spPr/>
      <dgm:t>
        <a:bodyPr/>
        <a:lstStyle/>
        <a:p>
          <a:pPr rtl="1"/>
          <a:endParaRPr lang="he-IL"/>
        </a:p>
      </dgm:t>
    </dgm:pt>
    <dgm:pt modelId="{A5B70094-CFC2-4E39-A8C8-574DAAD536BF}">
      <dgm:prSet phldrT="[Text]"/>
      <dgm:spPr>
        <a:solidFill>
          <a:srgbClr val="00B050"/>
        </a:solidFill>
      </dgm:spPr>
      <dgm:t>
        <a:bodyPr/>
        <a:lstStyle/>
        <a:p>
          <a:pPr rtl="1"/>
          <a:r>
            <a:rPr lang="en-US" dirty="0"/>
            <a:t>Rules</a:t>
          </a:r>
        </a:p>
      </dgm:t>
    </dgm:pt>
    <dgm:pt modelId="{6F25561C-E5EE-4290-9AA5-4D3F57D4C11E}" type="parTrans" cxnId="{4A7AACE0-6E3E-446A-8685-5D226215EAEA}">
      <dgm:prSet/>
      <dgm:spPr/>
      <dgm:t>
        <a:bodyPr/>
        <a:lstStyle/>
        <a:p>
          <a:pPr rtl="1"/>
          <a:endParaRPr lang="he-IL"/>
        </a:p>
      </dgm:t>
    </dgm:pt>
    <dgm:pt modelId="{F508FA73-D063-464C-8251-D4F3B6F2D72A}" type="sibTrans" cxnId="{4A7AACE0-6E3E-446A-8685-5D226215EAEA}">
      <dgm:prSet/>
      <dgm:spPr/>
      <dgm:t>
        <a:bodyPr/>
        <a:lstStyle/>
        <a:p>
          <a:pPr rtl="1"/>
          <a:endParaRPr lang="he-IL"/>
        </a:p>
      </dgm:t>
    </dgm:pt>
    <dgm:pt modelId="{8D6A1B95-5DF1-4A5D-9EDA-F1645C64C7E4}">
      <dgm:prSet phldrT="[Text]"/>
      <dgm:spPr/>
      <dgm:t>
        <a:bodyPr/>
        <a:lstStyle/>
        <a:p>
          <a:pPr rtl="1"/>
          <a:r>
            <a:rPr lang="en-US" dirty="0"/>
            <a:t>Transform</a:t>
          </a:r>
        </a:p>
      </dgm:t>
    </dgm:pt>
    <dgm:pt modelId="{8201E510-5817-4244-AB9B-D0CB5828AEDC}" type="parTrans" cxnId="{09E66585-B829-41D9-BEBC-E9BA4A3AF96F}">
      <dgm:prSet/>
      <dgm:spPr/>
      <dgm:t>
        <a:bodyPr/>
        <a:lstStyle/>
        <a:p>
          <a:pPr rtl="1"/>
          <a:endParaRPr lang="he-IL"/>
        </a:p>
      </dgm:t>
    </dgm:pt>
    <dgm:pt modelId="{48EEB1F2-6934-409A-BE1C-2F6B3ED70AC4}" type="sibTrans" cxnId="{09E66585-B829-41D9-BEBC-E9BA4A3AF96F}">
      <dgm:prSet/>
      <dgm:spPr/>
      <dgm:t>
        <a:bodyPr/>
        <a:lstStyle/>
        <a:p>
          <a:pPr rtl="1"/>
          <a:endParaRPr lang="he-IL"/>
        </a:p>
      </dgm:t>
    </dgm:pt>
    <dgm:pt modelId="{DE1EAB84-32DD-4D78-9FE8-EE6E9C2C7F90}" type="pres">
      <dgm:prSet presAssocID="{23F8E6E4-6ED3-4450-A797-51052B6144B2}" presName="Name0" presStyleCnt="0">
        <dgm:presLayoutVars>
          <dgm:dir/>
          <dgm:animLvl val="lvl"/>
          <dgm:resizeHandles val="exact"/>
        </dgm:presLayoutVars>
      </dgm:prSet>
      <dgm:spPr/>
    </dgm:pt>
    <dgm:pt modelId="{7F4F1F9C-B3D3-48DB-81DC-CA122625353E}" type="pres">
      <dgm:prSet presAssocID="{EA4E53F0-07CD-4FD6-8F43-C33BFC32882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7D79460-BE57-4B2D-84E5-EC49B00EDE76}" type="pres">
      <dgm:prSet presAssocID="{3E2BD483-64C0-4E52-B4A2-240F09ABB409}" presName="parTxOnlySpace" presStyleCnt="0"/>
      <dgm:spPr/>
    </dgm:pt>
    <dgm:pt modelId="{747D3851-334F-40C3-9A86-F7CE84D310A6}" type="pres">
      <dgm:prSet presAssocID="{FC93B967-BC9F-47FD-912F-72102CBDEB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C474BAF-3239-4FFC-91E3-53D4295656BC}" type="pres">
      <dgm:prSet presAssocID="{77878B79-7255-4F7E-A808-8599EFF16CCF}" presName="parTxOnlySpace" presStyleCnt="0"/>
      <dgm:spPr/>
    </dgm:pt>
    <dgm:pt modelId="{3FCAF00D-FE56-4D98-A97D-A61CD9A461E7}" type="pres">
      <dgm:prSet presAssocID="{89ED1B80-DE51-490B-AF03-F842681BCC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CE45412-DB90-441D-AF1B-F8E9626BBA05}" type="pres">
      <dgm:prSet presAssocID="{D4B607FB-B447-4810-A6F5-672B849ADD76}" presName="parTxOnlySpace" presStyleCnt="0"/>
      <dgm:spPr/>
    </dgm:pt>
    <dgm:pt modelId="{D5E71E98-24FA-4579-A0F6-F53B92D96BDF}" type="pres">
      <dgm:prSet presAssocID="{A5B70094-CFC2-4E39-A8C8-574DAAD536B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FD43812-6595-400E-B7F2-92E28A64A51F}" type="pres">
      <dgm:prSet presAssocID="{F508FA73-D063-464C-8251-D4F3B6F2D72A}" presName="parTxOnlySpace" presStyleCnt="0"/>
      <dgm:spPr/>
    </dgm:pt>
    <dgm:pt modelId="{F800FB41-68C4-4408-A710-2BCC7B06EC36}" type="pres">
      <dgm:prSet presAssocID="{8D6A1B95-5DF1-4A5D-9EDA-F1645C64C7E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2D20B16-3A00-4A00-A641-F693FF1AC810}" type="presOf" srcId="{89ED1B80-DE51-490B-AF03-F842681BCC3A}" destId="{3FCAF00D-FE56-4D98-A97D-A61CD9A461E7}" srcOrd="0" destOrd="0" presId="urn:microsoft.com/office/officeart/2005/8/layout/chevron1"/>
    <dgm:cxn modelId="{996CEF1E-7232-4446-9A5A-0749C76D1BEA}" srcId="{23F8E6E4-6ED3-4450-A797-51052B6144B2}" destId="{FC93B967-BC9F-47FD-912F-72102CBDEB6A}" srcOrd="1" destOrd="0" parTransId="{A3526528-CEFC-4314-9A37-399DAD2BB008}" sibTransId="{77878B79-7255-4F7E-A808-8599EFF16CCF}"/>
    <dgm:cxn modelId="{D8F08421-C1F6-4FFC-93BB-5B89D4D24C6A}" srcId="{23F8E6E4-6ED3-4450-A797-51052B6144B2}" destId="{89ED1B80-DE51-490B-AF03-F842681BCC3A}" srcOrd="2" destOrd="0" parTransId="{877C9221-0FDB-4997-AB29-0149F7B33165}" sibTransId="{D4B607FB-B447-4810-A6F5-672B849ADD76}"/>
    <dgm:cxn modelId="{C6230644-FE07-422C-B95B-8AA269E97459}" type="presOf" srcId="{23F8E6E4-6ED3-4450-A797-51052B6144B2}" destId="{DE1EAB84-32DD-4D78-9FE8-EE6E9C2C7F90}" srcOrd="0" destOrd="0" presId="urn:microsoft.com/office/officeart/2005/8/layout/chevron1"/>
    <dgm:cxn modelId="{DCFA826C-2EF1-4453-994D-D596B055400A}" type="presOf" srcId="{8D6A1B95-5DF1-4A5D-9EDA-F1645C64C7E4}" destId="{F800FB41-68C4-4408-A710-2BCC7B06EC36}" srcOrd="0" destOrd="0" presId="urn:microsoft.com/office/officeart/2005/8/layout/chevron1"/>
    <dgm:cxn modelId="{53506B73-15B4-464B-A4C9-4DD947D27D9A}" srcId="{23F8E6E4-6ED3-4450-A797-51052B6144B2}" destId="{EA4E53F0-07CD-4FD6-8F43-C33BFC328821}" srcOrd="0" destOrd="0" parTransId="{23E069BA-400A-4D93-B1CA-39784969994D}" sibTransId="{3E2BD483-64C0-4E52-B4A2-240F09ABB409}"/>
    <dgm:cxn modelId="{09E66585-B829-41D9-BEBC-E9BA4A3AF96F}" srcId="{23F8E6E4-6ED3-4450-A797-51052B6144B2}" destId="{8D6A1B95-5DF1-4A5D-9EDA-F1645C64C7E4}" srcOrd="4" destOrd="0" parTransId="{8201E510-5817-4244-AB9B-D0CB5828AEDC}" sibTransId="{48EEB1F2-6934-409A-BE1C-2F6B3ED70AC4}"/>
    <dgm:cxn modelId="{3995C18E-C00D-438D-99B8-5C3CEE9367BD}" type="presOf" srcId="{FC93B967-BC9F-47FD-912F-72102CBDEB6A}" destId="{747D3851-334F-40C3-9A86-F7CE84D310A6}" srcOrd="0" destOrd="0" presId="urn:microsoft.com/office/officeart/2005/8/layout/chevron1"/>
    <dgm:cxn modelId="{253936CA-4AFD-41A8-862B-A8756A1033A0}" type="presOf" srcId="{A5B70094-CFC2-4E39-A8C8-574DAAD536BF}" destId="{D5E71E98-24FA-4579-A0F6-F53B92D96BDF}" srcOrd="0" destOrd="0" presId="urn:microsoft.com/office/officeart/2005/8/layout/chevron1"/>
    <dgm:cxn modelId="{60335CCA-5DB2-4EA2-B796-F24111ED6974}" type="presOf" srcId="{EA4E53F0-07CD-4FD6-8F43-C33BFC328821}" destId="{7F4F1F9C-B3D3-48DB-81DC-CA122625353E}" srcOrd="0" destOrd="0" presId="urn:microsoft.com/office/officeart/2005/8/layout/chevron1"/>
    <dgm:cxn modelId="{4A7AACE0-6E3E-446A-8685-5D226215EAEA}" srcId="{23F8E6E4-6ED3-4450-A797-51052B6144B2}" destId="{A5B70094-CFC2-4E39-A8C8-574DAAD536BF}" srcOrd="3" destOrd="0" parTransId="{6F25561C-E5EE-4290-9AA5-4D3F57D4C11E}" sibTransId="{F508FA73-D063-464C-8251-D4F3B6F2D72A}"/>
    <dgm:cxn modelId="{F234AAE7-10E2-4F3C-9F75-2AD7FA314334}" type="presParOf" srcId="{DE1EAB84-32DD-4D78-9FE8-EE6E9C2C7F90}" destId="{7F4F1F9C-B3D3-48DB-81DC-CA122625353E}" srcOrd="0" destOrd="0" presId="urn:microsoft.com/office/officeart/2005/8/layout/chevron1"/>
    <dgm:cxn modelId="{17B26054-2FFB-43F1-BE7D-0EF0C65BB465}" type="presParOf" srcId="{DE1EAB84-32DD-4D78-9FE8-EE6E9C2C7F90}" destId="{47D79460-BE57-4B2D-84E5-EC49B00EDE76}" srcOrd="1" destOrd="0" presId="urn:microsoft.com/office/officeart/2005/8/layout/chevron1"/>
    <dgm:cxn modelId="{498613A5-B872-4F0D-A8A2-FC446DBABB7F}" type="presParOf" srcId="{DE1EAB84-32DD-4D78-9FE8-EE6E9C2C7F90}" destId="{747D3851-334F-40C3-9A86-F7CE84D310A6}" srcOrd="2" destOrd="0" presId="urn:microsoft.com/office/officeart/2005/8/layout/chevron1"/>
    <dgm:cxn modelId="{E27BA264-0E55-435C-B0FC-A93266AE1ADD}" type="presParOf" srcId="{DE1EAB84-32DD-4D78-9FE8-EE6E9C2C7F90}" destId="{4C474BAF-3239-4FFC-91E3-53D4295656BC}" srcOrd="3" destOrd="0" presId="urn:microsoft.com/office/officeart/2005/8/layout/chevron1"/>
    <dgm:cxn modelId="{7462C60B-043F-4B7A-84A3-65D1EE6745BC}" type="presParOf" srcId="{DE1EAB84-32DD-4D78-9FE8-EE6E9C2C7F90}" destId="{3FCAF00D-FE56-4D98-A97D-A61CD9A461E7}" srcOrd="4" destOrd="0" presId="urn:microsoft.com/office/officeart/2005/8/layout/chevron1"/>
    <dgm:cxn modelId="{1F577573-40EF-4676-B37A-3ED283F8D8DC}" type="presParOf" srcId="{DE1EAB84-32DD-4D78-9FE8-EE6E9C2C7F90}" destId="{6CE45412-DB90-441D-AF1B-F8E9626BBA05}" srcOrd="5" destOrd="0" presId="urn:microsoft.com/office/officeart/2005/8/layout/chevron1"/>
    <dgm:cxn modelId="{B961EB49-6834-4AFA-B004-ADFA7767E65D}" type="presParOf" srcId="{DE1EAB84-32DD-4D78-9FE8-EE6E9C2C7F90}" destId="{D5E71E98-24FA-4579-A0F6-F53B92D96BDF}" srcOrd="6" destOrd="0" presId="urn:microsoft.com/office/officeart/2005/8/layout/chevron1"/>
    <dgm:cxn modelId="{6C81F139-6A25-445F-935D-391890AB4296}" type="presParOf" srcId="{DE1EAB84-32DD-4D78-9FE8-EE6E9C2C7F90}" destId="{5FD43812-6595-400E-B7F2-92E28A64A51F}" srcOrd="7" destOrd="0" presId="urn:microsoft.com/office/officeart/2005/8/layout/chevron1"/>
    <dgm:cxn modelId="{8ED025C2-80D3-416A-8CAE-19F6F9D7B657}" type="presParOf" srcId="{DE1EAB84-32DD-4D78-9FE8-EE6E9C2C7F90}" destId="{F800FB41-68C4-4408-A710-2BCC7B06EC3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F8E6E4-6ED3-4450-A797-51052B6144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A4E53F0-07CD-4FD6-8F43-C33BFC328821}">
      <dgm:prSet phldrT="[Text]"/>
      <dgm:spPr>
        <a:solidFill>
          <a:srgbClr val="1CADE4"/>
        </a:solidFill>
      </dgm:spPr>
      <dgm:t>
        <a:bodyPr/>
        <a:lstStyle/>
        <a:p>
          <a:pPr rtl="1"/>
          <a:r>
            <a:rPr lang="en-US" dirty="0"/>
            <a:t>LHS Parser</a:t>
          </a:r>
          <a:endParaRPr lang="he-IL" dirty="0"/>
        </a:p>
      </dgm:t>
    </dgm:pt>
    <dgm:pt modelId="{23E069BA-400A-4D93-B1CA-39784969994D}" type="parTrans" cxnId="{53506B73-15B4-464B-A4C9-4DD947D27D9A}">
      <dgm:prSet/>
      <dgm:spPr/>
      <dgm:t>
        <a:bodyPr/>
        <a:lstStyle/>
        <a:p>
          <a:pPr rtl="1"/>
          <a:endParaRPr lang="he-IL"/>
        </a:p>
      </dgm:t>
    </dgm:pt>
    <dgm:pt modelId="{3E2BD483-64C0-4E52-B4A2-240F09ABB409}" type="sibTrans" cxnId="{53506B73-15B4-464B-A4C9-4DD947D27D9A}">
      <dgm:prSet/>
      <dgm:spPr/>
      <dgm:t>
        <a:bodyPr/>
        <a:lstStyle/>
        <a:p>
          <a:pPr rtl="1"/>
          <a:endParaRPr lang="he-IL"/>
        </a:p>
      </dgm:t>
    </dgm:pt>
    <dgm:pt modelId="{FC93B967-BC9F-47FD-912F-72102CBDEB6A}">
      <dgm:prSet phldrT="[Text]"/>
      <dgm:spPr/>
      <dgm:t>
        <a:bodyPr/>
        <a:lstStyle/>
        <a:p>
          <a:pPr rtl="1"/>
          <a:r>
            <a:rPr lang="en-US" dirty="0"/>
            <a:t>Matcher</a:t>
          </a:r>
          <a:endParaRPr lang="he-IL" dirty="0"/>
        </a:p>
      </dgm:t>
    </dgm:pt>
    <dgm:pt modelId="{A3526528-CEFC-4314-9A37-399DAD2BB008}" type="parTrans" cxnId="{996CEF1E-7232-4446-9A5A-0749C76D1BEA}">
      <dgm:prSet/>
      <dgm:spPr/>
      <dgm:t>
        <a:bodyPr/>
        <a:lstStyle/>
        <a:p>
          <a:pPr rtl="1"/>
          <a:endParaRPr lang="he-IL"/>
        </a:p>
      </dgm:t>
    </dgm:pt>
    <dgm:pt modelId="{77878B79-7255-4F7E-A808-8599EFF16CCF}" type="sibTrans" cxnId="{996CEF1E-7232-4446-9A5A-0749C76D1BEA}">
      <dgm:prSet/>
      <dgm:spPr/>
      <dgm:t>
        <a:bodyPr/>
        <a:lstStyle/>
        <a:p>
          <a:pPr rtl="1"/>
          <a:endParaRPr lang="he-IL"/>
        </a:p>
      </dgm:t>
    </dgm:pt>
    <dgm:pt modelId="{89ED1B80-DE51-490B-AF03-F842681BCC3A}">
      <dgm:prSet phldrT="[Text]"/>
      <dgm:spPr>
        <a:solidFill>
          <a:srgbClr val="1CADE4"/>
        </a:solidFill>
      </dgm:spPr>
      <dgm:t>
        <a:bodyPr/>
        <a:lstStyle/>
        <a:p>
          <a:pPr rtl="1"/>
          <a:r>
            <a:rPr lang="en-US" dirty="0"/>
            <a:t>P&amp;RHS Parser</a:t>
          </a:r>
        </a:p>
      </dgm:t>
    </dgm:pt>
    <dgm:pt modelId="{877C9221-0FDB-4997-AB29-0149F7B33165}" type="parTrans" cxnId="{D8F08421-C1F6-4FFC-93BB-5B89D4D24C6A}">
      <dgm:prSet/>
      <dgm:spPr/>
      <dgm:t>
        <a:bodyPr/>
        <a:lstStyle/>
        <a:p>
          <a:pPr rtl="1"/>
          <a:endParaRPr lang="he-IL"/>
        </a:p>
      </dgm:t>
    </dgm:pt>
    <dgm:pt modelId="{D4B607FB-B447-4810-A6F5-672B849ADD76}" type="sibTrans" cxnId="{D8F08421-C1F6-4FFC-93BB-5B89D4D24C6A}">
      <dgm:prSet/>
      <dgm:spPr/>
      <dgm:t>
        <a:bodyPr/>
        <a:lstStyle/>
        <a:p>
          <a:pPr rtl="1"/>
          <a:endParaRPr lang="he-IL"/>
        </a:p>
      </dgm:t>
    </dgm:pt>
    <dgm:pt modelId="{A5B70094-CFC2-4E39-A8C8-574DAAD536BF}">
      <dgm:prSet phldrT="[Text]"/>
      <dgm:spPr>
        <a:solidFill>
          <a:srgbClr val="1CADE4"/>
        </a:solidFill>
      </dgm:spPr>
      <dgm:t>
        <a:bodyPr/>
        <a:lstStyle/>
        <a:p>
          <a:pPr rtl="1"/>
          <a:r>
            <a:rPr lang="en-US" dirty="0"/>
            <a:t>Rules</a:t>
          </a:r>
        </a:p>
      </dgm:t>
    </dgm:pt>
    <dgm:pt modelId="{6F25561C-E5EE-4290-9AA5-4D3F57D4C11E}" type="parTrans" cxnId="{4A7AACE0-6E3E-446A-8685-5D226215EAEA}">
      <dgm:prSet/>
      <dgm:spPr/>
      <dgm:t>
        <a:bodyPr/>
        <a:lstStyle/>
        <a:p>
          <a:pPr rtl="1"/>
          <a:endParaRPr lang="he-IL"/>
        </a:p>
      </dgm:t>
    </dgm:pt>
    <dgm:pt modelId="{F508FA73-D063-464C-8251-D4F3B6F2D72A}" type="sibTrans" cxnId="{4A7AACE0-6E3E-446A-8685-5D226215EAEA}">
      <dgm:prSet/>
      <dgm:spPr/>
      <dgm:t>
        <a:bodyPr/>
        <a:lstStyle/>
        <a:p>
          <a:pPr rtl="1"/>
          <a:endParaRPr lang="he-IL"/>
        </a:p>
      </dgm:t>
    </dgm:pt>
    <dgm:pt modelId="{8D6A1B95-5DF1-4A5D-9EDA-F1645C64C7E4}">
      <dgm:prSet phldrT="[Text]"/>
      <dgm:spPr>
        <a:solidFill>
          <a:srgbClr val="00B050"/>
        </a:solidFill>
      </dgm:spPr>
      <dgm:t>
        <a:bodyPr/>
        <a:lstStyle/>
        <a:p>
          <a:pPr rtl="1"/>
          <a:r>
            <a:rPr lang="en-US" dirty="0"/>
            <a:t>Transform</a:t>
          </a:r>
        </a:p>
      </dgm:t>
    </dgm:pt>
    <dgm:pt modelId="{8201E510-5817-4244-AB9B-D0CB5828AEDC}" type="parTrans" cxnId="{09E66585-B829-41D9-BEBC-E9BA4A3AF96F}">
      <dgm:prSet/>
      <dgm:spPr/>
      <dgm:t>
        <a:bodyPr/>
        <a:lstStyle/>
        <a:p>
          <a:pPr rtl="1"/>
          <a:endParaRPr lang="he-IL"/>
        </a:p>
      </dgm:t>
    </dgm:pt>
    <dgm:pt modelId="{48EEB1F2-6934-409A-BE1C-2F6B3ED70AC4}" type="sibTrans" cxnId="{09E66585-B829-41D9-BEBC-E9BA4A3AF96F}">
      <dgm:prSet/>
      <dgm:spPr/>
      <dgm:t>
        <a:bodyPr/>
        <a:lstStyle/>
        <a:p>
          <a:pPr rtl="1"/>
          <a:endParaRPr lang="he-IL"/>
        </a:p>
      </dgm:t>
    </dgm:pt>
    <dgm:pt modelId="{DE1EAB84-32DD-4D78-9FE8-EE6E9C2C7F90}" type="pres">
      <dgm:prSet presAssocID="{23F8E6E4-6ED3-4450-A797-51052B6144B2}" presName="Name0" presStyleCnt="0">
        <dgm:presLayoutVars>
          <dgm:dir/>
          <dgm:animLvl val="lvl"/>
          <dgm:resizeHandles val="exact"/>
        </dgm:presLayoutVars>
      </dgm:prSet>
      <dgm:spPr/>
    </dgm:pt>
    <dgm:pt modelId="{7F4F1F9C-B3D3-48DB-81DC-CA122625353E}" type="pres">
      <dgm:prSet presAssocID="{EA4E53F0-07CD-4FD6-8F43-C33BFC32882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7D79460-BE57-4B2D-84E5-EC49B00EDE76}" type="pres">
      <dgm:prSet presAssocID="{3E2BD483-64C0-4E52-B4A2-240F09ABB409}" presName="parTxOnlySpace" presStyleCnt="0"/>
      <dgm:spPr/>
    </dgm:pt>
    <dgm:pt modelId="{747D3851-334F-40C3-9A86-F7CE84D310A6}" type="pres">
      <dgm:prSet presAssocID="{FC93B967-BC9F-47FD-912F-72102CBDEB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C474BAF-3239-4FFC-91E3-53D4295656BC}" type="pres">
      <dgm:prSet presAssocID="{77878B79-7255-4F7E-A808-8599EFF16CCF}" presName="parTxOnlySpace" presStyleCnt="0"/>
      <dgm:spPr/>
    </dgm:pt>
    <dgm:pt modelId="{3FCAF00D-FE56-4D98-A97D-A61CD9A461E7}" type="pres">
      <dgm:prSet presAssocID="{89ED1B80-DE51-490B-AF03-F842681BCC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CE45412-DB90-441D-AF1B-F8E9626BBA05}" type="pres">
      <dgm:prSet presAssocID="{D4B607FB-B447-4810-A6F5-672B849ADD76}" presName="parTxOnlySpace" presStyleCnt="0"/>
      <dgm:spPr/>
    </dgm:pt>
    <dgm:pt modelId="{D5E71E98-24FA-4579-A0F6-F53B92D96BDF}" type="pres">
      <dgm:prSet presAssocID="{A5B70094-CFC2-4E39-A8C8-574DAAD536B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FD43812-6595-400E-B7F2-92E28A64A51F}" type="pres">
      <dgm:prSet presAssocID="{F508FA73-D063-464C-8251-D4F3B6F2D72A}" presName="parTxOnlySpace" presStyleCnt="0"/>
      <dgm:spPr/>
    </dgm:pt>
    <dgm:pt modelId="{F800FB41-68C4-4408-A710-2BCC7B06EC36}" type="pres">
      <dgm:prSet presAssocID="{8D6A1B95-5DF1-4A5D-9EDA-F1645C64C7E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2D20B16-3A00-4A00-A641-F693FF1AC810}" type="presOf" srcId="{89ED1B80-DE51-490B-AF03-F842681BCC3A}" destId="{3FCAF00D-FE56-4D98-A97D-A61CD9A461E7}" srcOrd="0" destOrd="0" presId="urn:microsoft.com/office/officeart/2005/8/layout/chevron1"/>
    <dgm:cxn modelId="{996CEF1E-7232-4446-9A5A-0749C76D1BEA}" srcId="{23F8E6E4-6ED3-4450-A797-51052B6144B2}" destId="{FC93B967-BC9F-47FD-912F-72102CBDEB6A}" srcOrd="1" destOrd="0" parTransId="{A3526528-CEFC-4314-9A37-399DAD2BB008}" sibTransId="{77878B79-7255-4F7E-A808-8599EFF16CCF}"/>
    <dgm:cxn modelId="{D8F08421-C1F6-4FFC-93BB-5B89D4D24C6A}" srcId="{23F8E6E4-6ED3-4450-A797-51052B6144B2}" destId="{89ED1B80-DE51-490B-AF03-F842681BCC3A}" srcOrd="2" destOrd="0" parTransId="{877C9221-0FDB-4997-AB29-0149F7B33165}" sibTransId="{D4B607FB-B447-4810-A6F5-672B849ADD76}"/>
    <dgm:cxn modelId="{C6230644-FE07-422C-B95B-8AA269E97459}" type="presOf" srcId="{23F8E6E4-6ED3-4450-A797-51052B6144B2}" destId="{DE1EAB84-32DD-4D78-9FE8-EE6E9C2C7F90}" srcOrd="0" destOrd="0" presId="urn:microsoft.com/office/officeart/2005/8/layout/chevron1"/>
    <dgm:cxn modelId="{DCFA826C-2EF1-4453-994D-D596B055400A}" type="presOf" srcId="{8D6A1B95-5DF1-4A5D-9EDA-F1645C64C7E4}" destId="{F800FB41-68C4-4408-A710-2BCC7B06EC36}" srcOrd="0" destOrd="0" presId="urn:microsoft.com/office/officeart/2005/8/layout/chevron1"/>
    <dgm:cxn modelId="{53506B73-15B4-464B-A4C9-4DD947D27D9A}" srcId="{23F8E6E4-6ED3-4450-A797-51052B6144B2}" destId="{EA4E53F0-07CD-4FD6-8F43-C33BFC328821}" srcOrd="0" destOrd="0" parTransId="{23E069BA-400A-4D93-B1CA-39784969994D}" sibTransId="{3E2BD483-64C0-4E52-B4A2-240F09ABB409}"/>
    <dgm:cxn modelId="{09E66585-B829-41D9-BEBC-E9BA4A3AF96F}" srcId="{23F8E6E4-6ED3-4450-A797-51052B6144B2}" destId="{8D6A1B95-5DF1-4A5D-9EDA-F1645C64C7E4}" srcOrd="4" destOrd="0" parTransId="{8201E510-5817-4244-AB9B-D0CB5828AEDC}" sibTransId="{48EEB1F2-6934-409A-BE1C-2F6B3ED70AC4}"/>
    <dgm:cxn modelId="{3995C18E-C00D-438D-99B8-5C3CEE9367BD}" type="presOf" srcId="{FC93B967-BC9F-47FD-912F-72102CBDEB6A}" destId="{747D3851-334F-40C3-9A86-F7CE84D310A6}" srcOrd="0" destOrd="0" presId="urn:microsoft.com/office/officeart/2005/8/layout/chevron1"/>
    <dgm:cxn modelId="{253936CA-4AFD-41A8-862B-A8756A1033A0}" type="presOf" srcId="{A5B70094-CFC2-4E39-A8C8-574DAAD536BF}" destId="{D5E71E98-24FA-4579-A0F6-F53B92D96BDF}" srcOrd="0" destOrd="0" presId="urn:microsoft.com/office/officeart/2005/8/layout/chevron1"/>
    <dgm:cxn modelId="{60335CCA-5DB2-4EA2-B796-F24111ED6974}" type="presOf" srcId="{EA4E53F0-07CD-4FD6-8F43-C33BFC328821}" destId="{7F4F1F9C-B3D3-48DB-81DC-CA122625353E}" srcOrd="0" destOrd="0" presId="urn:microsoft.com/office/officeart/2005/8/layout/chevron1"/>
    <dgm:cxn modelId="{4A7AACE0-6E3E-446A-8685-5D226215EAEA}" srcId="{23F8E6E4-6ED3-4450-A797-51052B6144B2}" destId="{A5B70094-CFC2-4E39-A8C8-574DAAD536BF}" srcOrd="3" destOrd="0" parTransId="{6F25561C-E5EE-4290-9AA5-4D3F57D4C11E}" sibTransId="{F508FA73-D063-464C-8251-D4F3B6F2D72A}"/>
    <dgm:cxn modelId="{F234AAE7-10E2-4F3C-9F75-2AD7FA314334}" type="presParOf" srcId="{DE1EAB84-32DD-4D78-9FE8-EE6E9C2C7F90}" destId="{7F4F1F9C-B3D3-48DB-81DC-CA122625353E}" srcOrd="0" destOrd="0" presId="urn:microsoft.com/office/officeart/2005/8/layout/chevron1"/>
    <dgm:cxn modelId="{17B26054-2FFB-43F1-BE7D-0EF0C65BB465}" type="presParOf" srcId="{DE1EAB84-32DD-4D78-9FE8-EE6E9C2C7F90}" destId="{47D79460-BE57-4B2D-84E5-EC49B00EDE76}" srcOrd="1" destOrd="0" presId="urn:microsoft.com/office/officeart/2005/8/layout/chevron1"/>
    <dgm:cxn modelId="{498613A5-B872-4F0D-A8A2-FC446DBABB7F}" type="presParOf" srcId="{DE1EAB84-32DD-4D78-9FE8-EE6E9C2C7F90}" destId="{747D3851-334F-40C3-9A86-F7CE84D310A6}" srcOrd="2" destOrd="0" presId="urn:microsoft.com/office/officeart/2005/8/layout/chevron1"/>
    <dgm:cxn modelId="{E27BA264-0E55-435C-B0FC-A93266AE1ADD}" type="presParOf" srcId="{DE1EAB84-32DD-4D78-9FE8-EE6E9C2C7F90}" destId="{4C474BAF-3239-4FFC-91E3-53D4295656BC}" srcOrd="3" destOrd="0" presId="urn:microsoft.com/office/officeart/2005/8/layout/chevron1"/>
    <dgm:cxn modelId="{7462C60B-043F-4B7A-84A3-65D1EE6745BC}" type="presParOf" srcId="{DE1EAB84-32DD-4D78-9FE8-EE6E9C2C7F90}" destId="{3FCAF00D-FE56-4D98-A97D-A61CD9A461E7}" srcOrd="4" destOrd="0" presId="urn:microsoft.com/office/officeart/2005/8/layout/chevron1"/>
    <dgm:cxn modelId="{1F577573-40EF-4676-B37A-3ED283F8D8DC}" type="presParOf" srcId="{DE1EAB84-32DD-4D78-9FE8-EE6E9C2C7F90}" destId="{6CE45412-DB90-441D-AF1B-F8E9626BBA05}" srcOrd="5" destOrd="0" presId="urn:microsoft.com/office/officeart/2005/8/layout/chevron1"/>
    <dgm:cxn modelId="{B961EB49-6834-4AFA-B004-ADFA7767E65D}" type="presParOf" srcId="{DE1EAB84-32DD-4D78-9FE8-EE6E9C2C7F90}" destId="{D5E71E98-24FA-4579-A0F6-F53B92D96BDF}" srcOrd="6" destOrd="0" presId="urn:microsoft.com/office/officeart/2005/8/layout/chevron1"/>
    <dgm:cxn modelId="{6C81F139-6A25-445F-935D-391890AB4296}" type="presParOf" srcId="{DE1EAB84-32DD-4D78-9FE8-EE6E9C2C7F90}" destId="{5FD43812-6595-400E-B7F2-92E28A64A51F}" srcOrd="7" destOrd="0" presId="urn:microsoft.com/office/officeart/2005/8/layout/chevron1"/>
    <dgm:cxn modelId="{8ED025C2-80D3-416A-8CAE-19F6F9D7B657}" type="presParOf" srcId="{DE1EAB84-32DD-4D78-9FE8-EE6E9C2C7F90}" destId="{F800FB41-68C4-4408-A710-2BCC7B06EC3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F1F9C-B3D3-48DB-81DC-CA122625353E}">
      <dsp:nvSpPr>
        <dsp:cNvPr id="0" name=""/>
        <dsp:cNvSpPr/>
      </dsp:nvSpPr>
      <dsp:spPr>
        <a:xfrm>
          <a:off x="2133" y="54295"/>
          <a:ext cx="1899069" cy="7596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LHS Parser</a:t>
          </a:r>
          <a:endParaRPr lang="he-IL" sz="1900" kern="1200" dirty="0"/>
        </a:p>
      </dsp:txBody>
      <dsp:txXfrm>
        <a:off x="381947" y="54295"/>
        <a:ext cx="1139442" cy="759627"/>
      </dsp:txXfrm>
    </dsp:sp>
    <dsp:sp modelId="{747D3851-334F-40C3-9A86-F7CE84D310A6}">
      <dsp:nvSpPr>
        <dsp:cNvPr id="0" name=""/>
        <dsp:cNvSpPr/>
      </dsp:nvSpPr>
      <dsp:spPr>
        <a:xfrm>
          <a:off x="1711296" y="54295"/>
          <a:ext cx="1899069" cy="7596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Matcher</a:t>
          </a:r>
          <a:endParaRPr lang="he-IL" sz="1900" kern="1200" dirty="0"/>
        </a:p>
      </dsp:txBody>
      <dsp:txXfrm>
        <a:off x="2091110" y="54295"/>
        <a:ext cx="1139442" cy="759627"/>
      </dsp:txXfrm>
    </dsp:sp>
    <dsp:sp modelId="{3FCAF00D-FE56-4D98-A97D-A61CD9A461E7}">
      <dsp:nvSpPr>
        <dsp:cNvPr id="0" name=""/>
        <dsp:cNvSpPr/>
      </dsp:nvSpPr>
      <dsp:spPr>
        <a:xfrm>
          <a:off x="3420459" y="54295"/>
          <a:ext cx="1899069" cy="7596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P&amp;RHS Parser</a:t>
          </a:r>
        </a:p>
      </dsp:txBody>
      <dsp:txXfrm>
        <a:off x="3800273" y="54295"/>
        <a:ext cx="1139442" cy="759627"/>
      </dsp:txXfrm>
    </dsp:sp>
    <dsp:sp modelId="{D5E71E98-24FA-4579-A0F6-F53B92D96BDF}">
      <dsp:nvSpPr>
        <dsp:cNvPr id="0" name=""/>
        <dsp:cNvSpPr/>
      </dsp:nvSpPr>
      <dsp:spPr>
        <a:xfrm>
          <a:off x="5129622" y="54295"/>
          <a:ext cx="1899069" cy="7596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Rules</a:t>
          </a:r>
        </a:p>
      </dsp:txBody>
      <dsp:txXfrm>
        <a:off x="5509436" y="54295"/>
        <a:ext cx="1139442" cy="759627"/>
      </dsp:txXfrm>
    </dsp:sp>
    <dsp:sp modelId="{F800FB41-68C4-4408-A710-2BCC7B06EC36}">
      <dsp:nvSpPr>
        <dsp:cNvPr id="0" name=""/>
        <dsp:cNvSpPr/>
      </dsp:nvSpPr>
      <dsp:spPr>
        <a:xfrm>
          <a:off x="6838785" y="54295"/>
          <a:ext cx="1899069" cy="7596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Transform</a:t>
          </a:r>
        </a:p>
      </dsp:txBody>
      <dsp:txXfrm>
        <a:off x="7218599" y="54295"/>
        <a:ext cx="1139442" cy="75962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F1F9C-B3D3-48DB-81DC-CA122625353E}">
      <dsp:nvSpPr>
        <dsp:cNvPr id="0" name=""/>
        <dsp:cNvSpPr/>
      </dsp:nvSpPr>
      <dsp:spPr>
        <a:xfrm>
          <a:off x="1623" y="41319"/>
          <a:ext cx="1445213" cy="578085"/>
        </a:xfrm>
        <a:prstGeom prst="chevron">
          <a:avLst/>
        </a:prstGeom>
        <a:solidFill>
          <a:srgbClr val="1CADE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LHS Parser</a:t>
          </a:r>
          <a:endParaRPr lang="he-IL" sz="1400" kern="1200" dirty="0"/>
        </a:p>
      </dsp:txBody>
      <dsp:txXfrm>
        <a:off x="290666" y="41319"/>
        <a:ext cx="867128" cy="578085"/>
      </dsp:txXfrm>
    </dsp:sp>
    <dsp:sp modelId="{747D3851-334F-40C3-9A86-F7CE84D310A6}">
      <dsp:nvSpPr>
        <dsp:cNvPr id="0" name=""/>
        <dsp:cNvSpPr/>
      </dsp:nvSpPr>
      <dsp:spPr>
        <a:xfrm>
          <a:off x="1302315" y="41319"/>
          <a:ext cx="1445213" cy="578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Matcher</a:t>
          </a:r>
          <a:endParaRPr lang="he-IL" sz="1400" kern="1200" dirty="0"/>
        </a:p>
      </dsp:txBody>
      <dsp:txXfrm>
        <a:off x="1591358" y="41319"/>
        <a:ext cx="867128" cy="578085"/>
      </dsp:txXfrm>
    </dsp:sp>
    <dsp:sp modelId="{3FCAF00D-FE56-4D98-A97D-A61CD9A461E7}">
      <dsp:nvSpPr>
        <dsp:cNvPr id="0" name=""/>
        <dsp:cNvSpPr/>
      </dsp:nvSpPr>
      <dsp:spPr>
        <a:xfrm>
          <a:off x="2603007" y="41319"/>
          <a:ext cx="1445213" cy="578085"/>
        </a:xfrm>
        <a:prstGeom prst="chevron">
          <a:avLst/>
        </a:prstGeom>
        <a:solidFill>
          <a:srgbClr val="1CADE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P&amp;RHS Parser</a:t>
          </a:r>
        </a:p>
      </dsp:txBody>
      <dsp:txXfrm>
        <a:off x="2892050" y="41319"/>
        <a:ext cx="867128" cy="578085"/>
      </dsp:txXfrm>
    </dsp:sp>
    <dsp:sp modelId="{D5E71E98-24FA-4579-A0F6-F53B92D96BDF}">
      <dsp:nvSpPr>
        <dsp:cNvPr id="0" name=""/>
        <dsp:cNvSpPr/>
      </dsp:nvSpPr>
      <dsp:spPr>
        <a:xfrm>
          <a:off x="3903699" y="41319"/>
          <a:ext cx="1445213" cy="578085"/>
        </a:xfrm>
        <a:prstGeom prst="chevron">
          <a:avLst/>
        </a:prstGeom>
        <a:solidFill>
          <a:srgbClr val="1CADE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Rules</a:t>
          </a:r>
        </a:p>
      </dsp:txBody>
      <dsp:txXfrm>
        <a:off x="4192742" y="41319"/>
        <a:ext cx="867128" cy="578085"/>
      </dsp:txXfrm>
    </dsp:sp>
    <dsp:sp modelId="{F800FB41-68C4-4408-A710-2BCC7B06EC36}">
      <dsp:nvSpPr>
        <dsp:cNvPr id="0" name=""/>
        <dsp:cNvSpPr/>
      </dsp:nvSpPr>
      <dsp:spPr>
        <a:xfrm>
          <a:off x="5204391" y="41319"/>
          <a:ext cx="1445213" cy="578085"/>
        </a:xfrm>
        <a:prstGeom prst="chevron">
          <a:avLst/>
        </a:prstGeom>
        <a:solidFill>
          <a:srgbClr val="00B05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Transform</a:t>
          </a:r>
        </a:p>
      </dsp:txBody>
      <dsp:txXfrm>
        <a:off x="5493434" y="41319"/>
        <a:ext cx="867128" cy="5780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F1F9C-B3D3-48DB-81DC-CA122625353E}">
      <dsp:nvSpPr>
        <dsp:cNvPr id="0" name=""/>
        <dsp:cNvSpPr/>
      </dsp:nvSpPr>
      <dsp:spPr>
        <a:xfrm>
          <a:off x="4267" y="116602"/>
          <a:ext cx="1587537" cy="6350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LHS Parser</a:t>
          </a:r>
          <a:endParaRPr lang="he-IL" sz="1500" kern="1200" dirty="0"/>
        </a:p>
      </dsp:txBody>
      <dsp:txXfrm>
        <a:off x="321774" y="116602"/>
        <a:ext cx="952523" cy="635014"/>
      </dsp:txXfrm>
    </dsp:sp>
    <dsp:sp modelId="{747D3851-334F-40C3-9A86-F7CE84D310A6}">
      <dsp:nvSpPr>
        <dsp:cNvPr id="0" name=""/>
        <dsp:cNvSpPr/>
      </dsp:nvSpPr>
      <dsp:spPr>
        <a:xfrm>
          <a:off x="1433050" y="116602"/>
          <a:ext cx="1587537" cy="6350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Matcher</a:t>
          </a:r>
          <a:endParaRPr lang="he-IL" sz="1500" kern="1200" dirty="0"/>
        </a:p>
      </dsp:txBody>
      <dsp:txXfrm>
        <a:off x="1750557" y="116602"/>
        <a:ext cx="952523" cy="635014"/>
      </dsp:txXfrm>
    </dsp:sp>
    <dsp:sp modelId="{DD46E65F-433D-4461-8027-E962B70384B9}">
      <dsp:nvSpPr>
        <dsp:cNvPr id="0" name=""/>
        <dsp:cNvSpPr/>
      </dsp:nvSpPr>
      <dsp:spPr>
        <a:xfrm>
          <a:off x="2861834" y="116602"/>
          <a:ext cx="1587537" cy="635014"/>
        </a:xfrm>
        <a:prstGeom prst="chevron">
          <a:avLst/>
        </a:prstGeom>
        <a:solidFill>
          <a:srgbClr val="00B05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Convert to Match Class</a:t>
          </a:r>
          <a:endParaRPr lang="he-IL" sz="1500" kern="1200" dirty="0"/>
        </a:p>
      </dsp:txBody>
      <dsp:txXfrm>
        <a:off x="3179341" y="116602"/>
        <a:ext cx="952523" cy="635014"/>
      </dsp:txXfrm>
    </dsp:sp>
    <dsp:sp modelId="{3FCAF00D-FE56-4D98-A97D-A61CD9A461E7}">
      <dsp:nvSpPr>
        <dsp:cNvPr id="0" name=""/>
        <dsp:cNvSpPr/>
      </dsp:nvSpPr>
      <dsp:spPr>
        <a:xfrm>
          <a:off x="4290617" y="116602"/>
          <a:ext cx="1587537" cy="6350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P&amp;RHS Parser</a:t>
          </a:r>
        </a:p>
      </dsp:txBody>
      <dsp:txXfrm>
        <a:off x="4608124" y="116602"/>
        <a:ext cx="952523" cy="635014"/>
      </dsp:txXfrm>
    </dsp:sp>
    <dsp:sp modelId="{D5E71E98-24FA-4579-A0F6-F53B92D96BDF}">
      <dsp:nvSpPr>
        <dsp:cNvPr id="0" name=""/>
        <dsp:cNvSpPr/>
      </dsp:nvSpPr>
      <dsp:spPr>
        <a:xfrm>
          <a:off x="5719401" y="116602"/>
          <a:ext cx="1587537" cy="6350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Rules</a:t>
          </a:r>
        </a:p>
      </dsp:txBody>
      <dsp:txXfrm>
        <a:off x="6036908" y="116602"/>
        <a:ext cx="952523" cy="635014"/>
      </dsp:txXfrm>
    </dsp:sp>
    <dsp:sp modelId="{F800FB41-68C4-4408-A710-2BCC7B06EC36}">
      <dsp:nvSpPr>
        <dsp:cNvPr id="0" name=""/>
        <dsp:cNvSpPr/>
      </dsp:nvSpPr>
      <dsp:spPr>
        <a:xfrm>
          <a:off x="7148184" y="116602"/>
          <a:ext cx="1587537" cy="6350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Transform</a:t>
          </a:r>
        </a:p>
      </dsp:txBody>
      <dsp:txXfrm>
        <a:off x="7465691" y="116602"/>
        <a:ext cx="952523" cy="635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F1F9C-B3D3-48DB-81DC-CA122625353E}">
      <dsp:nvSpPr>
        <dsp:cNvPr id="0" name=""/>
        <dsp:cNvSpPr/>
      </dsp:nvSpPr>
      <dsp:spPr>
        <a:xfrm>
          <a:off x="1623" y="41319"/>
          <a:ext cx="1445213" cy="578085"/>
        </a:xfrm>
        <a:prstGeom prst="chevron">
          <a:avLst/>
        </a:prstGeom>
        <a:solidFill>
          <a:srgbClr val="00B05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LHS Parser</a:t>
          </a:r>
          <a:endParaRPr lang="he-IL" sz="1400" kern="1200" dirty="0"/>
        </a:p>
      </dsp:txBody>
      <dsp:txXfrm>
        <a:off x="290666" y="41319"/>
        <a:ext cx="867128" cy="578085"/>
      </dsp:txXfrm>
    </dsp:sp>
    <dsp:sp modelId="{747D3851-334F-40C3-9A86-F7CE84D310A6}">
      <dsp:nvSpPr>
        <dsp:cNvPr id="0" name=""/>
        <dsp:cNvSpPr/>
      </dsp:nvSpPr>
      <dsp:spPr>
        <a:xfrm>
          <a:off x="1302315" y="41319"/>
          <a:ext cx="1445213" cy="578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Matcher</a:t>
          </a:r>
          <a:endParaRPr lang="he-IL" sz="1400" kern="1200" dirty="0"/>
        </a:p>
      </dsp:txBody>
      <dsp:txXfrm>
        <a:off x="1591358" y="41319"/>
        <a:ext cx="867128" cy="578085"/>
      </dsp:txXfrm>
    </dsp:sp>
    <dsp:sp modelId="{3FCAF00D-FE56-4D98-A97D-A61CD9A461E7}">
      <dsp:nvSpPr>
        <dsp:cNvPr id="0" name=""/>
        <dsp:cNvSpPr/>
      </dsp:nvSpPr>
      <dsp:spPr>
        <a:xfrm>
          <a:off x="2603007" y="41319"/>
          <a:ext cx="1445213" cy="578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P&amp;RHS Parser</a:t>
          </a:r>
        </a:p>
      </dsp:txBody>
      <dsp:txXfrm>
        <a:off x="2892050" y="41319"/>
        <a:ext cx="867128" cy="578085"/>
      </dsp:txXfrm>
    </dsp:sp>
    <dsp:sp modelId="{D5E71E98-24FA-4579-A0F6-F53B92D96BDF}">
      <dsp:nvSpPr>
        <dsp:cNvPr id="0" name=""/>
        <dsp:cNvSpPr/>
      </dsp:nvSpPr>
      <dsp:spPr>
        <a:xfrm>
          <a:off x="3903699" y="41319"/>
          <a:ext cx="1445213" cy="578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Rules</a:t>
          </a:r>
        </a:p>
      </dsp:txBody>
      <dsp:txXfrm>
        <a:off x="4192742" y="41319"/>
        <a:ext cx="867128" cy="578085"/>
      </dsp:txXfrm>
    </dsp:sp>
    <dsp:sp modelId="{F800FB41-68C4-4408-A710-2BCC7B06EC36}">
      <dsp:nvSpPr>
        <dsp:cNvPr id="0" name=""/>
        <dsp:cNvSpPr/>
      </dsp:nvSpPr>
      <dsp:spPr>
        <a:xfrm>
          <a:off x="5204391" y="41319"/>
          <a:ext cx="1445213" cy="578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Transform</a:t>
          </a:r>
        </a:p>
      </dsp:txBody>
      <dsp:txXfrm>
        <a:off x="5493434" y="41319"/>
        <a:ext cx="867128" cy="5780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F1F9C-B3D3-48DB-81DC-CA122625353E}">
      <dsp:nvSpPr>
        <dsp:cNvPr id="0" name=""/>
        <dsp:cNvSpPr/>
      </dsp:nvSpPr>
      <dsp:spPr>
        <a:xfrm>
          <a:off x="1623" y="41319"/>
          <a:ext cx="1445213" cy="578085"/>
        </a:xfrm>
        <a:prstGeom prst="chevron">
          <a:avLst/>
        </a:prstGeom>
        <a:solidFill>
          <a:srgbClr val="1CADE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LHS Parser</a:t>
          </a:r>
          <a:endParaRPr lang="he-IL" sz="1400" kern="1200" dirty="0"/>
        </a:p>
      </dsp:txBody>
      <dsp:txXfrm>
        <a:off x="290666" y="41319"/>
        <a:ext cx="867128" cy="578085"/>
      </dsp:txXfrm>
    </dsp:sp>
    <dsp:sp modelId="{747D3851-334F-40C3-9A86-F7CE84D310A6}">
      <dsp:nvSpPr>
        <dsp:cNvPr id="0" name=""/>
        <dsp:cNvSpPr/>
      </dsp:nvSpPr>
      <dsp:spPr>
        <a:xfrm>
          <a:off x="1302315" y="41319"/>
          <a:ext cx="1445213" cy="578085"/>
        </a:xfrm>
        <a:prstGeom prst="chevron">
          <a:avLst/>
        </a:prstGeom>
        <a:solidFill>
          <a:srgbClr val="00B05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Matcher</a:t>
          </a:r>
          <a:endParaRPr lang="he-IL" sz="1400" kern="1200" dirty="0"/>
        </a:p>
      </dsp:txBody>
      <dsp:txXfrm>
        <a:off x="1591358" y="41319"/>
        <a:ext cx="867128" cy="578085"/>
      </dsp:txXfrm>
    </dsp:sp>
    <dsp:sp modelId="{3FCAF00D-FE56-4D98-A97D-A61CD9A461E7}">
      <dsp:nvSpPr>
        <dsp:cNvPr id="0" name=""/>
        <dsp:cNvSpPr/>
      </dsp:nvSpPr>
      <dsp:spPr>
        <a:xfrm>
          <a:off x="2603007" y="41319"/>
          <a:ext cx="1445213" cy="578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P&amp;RHS Parser</a:t>
          </a:r>
        </a:p>
      </dsp:txBody>
      <dsp:txXfrm>
        <a:off x="2892050" y="41319"/>
        <a:ext cx="867128" cy="578085"/>
      </dsp:txXfrm>
    </dsp:sp>
    <dsp:sp modelId="{D5E71E98-24FA-4579-A0F6-F53B92D96BDF}">
      <dsp:nvSpPr>
        <dsp:cNvPr id="0" name=""/>
        <dsp:cNvSpPr/>
      </dsp:nvSpPr>
      <dsp:spPr>
        <a:xfrm>
          <a:off x="3903699" y="41319"/>
          <a:ext cx="1445213" cy="578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Rules</a:t>
          </a:r>
        </a:p>
      </dsp:txBody>
      <dsp:txXfrm>
        <a:off x="4192742" y="41319"/>
        <a:ext cx="867128" cy="578085"/>
      </dsp:txXfrm>
    </dsp:sp>
    <dsp:sp modelId="{F800FB41-68C4-4408-A710-2BCC7B06EC36}">
      <dsp:nvSpPr>
        <dsp:cNvPr id="0" name=""/>
        <dsp:cNvSpPr/>
      </dsp:nvSpPr>
      <dsp:spPr>
        <a:xfrm>
          <a:off x="5204391" y="41319"/>
          <a:ext cx="1445213" cy="578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Transform</a:t>
          </a:r>
        </a:p>
      </dsp:txBody>
      <dsp:txXfrm>
        <a:off x="5493434" y="41319"/>
        <a:ext cx="867128" cy="5780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F1F9C-B3D3-48DB-81DC-CA122625353E}">
      <dsp:nvSpPr>
        <dsp:cNvPr id="0" name=""/>
        <dsp:cNvSpPr/>
      </dsp:nvSpPr>
      <dsp:spPr>
        <a:xfrm>
          <a:off x="1623" y="41319"/>
          <a:ext cx="1445213" cy="578085"/>
        </a:xfrm>
        <a:prstGeom prst="chevron">
          <a:avLst/>
        </a:prstGeom>
        <a:solidFill>
          <a:srgbClr val="1CADE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LHS Parser</a:t>
          </a:r>
          <a:endParaRPr lang="he-IL" sz="1400" kern="1200" dirty="0"/>
        </a:p>
      </dsp:txBody>
      <dsp:txXfrm>
        <a:off x="290666" y="41319"/>
        <a:ext cx="867128" cy="578085"/>
      </dsp:txXfrm>
    </dsp:sp>
    <dsp:sp modelId="{747D3851-334F-40C3-9A86-F7CE84D310A6}">
      <dsp:nvSpPr>
        <dsp:cNvPr id="0" name=""/>
        <dsp:cNvSpPr/>
      </dsp:nvSpPr>
      <dsp:spPr>
        <a:xfrm>
          <a:off x="1302315" y="41319"/>
          <a:ext cx="1445213" cy="578085"/>
        </a:xfrm>
        <a:prstGeom prst="chevron">
          <a:avLst/>
        </a:prstGeom>
        <a:solidFill>
          <a:srgbClr val="00B05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Matcher</a:t>
          </a:r>
          <a:endParaRPr lang="he-IL" sz="1400" kern="1200" dirty="0"/>
        </a:p>
      </dsp:txBody>
      <dsp:txXfrm>
        <a:off x="1591358" y="41319"/>
        <a:ext cx="867128" cy="578085"/>
      </dsp:txXfrm>
    </dsp:sp>
    <dsp:sp modelId="{3FCAF00D-FE56-4D98-A97D-A61CD9A461E7}">
      <dsp:nvSpPr>
        <dsp:cNvPr id="0" name=""/>
        <dsp:cNvSpPr/>
      </dsp:nvSpPr>
      <dsp:spPr>
        <a:xfrm>
          <a:off x="2603007" y="41319"/>
          <a:ext cx="1445213" cy="578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P&amp;RHS Parser</a:t>
          </a:r>
        </a:p>
      </dsp:txBody>
      <dsp:txXfrm>
        <a:off x="2892050" y="41319"/>
        <a:ext cx="867128" cy="578085"/>
      </dsp:txXfrm>
    </dsp:sp>
    <dsp:sp modelId="{D5E71E98-24FA-4579-A0F6-F53B92D96BDF}">
      <dsp:nvSpPr>
        <dsp:cNvPr id="0" name=""/>
        <dsp:cNvSpPr/>
      </dsp:nvSpPr>
      <dsp:spPr>
        <a:xfrm>
          <a:off x="3903699" y="41319"/>
          <a:ext cx="1445213" cy="578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Rules</a:t>
          </a:r>
        </a:p>
      </dsp:txBody>
      <dsp:txXfrm>
        <a:off x="4192742" y="41319"/>
        <a:ext cx="867128" cy="578085"/>
      </dsp:txXfrm>
    </dsp:sp>
    <dsp:sp modelId="{F800FB41-68C4-4408-A710-2BCC7B06EC36}">
      <dsp:nvSpPr>
        <dsp:cNvPr id="0" name=""/>
        <dsp:cNvSpPr/>
      </dsp:nvSpPr>
      <dsp:spPr>
        <a:xfrm>
          <a:off x="5204391" y="41319"/>
          <a:ext cx="1445213" cy="578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Transform</a:t>
          </a:r>
        </a:p>
      </dsp:txBody>
      <dsp:txXfrm>
        <a:off x="5493434" y="41319"/>
        <a:ext cx="867128" cy="5780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F1F9C-B3D3-48DB-81DC-CA122625353E}">
      <dsp:nvSpPr>
        <dsp:cNvPr id="0" name=""/>
        <dsp:cNvSpPr/>
      </dsp:nvSpPr>
      <dsp:spPr>
        <a:xfrm>
          <a:off x="1623" y="41319"/>
          <a:ext cx="1445213" cy="578085"/>
        </a:xfrm>
        <a:prstGeom prst="chevron">
          <a:avLst/>
        </a:prstGeom>
        <a:solidFill>
          <a:srgbClr val="1CADE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LHS Parser</a:t>
          </a:r>
          <a:endParaRPr lang="he-IL" sz="1400" kern="1200" dirty="0"/>
        </a:p>
      </dsp:txBody>
      <dsp:txXfrm>
        <a:off x="290666" y="41319"/>
        <a:ext cx="867128" cy="578085"/>
      </dsp:txXfrm>
    </dsp:sp>
    <dsp:sp modelId="{747D3851-334F-40C3-9A86-F7CE84D310A6}">
      <dsp:nvSpPr>
        <dsp:cNvPr id="0" name=""/>
        <dsp:cNvSpPr/>
      </dsp:nvSpPr>
      <dsp:spPr>
        <a:xfrm>
          <a:off x="1302315" y="41319"/>
          <a:ext cx="1445213" cy="578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Matcher</a:t>
          </a:r>
          <a:endParaRPr lang="he-IL" sz="1400" kern="1200" dirty="0"/>
        </a:p>
      </dsp:txBody>
      <dsp:txXfrm>
        <a:off x="1591358" y="41319"/>
        <a:ext cx="867128" cy="578085"/>
      </dsp:txXfrm>
    </dsp:sp>
    <dsp:sp modelId="{3FCAF00D-FE56-4D98-A97D-A61CD9A461E7}">
      <dsp:nvSpPr>
        <dsp:cNvPr id="0" name=""/>
        <dsp:cNvSpPr/>
      </dsp:nvSpPr>
      <dsp:spPr>
        <a:xfrm>
          <a:off x="2603007" y="41319"/>
          <a:ext cx="1445213" cy="578085"/>
        </a:xfrm>
        <a:prstGeom prst="chevron">
          <a:avLst/>
        </a:prstGeom>
        <a:solidFill>
          <a:srgbClr val="00B05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P&amp;RHS Parser</a:t>
          </a:r>
        </a:p>
      </dsp:txBody>
      <dsp:txXfrm>
        <a:off x="2892050" y="41319"/>
        <a:ext cx="867128" cy="578085"/>
      </dsp:txXfrm>
    </dsp:sp>
    <dsp:sp modelId="{D5E71E98-24FA-4579-A0F6-F53B92D96BDF}">
      <dsp:nvSpPr>
        <dsp:cNvPr id="0" name=""/>
        <dsp:cNvSpPr/>
      </dsp:nvSpPr>
      <dsp:spPr>
        <a:xfrm>
          <a:off x="3903699" y="41319"/>
          <a:ext cx="1445213" cy="578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Rules</a:t>
          </a:r>
        </a:p>
      </dsp:txBody>
      <dsp:txXfrm>
        <a:off x="4192742" y="41319"/>
        <a:ext cx="867128" cy="578085"/>
      </dsp:txXfrm>
    </dsp:sp>
    <dsp:sp modelId="{F800FB41-68C4-4408-A710-2BCC7B06EC36}">
      <dsp:nvSpPr>
        <dsp:cNvPr id="0" name=""/>
        <dsp:cNvSpPr/>
      </dsp:nvSpPr>
      <dsp:spPr>
        <a:xfrm>
          <a:off x="5204391" y="41319"/>
          <a:ext cx="1445213" cy="578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Transform</a:t>
          </a:r>
        </a:p>
      </dsp:txBody>
      <dsp:txXfrm>
        <a:off x="5493434" y="41319"/>
        <a:ext cx="867128" cy="5780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F1F9C-B3D3-48DB-81DC-CA122625353E}">
      <dsp:nvSpPr>
        <dsp:cNvPr id="0" name=""/>
        <dsp:cNvSpPr/>
      </dsp:nvSpPr>
      <dsp:spPr>
        <a:xfrm>
          <a:off x="1623" y="41319"/>
          <a:ext cx="1445213" cy="578085"/>
        </a:xfrm>
        <a:prstGeom prst="chevron">
          <a:avLst/>
        </a:prstGeom>
        <a:solidFill>
          <a:srgbClr val="1CADE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LHS Parser</a:t>
          </a:r>
          <a:endParaRPr lang="he-IL" sz="1400" kern="1200" dirty="0"/>
        </a:p>
      </dsp:txBody>
      <dsp:txXfrm>
        <a:off x="290666" y="41319"/>
        <a:ext cx="867128" cy="578085"/>
      </dsp:txXfrm>
    </dsp:sp>
    <dsp:sp modelId="{747D3851-334F-40C3-9A86-F7CE84D310A6}">
      <dsp:nvSpPr>
        <dsp:cNvPr id="0" name=""/>
        <dsp:cNvSpPr/>
      </dsp:nvSpPr>
      <dsp:spPr>
        <a:xfrm>
          <a:off x="1302315" y="41319"/>
          <a:ext cx="1445213" cy="578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Matcher</a:t>
          </a:r>
          <a:endParaRPr lang="he-IL" sz="1400" kern="1200" dirty="0"/>
        </a:p>
      </dsp:txBody>
      <dsp:txXfrm>
        <a:off x="1591358" y="41319"/>
        <a:ext cx="867128" cy="578085"/>
      </dsp:txXfrm>
    </dsp:sp>
    <dsp:sp modelId="{3FCAF00D-FE56-4D98-A97D-A61CD9A461E7}">
      <dsp:nvSpPr>
        <dsp:cNvPr id="0" name=""/>
        <dsp:cNvSpPr/>
      </dsp:nvSpPr>
      <dsp:spPr>
        <a:xfrm>
          <a:off x="2603007" y="41319"/>
          <a:ext cx="1445213" cy="578085"/>
        </a:xfrm>
        <a:prstGeom prst="chevron">
          <a:avLst/>
        </a:prstGeom>
        <a:solidFill>
          <a:srgbClr val="1CADE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P&amp;RHS Parser</a:t>
          </a:r>
        </a:p>
      </dsp:txBody>
      <dsp:txXfrm>
        <a:off x="2892050" y="41319"/>
        <a:ext cx="867128" cy="578085"/>
      </dsp:txXfrm>
    </dsp:sp>
    <dsp:sp modelId="{D5E71E98-24FA-4579-A0F6-F53B92D96BDF}">
      <dsp:nvSpPr>
        <dsp:cNvPr id="0" name=""/>
        <dsp:cNvSpPr/>
      </dsp:nvSpPr>
      <dsp:spPr>
        <a:xfrm>
          <a:off x="3903699" y="41319"/>
          <a:ext cx="1445213" cy="578085"/>
        </a:xfrm>
        <a:prstGeom prst="chevron">
          <a:avLst/>
        </a:prstGeom>
        <a:solidFill>
          <a:srgbClr val="00B05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Rules</a:t>
          </a:r>
        </a:p>
      </dsp:txBody>
      <dsp:txXfrm>
        <a:off x="4192742" y="41319"/>
        <a:ext cx="867128" cy="578085"/>
      </dsp:txXfrm>
    </dsp:sp>
    <dsp:sp modelId="{F800FB41-68C4-4408-A710-2BCC7B06EC36}">
      <dsp:nvSpPr>
        <dsp:cNvPr id="0" name=""/>
        <dsp:cNvSpPr/>
      </dsp:nvSpPr>
      <dsp:spPr>
        <a:xfrm>
          <a:off x="5204391" y="41319"/>
          <a:ext cx="1445213" cy="578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Transform</a:t>
          </a:r>
        </a:p>
      </dsp:txBody>
      <dsp:txXfrm>
        <a:off x="5493434" y="41319"/>
        <a:ext cx="867128" cy="5780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F1F9C-B3D3-48DB-81DC-CA122625353E}">
      <dsp:nvSpPr>
        <dsp:cNvPr id="0" name=""/>
        <dsp:cNvSpPr/>
      </dsp:nvSpPr>
      <dsp:spPr>
        <a:xfrm>
          <a:off x="1623" y="41319"/>
          <a:ext cx="1445213" cy="578085"/>
        </a:xfrm>
        <a:prstGeom prst="chevron">
          <a:avLst/>
        </a:prstGeom>
        <a:solidFill>
          <a:srgbClr val="1CADE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LHS Parser</a:t>
          </a:r>
          <a:endParaRPr lang="he-IL" sz="1400" kern="1200" dirty="0"/>
        </a:p>
      </dsp:txBody>
      <dsp:txXfrm>
        <a:off x="290666" y="41319"/>
        <a:ext cx="867128" cy="578085"/>
      </dsp:txXfrm>
    </dsp:sp>
    <dsp:sp modelId="{747D3851-334F-40C3-9A86-F7CE84D310A6}">
      <dsp:nvSpPr>
        <dsp:cNvPr id="0" name=""/>
        <dsp:cNvSpPr/>
      </dsp:nvSpPr>
      <dsp:spPr>
        <a:xfrm>
          <a:off x="1302315" y="41319"/>
          <a:ext cx="1445213" cy="578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Matcher</a:t>
          </a:r>
          <a:endParaRPr lang="he-IL" sz="1400" kern="1200" dirty="0"/>
        </a:p>
      </dsp:txBody>
      <dsp:txXfrm>
        <a:off x="1591358" y="41319"/>
        <a:ext cx="867128" cy="578085"/>
      </dsp:txXfrm>
    </dsp:sp>
    <dsp:sp modelId="{3FCAF00D-FE56-4D98-A97D-A61CD9A461E7}">
      <dsp:nvSpPr>
        <dsp:cNvPr id="0" name=""/>
        <dsp:cNvSpPr/>
      </dsp:nvSpPr>
      <dsp:spPr>
        <a:xfrm>
          <a:off x="2603007" y="41319"/>
          <a:ext cx="1445213" cy="578085"/>
        </a:xfrm>
        <a:prstGeom prst="chevron">
          <a:avLst/>
        </a:prstGeom>
        <a:solidFill>
          <a:srgbClr val="1CADE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P&amp;RHS Parser</a:t>
          </a:r>
        </a:p>
      </dsp:txBody>
      <dsp:txXfrm>
        <a:off x="2892050" y="41319"/>
        <a:ext cx="867128" cy="578085"/>
      </dsp:txXfrm>
    </dsp:sp>
    <dsp:sp modelId="{D5E71E98-24FA-4579-A0F6-F53B92D96BDF}">
      <dsp:nvSpPr>
        <dsp:cNvPr id="0" name=""/>
        <dsp:cNvSpPr/>
      </dsp:nvSpPr>
      <dsp:spPr>
        <a:xfrm>
          <a:off x="3903699" y="41319"/>
          <a:ext cx="1445213" cy="578085"/>
        </a:xfrm>
        <a:prstGeom prst="chevron">
          <a:avLst/>
        </a:prstGeom>
        <a:solidFill>
          <a:srgbClr val="00B05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Rules</a:t>
          </a:r>
        </a:p>
      </dsp:txBody>
      <dsp:txXfrm>
        <a:off x="4192742" y="41319"/>
        <a:ext cx="867128" cy="578085"/>
      </dsp:txXfrm>
    </dsp:sp>
    <dsp:sp modelId="{F800FB41-68C4-4408-A710-2BCC7B06EC36}">
      <dsp:nvSpPr>
        <dsp:cNvPr id="0" name=""/>
        <dsp:cNvSpPr/>
      </dsp:nvSpPr>
      <dsp:spPr>
        <a:xfrm>
          <a:off x="5204391" y="41319"/>
          <a:ext cx="1445213" cy="578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Transform</a:t>
          </a:r>
        </a:p>
      </dsp:txBody>
      <dsp:txXfrm>
        <a:off x="5493434" y="41319"/>
        <a:ext cx="867128" cy="5780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F1F9C-B3D3-48DB-81DC-CA122625353E}">
      <dsp:nvSpPr>
        <dsp:cNvPr id="0" name=""/>
        <dsp:cNvSpPr/>
      </dsp:nvSpPr>
      <dsp:spPr>
        <a:xfrm>
          <a:off x="1623" y="41319"/>
          <a:ext cx="1445213" cy="578085"/>
        </a:xfrm>
        <a:prstGeom prst="chevron">
          <a:avLst/>
        </a:prstGeom>
        <a:solidFill>
          <a:srgbClr val="1CADE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LHS Parser</a:t>
          </a:r>
          <a:endParaRPr lang="he-IL" sz="1400" kern="1200" dirty="0"/>
        </a:p>
      </dsp:txBody>
      <dsp:txXfrm>
        <a:off x="290666" y="41319"/>
        <a:ext cx="867128" cy="578085"/>
      </dsp:txXfrm>
    </dsp:sp>
    <dsp:sp modelId="{747D3851-334F-40C3-9A86-F7CE84D310A6}">
      <dsp:nvSpPr>
        <dsp:cNvPr id="0" name=""/>
        <dsp:cNvSpPr/>
      </dsp:nvSpPr>
      <dsp:spPr>
        <a:xfrm>
          <a:off x="1302315" y="41319"/>
          <a:ext cx="1445213" cy="578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Matcher</a:t>
          </a:r>
          <a:endParaRPr lang="he-IL" sz="1400" kern="1200" dirty="0"/>
        </a:p>
      </dsp:txBody>
      <dsp:txXfrm>
        <a:off x="1591358" y="41319"/>
        <a:ext cx="867128" cy="578085"/>
      </dsp:txXfrm>
    </dsp:sp>
    <dsp:sp modelId="{3FCAF00D-FE56-4D98-A97D-A61CD9A461E7}">
      <dsp:nvSpPr>
        <dsp:cNvPr id="0" name=""/>
        <dsp:cNvSpPr/>
      </dsp:nvSpPr>
      <dsp:spPr>
        <a:xfrm>
          <a:off x="2603007" y="41319"/>
          <a:ext cx="1445213" cy="578085"/>
        </a:xfrm>
        <a:prstGeom prst="chevron">
          <a:avLst/>
        </a:prstGeom>
        <a:solidFill>
          <a:srgbClr val="1CADE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P&amp;RHS Parser</a:t>
          </a:r>
        </a:p>
      </dsp:txBody>
      <dsp:txXfrm>
        <a:off x="2892050" y="41319"/>
        <a:ext cx="867128" cy="578085"/>
      </dsp:txXfrm>
    </dsp:sp>
    <dsp:sp modelId="{D5E71E98-24FA-4579-A0F6-F53B92D96BDF}">
      <dsp:nvSpPr>
        <dsp:cNvPr id="0" name=""/>
        <dsp:cNvSpPr/>
      </dsp:nvSpPr>
      <dsp:spPr>
        <a:xfrm>
          <a:off x="3903699" y="41319"/>
          <a:ext cx="1445213" cy="578085"/>
        </a:xfrm>
        <a:prstGeom prst="chevron">
          <a:avLst/>
        </a:prstGeom>
        <a:solidFill>
          <a:srgbClr val="00B05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Rules</a:t>
          </a:r>
        </a:p>
      </dsp:txBody>
      <dsp:txXfrm>
        <a:off x="4192742" y="41319"/>
        <a:ext cx="867128" cy="578085"/>
      </dsp:txXfrm>
    </dsp:sp>
    <dsp:sp modelId="{F800FB41-68C4-4408-A710-2BCC7B06EC36}">
      <dsp:nvSpPr>
        <dsp:cNvPr id="0" name=""/>
        <dsp:cNvSpPr/>
      </dsp:nvSpPr>
      <dsp:spPr>
        <a:xfrm>
          <a:off x="5204391" y="41319"/>
          <a:ext cx="1445213" cy="578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Transform</a:t>
          </a:r>
        </a:p>
      </dsp:txBody>
      <dsp:txXfrm>
        <a:off x="5493434" y="41319"/>
        <a:ext cx="867128" cy="5780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F1F9C-B3D3-48DB-81DC-CA122625353E}">
      <dsp:nvSpPr>
        <dsp:cNvPr id="0" name=""/>
        <dsp:cNvSpPr/>
      </dsp:nvSpPr>
      <dsp:spPr>
        <a:xfrm>
          <a:off x="1623" y="41319"/>
          <a:ext cx="1445213" cy="578085"/>
        </a:xfrm>
        <a:prstGeom prst="chevron">
          <a:avLst/>
        </a:prstGeom>
        <a:solidFill>
          <a:srgbClr val="1CADE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LHS Parser</a:t>
          </a:r>
          <a:endParaRPr lang="he-IL" sz="1400" kern="1200" dirty="0"/>
        </a:p>
      </dsp:txBody>
      <dsp:txXfrm>
        <a:off x="290666" y="41319"/>
        <a:ext cx="867128" cy="578085"/>
      </dsp:txXfrm>
    </dsp:sp>
    <dsp:sp modelId="{747D3851-334F-40C3-9A86-F7CE84D310A6}">
      <dsp:nvSpPr>
        <dsp:cNvPr id="0" name=""/>
        <dsp:cNvSpPr/>
      </dsp:nvSpPr>
      <dsp:spPr>
        <a:xfrm>
          <a:off x="1302315" y="41319"/>
          <a:ext cx="1445213" cy="578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Matcher</a:t>
          </a:r>
          <a:endParaRPr lang="he-IL" sz="1400" kern="1200" dirty="0"/>
        </a:p>
      </dsp:txBody>
      <dsp:txXfrm>
        <a:off x="1591358" y="41319"/>
        <a:ext cx="867128" cy="578085"/>
      </dsp:txXfrm>
    </dsp:sp>
    <dsp:sp modelId="{3FCAF00D-FE56-4D98-A97D-A61CD9A461E7}">
      <dsp:nvSpPr>
        <dsp:cNvPr id="0" name=""/>
        <dsp:cNvSpPr/>
      </dsp:nvSpPr>
      <dsp:spPr>
        <a:xfrm>
          <a:off x="2603007" y="41319"/>
          <a:ext cx="1445213" cy="578085"/>
        </a:xfrm>
        <a:prstGeom prst="chevron">
          <a:avLst/>
        </a:prstGeom>
        <a:solidFill>
          <a:srgbClr val="1CADE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P&amp;RHS Parser</a:t>
          </a:r>
        </a:p>
      </dsp:txBody>
      <dsp:txXfrm>
        <a:off x="2892050" y="41319"/>
        <a:ext cx="867128" cy="578085"/>
      </dsp:txXfrm>
    </dsp:sp>
    <dsp:sp modelId="{D5E71E98-24FA-4579-A0F6-F53B92D96BDF}">
      <dsp:nvSpPr>
        <dsp:cNvPr id="0" name=""/>
        <dsp:cNvSpPr/>
      </dsp:nvSpPr>
      <dsp:spPr>
        <a:xfrm>
          <a:off x="3903699" y="41319"/>
          <a:ext cx="1445213" cy="578085"/>
        </a:xfrm>
        <a:prstGeom prst="chevron">
          <a:avLst/>
        </a:prstGeom>
        <a:solidFill>
          <a:srgbClr val="1CADE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Rules</a:t>
          </a:r>
        </a:p>
      </dsp:txBody>
      <dsp:txXfrm>
        <a:off x="4192742" y="41319"/>
        <a:ext cx="867128" cy="578085"/>
      </dsp:txXfrm>
    </dsp:sp>
    <dsp:sp modelId="{F800FB41-68C4-4408-A710-2BCC7B06EC36}">
      <dsp:nvSpPr>
        <dsp:cNvPr id="0" name=""/>
        <dsp:cNvSpPr/>
      </dsp:nvSpPr>
      <dsp:spPr>
        <a:xfrm>
          <a:off x="5204391" y="41319"/>
          <a:ext cx="1445213" cy="578085"/>
        </a:xfrm>
        <a:prstGeom prst="chevron">
          <a:avLst/>
        </a:prstGeom>
        <a:solidFill>
          <a:srgbClr val="00B05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Transform</a:t>
          </a:r>
        </a:p>
      </dsp:txBody>
      <dsp:txXfrm>
        <a:off x="5493434" y="41319"/>
        <a:ext cx="867128" cy="578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27C4141A-045B-41B6-9D67-766569A9C3AE}" type="datetime1">
              <a:rPr lang="he-IL" smtClean="0"/>
              <a:t>ב'/תשרי/תשפ"ד</a:t>
            </a:fld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A975D426-A9DD-4244-A2CE-1FB6623742C7}" type="slidenum">
              <a:rPr lang="en-US" smtClean="0"/>
              <a:pPr algn="l" rtl="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fld id="{8EB3E2D3-D4BD-4C4F-A71C-51A5A45C804F}" type="datetime1">
              <a:rPr lang="he-IL" smtClean="0"/>
              <a:t>ב'/תשרי/תשפ"ד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"/>
              <a:t>לחץ כדי לערוך סגנונות טקסט של תבנית בסיס</a:t>
            </a:r>
          </a:p>
          <a:p>
            <a:pPr lvl="1" rtl="1"/>
            <a:r>
              <a:rPr lang="he"/>
              <a:t>רמה שניה</a:t>
            </a:r>
          </a:p>
          <a:p>
            <a:pPr lvl="2" rtl="1"/>
            <a:r>
              <a:rPr lang="he"/>
              <a:t>רמה שלישית</a:t>
            </a:r>
          </a:p>
          <a:p>
            <a:pPr lvl="3" rtl="1"/>
            <a:r>
              <a:rPr lang="he"/>
              <a:t>רמה רביעית</a:t>
            </a:r>
          </a:p>
          <a:p>
            <a:pPr lvl="4" rtl="1"/>
            <a:r>
              <a:rPr lang="he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fld id="{01B41D33-19C8-4450-B3C5-BE83E9C8F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 flipH="1"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617260" y="1020431"/>
            <a:ext cx="10993549" cy="1475013"/>
          </a:xfrm>
          <a:effectLst/>
        </p:spPr>
        <p:txBody>
          <a:bodyPr rtlCol="1" anchor="b">
            <a:normAutofit/>
          </a:bodyPr>
          <a:lstStyle>
            <a:lvl1pPr algn="r" rtl="1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617260" y="2495445"/>
            <a:ext cx="10993546" cy="590321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 cap="all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מציין מיקום של תאריך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0189598-C887-4DD4-B7E4-0A6F07D8F90C}" type="datetime1">
              <a:rPr lang="he-IL" smtClean="0"/>
              <a:t>ב'/תשרי/תשפ"ד</a:t>
            </a:fld>
            <a:endParaRPr lang="en-US" dirty="0"/>
          </a:p>
        </p:txBody>
      </p:sp>
      <p:sp>
        <p:nvSpPr>
          <p:cNvPr id="9" name="מציין מיקום של כותרת תחתונה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מציין מיקום של מספר שקופית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כותרת 1"/>
          <p:cNvSpPr>
            <a:spLocks noGrp="1"/>
          </p:cNvSpPr>
          <p:nvPr>
            <p:ph type="title"/>
          </p:nvPr>
        </p:nvSpPr>
        <p:spPr>
          <a:xfrm flipH="1">
            <a:off x="581192" y="702156"/>
            <a:ext cx="11029616" cy="10138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581192" y="2336002"/>
            <a:ext cx="11029616" cy="3652047"/>
          </a:xfrm>
        </p:spPr>
        <p:txBody>
          <a:bodyPr vert="eaVert" rtlCol="1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0C56015-E054-4D95-8170-B193481CC082}" type="datetime1">
              <a:rPr lang="he-IL" smtClean="0"/>
              <a:t>ב'/תשרי/תשפ"ד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>
            <a:spLocks noChangeAspect="1"/>
          </p:cNvSpPr>
          <p:nvPr/>
        </p:nvSpPr>
        <p:spPr>
          <a:xfrm flipH="1">
            <a:off x="446533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rot="10800000" flipH="1">
            <a:off x="863600" y="863600"/>
            <a:ext cx="3124200" cy="4807326"/>
          </a:xfrm>
        </p:spPr>
        <p:txBody>
          <a:bodyPr vert="eaVert" rtlCol="1" anchor="ctr"/>
          <a:lstStyle>
            <a:lvl1pPr algn="r" rtl="1">
              <a:defRPr>
                <a:solidFill>
                  <a:srgbClr val="FFFFFF"/>
                </a:solidFill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4255452" y="863600"/>
            <a:ext cx="7161625" cy="4807326"/>
          </a:xfrm>
        </p:spPr>
        <p:txBody>
          <a:bodyPr vert="eaVert" rtlCol="1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 flipH="1">
            <a:off x="8042146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 flipH="1">
            <a:off x="446533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 flipH="1"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11" name="מציין מיקום של תאריך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F85813DB-1B81-426D-B405-949168BA8A3F}" type="datetime1">
              <a:rPr lang="he-IL" smtClean="0"/>
              <a:t>ב'/תשרי/תשפ"ד</a:t>
            </a:fld>
            <a:endParaRPr lang="en-US" dirty="0"/>
          </a:p>
        </p:txBody>
      </p:sp>
      <p:sp>
        <p:nvSpPr>
          <p:cNvPr id="12" name="מציין מיקום של כותרת תחתונה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13" name="מציין מיקום של מספר שקופית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81192" y="702156"/>
            <a:ext cx="11029616" cy="11887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581193" y="2340864"/>
            <a:ext cx="11029615" cy="3634486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מציין מיקום של תאריך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0C59323-730E-4943-93D0-0D72EB289745}" type="datetime1">
              <a:rPr lang="he-IL" smtClean="0"/>
              <a:t>ב'/תשרי/תשפ"ד</a:t>
            </a:fld>
            <a:endParaRPr lang="en-US" dirty="0"/>
          </a:p>
        </p:txBody>
      </p:sp>
      <p:sp>
        <p:nvSpPr>
          <p:cNvPr id="9" name="מציין מיקום של כותרת תחתונה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מציין מיקום של מספר שקופית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>
            <a:spLocks noChangeAspect="1"/>
          </p:cNvSpPr>
          <p:nvPr/>
        </p:nvSpPr>
        <p:spPr>
          <a:xfrm flipH="1">
            <a:off x="453323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81192" y="2393950"/>
            <a:ext cx="11029615" cy="2147467"/>
          </a:xfrm>
        </p:spPr>
        <p:txBody>
          <a:bodyPr rtlCol="1" anchor="b">
            <a:normAutofit/>
          </a:bodyPr>
          <a:lstStyle>
            <a:lvl1pPr algn="r" rtl="1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581193" y="4541417"/>
            <a:ext cx="11029615" cy="600556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 cap="all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en-US"/>
              <a:t>Click to edit Master text styles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BCC091A-4E2D-443B-A655-310E81DB61F8}" type="datetime1">
              <a:rPr lang="he-IL" smtClean="0"/>
              <a:t>ב'/תשרי/תשפ"ד</a:t>
            </a:fld>
            <a:endParaRPr lang="en-US" dirty="0"/>
          </a:p>
        </p:txBody>
      </p:sp>
      <p:sp>
        <p:nvSpPr>
          <p:cNvPr id="9" name="מציין מיקום של כותרת תחתונה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מציין מיקום של מספר שקופית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81191" y="729658"/>
            <a:ext cx="11029616" cy="98833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416040" y="2228003"/>
            <a:ext cx="5194767" cy="3633047"/>
          </a:xfrm>
        </p:spPr>
        <p:txBody>
          <a:bodyPr rtlCol="1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581192" y="2228003"/>
            <a:ext cx="5194769" cy="3633047"/>
          </a:xfrm>
        </p:spPr>
        <p:txBody>
          <a:bodyPr rtlCol="1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AAF3641-86C3-42E5-846E-8AE892042022}" type="datetime1">
              <a:rPr lang="he-IL" smtClean="0"/>
              <a:t>ב'/תשרי/תשפ"ד</a:t>
            </a:fld>
            <a:endParaRPr lang="en-US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כותרת 1"/>
          <p:cNvSpPr>
            <a:spLocks noGrp="1"/>
          </p:cNvSpPr>
          <p:nvPr>
            <p:ph type="title"/>
          </p:nvPr>
        </p:nvSpPr>
        <p:spPr>
          <a:xfrm flipH="1">
            <a:off x="581191" y="729658"/>
            <a:ext cx="11029616" cy="988332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 hasCustomPrompt="1"/>
          </p:nvPr>
        </p:nvSpPr>
        <p:spPr>
          <a:xfrm flipH="1">
            <a:off x="6416040" y="2250891"/>
            <a:ext cx="5194769" cy="557784"/>
          </a:xfrm>
        </p:spPr>
        <p:txBody>
          <a:bodyPr rtlCol="1" anchor="ctr">
            <a:noAutofit/>
          </a:bodyPr>
          <a:lstStyle>
            <a:lvl1pPr marL="0" indent="0" algn="r" rtl="1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416040" y="2926052"/>
            <a:ext cx="5194766" cy="2934999"/>
          </a:xfrm>
        </p:spPr>
        <p:txBody>
          <a:bodyPr rtlCol="1" anchor="t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 hasCustomPrompt="1"/>
          </p:nvPr>
        </p:nvSpPr>
        <p:spPr>
          <a:xfrm flipH="1">
            <a:off x="581191" y="2250892"/>
            <a:ext cx="5194770" cy="553373"/>
          </a:xfrm>
        </p:spPr>
        <p:txBody>
          <a:bodyPr rtlCol="1" anchor="ctr">
            <a:noAutofit/>
          </a:bodyPr>
          <a:lstStyle>
            <a:lvl1pPr marL="0" marR="0" indent="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581192" y="2926052"/>
            <a:ext cx="5194771" cy="2934999"/>
          </a:xfrm>
        </p:spPr>
        <p:txBody>
          <a:bodyPr rtlCol="1" anchor="t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EBEA75BD-14C3-4C9E-A804-56C5EDD80B18}" type="datetime1">
              <a:rPr lang="he-IL" smtClean="0"/>
              <a:t>ב'/תשרי/תשפ"ד</a:t>
            </a:fld>
            <a:endParaRPr lang="en-US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 flipH="1">
            <a:off x="586490" y="729658"/>
            <a:ext cx="11029616" cy="988332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FA513C04-D7EC-4118-9F23-DBD090D4B67E}" type="datetime1">
              <a:rPr lang="he-IL" smtClean="0"/>
              <a:t>ב'/תשרי/תשפ"ד</a:t>
            </a:fld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A1094690-44D4-4DE6-A8D5-1EBEDA8B7CA7}" type="datetime1">
              <a:rPr lang="he-IL" smtClean="0"/>
              <a:t>ב'/תשרי/תשפ"ד</a:t>
            </a:fld>
            <a:endParaRPr lang="en-US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>
            <a:spLocks noChangeAspect="1"/>
          </p:cNvSpPr>
          <p:nvPr/>
        </p:nvSpPr>
        <p:spPr>
          <a:xfrm flipH="1">
            <a:off x="8061460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8392291" y="933450"/>
            <a:ext cx="3031852" cy="1722419"/>
          </a:xfrm>
        </p:spPr>
        <p:txBody>
          <a:bodyPr rtlCol="1" anchor="b">
            <a:normAutofit/>
          </a:bodyPr>
          <a:lstStyle>
            <a:lvl1pPr algn="r" rtl="1">
              <a:defRPr sz="2400" b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640081" y="1179829"/>
            <a:ext cx="6650991" cy="4658216"/>
          </a:xfrm>
        </p:spPr>
        <p:txBody>
          <a:bodyPr rtlCol="1" anchor="ctr">
            <a:normAutofit/>
          </a:bodyPr>
          <a:lstStyle>
            <a:lvl1pPr algn="r" rtl="1">
              <a:defRPr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8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6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>
                <a:solidFill>
                  <a:schemeClr val="tx2"/>
                </a:solidFill>
              </a:defRPr>
            </a:lvl6pPr>
            <a:lvl7pPr algn="r" rtl="1">
              <a:defRPr sz="1400">
                <a:solidFill>
                  <a:schemeClr val="tx2"/>
                </a:solidFill>
              </a:defRPr>
            </a:lvl7pPr>
            <a:lvl8pPr algn="r" rtl="1">
              <a:defRPr sz="1400">
                <a:solidFill>
                  <a:schemeClr val="tx2"/>
                </a:solidFill>
              </a:defRPr>
            </a:lvl8pPr>
            <a:lvl9pPr algn="r" rtl="1">
              <a:defRPr sz="1400">
                <a:solidFill>
                  <a:schemeClr val="tx2"/>
                </a:solidFill>
              </a:defRPr>
            </a:lvl9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8392291" y="2836654"/>
            <a:ext cx="3031852" cy="3001392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1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en-US"/>
              <a:t>Click to edit Master text styles</a:t>
            </a:r>
          </a:p>
        </p:txBody>
      </p:sp>
      <p:sp>
        <p:nvSpPr>
          <p:cNvPr id="8" name="מציין מיקום של תאריך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741250" y="6456916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DDE7BF2-AF18-4D43-AF7B-55F1C06CB133}" type="datetime1">
              <a:rPr lang="he-IL" smtClean="0"/>
              <a:t>ב'/תשרי/תשפ"ד</a:t>
            </a:fld>
            <a:endParaRPr lang="en-US" dirty="0"/>
          </a:p>
        </p:txBody>
      </p:sp>
      <p:sp>
        <p:nvSpPr>
          <p:cNvPr id="10" name="מציין מיקום של כותרת תחתונה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693598" y="6452590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מציין מיקום של מספר שקופית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81190" y="6456916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81191" y="4693389"/>
            <a:ext cx="11029616" cy="566738"/>
          </a:xfrm>
        </p:spPr>
        <p:txBody>
          <a:bodyPr rtlCol="1" anchor="b">
            <a:normAutofit/>
          </a:bodyPr>
          <a:lstStyle>
            <a:lvl1pPr algn="r" rtl="1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453324" y="641350"/>
            <a:ext cx="11290859" cy="3651249"/>
          </a:xfrm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581191" y="5260127"/>
            <a:ext cx="11029617" cy="998148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en-US"/>
              <a:t>Click to edit Master text styles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2AA4CB9-61F8-47E6-A77C-944FAB674396}" type="datetime1">
              <a:rPr lang="he-IL" smtClean="0"/>
              <a:t>ב'/תשרי/תשפ"ד</a:t>
            </a:fld>
            <a:endParaRPr lang="en-US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he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rtl="1"/>
            <a:r>
              <a:rPr lang="he"/>
              <a:t>לחץ כדי לערוך סגנונות טקסט של תבנית בסיס</a:t>
            </a:r>
          </a:p>
          <a:p>
            <a:pPr lvl="1" rtl="1"/>
            <a:r>
              <a:rPr lang="he"/>
              <a:t>רמה שניה</a:t>
            </a:r>
          </a:p>
          <a:p>
            <a:pPr lvl="2" rtl="1"/>
            <a:r>
              <a:rPr lang="he"/>
              <a:t>רמה שלישית</a:t>
            </a:r>
          </a:p>
          <a:p>
            <a:pPr lvl="3" rtl="1"/>
            <a:r>
              <a:rPr lang="he"/>
              <a:t>רמה רביעית</a:t>
            </a:r>
          </a:p>
          <a:p>
            <a:pPr lvl="4" rtl="1"/>
            <a:r>
              <a:rPr lang="he"/>
              <a:t>רמה חמישית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1741250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44592A7-FF93-48C3-B593-E91B1E7DAF1E}" type="datetime1">
              <a:rPr lang="he-IL" smtClean="0"/>
              <a:t>ב'/תשרי/תשפ"ד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4693598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58119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מלבן 8"/>
          <p:cNvSpPr/>
          <p:nvPr/>
        </p:nvSpPr>
        <p:spPr>
          <a:xfrm flipH="1">
            <a:off x="8042146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מלבן 9"/>
          <p:cNvSpPr/>
          <p:nvPr/>
        </p:nvSpPr>
        <p:spPr>
          <a:xfrm flipH="1">
            <a:off x="446533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מלבן 10"/>
          <p:cNvSpPr/>
          <p:nvPr/>
        </p:nvSpPr>
        <p:spPr>
          <a:xfrm flipH="1"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r" defTabSz="457200" rtl="1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7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11" Type="http://schemas.openxmlformats.org/officeDocument/2006/relationships/image" Target="../media/image29.png"/><Relationship Id="rId5" Type="http://schemas.openxmlformats.org/officeDocument/2006/relationships/diagramData" Target="../diagrams/data4.xml"/><Relationship Id="rId10" Type="http://schemas.openxmlformats.org/officeDocument/2006/relationships/image" Target="../media/image25.png"/><Relationship Id="rId4" Type="http://schemas.openxmlformats.org/officeDocument/2006/relationships/image" Target="../media/image28.png"/><Relationship Id="rId9" Type="http://schemas.microsoft.com/office/2007/relationships/diagramDrawing" Target="../diagrams/drawing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3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30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DeanLight/spanner_workbenc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2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30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0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DeanLight/spanner_workbench/blob/master/src/rgxlog-interpreter/src/rgxlog/engine/passes/lark_passes.p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617260" y="899294"/>
            <a:ext cx="10993549" cy="1475013"/>
          </a:xfrm>
        </p:spPr>
        <p:txBody>
          <a:bodyPr rtlCol="1">
            <a:normAutofit/>
          </a:bodyPr>
          <a:lstStyle/>
          <a:p>
            <a:pPr algn="ctr" rtl="1"/>
            <a:r>
              <a:rPr lang="en-US" sz="60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Graph Rewrite</a:t>
            </a:r>
            <a:endParaRPr lang="he" sz="60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617260" y="2302933"/>
            <a:ext cx="10993546" cy="660745"/>
          </a:xfrm>
        </p:spPr>
        <p:txBody>
          <a:bodyPr rtlCol="1">
            <a:normAutofit/>
          </a:bodyPr>
          <a:lstStyle/>
          <a:p>
            <a:pPr algn="ctr" rtl="1"/>
            <a:r>
              <a:rPr lang="en-US" sz="32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Stav Roth &amp; Ofek Bengal Shmueli</a:t>
            </a:r>
            <a:endParaRPr lang="he" sz="32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כותרת משנה 2">
            <a:extLst>
              <a:ext uri="{FF2B5EF4-FFF2-40B4-BE49-F238E27FC236}">
                <a16:creationId xmlns:a16="http://schemas.microsoft.com/office/drawing/2014/main" id="{C84BF005-878F-525D-8256-9501A185D601}"/>
              </a:ext>
            </a:extLst>
          </p:cNvPr>
          <p:cNvSpPr txBox="1">
            <a:spLocks/>
          </p:cNvSpPr>
          <p:nvPr/>
        </p:nvSpPr>
        <p:spPr>
          <a:xfrm flipH="1">
            <a:off x="0" y="3540108"/>
            <a:ext cx="12192000" cy="1475013"/>
          </a:xfrm>
          <a:prstGeom prst="rect">
            <a:avLst/>
          </a:prstGeom>
        </p:spPr>
        <p:txBody>
          <a:bodyPr vert="horz" lIns="91440" tIns="45720" rIns="91440" bIns="45720" rtlCol="1" anchor="t">
            <a:normAutofit/>
          </a:bodyPr>
          <a:lstStyle>
            <a:lvl1pPr marL="0" indent="0" algn="r" defTabSz="457200" rtl="1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6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8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860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  <a:p>
            <a:pPr algn="ctr"/>
            <a:r>
              <a:rPr lang="en-US" sz="32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September 2023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B0125E2-073C-2D2C-A7DE-AE80AF3CF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1192" y="702157"/>
            <a:ext cx="11029616" cy="720244"/>
          </a:xfrm>
        </p:spPr>
        <p:txBody>
          <a:bodyPr>
            <a:normAutofit/>
          </a:bodyPr>
          <a:lstStyle/>
          <a:p>
            <a:pPr algn="l" rtl="0"/>
            <a:r>
              <a:rPr lang="en-US" b="1" cap="none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cap="none" dirty="0">
                <a:latin typeface="Consolas" panose="020B0609020204030204" pitchFamily="49" charset="0"/>
                <a:cs typeface="Calibri" panose="020F0502020204030204" pitchFamily="34" charset="0"/>
              </a:rPr>
              <a:t>rewrite</a:t>
            </a:r>
            <a:r>
              <a:rPr lang="en-US" b="1" cap="none" dirty="0">
                <a:latin typeface="Calibri" panose="020F0502020204030204" pitchFamily="34" charset="0"/>
                <a:cs typeface="Calibri" panose="020F0502020204030204" pitchFamily="34" charset="0"/>
              </a:rPr>
              <a:t> function</a:t>
            </a:r>
            <a:endParaRPr lang="he-IL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280D87-2270-05CB-24C6-F71EE4476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68" y="2163667"/>
            <a:ext cx="11407392" cy="22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5564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C751CB-0B3A-4CF7-A378-3A5D86F62FE0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 flipH="1">
            <a:off x="1915492" y="5490037"/>
            <a:ext cx="1" cy="3485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5BD9F5B-9EF4-4F78-AF48-55905781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1192" y="702157"/>
            <a:ext cx="11029616" cy="720244"/>
          </a:xfrm>
        </p:spPr>
        <p:txBody>
          <a:bodyPr>
            <a:normAutofit/>
          </a:bodyPr>
          <a:lstStyle/>
          <a:p>
            <a:pPr algn="l" rtl="0"/>
            <a:r>
              <a:rPr lang="en-US" b="1" cap="none" dirty="0">
                <a:latin typeface="Calibri" panose="020F0502020204030204" pitchFamily="34" charset="0"/>
                <a:cs typeface="Calibri" panose="020F0502020204030204" pitchFamily="34" charset="0"/>
              </a:rPr>
              <a:t>Test Case – Advanced </a:t>
            </a:r>
            <a:r>
              <a:rPr lang="en-US" b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FixStrings</a:t>
            </a:r>
            <a:endParaRPr lang="he-IL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71F54DD-0FB1-419F-8BB4-DB028D07F5A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81188" y="1137518"/>
            <a:ext cx="6609321" cy="5218544"/>
          </a:xfrm>
        </p:spPr>
        <p:txBody>
          <a:bodyPr>
            <a:normAutofit/>
          </a:bodyPr>
          <a:lstStyle/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RGXLog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micro-pass, which finds all appearances of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constants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parse tree and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removes the line overflows escapes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the strings.</a:t>
            </a:r>
          </a:p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want to extend it with the functionality of storing the fixed value in the parent, removing the “token” attribute from the parent and removing the child. When implemented with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ReGraph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None/>
            </a:pPr>
            <a:endParaRPr lang="en-US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AD2334-7E4C-EB99-FF9A-5F2FCAE90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306" y="896170"/>
            <a:ext cx="3569502" cy="26436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AC7DBE7-5938-F760-62C5-CC26C475E5E3}"/>
              </a:ext>
            </a:extLst>
          </p:cNvPr>
          <p:cNvSpPr/>
          <p:nvPr/>
        </p:nvSpPr>
        <p:spPr>
          <a:xfrm>
            <a:off x="1549732" y="4758516"/>
            <a:ext cx="731521" cy="731521"/>
          </a:xfrm>
          <a:prstGeom prst="ellipse">
            <a:avLst/>
          </a:prstGeom>
          <a:solidFill>
            <a:srgbClr val="1F80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C79FAD-9523-D800-05A9-C9FE1A354D0C}"/>
              </a:ext>
            </a:extLst>
          </p:cNvPr>
          <p:cNvSpPr/>
          <p:nvPr/>
        </p:nvSpPr>
        <p:spPr>
          <a:xfrm>
            <a:off x="1549731" y="5838610"/>
            <a:ext cx="731521" cy="731521"/>
          </a:xfrm>
          <a:prstGeom prst="ellipse">
            <a:avLst/>
          </a:prstGeom>
          <a:solidFill>
            <a:srgbClr val="1F80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8B8B07-A4ED-8F2C-2C76-961E61DA1AB2}"/>
              </a:ext>
            </a:extLst>
          </p:cNvPr>
          <p:cNvSpPr/>
          <p:nvPr/>
        </p:nvSpPr>
        <p:spPr>
          <a:xfrm>
            <a:off x="435714" y="4949989"/>
            <a:ext cx="1109274" cy="3485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Token = “String”</a:t>
            </a:r>
            <a:endParaRPr lang="he-IL" sz="10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72CFF5-2974-705C-864F-08D31163FDB3}"/>
              </a:ext>
            </a:extLst>
          </p:cNvPr>
          <p:cNvSpPr/>
          <p:nvPr/>
        </p:nvSpPr>
        <p:spPr>
          <a:xfrm>
            <a:off x="435714" y="6030083"/>
            <a:ext cx="1109274" cy="3485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Token = “CHILD”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val</a:t>
            </a:r>
            <a:r>
              <a:rPr lang="en-US" sz="1000" dirty="0">
                <a:solidFill>
                  <a:schemeClr val="tx1"/>
                </a:solidFill>
              </a:rPr>
              <a:t> = “hi</a:t>
            </a:r>
            <a:r>
              <a:rPr lang="en-US" sz="1000" dirty="0">
                <a:solidFill>
                  <a:srgbClr val="FF0000"/>
                </a:solidFill>
              </a:rPr>
              <a:t>\</a:t>
            </a:r>
            <a:r>
              <a:rPr lang="en-US" sz="1000" dirty="0" err="1">
                <a:solidFill>
                  <a:srgbClr val="FF0000"/>
                </a:solidFill>
              </a:rPr>
              <a:t>n</a:t>
            </a:r>
            <a:r>
              <a:rPr lang="en-US" sz="1000" dirty="0" err="1">
                <a:solidFill>
                  <a:schemeClr val="tx1"/>
                </a:solidFill>
              </a:rPr>
              <a:t>you</a:t>
            </a:r>
            <a:r>
              <a:rPr lang="en-US" sz="1000" dirty="0">
                <a:solidFill>
                  <a:schemeClr val="tx1"/>
                </a:solidFill>
              </a:rPr>
              <a:t>”</a:t>
            </a:r>
            <a:endParaRPr lang="he-IL" sz="1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2A6693-D1F1-401A-09FD-5BA1FC6D03D5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4253342" y="5490037"/>
            <a:ext cx="1" cy="3485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C82ABAF-56F7-6C46-D56F-9301543DAB11}"/>
              </a:ext>
            </a:extLst>
          </p:cNvPr>
          <p:cNvSpPr/>
          <p:nvPr/>
        </p:nvSpPr>
        <p:spPr>
          <a:xfrm>
            <a:off x="3887582" y="4758516"/>
            <a:ext cx="731521" cy="731521"/>
          </a:xfrm>
          <a:prstGeom prst="ellipse">
            <a:avLst/>
          </a:prstGeom>
          <a:solidFill>
            <a:srgbClr val="1F80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7A12BA-8907-2E8C-29A2-280D72332135}"/>
              </a:ext>
            </a:extLst>
          </p:cNvPr>
          <p:cNvSpPr/>
          <p:nvPr/>
        </p:nvSpPr>
        <p:spPr>
          <a:xfrm>
            <a:off x="3887581" y="5838610"/>
            <a:ext cx="731521" cy="731521"/>
          </a:xfrm>
          <a:prstGeom prst="ellipse">
            <a:avLst/>
          </a:prstGeom>
          <a:solidFill>
            <a:srgbClr val="1F80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EDF899-ED5D-08AF-B6F5-CAD82E0DD0EB}"/>
              </a:ext>
            </a:extLst>
          </p:cNvPr>
          <p:cNvSpPr/>
          <p:nvPr/>
        </p:nvSpPr>
        <p:spPr>
          <a:xfrm>
            <a:off x="2773564" y="4949989"/>
            <a:ext cx="1109274" cy="3485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Token = “String”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val</a:t>
            </a:r>
            <a:r>
              <a:rPr lang="en-US" sz="1000" dirty="0">
                <a:solidFill>
                  <a:schemeClr val="tx1"/>
                </a:solidFill>
              </a:rPr>
              <a:t> = “hi you”</a:t>
            </a:r>
            <a:endParaRPr lang="he-IL" sz="1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B5BB84-7ED8-D44F-9BE6-6F33F210EB3F}"/>
              </a:ext>
            </a:extLst>
          </p:cNvPr>
          <p:cNvSpPr/>
          <p:nvPr/>
        </p:nvSpPr>
        <p:spPr>
          <a:xfrm>
            <a:off x="2773564" y="6030083"/>
            <a:ext cx="1109274" cy="3485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Token = “CHILD”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val</a:t>
            </a:r>
            <a:r>
              <a:rPr lang="en-US" sz="1000" dirty="0">
                <a:solidFill>
                  <a:schemeClr val="tx1"/>
                </a:solidFill>
              </a:rPr>
              <a:t> = “hi</a:t>
            </a:r>
            <a:r>
              <a:rPr lang="en-US" sz="1000" dirty="0">
                <a:solidFill>
                  <a:srgbClr val="FF0000"/>
                </a:solidFill>
              </a:rPr>
              <a:t>\</a:t>
            </a:r>
            <a:r>
              <a:rPr lang="en-US" sz="1000" dirty="0" err="1">
                <a:solidFill>
                  <a:srgbClr val="FF0000"/>
                </a:solidFill>
              </a:rPr>
              <a:t>n</a:t>
            </a:r>
            <a:r>
              <a:rPr lang="en-US" sz="1000" dirty="0" err="1">
                <a:solidFill>
                  <a:schemeClr val="tx1"/>
                </a:solidFill>
              </a:rPr>
              <a:t>you</a:t>
            </a:r>
            <a:r>
              <a:rPr lang="en-US" sz="1000" dirty="0">
                <a:solidFill>
                  <a:schemeClr val="tx1"/>
                </a:solidFill>
              </a:rPr>
              <a:t>”</a:t>
            </a:r>
            <a:endParaRPr lang="he-IL" sz="10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5FA2EF-71F5-B1E6-340A-A905B704BE6E}"/>
              </a:ext>
            </a:extLst>
          </p:cNvPr>
          <p:cNvSpPr/>
          <p:nvPr/>
        </p:nvSpPr>
        <p:spPr>
          <a:xfrm>
            <a:off x="6225431" y="4758516"/>
            <a:ext cx="731521" cy="731521"/>
          </a:xfrm>
          <a:prstGeom prst="ellipse">
            <a:avLst/>
          </a:prstGeom>
          <a:solidFill>
            <a:srgbClr val="1F80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934D73-6FAF-60F3-7E55-63ACEC74B53F}"/>
              </a:ext>
            </a:extLst>
          </p:cNvPr>
          <p:cNvSpPr/>
          <p:nvPr/>
        </p:nvSpPr>
        <p:spPr>
          <a:xfrm>
            <a:off x="5113494" y="4949988"/>
            <a:ext cx="1109274" cy="3485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val</a:t>
            </a:r>
            <a:r>
              <a:rPr lang="en-US" sz="1000" dirty="0">
                <a:solidFill>
                  <a:schemeClr val="tx1"/>
                </a:solidFill>
              </a:rPr>
              <a:t> = “hi you”</a:t>
            </a:r>
            <a:endParaRPr lang="he-IL" sz="1000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ABF9CC3-D1CC-4231-F028-D7E7BE27A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872" y="3746790"/>
            <a:ext cx="4442083" cy="29629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0510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8" grpId="0" animBg="1"/>
      <p:bldP spid="29" grpId="0" animBg="1"/>
      <p:bldP spid="8" grpId="0" animBg="1"/>
      <p:bldP spid="9" grpId="0" animBg="1"/>
      <p:bldP spid="10" grpId="0" animBg="1"/>
      <p:bldP spid="13" grpId="0" animBg="1"/>
      <p:bldP spid="16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5BD9F5B-9EF4-4F78-AF48-55905781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1192" y="702157"/>
            <a:ext cx="11029616" cy="720244"/>
          </a:xfrm>
        </p:spPr>
        <p:txBody>
          <a:bodyPr>
            <a:normAutofit/>
          </a:bodyPr>
          <a:lstStyle/>
          <a:p>
            <a:pPr algn="l" rtl="0"/>
            <a:r>
              <a:rPr lang="en-US" b="1" cap="none" dirty="0">
                <a:latin typeface="Calibri" panose="020F0502020204030204" pitchFamily="34" charset="0"/>
                <a:cs typeface="Calibri" panose="020F0502020204030204" pitchFamily="34" charset="0"/>
              </a:rPr>
              <a:t>Test Case – Advanced </a:t>
            </a:r>
            <a:r>
              <a:rPr lang="en-US" b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FixStrings</a:t>
            </a:r>
            <a:endParaRPr lang="he-IL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71F54DD-0FB1-419F-8BB4-DB028D07F5A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81187" y="1137518"/>
            <a:ext cx="8806411" cy="5218544"/>
          </a:xfrm>
        </p:spPr>
        <p:txBody>
          <a:bodyPr>
            <a:normAutofit fontScale="92500" lnSpcReduction="10000"/>
          </a:bodyPr>
          <a:lstStyle/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implemented with Graph Rewrite:</a:t>
            </a: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 and concise!</a:t>
            </a:r>
          </a:p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all steps (fix “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”, remove “token” from parent, remove child) in a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match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Filters matches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shouldn’t be fixed with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condition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good for performance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need to iterate matches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assigning each match its own fixed value –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render_rhs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specifies the correct RHS for each match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B5D8F6F-C197-E61F-A313-BE0E52D8C285}"/>
              </a:ext>
            </a:extLst>
          </p:cNvPr>
          <p:cNvCxnSpPr>
            <a:stCxn id="3" idx="4"/>
            <a:endCxn id="5" idx="0"/>
          </p:cNvCxnSpPr>
          <p:nvPr/>
        </p:nvCxnSpPr>
        <p:spPr>
          <a:xfrm flipH="1">
            <a:off x="11336981" y="1788161"/>
            <a:ext cx="1" cy="3485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DEC9D6D6-3422-D382-67FD-AE3EB188D4CA}"/>
              </a:ext>
            </a:extLst>
          </p:cNvPr>
          <p:cNvSpPr/>
          <p:nvPr/>
        </p:nvSpPr>
        <p:spPr>
          <a:xfrm>
            <a:off x="10971221" y="1056640"/>
            <a:ext cx="731521" cy="731521"/>
          </a:xfrm>
          <a:prstGeom prst="ellipse">
            <a:avLst/>
          </a:prstGeom>
          <a:solidFill>
            <a:srgbClr val="1F80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1B8504-2D35-C1F8-FB90-623DD4CD8177}"/>
              </a:ext>
            </a:extLst>
          </p:cNvPr>
          <p:cNvSpPr/>
          <p:nvPr/>
        </p:nvSpPr>
        <p:spPr>
          <a:xfrm>
            <a:off x="10971220" y="2136734"/>
            <a:ext cx="731521" cy="731521"/>
          </a:xfrm>
          <a:prstGeom prst="ellipse">
            <a:avLst/>
          </a:prstGeom>
          <a:solidFill>
            <a:srgbClr val="1F80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51DC26-B867-24EF-82EC-4FCD47560F18}"/>
              </a:ext>
            </a:extLst>
          </p:cNvPr>
          <p:cNvSpPr/>
          <p:nvPr/>
        </p:nvSpPr>
        <p:spPr>
          <a:xfrm>
            <a:off x="9857203" y="1248113"/>
            <a:ext cx="1109274" cy="3485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Token = “String”</a:t>
            </a:r>
            <a:endParaRPr lang="he-IL" sz="1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5E8691-6FDA-4B43-0A81-9B7BD683EF11}"/>
              </a:ext>
            </a:extLst>
          </p:cNvPr>
          <p:cNvSpPr/>
          <p:nvPr/>
        </p:nvSpPr>
        <p:spPr>
          <a:xfrm>
            <a:off x="9857203" y="2328207"/>
            <a:ext cx="1109274" cy="3485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Token = “CHILD”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Val = “hi</a:t>
            </a:r>
            <a:r>
              <a:rPr lang="en-US" sz="1000" dirty="0">
                <a:solidFill>
                  <a:srgbClr val="FF0000"/>
                </a:solidFill>
              </a:rPr>
              <a:t>\</a:t>
            </a:r>
            <a:r>
              <a:rPr lang="en-US" sz="1000" dirty="0" err="1">
                <a:solidFill>
                  <a:srgbClr val="FF0000"/>
                </a:solidFill>
              </a:rPr>
              <a:t>n</a:t>
            </a:r>
            <a:r>
              <a:rPr lang="en-US" sz="1000" dirty="0" err="1">
                <a:solidFill>
                  <a:schemeClr val="tx1"/>
                </a:solidFill>
              </a:rPr>
              <a:t>you</a:t>
            </a:r>
            <a:r>
              <a:rPr lang="en-US" sz="1000" dirty="0">
                <a:solidFill>
                  <a:schemeClr val="tx1"/>
                </a:solidFill>
              </a:rPr>
              <a:t>”</a:t>
            </a:r>
            <a:endParaRPr lang="he-IL" sz="10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35B8EC9-9434-AED3-8668-78B225CE6843}"/>
              </a:ext>
            </a:extLst>
          </p:cNvPr>
          <p:cNvSpPr/>
          <p:nvPr/>
        </p:nvSpPr>
        <p:spPr>
          <a:xfrm>
            <a:off x="10966477" y="4197450"/>
            <a:ext cx="731521" cy="731521"/>
          </a:xfrm>
          <a:prstGeom prst="ellipse">
            <a:avLst/>
          </a:prstGeom>
          <a:solidFill>
            <a:srgbClr val="1F80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1F7DCA-22B9-E3BC-3E9C-F5E6E29FD7B8}"/>
              </a:ext>
            </a:extLst>
          </p:cNvPr>
          <p:cNvSpPr/>
          <p:nvPr/>
        </p:nvSpPr>
        <p:spPr>
          <a:xfrm>
            <a:off x="9854540" y="4388922"/>
            <a:ext cx="1109274" cy="3485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val</a:t>
            </a:r>
            <a:r>
              <a:rPr lang="en-US" sz="1000" dirty="0">
                <a:solidFill>
                  <a:schemeClr val="tx1"/>
                </a:solidFill>
              </a:rPr>
              <a:t> = “hi you”</a:t>
            </a:r>
            <a:endParaRPr lang="he-IL" sz="1000" dirty="0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84DEAE4-CF98-5211-75EC-114D8F3D0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28" y="2194814"/>
            <a:ext cx="7571442" cy="185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0415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49A6-4B83-A826-E676-F01347B4C6C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81189" y="1862667"/>
            <a:ext cx="8945866" cy="4778278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Parses the LHS string into a tree, using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Lark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grammar</a:t>
            </a:r>
          </a:p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tree is passed through a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slowly builds a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NetworkX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graph accordingly</a:t>
            </a:r>
          </a:p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 on the existence (and connections between) nodes and edges, as well as constraints on the existence of attributes in them, are taken into account while building the pattern graph</a:t>
            </a: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 on the values and types of attributes are </a:t>
            </a:r>
            <a:r>
              <a:rPr lang="en-US" sz="20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included in the graph</a:t>
            </a:r>
          </a:p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Instead, the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user-provided condition function is enhanced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extra conditions.</a:t>
            </a:r>
          </a:p>
          <a:p>
            <a:pPr marL="0" indent="0" algn="l" rtl="0"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he-IL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147518-6695-A023-E76D-BD857D90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1191" y="720439"/>
            <a:ext cx="11029616" cy="720244"/>
          </a:xfrm>
        </p:spPr>
        <p:txBody>
          <a:bodyPr>
            <a:normAutofit/>
          </a:bodyPr>
          <a:lstStyle/>
          <a:p>
            <a:pPr algn="l" rtl="0"/>
            <a:r>
              <a:rPr lang="en-US" b="1" cap="none" dirty="0">
                <a:latin typeface="Calibri" panose="020F0502020204030204" pitchFamily="34" charset="0"/>
                <a:cs typeface="Calibri" panose="020F0502020204030204" pitchFamily="34" charset="0"/>
              </a:rPr>
              <a:t>LHS Parser</a:t>
            </a:r>
            <a:endParaRPr lang="he-IL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475A281-51E3-6426-2A3A-8374352DF4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52117"/>
              </p:ext>
            </p:extLst>
          </p:nvPr>
        </p:nvGraphicFramePr>
        <p:xfrm>
          <a:off x="2719469" y="150510"/>
          <a:ext cx="6651229" cy="660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E9938BA4-F7A7-777D-E793-7347614EA87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5982"/>
          <a:stretch/>
        </p:blipFill>
        <p:spPr>
          <a:xfrm>
            <a:off x="751649" y="5731208"/>
            <a:ext cx="5368110" cy="3466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C24D87-0EF0-A99E-F47C-E6274764C8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8170" y="5723301"/>
            <a:ext cx="5368110" cy="70912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78050B-4965-9D65-BE19-2838445B8DD3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 flipH="1">
            <a:off x="11245046" y="2858285"/>
            <a:ext cx="1" cy="3485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30D681A-2AD5-DF22-71FB-1BA94DD7BA89}"/>
              </a:ext>
            </a:extLst>
          </p:cNvPr>
          <p:cNvSpPr/>
          <p:nvPr/>
        </p:nvSpPr>
        <p:spPr>
          <a:xfrm>
            <a:off x="10879286" y="2126764"/>
            <a:ext cx="731521" cy="731521"/>
          </a:xfrm>
          <a:prstGeom prst="ellipse">
            <a:avLst/>
          </a:prstGeom>
          <a:solidFill>
            <a:srgbClr val="1F80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4AD3C1-920B-6397-536A-7B2D27C52F83}"/>
              </a:ext>
            </a:extLst>
          </p:cNvPr>
          <p:cNvSpPr/>
          <p:nvPr/>
        </p:nvSpPr>
        <p:spPr>
          <a:xfrm>
            <a:off x="10879285" y="3206858"/>
            <a:ext cx="731521" cy="731521"/>
          </a:xfrm>
          <a:prstGeom prst="ellipse">
            <a:avLst/>
          </a:prstGeom>
          <a:solidFill>
            <a:srgbClr val="1F80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948AAE-B668-C48B-9AE7-8257900D96CA}"/>
              </a:ext>
            </a:extLst>
          </p:cNvPr>
          <p:cNvSpPr/>
          <p:nvPr/>
        </p:nvSpPr>
        <p:spPr>
          <a:xfrm>
            <a:off x="9765268" y="2318237"/>
            <a:ext cx="1109274" cy="3485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Token</a:t>
            </a:r>
            <a:endParaRPr lang="he-IL" sz="1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831D60-F380-A6F4-AE58-71BD912CD575}"/>
              </a:ext>
            </a:extLst>
          </p:cNvPr>
          <p:cNvSpPr/>
          <p:nvPr/>
        </p:nvSpPr>
        <p:spPr>
          <a:xfrm>
            <a:off x="9765268" y="3398331"/>
            <a:ext cx="1109274" cy="3485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Token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Val</a:t>
            </a:r>
            <a:endParaRPr lang="he-IL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47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49A6-4B83-A826-E676-F01347B4C6C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81188" y="1862667"/>
            <a:ext cx="8789509" cy="4778278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 the LHS graph, searches for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matches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input graph, where a match is</a:t>
            </a:r>
          </a:p>
          <a:p>
            <a:pPr lvl="1" algn="l" rtl="0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mapping from pattern nodes to input graph nodes, which denote an </a:t>
            </a:r>
            <a:r>
              <a:rPr lang="en-US" sz="1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subgraph</a:t>
            </a:r>
          </a:p>
          <a:p>
            <a:pPr lvl="1" algn="l" rtl="0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subgraph has the </a:t>
            </a:r>
            <a:r>
              <a:rPr lang="en-US" sz="1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structure 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(isomorphic) as the pattern</a:t>
            </a:r>
          </a:p>
          <a:p>
            <a:pPr lvl="1" algn="l" rtl="0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node in the pattern has exactly a </a:t>
            </a:r>
            <a:r>
              <a:rPr lang="en-US" sz="1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corresponding node 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matched subgraph, all pattern node </a:t>
            </a:r>
            <a:r>
              <a:rPr lang="en-US" sz="1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exist in its corresponding input node</a:t>
            </a:r>
          </a:p>
          <a:p>
            <a:pPr lvl="1" algn="l" rtl="0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 function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composed of user-defined condition and LHS Parser-generated constraints, </a:t>
            </a:r>
            <a:r>
              <a:rPr lang="en-US" sz="1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holds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the match</a:t>
            </a:r>
          </a:p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order to find matches, the matcher goes through all combinations of input-graph nodes and edges of the same size as the pattern</a:t>
            </a:r>
          </a:p>
          <a:p>
            <a:pPr lvl="1" algn="l" rtl="0"/>
            <a:r>
              <a:rPr lang="en-US" sz="1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First filters all input-graph nodes and edges which do not match the attribute of any element in the pattern</a:t>
            </a:r>
          </a:p>
          <a:p>
            <a:pPr lvl="1" algn="l" rtl="0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Significant improvement to runtime in large graphs!</a:t>
            </a:r>
          </a:p>
          <a:p>
            <a:pPr marL="324000" lvl="1" indent="0" algn="l" rtl="0">
              <a:buNone/>
            </a:pPr>
            <a:endParaRPr lang="en-US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 algn="l" rtl="0">
              <a:buNone/>
            </a:pPr>
            <a:endParaRPr lang="en-US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147518-6695-A023-E76D-BD857D90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1191" y="720439"/>
            <a:ext cx="11029616" cy="720244"/>
          </a:xfrm>
        </p:spPr>
        <p:txBody>
          <a:bodyPr>
            <a:normAutofit/>
          </a:bodyPr>
          <a:lstStyle/>
          <a:p>
            <a:pPr algn="l" rtl="0"/>
            <a:r>
              <a:rPr lang="en-US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Matcher</a:t>
            </a:r>
            <a:endParaRPr lang="he-IL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475A281-51E3-6426-2A3A-8374352DF4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5467903"/>
              </p:ext>
            </p:extLst>
          </p:nvPr>
        </p:nvGraphicFramePr>
        <p:xfrm>
          <a:off x="2719469" y="150510"/>
          <a:ext cx="6651229" cy="660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976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CC59661-41CB-0BF7-7480-37DC502A0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249" y="942860"/>
            <a:ext cx="6335496" cy="47854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4AEDAA-35AB-9FCE-5622-D984C902C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250" y="942860"/>
            <a:ext cx="6335496" cy="4785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9A2522-6BC1-C993-04C9-CC63A552F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250" y="942860"/>
            <a:ext cx="6335495" cy="47854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49A6-4B83-A826-E676-F01347B4C6C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81188" y="1862667"/>
            <a:ext cx="4769288" cy="4778278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example, if input graph as follows, with the attributes:</a:t>
            </a:r>
          </a:p>
          <a:p>
            <a:pPr marL="324000" lvl="1" indent="0" algn="l" rtl="0">
              <a:buNone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= {}</a:t>
            </a:r>
          </a:p>
          <a:p>
            <a:pPr marL="324000" lvl="1" indent="0" algn="l" rtl="0">
              <a:buNone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= {‘token’: ‘String’}</a:t>
            </a:r>
          </a:p>
          <a:p>
            <a:pPr marL="324000" lvl="1" indent="0" algn="l" rtl="0">
              <a:buNone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= {‘token’: ‘CHILD’, ‘</a:t>
            </a:r>
            <a:r>
              <a:rPr lang="en-US" sz="17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’: ‘a</a:t>
            </a: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lang="en-US" sz="17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7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.’}</a:t>
            </a:r>
          </a:p>
          <a:p>
            <a:pPr marL="324000" lvl="1" indent="0" algn="l" rtl="0">
              <a:buNone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= {‘token’: ‘String’}</a:t>
            </a:r>
          </a:p>
          <a:p>
            <a:pPr marL="324000" lvl="1" indent="0" algn="l" rtl="0">
              <a:buNone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= {‘token’: ‘CHILD’, ‘</a:t>
            </a:r>
            <a:r>
              <a:rPr lang="en-US" sz="17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’: ‘another</a:t>
            </a: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lang="en-US" sz="17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7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.’}</a:t>
            </a:r>
          </a:p>
          <a:p>
            <a:pPr marL="324000" lvl="1" indent="0" algn="l" rtl="0">
              <a:buNone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= {‘token’: ‘String’}</a:t>
            </a:r>
          </a:p>
          <a:p>
            <a:pPr marL="324000" lvl="1" indent="0" algn="l" rtl="0">
              <a:buNone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 = {‘token’: ‘CHILD’, ‘</a:t>
            </a:r>
            <a:r>
              <a:rPr lang="en-US" sz="17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’: ‘regular string.’}</a:t>
            </a:r>
          </a:p>
          <a:p>
            <a:pPr marL="324000" lvl="1" indent="0" algn="l" rtl="0">
              <a:buNone/>
            </a:pPr>
            <a:endParaRPr lang="en-US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 algn="l" rtl="0">
              <a:buNone/>
            </a:pPr>
            <a:endParaRPr lang="en-US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None/>
            </a:pPr>
            <a:endParaRPr lang="en-US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147518-6695-A023-E76D-BD857D90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1191" y="720439"/>
            <a:ext cx="11029616" cy="720244"/>
          </a:xfrm>
        </p:spPr>
        <p:txBody>
          <a:bodyPr>
            <a:normAutofit/>
          </a:bodyPr>
          <a:lstStyle/>
          <a:p>
            <a:pPr algn="l" rtl="0"/>
            <a:r>
              <a:rPr lang="en-US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Matcher</a:t>
            </a:r>
            <a:endParaRPr lang="he-IL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475A281-51E3-6426-2A3A-8374352DF452}"/>
              </a:ext>
            </a:extLst>
          </p:cNvPr>
          <p:cNvGraphicFramePr/>
          <p:nvPr/>
        </p:nvGraphicFramePr>
        <p:xfrm>
          <a:off x="2719469" y="150510"/>
          <a:ext cx="6651229" cy="660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76283F0-E16E-FB46-BAD6-85B58F9958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8929" y="5914777"/>
            <a:ext cx="5452243" cy="720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93DE65-D795-21FD-091F-7974653966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0387" y="5485842"/>
            <a:ext cx="1234230" cy="120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75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49A6-4B83-A826-E676-F01347B4C6C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81188" y="1862667"/>
            <a:ext cx="10552249" cy="4778278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Parses P, equivalently to the LHS parsing (with minor grammar changes).</a:t>
            </a:r>
          </a:p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specifying the RHS string, the user can leave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placeholders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be filled by some predefined function which produces different results based on the current match.</a:t>
            </a:r>
          </a:p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Thus, we can specify different values for attributes of different matches – The module parses RHS and renders it for each match separately.</a:t>
            </a:r>
          </a:p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our example:</a:t>
            </a: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E.g., the match with ‘a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will have the following RHS after the rendering:</a:t>
            </a:r>
          </a:p>
          <a:p>
            <a:pPr marL="0" indent="0" algn="l" rtl="0"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he-IL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147518-6695-A023-E76D-BD857D90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1191" y="720439"/>
            <a:ext cx="11029616" cy="720244"/>
          </a:xfrm>
        </p:spPr>
        <p:txBody>
          <a:bodyPr>
            <a:normAutofit/>
          </a:bodyPr>
          <a:lstStyle/>
          <a:p>
            <a:pPr algn="l" rtl="0"/>
            <a:r>
              <a:rPr lang="en-US" b="1" cap="none" dirty="0">
                <a:latin typeface="Calibri" panose="020F0502020204030204" pitchFamily="34" charset="0"/>
                <a:cs typeface="Calibri" panose="020F0502020204030204" pitchFamily="34" charset="0"/>
              </a:rPr>
              <a:t>P &amp; RHS Parser</a:t>
            </a:r>
            <a:endParaRPr lang="he-IL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475A281-51E3-6426-2A3A-8374352DF4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4493651"/>
              </p:ext>
            </p:extLst>
          </p:nvPr>
        </p:nvGraphicFramePr>
        <p:xfrm>
          <a:off x="2719469" y="150510"/>
          <a:ext cx="6651229" cy="660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2332DA6A-9056-17AF-AF8B-53B0C046D7A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43" t="47851" r="57666" b="39300"/>
          <a:stretch/>
        </p:blipFill>
        <p:spPr>
          <a:xfrm>
            <a:off x="1009135" y="4201295"/>
            <a:ext cx="3805882" cy="319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C17655-31D2-C50A-D4E6-5135FE569F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135" y="5629019"/>
            <a:ext cx="240030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BC7F50-03EE-848B-7FA9-7FEA1C6B0B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717" t="68240" r="1895" b="14894"/>
          <a:stretch/>
        </p:blipFill>
        <p:spPr>
          <a:xfrm>
            <a:off x="1009135" y="4593907"/>
            <a:ext cx="9378779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263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49A6-4B83-A826-E676-F01347B4C6C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81188" y="1862667"/>
            <a:ext cx="10552249" cy="4778278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now have our LHS, P and RHS as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NetworkX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graphs.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to make sense out of their combination!</a:t>
            </a:r>
          </a:p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module analyzes the three graphs and deduces what the transformation rule actually does, for example:</a:t>
            </a:r>
          </a:p>
          <a:p>
            <a:pPr lvl="1" algn="l" rtl="0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nodes should be added / removed?</a:t>
            </a:r>
          </a:p>
          <a:p>
            <a:pPr lvl="1" algn="l" rtl="0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we have clones? Which node is cloned by which node?</a:t>
            </a:r>
          </a:p>
          <a:p>
            <a:pPr lvl="1" algn="l" rtl="0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for merges</a:t>
            </a:r>
          </a:p>
          <a:p>
            <a:pPr lvl="1" algn="l" rtl="0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rule even valid?</a:t>
            </a:r>
          </a:p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does so by deducing from these graphs what are the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homomorphisms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P to LHS and from P to RHS. These homomorphism provide us all the information we need.</a:t>
            </a:r>
          </a:p>
          <a:p>
            <a:pPr marL="0" indent="0" algn="l" rtl="0"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he-IL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147518-6695-A023-E76D-BD857D90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1191" y="720439"/>
            <a:ext cx="11029616" cy="720244"/>
          </a:xfrm>
        </p:spPr>
        <p:txBody>
          <a:bodyPr>
            <a:normAutofit/>
          </a:bodyPr>
          <a:lstStyle/>
          <a:p>
            <a:pPr algn="l" rtl="0"/>
            <a:r>
              <a:rPr lang="en-US" b="1" cap="none" dirty="0"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  <a:endParaRPr lang="he-IL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475A281-51E3-6426-2A3A-8374352DF4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81707"/>
              </p:ext>
            </p:extLst>
          </p:nvPr>
        </p:nvGraphicFramePr>
        <p:xfrm>
          <a:off x="2719469" y="150510"/>
          <a:ext cx="6651229" cy="660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9603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49A6-4B83-A826-E676-F01347B4C6C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81187" y="1544595"/>
            <a:ext cx="10552249" cy="509635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Intuitively:</a:t>
            </a:r>
          </a:p>
          <a:p>
            <a:pPr lvl="1" algn="l" rtl="0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LHS specifies the pattern.</a:t>
            </a:r>
          </a:p>
          <a:p>
            <a:pPr lvl="1" algn="l" rtl="0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 (nodes, edges, attributes) that appear in LHS but not in P are not preserved – Removed.</a:t>
            </a:r>
          </a:p>
          <a:p>
            <a:pPr lvl="1" algn="l" rtl="0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Nodes in P whose name is “&lt;name&gt;*&lt;number&gt;” are clones of an LHS node called &lt;name&gt;.</a:t>
            </a:r>
          </a:p>
          <a:p>
            <a:pPr lvl="1" algn="l" rtl="0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 that appear in RHS but not in P are added to the graph.</a:t>
            </a:r>
          </a:p>
          <a:p>
            <a:pPr lvl="1" algn="l" rtl="0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Nodes in RHS whose name is “&lt;name&gt;&amp;…&amp;&lt;name&gt;” are merges of P nodes with these names.</a:t>
            </a:r>
          </a:p>
          <a:p>
            <a:pPr lvl="1" algn="l" rtl="0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Everything else remains untouched in the graph.</a:t>
            </a:r>
          </a:p>
          <a:p>
            <a:pPr marL="324000" lvl="1" indent="0" algn="l" rtl="0">
              <a:buNone/>
            </a:pPr>
            <a:endParaRPr lang="en-US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Homomorphism terms:</a:t>
            </a:r>
          </a:p>
          <a:p>
            <a:pPr lvl="1" algn="l" rtl="0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node in LHS that isn’t mapped by any node in P is deleted.</a:t>
            </a:r>
          </a:p>
          <a:p>
            <a:pPr lvl="1" algn="l" rtl="0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node in LHS that is mapped by some node in P, preserves it in P (if there are more than one – clone).</a:t>
            </a:r>
          </a:p>
          <a:p>
            <a:pPr lvl="1" algn="l" rtl="0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node in RHS that isn’t mapped by any node in P is added.</a:t>
            </a:r>
          </a:p>
          <a:p>
            <a:pPr lvl="1" algn="l" rtl="0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node in RHS that is mapped by some node in P, preserves it in RHS (if there are more than one – merge).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147518-6695-A023-E76D-BD857D90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1191" y="720439"/>
            <a:ext cx="11029616" cy="720244"/>
          </a:xfrm>
        </p:spPr>
        <p:txBody>
          <a:bodyPr>
            <a:normAutofit/>
          </a:bodyPr>
          <a:lstStyle/>
          <a:p>
            <a:pPr algn="l" rtl="0"/>
            <a:r>
              <a:rPr lang="en-US" b="1" cap="none" dirty="0"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  <a:endParaRPr lang="he-IL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475A281-51E3-6426-2A3A-8374352DF452}"/>
              </a:ext>
            </a:extLst>
          </p:cNvPr>
          <p:cNvGraphicFramePr/>
          <p:nvPr/>
        </p:nvGraphicFramePr>
        <p:xfrm>
          <a:off x="2719469" y="150510"/>
          <a:ext cx="6651229" cy="660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18214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49A6-4B83-A826-E676-F01347B4C6C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81187" y="1544595"/>
            <a:ext cx="10552249" cy="509635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example:</a:t>
            </a: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LHS, we only preserve the node A (without its attribute “token”).</a:t>
            </a:r>
          </a:p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RHS, we add to A an attribute called “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”, whose value is a placeholder {{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new_string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}} that is filled by the RHS parser as we saw earlier.</a:t>
            </a: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147518-6695-A023-E76D-BD857D90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1191" y="720439"/>
            <a:ext cx="11029616" cy="720244"/>
          </a:xfrm>
        </p:spPr>
        <p:txBody>
          <a:bodyPr>
            <a:normAutofit/>
          </a:bodyPr>
          <a:lstStyle/>
          <a:p>
            <a:pPr algn="l" rtl="0"/>
            <a:r>
              <a:rPr lang="en-US" b="1" cap="none" dirty="0"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  <a:endParaRPr lang="he-IL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475A281-51E3-6426-2A3A-8374352DF452}"/>
              </a:ext>
            </a:extLst>
          </p:cNvPr>
          <p:cNvGraphicFramePr/>
          <p:nvPr/>
        </p:nvGraphicFramePr>
        <p:xfrm>
          <a:off x="2719469" y="150510"/>
          <a:ext cx="6651229" cy="660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6234AAD-6ACF-2D57-B453-938036514A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708" t="24393" r="34040" b="39562"/>
          <a:stretch/>
        </p:blipFill>
        <p:spPr>
          <a:xfrm>
            <a:off x="978814" y="2261287"/>
            <a:ext cx="5585254" cy="81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0166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2D77-5550-7527-34B0-E953437F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1192" y="702157"/>
            <a:ext cx="11029616" cy="720244"/>
          </a:xfrm>
        </p:spPr>
        <p:txBody>
          <a:bodyPr>
            <a:normAutofit/>
          </a:bodyPr>
          <a:lstStyle/>
          <a:p>
            <a:pPr algn="l" rtl="0"/>
            <a:r>
              <a:rPr lang="en-US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  <a:endParaRPr lang="he-IL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49A6-4B83-A826-E676-F01347B4C6C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81191" y="1422401"/>
            <a:ext cx="6272191" cy="5218544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Original motivation is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allowing a simple, easy way to write compilers for new PLs</a:t>
            </a:r>
          </a:p>
          <a:p>
            <a:pPr lvl="1"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in the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Spanner Workbench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project</a:t>
            </a:r>
          </a:p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During compilation, we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 internal graphs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such as AST</a:t>
            </a:r>
          </a:p>
          <a:p>
            <a:pPr lvl="1"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Denote parsing of the code, calculation dependencies, etc.</a:t>
            </a:r>
          </a:p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Furthermore, we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through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graphs,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 code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them and potentially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them</a:t>
            </a:r>
          </a:p>
          <a:p>
            <a:pPr lvl="1"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semantic checks, executions, updating an internal state, etc.</a:t>
            </a:r>
          </a:p>
          <a:p>
            <a:pPr marL="324000" lvl="1" indent="0" algn="l" rtl="0"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575F8-966D-ACE4-53DA-92FC1A940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333" y="3682518"/>
            <a:ext cx="2867553" cy="26820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A5BCE6-5CF1-A854-4043-AD5C5C228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3341" y="1035339"/>
            <a:ext cx="2747468" cy="26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975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49A6-4B83-A826-E676-F01347B4C6C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81188" y="1714384"/>
            <a:ext cx="10552249" cy="4778278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 that we know what the rule should do, the only thing left is to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actually do it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several auxiliary functions which operate on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NetworkX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graphs – add, remove, clone, merge for all elements – we follow the operations the rule specified and transform our graph.</a:t>
            </a: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he-IL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147518-6695-A023-E76D-BD857D90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1191" y="720439"/>
            <a:ext cx="11029616" cy="720244"/>
          </a:xfrm>
        </p:spPr>
        <p:txBody>
          <a:bodyPr>
            <a:normAutofit/>
          </a:bodyPr>
          <a:lstStyle/>
          <a:p>
            <a:pPr algn="l" rtl="0"/>
            <a:r>
              <a:rPr lang="en-US" b="1" cap="none" dirty="0">
                <a:latin typeface="Calibri" panose="020F0502020204030204" pitchFamily="34" charset="0"/>
                <a:cs typeface="Calibri" panose="020F0502020204030204" pitchFamily="34" charset="0"/>
              </a:rPr>
              <a:t>Transform</a:t>
            </a:r>
            <a:endParaRPr lang="he-IL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475A281-51E3-6426-2A3A-8374352DF4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9930746"/>
              </p:ext>
            </p:extLst>
          </p:nvPr>
        </p:nvGraphicFramePr>
        <p:xfrm>
          <a:off x="2719469" y="150510"/>
          <a:ext cx="6651229" cy="660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1D93DC4-920F-5805-C407-E22B79FED9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8010" y="3002265"/>
            <a:ext cx="4905375" cy="37052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BC717C-9666-D289-A855-D936ECDBC2D8}"/>
              </a:ext>
            </a:extLst>
          </p:cNvPr>
          <p:cNvSpPr txBox="1">
            <a:spLocks/>
          </p:cNvSpPr>
          <p:nvPr/>
        </p:nvSpPr>
        <p:spPr>
          <a:xfrm flipH="1">
            <a:off x="581184" y="4003589"/>
            <a:ext cx="4692803" cy="263735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lnSpcReduction="10000"/>
          </a:bodyPr>
          <a:lstStyle>
            <a:lvl1pPr marL="306000" indent="-306000" algn="r" defTabSz="457200" rtl="1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30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00000" indent="-270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42000" indent="-234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602000" indent="-234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9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 indent="0" algn="l" rtl="0">
              <a:buFont typeface="Wingdings 2" panose="05020102010507070707" pitchFamily="18" charset="2"/>
              <a:buNone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= {}</a:t>
            </a:r>
          </a:p>
          <a:p>
            <a:pPr marL="324000" lvl="1" indent="0" algn="l" rtl="0">
              <a:buFont typeface="Wingdings 2" panose="05020102010507070707" pitchFamily="18" charset="2"/>
              <a:buNone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= {‘token’: ‘String’}</a:t>
            </a:r>
          </a:p>
          <a:p>
            <a:pPr marL="324000" lvl="1" indent="0" algn="l" rtl="0">
              <a:buFont typeface="Wingdings 2" panose="05020102010507070707" pitchFamily="18" charset="2"/>
              <a:buNone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= {‘token’: ‘CHILD’, ‘</a:t>
            </a:r>
            <a:r>
              <a:rPr lang="en-US" sz="17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’: ‘a</a:t>
            </a: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lang="en-US" sz="17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7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.’}</a:t>
            </a:r>
          </a:p>
          <a:p>
            <a:pPr marL="324000" lvl="1" indent="0" algn="l" rtl="0">
              <a:buFont typeface="Wingdings 2" panose="05020102010507070707" pitchFamily="18" charset="2"/>
              <a:buNone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= {‘token’: ‘String’}</a:t>
            </a:r>
          </a:p>
          <a:p>
            <a:pPr marL="324000" lvl="1" indent="0" algn="l" rtl="0">
              <a:buNone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= {‘token’: ‘CHILD’, ‘</a:t>
            </a:r>
            <a:r>
              <a:rPr lang="en-US" sz="17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’: ‘another</a:t>
            </a: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lang="en-US" sz="17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7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.’}</a:t>
            </a:r>
          </a:p>
          <a:p>
            <a:pPr marL="324000" lvl="1" indent="0" algn="l" rtl="0">
              <a:buFont typeface="Wingdings 2" panose="05020102010507070707" pitchFamily="18" charset="2"/>
              <a:buNone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= {‘token’: ‘String’}</a:t>
            </a:r>
          </a:p>
          <a:p>
            <a:pPr marL="324000" lvl="1" indent="0" algn="l" rtl="0">
              <a:buNone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 = {‘token’: ‘CHILD’, ‘</a:t>
            </a:r>
            <a:r>
              <a:rPr lang="en-US" sz="17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’: ‘regular string.’}</a:t>
            </a:r>
          </a:p>
          <a:p>
            <a:pPr marL="324000" lvl="1" indent="0" algn="l" rtl="0">
              <a:buFont typeface="Wingdings 2" panose="05020102010507070707" pitchFamily="18" charset="2"/>
              <a:buNone/>
            </a:pPr>
            <a:endParaRPr lang="en-US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 algn="l" rtl="0">
              <a:buFont typeface="Wingdings 2" panose="05020102010507070707" pitchFamily="18" charset="2"/>
              <a:buNone/>
            </a:pPr>
            <a:endParaRPr lang="en-US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Font typeface="Wingdings 2" panose="05020102010507070707" pitchFamily="18" charset="2"/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Font typeface="Wingdings 2" panose="05020102010507070707" pitchFamily="18" charset="2"/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FE44E0-DD29-A577-ACA1-9CE7938BDF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8010" y="3002265"/>
            <a:ext cx="4914900" cy="370522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C8A005-716E-CE30-AD0D-7C2CD72351E2}"/>
              </a:ext>
            </a:extLst>
          </p:cNvPr>
          <p:cNvSpPr txBox="1">
            <a:spLocks/>
          </p:cNvSpPr>
          <p:nvPr/>
        </p:nvSpPr>
        <p:spPr>
          <a:xfrm flipH="1">
            <a:off x="571659" y="4003589"/>
            <a:ext cx="4692803" cy="263735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lnSpcReduction="10000"/>
          </a:bodyPr>
          <a:lstStyle>
            <a:lvl1pPr marL="306000" indent="-306000" algn="r" defTabSz="457200" rtl="1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30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00000" indent="-270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42000" indent="-234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602000" indent="-234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9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 indent="0" algn="l" rtl="0">
              <a:buFont typeface="Wingdings 2" panose="05020102010507070707" pitchFamily="18" charset="2"/>
              <a:buNone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= {}</a:t>
            </a:r>
          </a:p>
          <a:p>
            <a:pPr marL="324000" lvl="1" indent="0" algn="l" rtl="0">
              <a:buFont typeface="Wingdings 2" panose="05020102010507070707" pitchFamily="18" charset="2"/>
              <a:buNone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= {‘</a:t>
            </a:r>
            <a:r>
              <a:rPr lang="en-US" sz="17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’: ‘a string’}</a:t>
            </a:r>
          </a:p>
          <a:p>
            <a:pPr marL="324000" lvl="1" indent="0" algn="l" rtl="0">
              <a:buFont typeface="Wingdings 2" panose="05020102010507070707" pitchFamily="18" charset="2"/>
              <a:buNone/>
            </a:pPr>
            <a:endParaRPr lang="en-US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 algn="l" rtl="0">
              <a:buFont typeface="Wingdings 2" panose="05020102010507070707" pitchFamily="18" charset="2"/>
              <a:buNone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= {‘token’: ‘String’}</a:t>
            </a:r>
          </a:p>
          <a:p>
            <a:pPr marL="324000" lvl="1" indent="0" algn="l" rtl="0">
              <a:buNone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= {‘token’: ‘CHILD’, ‘</a:t>
            </a:r>
            <a:r>
              <a:rPr lang="en-US" sz="17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’: ‘another</a:t>
            </a: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lang="en-US" sz="17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7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.’}</a:t>
            </a:r>
          </a:p>
          <a:p>
            <a:pPr marL="324000" lvl="1" indent="0" algn="l" rtl="0">
              <a:buFont typeface="Wingdings 2" panose="05020102010507070707" pitchFamily="18" charset="2"/>
              <a:buNone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= {‘token’: ‘String’}</a:t>
            </a:r>
          </a:p>
          <a:p>
            <a:pPr marL="324000" lvl="1" indent="0" algn="l" rtl="0">
              <a:buFont typeface="Wingdings 2" panose="05020102010507070707" pitchFamily="18" charset="2"/>
              <a:buNone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 = {‘token’: ‘CHILD’, ‘</a:t>
            </a:r>
            <a:r>
              <a:rPr lang="en-US" sz="17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’: ‘regular string.’}</a:t>
            </a:r>
          </a:p>
          <a:p>
            <a:pPr marL="324000" lvl="1" indent="0" algn="l" rtl="0">
              <a:buFont typeface="Wingdings 2" panose="05020102010507070707" pitchFamily="18" charset="2"/>
              <a:buNone/>
            </a:pPr>
            <a:endParaRPr lang="en-US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 algn="l" rtl="0">
              <a:buFont typeface="Wingdings 2" panose="05020102010507070707" pitchFamily="18" charset="2"/>
              <a:buNone/>
            </a:pPr>
            <a:endParaRPr lang="en-US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Font typeface="Wingdings 2" panose="05020102010507070707" pitchFamily="18" charset="2"/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Font typeface="Wingdings 2" panose="05020102010507070707" pitchFamily="18" charset="2"/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809B0E0-CB31-FD1C-40E1-A0B9A3A2911C}"/>
              </a:ext>
            </a:extLst>
          </p:cNvPr>
          <p:cNvSpPr txBox="1">
            <a:spLocks/>
          </p:cNvSpPr>
          <p:nvPr/>
        </p:nvSpPr>
        <p:spPr>
          <a:xfrm flipH="1">
            <a:off x="590709" y="4003589"/>
            <a:ext cx="4692803" cy="263735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lnSpcReduction="10000"/>
          </a:bodyPr>
          <a:lstStyle>
            <a:lvl1pPr marL="306000" indent="-306000" algn="r" defTabSz="457200" rtl="1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30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00000" indent="-270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42000" indent="-234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602000" indent="-234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9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 indent="0" algn="l" rtl="0">
              <a:buFont typeface="Wingdings 2" panose="05020102010507070707" pitchFamily="18" charset="2"/>
              <a:buNone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= {}</a:t>
            </a:r>
          </a:p>
          <a:p>
            <a:pPr marL="324000" lvl="1" indent="0" algn="l" rtl="0">
              <a:buFont typeface="Wingdings 2" panose="05020102010507070707" pitchFamily="18" charset="2"/>
              <a:buNone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= {‘</a:t>
            </a:r>
            <a:r>
              <a:rPr lang="en-US" sz="17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’: ‘a string’}</a:t>
            </a:r>
          </a:p>
          <a:p>
            <a:pPr marL="324000" lvl="1" indent="0" algn="l" rtl="0">
              <a:buFont typeface="Wingdings 2" panose="05020102010507070707" pitchFamily="18" charset="2"/>
              <a:buNone/>
            </a:pPr>
            <a:endParaRPr lang="en-US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 algn="l" rtl="0">
              <a:buFont typeface="Wingdings 2" panose="05020102010507070707" pitchFamily="18" charset="2"/>
              <a:buNone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= {‘</a:t>
            </a:r>
            <a:r>
              <a:rPr lang="en-US" sz="17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’, ‘another string’}</a:t>
            </a:r>
          </a:p>
          <a:p>
            <a:pPr marL="324000" lvl="1" indent="0" algn="l" rtl="0">
              <a:buFont typeface="Wingdings 2" panose="05020102010507070707" pitchFamily="18" charset="2"/>
              <a:buNone/>
            </a:pPr>
            <a:endParaRPr lang="en-US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 algn="l" rtl="0">
              <a:buFont typeface="Wingdings 2" panose="05020102010507070707" pitchFamily="18" charset="2"/>
              <a:buNone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= {‘token’: ‘String’}</a:t>
            </a:r>
          </a:p>
          <a:p>
            <a:pPr marL="324000" lvl="1" indent="0" algn="l" rtl="0">
              <a:buFont typeface="Wingdings 2" panose="05020102010507070707" pitchFamily="18" charset="2"/>
              <a:buNone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 = {‘token’: ‘CHILD’, ‘</a:t>
            </a:r>
            <a:r>
              <a:rPr lang="en-US" sz="17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’: ‘regular string.’}</a:t>
            </a:r>
          </a:p>
          <a:p>
            <a:pPr marL="324000" lvl="1" indent="0" algn="l" rtl="0">
              <a:buFont typeface="Wingdings 2" panose="05020102010507070707" pitchFamily="18" charset="2"/>
              <a:buNone/>
            </a:pPr>
            <a:endParaRPr lang="en-US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 algn="l" rtl="0">
              <a:buFont typeface="Wingdings 2" panose="05020102010507070707" pitchFamily="18" charset="2"/>
              <a:buNone/>
            </a:pPr>
            <a:endParaRPr lang="en-US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Font typeface="Wingdings 2" panose="05020102010507070707" pitchFamily="18" charset="2"/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Font typeface="Wingdings 2" panose="05020102010507070707" pitchFamily="18" charset="2"/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534119-15B8-FF9B-FB6E-5F40EF0256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7535" y="3002265"/>
            <a:ext cx="49053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398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0" grpId="1"/>
      <p:bldP spid="1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49A6-4B83-A826-E676-F01347B4C6C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81188" y="1714384"/>
            <a:ext cx="10552249" cy="4778278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module presents some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cases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we can handle by passing special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paramteres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the rewrite function:</a:t>
            </a:r>
          </a:p>
          <a:p>
            <a:pPr lvl="1" algn="l" rtl="0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Assume we merge two nodes which share an attribute, but each node has a different value for it. What should be the value of this attribute in the merged node?</a:t>
            </a:r>
          </a:p>
          <a:p>
            <a:pPr lvl="1" algn="l" rtl="0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parameter called </a:t>
            </a:r>
            <a:r>
              <a:rPr lang="en-US" sz="17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merge_policy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provides two built-in decision policies to solve this ambiguity.</a:t>
            </a:r>
          </a:p>
          <a:p>
            <a:pPr lvl="1" algn="l" rtl="0"/>
            <a:endParaRPr lang="en-US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 rtl="0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matches might overlap. Therefore, it is possible that by the time we handle some match, some of its nodes were removed when transforming the pervious one.</a:t>
            </a:r>
          </a:p>
          <a:p>
            <a:pPr lvl="1" algn="l" rtl="0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7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parameter </a:t>
            </a:r>
            <a:r>
              <a:rPr lang="en-US" sz="17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is_recursive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allows the user to search for the updated list of matches before each iteration of transforming. It will be costly, but it will solve this edge case.</a:t>
            </a:r>
          </a:p>
          <a:p>
            <a:pPr lvl="1" algn="l" rtl="0"/>
            <a:endParaRPr lang="en-US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Generally, Major parts of the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rewrite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function are implemented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lazily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so a transformation occurs only when the user asks for it.</a:t>
            </a:r>
          </a:p>
          <a:p>
            <a:pPr lvl="1" algn="l" rtl="0"/>
            <a:endParaRPr lang="en-US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147518-6695-A023-E76D-BD857D90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1191" y="720439"/>
            <a:ext cx="11029616" cy="720244"/>
          </a:xfrm>
        </p:spPr>
        <p:txBody>
          <a:bodyPr>
            <a:normAutofit/>
          </a:bodyPr>
          <a:lstStyle/>
          <a:p>
            <a:pPr algn="l" rtl="0"/>
            <a:r>
              <a:rPr lang="en-US" b="1" cap="none" dirty="0">
                <a:latin typeface="Calibri" panose="020F0502020204030204" pitchFamily="34" charset="0"/>
                <a:cs typeface="Calibri" panose="020F0502020204030204" pitchFamily="34" charset="0"/>
              </a:rPr>
              <a:t>Transform</a:t>
            </a:r>
            <a:endParaRPr lang="he-IL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475A281-51E3-6426-2A3A-8374352DF452}"/>
              </a:ext>
            </a:extLst>
          </p:cNvPr>
          <p:cNvGraphicFramePr/>
          <p:nvPr/>
        </p:nvGraphicFramePr>
        <p:xfrm>
          <a:off x="2719469" y="150510"/>
          <a:ext cx="6651229" cy="660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09705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49A6-4B83-A826-E676-F01347B4C6C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81187" y="1714384"/>
            <a:ext cx="6161358" cy="4778278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 the “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TypeCheckAssignments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micro-pass from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RGXLog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Unlike the previous example, we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change the graph at all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only find patterns and then perform some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imperative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calculation (here, type checking).</a:t>
            </a: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Therefore, we want our library to allow finding matches in the graph and then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the results to execute imperative code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the input graph.</a:t>
            </a: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147518-6695-A023-E76D-BD857D90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1191" y="720439"/>
            <a:ext cx="11029616" cy="720244"/>
          </a:xfrm>
        </p:spPr>
        <p:txBody>
          <a:bodyPr>
            <a:normAutofit/>
          </a:bodyPr>
          <a:lstStyle/>
          <a:p>
            <a:pPr algn="l" rtl="0"/>
            <a:r>
              <a:rPr lang="en-US" b="1" cap="none" dirty="0">
                <a:latin typeface="Calibri" panose="020F0502020204030204" pitchFamily="34" charset="0"/>
                <a:cs typeface="Calibri" panose="020F0502020204030204" pitchFamily="34" charset="0"/>
              </a:rPr>
              <a:t>Imperative Side Effects</a:t>
            </a:r>
            <a:endParaRPr lang="he-IL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E2B97-95A4-B8DE-4198-51F3039D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339" y="1714384"/>
            <a:ext cx="5122832" cy="3668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963285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49A6-4B83-A826-E676-F01347B4C6C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81191" y="1862667"/>
            <a:ext cx="11029615" cy="4778278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Our library defines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Match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class, that denotes a single match found in an input graph.</a:t>
            </a:r>
          </a:p>
          <a:p>
            <a:pPr algn="l" rt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class provides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subview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the input graph, that’s limited by the input nodes we’ve matched to our pattern node in a single match.</a:t>
            </a:r>
          </a:p>
          <a:p>
            <a:pPr algn="l" rt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subview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set such that R/W operations on the input graph can be done on nodes and edges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imperatively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based on their symbolic (pattern) name rather than their actual input-graph name.</a:t>
            </a:r>
          </a:p>
          <a:p>
            <a:pPr algn="l" rt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Right after a match is found by the Matcher, it is converted to an instance of the Match class which is passed to the next modules. When rewrite ends, it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returns this Match instance to the user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 rt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We’ve already seen it, in the 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condition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render_rhs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parameters:</a:t>
            </a:r>
          </a:p>
          <a:p>
            <a:pPr algn="l" rtl="0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he-I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3B48900-3DAE-FF39-43F6-382CC7FA80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8365872"/>
              </p:ext>
            </p:extLst>
          </p:nvPr>
        </p:nvGraphicFramePr>
        <p:xfrm>
          <a:off x="1726003" y="5772726"/>
          <a:ext cx="8739989" cy="86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D4147518-6695-A023-E76D-BD857D90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1192" y="702157"/>
            <a:ext cx="11029616" cy="720244"/>
          </a:xfrm>
        </p:spPr>
        <p:txBody>
          <a:bodyPr>
            <a:normAutofit/>
          </a:bodyPr>
          <a:lstStyle/>
          <a:p>
            <a:pPr algn="l" rtl="0"/>
            <a:r>
              <a:rPr lang="en-US" b="1" cap="none" dirty="0">
                <a:latin typeface="Calibri" panose="020F0502020204030204" pitchFamily="34" charset="0"/>
                <a:cs typeface="Calibri" panose="020F0502020204030204" pitchFamily="34" charset="0"/>
              </a:rPr>
              <a:t>The Match Class</a:t>
            </a:r>
            <a:endParaRPr lang="he-IL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DA347F-A493-6780-1BC8-4DBC501F2B5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717" t="70230" r="1895" b="14894"/>
          <a:stretch/>
        </p:blipFill>
        <p:spPr>
          <a:xfrm>
            <a:off x="977239" y="5172364"/>
            <a:ext cx="6631876" cy="2613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381AD1-C9CA-5F42-66EC-615A2C482B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5982"/>
          <a:stretch/>
        </p:blipFill>
        <p:spPr>
          <a:xfrm>
            <a:off x="977239" y="5429907"/>
            <a:ext cx="4193475" cy="27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15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49A6-4B83-A826-E676-F01347B4C6C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81187" y="1714384"/>
            <a:ext cx="11147984" cy="4778278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Therefore, our implementation for this micro-pass will look something like this:</a:t>
            </a: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None/>
            </a:pPr>
            <a:endParaRPr lang="en-US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147518-6695-A023-E76D-BD857D90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1191" y="720439"/>
            <a:ext cx="11029616" cy="720244"/>
          </a:xfrm>
        </p:spPr>
        <p:txBody>
          <a:bodyPr>
            <a:normAutofit/>
          </a:bodyPr>
          <a:lstStyle/>
          <a:p>
            <a:pPr algn="l" rtl="0"/>
            <a:r>
              <a:rPr lang="en-US" b="1" cap="none" dirty="0">
                <a:latin typeface="Calibri" panose="020F0502020204030204" pitchFamily="34" charset="0"/>
                <a:cs typeface="Calibri" panose="020F0502020204030204" pitchFamily="34" charset="0"/>
              </a:rPr>
              <a:t>Imperative Side Effects with Match</a:t>
            </a:r>
            <a:endParaRPr lang="he-IL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E2B97-95A4-B8DE-4198-51F3039D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49" y="2448499"/>
            <a:ext cx="4284662" cy="30680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D4E1AD-BF88-1CBA-8909-9FED48DC4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598" y="2448499"/>
            <a:ext cx="6357082" cy="30680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316588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617260" y="1571955"/>
            <a:ext cx="10993549" cy="1475013"/>
          </a:xfrm>
        </p:spPr>
        <p:txBody>
          <a:bodyPr rtlCol="1">
            <a:normAutofit/>
          </a:bodyPr>
          <a:lstStyle/>
          <a:p>
            <a:pPr algn="ctr" rtl="1"/>
            <a:r>
              <a:rPr lang="en-US" sz="88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  <a:endParaRPr lang="he" sz="88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0573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2D77-5550-7527-34B0-E953437F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1192" y="702157"/>
            <a:ext cx="11029616" cy="720244"/>
          </a:xfrm>
        </p:spPr>
        <p:txBody>
          <a:bodyPr>
            <a:normAutofit/>
          </a:bodyPr>
          <a:lstStyle/>
          <a:p>
            <a:pPr algn="l" rtl="0"/>
            <a:r>
              <a:rPr lang="en-US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  <a:endParaRPr lang="he-IL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49A6-4B83-A826-E676-F01347B4C6C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81191" y="1422401"/>
            <a:ext cx="5514809" cy="5218544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do all that in a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pass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that’s impractical when a lot of calculations and transformations need to be done</a:t>
            </a:r>
          </a:p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Otherwise, we can split the process into several small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micro-passes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each with a specific goal</a:t>
            </a:r>
          </a:p>
          <a:p>
            <a:pPr lvl="1"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pass searches for one (or more) patterns in one of the graphs</a:t>
            </a:r>
          </a:p>
          <a:p>
            <a:pPr lvl="1"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every matching subgraph, the micro-pass function is executed over it</a:t>
            </a:r>
          </a:p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Spanner, micro-passes are implemented as a class with functions corresponding to tokens in the parse tree (Transformer).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BF6AE-DBD1-51B8-0A8F-D400356D2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773" y="3429000"/>
            <a:ext cx="4346825" cy="3249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941C58-5401-D2B3-8D06-1E3D736DE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802" y="702157"/>
            <a:ext cx="3080213" cy="38906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85914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2D77-5550-7527-34B0-E953437F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1192" y="702157"/>
            <a:ext cx="11029616" cy="720244"/>
          </a:xfrm>
        </p:spPr>
        <p:txBody>
          <a:bodyPr>
            <a:normAutofit/>
          </a:bodyPr>
          <a:lstStyle/>
          <a:p>
            <a:pPr algn="l" rtl="0"/>
            <a:r>
              <a:rPr lang="en-US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  <a:endParaRPr lang="he-IL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49A6-4B83-A826-E676-F01347B4C6C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81190" y="1422401"/>
            <a:ext cx="11029614" cy="5218544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micro-pass is therefore defined by the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passes through, the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the graph it handles, the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transformation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done for each matching subgraph, plus some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 imperative code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execute.</a:t>
            </a:r>
          </a:p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use this notion to convert each micro-pass into a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transformation rule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use some transformation library to implement it</a:t>
            </a:r>
          </a:p>
          <a:p>
            <a:pPr lvl="1"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example,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ReGraph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However,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ReGraph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allows defining transformation rules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imperatively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is less intuitive to read and write, especially when the rule handles larger patterns with more complex side effects.</a:t>
            </a:r>
          </a:p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also has some limitations which we’ll discuss in a moment.</a:t>
            </a:r>
          </a:p>
          <a:p>
            <a:pPr algn="l" rtl="0"/>
            <a:r>
              <a:rPr lang="en-US" sz="2000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project’s goal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Designing and developing new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transformation library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a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declarative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approach, plus some nice features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suitable for most compilation passes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08278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2D77-5550-7527-34B0-E953437F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1192" y="702157"/>
            <a:ext cx="11029616" cy="720244"/>
          </a:xfrm>
        </p:spPr>
        <p:txBody>
          <a:bodyPr>
            <a:normAutofit/>
          </a:bodyPr>
          <a:lstStyle/>
          <a:p>
            <a:pPr algn="l" rtl="0"/>
            <a:r>
              <a:rPr lang="en-US" b="1" cap="none" dirty="0">
                <a:latin typeface="Calibri" panose="020F0502020204030204" pitchFamily="34" charset="0"/>
                <a:cs typeface="Calibri" panose="020F0502020204030204" pitchFamily="34" charset="0"/>
              </a:rPr>
              <a:t>How Do We Define A Transformation?</a:t>
            </a:r>
            <a:endParaRPr lang="he-IL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C49A6-4B83-A826-E676-F01347B4C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581190" y="1422401"/>
                <a:ext cx="10712886" cy="5218544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handle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NetworkX’s</a:t>
                </a:r>
                <a:r>
                  <a:rPr lang="en-US" sz="20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b="1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DiGraphs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(Directed), with attributes potentially appearing in both nodes and edges.</a:t>
                </a:r>
              </a:p>
              <a:p>
                <a:pPr algn="l" rtl="0"/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Transformations allow </a:t>
                </a:r>
                <a:r>
                  <a:rPr lang="en-US" sz="20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addition and deletion 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edges / nodes / attributes, as well as </a:t>
                </a:r>
                <a:r>
                  <a:rPr lang="en-US" sz="20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cloning and merging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of nodes (along with their attributes and connected edges).</a:t>
                </a:r>
              </a:p>
              <a:p>
                <a:pPr algn="l" rtl="0"/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Similarly to </a:t>
                </a:r>
                <a:r>
                  <a:rPr lang="en-US" sz="20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ReGraph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we describe a transformation based on the Sesqui-Pushout Rewriting approach – That is, </a:t>
                </a:r>
                <a:r>
                  <a:rPr lang="en-US" sz="20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 transformation is defined by three graphs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 algn="l" rtl="0"/>
                <a:r>
                  <a:rPr lang="en-US" sz="20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LHS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– Describes the pattern we search in the graph.</a:t>
                </a:r>
              </a:p>
              <a:p>
                <a:pPr lvl="1" algn="l" rtl="0"/>
                <a:r>
                  <a:rPr lang="en-US" sz="20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– Describes the parts we want to preserve from the graph.</a:t>
                </a:r>
              </a:p>
              <a:p>
                <a:pPr lvl="1" algn="l" rtl="0"/>
                <a:r>
                  <a:rPr lang="en-US" sz="20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RHS 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– Describes the graph’s interface after transformation.</a:t>
                </a:r>
              </a:p>
              <a:p>
                <a:pPr marL="324000" lvl="1" indent="0" algn="l" rtl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 2 homomorphisms,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𝑷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𝑳𝑯𝑺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𝑷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𝑹𝑯𝑺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which implicitly define all the changes this rule does to the graph.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C49A6-4B83-A826-E676-F01347B4C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581190" y="1422401"/>
                <a:ext cx="10712886" cy="5218544"/>
              </a:xfrm>
              <a:blipFill>
                <a:blip r:embed="rId2"/>
                <a:stretch>
                  <a:fillRect l="-28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F78D5D4-8568-368C-B494-E83E735BEE09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8483602" y="952791"/>
                <a:ext cx="3127204" cy="646545"/>
              </a:xfrm>
              <a:prstGeom prst="rect">
                <a:avLst/>
              </a:prstGeom>
            </p:spPr>
            <p:txBody>
              <a:bodyPr vert="horz" lIns="91440" tIns="45720" rIns="91440" bIns="45720" rtlCol="1" anchor="ctr">
                <a:normAutofit/>
              </a:bodyPr>
              <a:lstStyle>
                <a:lvl1pPr marL="306000" indent="-306000" algn="r" defTabSz="457200" rtl="1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  <a:lvl2pPr marL="630000" indent="-3060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2pPr>
                <a:lvl3pPr marL="900000" indent="-2700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3pPr>
                <a:lvl4pPr marL="1242000" indent="-2340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4pPr>
                <a:lvl5pPr marL="1602000" indent="-2340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5pPr>
                <a:lvl6pPr marL="1900000" indent="-2286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𝐿𝐻𝑆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→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𝐿𝐻𝑆</m:t>
                          </m:r>
                        </m:e>
                      </m:groupChr>
                      <m:r>
                        <a:rPr lang="en-US" sz="2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→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𝑅𝐻𝑆</m:t>
                          </m:r>
                        </m:e>
                      </m:groupChr>
                      <m:r>
                        <a:rPr lang="en-US" sz="2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𝑅𝐻𝑆</m:t>
                      </m:r>
                    </m:oMath>
                  </m:oMathPara>
                </a14:m>
                <a:endParaRPr lang="en-US" sz="21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F78D5D4-8568-368C-B494-E83E735BE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83602" y="952791"/>
                <a:ext cx="3127204" cy="646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623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2D77-5550-7527-34B0-E953437F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1192" y="702157"/>
            <a:ext cx="11029616" cy="720244"/>
          </a:xfrm>
        </p:spPr>
        <p:txBody>
          <a:bodyPr>
            <a:normAutofit/>
          </a:bodyPr>
          <a:lstStyle/>
          <a:p>
            <a:pPr algn="l" rtl="0"/>
            <a:r>
              <a:rPr lang="en-US" b="1" cap="none" dirty="0">
                <a:latin typeface="Calibri" panose="020F0502020204030204" pitchFamily="34" charset="0"/>
                <a:cs typeface="Calibri" panose="020F0502020204030204" pitchFamily="34" charset="0"/>
              </a:rPr>
              <a:t>Transformation Rule - Example</a:t>
            </a:r>
            <a:endParaRPr lang="he-IL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C49A6-4B83-A826-E676-F01347B4C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581192" y="1322243"/>
                <a:ext cx="11029614" cy="5218544"/>
              </a:xfrm>
            </p:spPr>
            <p:txBody>
              <a:bodyPr>
                <a:normAutofit/>
              </a:bodyPr>
              <a:lstStyle/>
              <a:p>
                <a:pPr algn="l" rtl="0"/>
                <a:endParaRPr lang="en-US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 rtl="0"/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Say we want to find all subgraphs with 3 nodes,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and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l" rtl="0"/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each subgraph, we want to </a:t>
                </a:r>
                <a:r>
                  <a:rPr lang="en-US" sz="20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clone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20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remove node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and finally </a:t>
                </a:r>
                <a:r>
                  <a:rPr lang="en-US" sz="20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add a new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as </a:t>
                </a:r>
                <a:r>
                  <a:rPr lang="en-US" sz="20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clone’s child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l" rtl="0"/>
                <a:endParaRPr lang="en-US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 rtl="0"/>
                <a:endParaRPr lang="en-US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 rtl="0"/>
                <a:endParaRPr lang="en-US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 rtl="0"/>
                <a:endParaRPr lang="en-US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 rtl="0"/>
                <a:endParaRPr lang="en-US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 rtl="0"/>
                <a:endParaRPr lang="en-US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 rtl="0"/>
                <a:endParaRPr lang="en-US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l" rtl="0">
                  <a:buNone/>
                </a:pPr>
                <a:endParaRPr lang="en-US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C49A6-4B83-A826-E676-F01347B4C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581192" y="1322243"/>
                <a:ext cx="11029614" cy="5218544"/>
              </a:xfrm>
              <a:blipFill>
                <a:blip r:embed="rId2"/>
                <a:stretch>
                  <a:fillRect l="-2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5C2BB5A-C2CA-DD00-7803-B2986EB078E9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8483602" y="952791"/>
                <a:ext cx="3127204" cy="646545"/>
              </a:xfrm>
              <a:prstGeom prst="rect">
                <a:avLst/>
              </a:prstGeom>
            </p:spPr>
            <p:txBody>
              <a:bodyPr vert="horz" lIns="91440" tIns="45720" rIns="91440" bIns="45720" rtlCol="1" anchor="ctr">
                <a:normAutofit/>
              </a:bodyPr>
              <a:lstStyle>
                <a:lvl1pPr marL="306000" indent="-306000" algn="r" defTabSz="457200" rtl="1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  <a:lvl2pPr marL="630000" indent="-3060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2pPr>
                <a:lvl3pPr marL="900000" indent="-2700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3pPr>
                <a:lvl4pPr marL="1242000" indent="-2340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4pPr>
                <a:lvl5pPr marL="1602000" indent="-2340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5pPr>
                <a:lvl6pPr marL="1900000" indent="-2286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𝐿𝐻𝑆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→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𝐿𝐻𝑆</m:t>
                          </m:r>
                        </m:e>
                      </m:groupChr>
                      <m:r>
                        <a:rPr lang="en-US" sz="2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→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𝑅𝐻𝑆</m:t>
                          </m:r>
                        </m:e>
                      </m:groupChr>
                      <m:r>
                        <a:rPr lang="en-US" sz="2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𝑅𝐻𝑆</m:t>
                      </m:r>
                    </m:oMath>
                  </m:oMathPara>
                </a14:m>
                <a:endParaRPr lang="en-US" sz="21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5C2BB5A-C2CA-DD00-7803-B2986EB07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83602" y="952791"/>
                <a:ext cx="3127204" cy="646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D5EE611-4DCB-1B2C-9371-688FE77E5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92" y="3044234"/>
            <a:ext cx="3886484" cy="29356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BF5EB2-93CA-6928-8107-10153B1E8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478" y="3044235"/>
            <a:ext cx="3886484" cy="29356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7F3F3-AC12-64BB-8E59-089EB5B9D7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3962" y="3044234"/>
            <a:ext cx="3886484" cy="29356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8CFCB925-55D5-2E27-81A5-A27E7F3F4250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201554" y="6147538"/>
                <a:ext cx="11788892" cy="475673"/>
              </a:xfrm>
              <a:prstGeom prst="rect">
                <a:avLst/>
              </a:prstGeom>
            </p:spPr>
            <p:txBody>
              <a:bodyPr vert="horz" lIns="91440" tIns="45720" rIns="91440" bIns="45720" rtlCol="1" anchor="ctr">
                <a:normAutofit fontScale="85000" lnSpcReduction="10000"/>
              </a:bodyPr>
              <a:lstStyle>
                <a:lvl1pPr marL="306000" indent="-306000" algn="r" defTabSz="457200" rtl="1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  <a:lvl2pPr marL="630000" indent="-3060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2pPr>
                <a:lvl3pPr marL="900000" indent="-2700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3pPr>
                <a:lvl4pPr marL="1242000" indent="-2340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4pPr>
                <a:lvl5pPr marL="1602000" indent="-2340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5pPr>
                <a:lvl6pPr marL="1900000" indent="-2286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r" defTabSz="457200" rtl="1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r>
                        <a:rPr 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→</m:t>
                      </m:r>
                      <m:r>
                        <a:rPr 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𝐿𝐻𝑆</m:t>
                      </m:r>
                      <m:r>
                        <a:rPr 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→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 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→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 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→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</m:d>
                      <m:r>
                        <a:rPr 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         </m:t>
                      </m:r>
                      <m:r>
                        <a:rPr 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r>
                        <a:rPr 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→</m:t>
                      </m:r>
                      <m:r>
                        <a:rPr 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𝑅𝐻𝑆</m:t>
                      </m:r>
                      <m:r>
                        <a:rPr 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→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 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→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 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→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1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8CFCB925-55D5-2E27-81A5-A27E7F3F4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1554" y="6147538"/>
                <a:ext cx="11788892" cy="4756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645D8D-FE9C-D8C2-4D45-EF4CAB399C59}"/>
                  </a:ext>
                </a:extLst>
              </p:cNvPr>
              <p:cNvSpPr txBox="1"/>
              <p:nvPr/>
            </p:nvSpPr>
            <p:spPr>
              <a:xfrm>
                <a:off x="1777828" y="3136661"/>
                <a:ext cx="38864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𝐿𝐻𝑆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645D8D-FE9C-D8C2-4D45-EF4CAB399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828" y="3136661"/>
                <a:ext cx="38864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14268A-6FA0-B7BD-70A8-5CBA981DB426}"/>
                  </a:ext>
                </a:extLst>
              </p:cNvPr>
              <p:cNvSpPr txBox="1"/>
              <p:nvPr/>
            </p:nvSpPr>
            <p:spPr>
              <a:xfrm>
                <a:off x="5599593" y="3149940"/>
                <a:ext cx="38864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14268A-6FA0-B7BD-70A8-5CBA981DB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93" y="3149940"/>
                <a:ext cx="388648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DBCB23-6AAA-5817-5302-E95CC45044E6}"/>
                  </a:ext>
                </a:extLst>
              </p:cNvPr>
              <p:cNvSpPr txBox="1"/>
              <p:nvPr/>
            </p:nvSpPr>
            <p:spPr>
              <a:xfrm>
                <a:off x="9550798" y="3149940"/>
                <a:ext cx="38864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𝑅𝐻𝑆</m:t>
                      </m:r>
                    </m:oMath>
                  </m:oMathPara>
                </a14:m>
                <a:endParaRPr lang="he-IL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DBCB23-6AAA-5817-5302-E95CC4504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798" y="3149940"/>
                <a:ext cx="388648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6940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2D77-5550-7527-34B0-E953437F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1192" y="702157"/>
            <a:ext cx="11029616" cy="720244"/>
          </a:xfrm>
        </p:spPr>
        <p:txBody>
          <a:bodyPr>
            <a:normAutofit/>
          </a:bodyPr>
          <a:lstStyle/>
          <a:p>
            <a:pPr algn="l" rtl="0"/>
            <a:r>
              <a:rPr lang="en-US" b="1" cap="none" dirty="0">
                <a:latin typeface="Calibri" panose="020F0502020204030204" pitchFamily="34" charset="0"/>
                <a:cs typeface="Calibri" panose="020F0502020204030204" pitchFamily="34" charset="0"/>
              </a:rPr>
              <a:t>Our Work - Overview</a:t>
            </a:r>
            <a:endParaRPr lang="he-IL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49A6-4B83-A826-E676-F01347B4C6C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81192" y="1322243"/>
            <a:ext cx="11029614" cy="5218544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Decided on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subgroup of functions and transformations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graphs which we want to handle</a:t>
            </a:r>
          </a:p>
          <a:p>
            <a:pPr lvl="1" algn="l" rtl="0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Dived into Spanner’s code and overviewed its micro-passes for inspiration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Designed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declarative syntax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our library so that it matches these needs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POC –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Converted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RGXLog’s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micropasses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transformations using our new syntax</a:t>
            </a: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38DFC-9B03-A58F-D37A-AE206E1AE5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316"/>
          <a:stretch/>
        </p:blipFill>
        <p:spPr>
          <a:xfrm>
            <a:off x="6931488" y="3873222"/>
            <a:ext cx="4778948" cy="24330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F49EC4-2860-30F8-6C0E-211669490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699" y="3873222"/>
            <a:ext cx="3087379" cy="24330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5CBD2C-3218-B6EB-CBCA-5B8D3D1A8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0" y="3873222"/>
            <a:ext cx="2093919" cy="24317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B0E16C-79FF-F154-5EBC-3DEDB0581580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2675109" y="5089109"/>
            <a:ext cx="726590" cy="6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7D30D2-1DFF-83D4-2767-3D4BCA64DF12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6489078" y="5089756"/>
            <a:ext cx="4424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271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2D77-5550-7527-34B0-E953437F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1192" y="702157"/>
            <a:ext cx="11029616" cy="720244"/>
          </a:xfrm>
        </p:spPr>
        <p:txBody>
          <a:bodyPr>
            <a:normAutofit/>
          </a:bodyPr>
          <a:lstStyle/>
          <a:p>
            <a:pPr algn="l" rtl="0"/>
            <a:r>
              <a:rPr lang="en-US" b="1" cap="none" dirty="0">
                <a:latin typeface="Calibri" panose="020F0502020204030204" pitchFamily="34" charset="0"/>
                <a:cs typeface="Calibri" panose="020F0502020204030204" pitchFamily="34" charset="0"/>
              </a:rPr>
              <a:t>Our Work - Overview</a:t>
            </a:r>
            <a:endParaRPr lang="he-IL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C49A6-4B83-A826-E676-F01347B4C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581192" y="1322243"/>
                <a:ext cx="5819608" cy="5218544"/>
              </a:xfrm>
            </p:spPr>
            <p:txBody>
              <a:bodyPr>
                <a:normAutofit/>
              </a:bodyPr>
              <a:lstStyle/>
              <a:p>
                <a:pPr algn="l" rtl="0"/>
                <a:endParaRPr lang="en-US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 rtl="0"/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Planned the </a:t>
                </a:r>
                <a:r>
                  <a:rPr lang="en-US" sz="20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library structure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(module-wise)</a:t>
                </a:r>
              </a:p>
              <a:p>
                <a:pPr algn="l" rtl="0"/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Wrote </a:t>
                </a:r>
                <a:r>
                  <a:rPr lang="en-US" sz="20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pseudo-code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for its more complicated parts (parsing, matching)</a:t>
                </a:r>
              </a:p>
              <a:p>
                <a:pPr algn="l" rtl="0"/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At the same time, wrote a draft for an </a:t>
                </a:r>
                <a:r>
                  <a:rPr lang="en-US" sz="20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expanded matching algorithm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which allows pattern with the advanced notion of </a:t>
                </a:r>
                <a:r>
                  <a:rPr lang="en-US" sz="20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horizonal recursion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→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sz="17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algn="l" rtl="0"/>
                <a:r>
                  <a:rPr lang="en-US" sz="17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Remains for subsequent works.</a:t>
                </a:r>
              </a:p>
              <a:p>
                <a:pPr marL="324000" lvl="1" indent="0" algn="l" rtl="0">
                  <a:buNone/>
                </a:pPr>
                <a:endParaRPr lang="en-US" sz="17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 rtl="0"/>
                <a:r>
                  <a:rPr lang="en-US" sz="20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Developed the library 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with continuous testing and adjusted the syntax accordingly along the way.</a:t>
                </a:r>
              </a:p>
              <a:p>
                <a:pPr lvl="1" algn="l" rtl="0"/>
                <a:endParaRPr lang="en-US" sz="17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algn="l" rtl="0"/>
                <a:endParaRPr lang="en-US" sz="17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C49A6-4B83-A826-E676-F01347B4C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581192" y="1322243"/>
                <a:ext cx="5819608" cy="5218544"/>
              </a:xfrm>
              <a:blipFill>
                <a:blip r:embed="rId2"/>
                <a:stretch>
                  <a:fillRect l="-524" r="-3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868786D-F3E5-9696-F6F1-1D72D5EDF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982" y="859703"/>
            <a:ext cx="3245642" cy="39350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F466FB-677A-B207-8651-7DBFFA61A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30497"/>
            <a:ext cx="3435206" cy="33102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37002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49A6-4B83-A826-E676-F01347B4C6C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81191" y="1862667"/>
            <a:ext cx="11029615" cy="4778278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user provides as parameters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graph to transform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and (at most)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three strings for LHS, P and RHS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written in our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declarative syntax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l" rt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library’s main function, 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rewrite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does the following:</a:t>
            </a:r>
          </a:p>
          <a:p>
            <a:pPr lvl="1" algn="l" rtl="0"/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Parses LHS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string to a pattern graph</a:t>
            </a:r>
          </a:p>
          <a:p>
            <a:pPr lvl="1" algn="l" rtl="0"/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Searches the input graph for matches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according to the pattern graph</a:t>
            </a:r>
          </a:p>
          <a:p>
            <a:pPr lvl="1" algn="l" rtl="0"/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For each match:</a:t>
            </a:r>
          </a:p>
          <a:p>
            <a:pPr lvl="2" algn="l" rtl="0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Parses P and RHS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(with potential specifications for this specific match)</a:t>
            </a:r>
          </a:p>
          <a:p>
            <a:pPr lvl="2" algn="l" rtl="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Analyzes the combination of parsed LHS, P and RHS to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construct a transformation rule</a:t>
            </a:r>
          </a:p>
          <a:p>
            <a:pPr lvl="2" algn="l" rtl="0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Transforms the graph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according to the match and the associated rule</a:t>
            </a:r>
          </a:p>
          <a:p>
            <a:pPr lvl="2" algn="l" rtl="0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l" rtl="0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l" rtl="0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0000" lvl="2" indent="0" algn="l" rtl="0">
              <a:buNone/>
            </a:pPr>
            <a:endParaRPr lang="he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3B48900-3DAE-FF39-43F6-382CC7FA80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776782"/>
              </p:ext>
            </p:extLst>
          </p:nvPr>
        </p:nvGraphicFramePr>
        <p:xfrm>
          <a:off x="1726003" y="5772726"/>
          <a:ext cx="8739989" cy="86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D4147518-6695-A023-E76D-BD857D90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1192" y="702157"/>
            <a:ext cx="11029616" cy="720244"/>
          </a:xfrm>
        </p:spPr>
        <p:txBody>
          <a:bodyPr>
            <a:normAutofit/>
          </a:bodyPr>
          <a:lstStyle/>
          <a:p>
            <a:pPr algn="l" rtl="0"/>
            <a:r>
              <a:rPr lang="en-US" b="1" cap="none" dirty="0">
                <a:latin typeface="Calibri" panose="020F0502020204030204" pitchFamily="34" charset="0"/>
                <a:cs typeface="Calibri" panose="020F0502020204030204" pitchFamily="34" charset="0"/>
              </a:rPr>
              <a:t>Library Structure (In High Level)</a:t>
            </a:r>
            <a:endParaRPr lang="he-IL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41164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18_TF33552983" id="{35CFEF63-79DE-477A-A2CA-250C6A3FD2A0}" vid="{3F9E6276-90D2-4E1C-941C-F86EB24443FE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960</TotalTime>
  <Words>2459</Words>
  <Application>Microsoft Office PowerPoint</Application>
  <PresentationFormat>Widescreen</PresentationFormat>
  <Paragraphs>315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Cambria Math</vt:lpstr>
      <vt:lpstr>Consolas</vt:lpstr>
      <vt:lpstr>Franklin Gothic Book</vt:lpstr>
      <vt:lpstr>Tahoma</vt:lpstr>
      <vt:lpstr>Wingdings 2</vt:lpstr>
      <vt:lpstr>DividendVTI</vt:lpstr>
      <vt:lpstr>Graph Rewrite</vt:lpstr>
      <vt:lpstr>Motivation</vt:lpstr>
      <vt:lpstr>Motivation</vt:lpstr>
      <vt:lpstr>Motivation</vt:lpstr>
      <vt:lpstr>How Do We Define A Transformation?</vt:lpstr>
      <vt:lpstr>Transformation Rule - Example</vt:lpstr>
      <vt:lpstr>Our Work - Overview</vt:lpstr>
      <vt:lpstr>Our Work - Overview</vt:lpstr>
      <vt:lpstr>Library Structure (In High Level)</vt:lpstr>
      <vt:lpstr>The rewrite function</vt:lpstr>
      <vt:lpstr>Test Case – Advanced FixStrings</vt:lpstr>
      <vt:lpstr>Test Case – Advanced FixStrings</vt:lpstr>
      <vt:lpstr>LHS Parser</vt:lpstr>
      <vt:lpstr>Matcher</vt:lpstr>
      <vt:lpstr>Matcher</vt:lpstr>
      <vt:lpstr>P &amp; RHS Parser</vt:lpstr>
      <vt:lpstr>Rules</vt:lpstr>
      <vt:lpstr>Rules</vt:lpstr>
      <vt:lpstr>Rules</vt:lpstr>
      <vt:lpstr>Transform</vt:lpstr>
      <vt:lpstr>Transform</vt:lpstr>
      <vt:lpstr>Imperative Side Effects</vt:lpstr>
      <vt:lpstr>The Match Class</vt:lpstr>
      <vt:lpstr>Imperative Side Effects with Match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Rewrite</dc:title>
  <dc:creator>Ofek Bengal-Shmueli</dc:creator>
  <cp:lastModifiedBy>Ofek Bengal-Shmueli</cp:lastModifiedBy>
  <cp:revision>195</cp:revision>
  <dcterms:created xsi:type="dcterms:W3CDTF">2023-07-23T20:07:19Z</dcterms:created>
  <dcterms:modified xsi:type="dcterms:W3CDTF">2023-09-17T12:23:02Z</dcterms:modified>
</cp:coreProperties>
</file>