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924" r:id="rId4"/>
    <p:sldMasterId id="2147483925" r:id="rId5"/>
    <p:sldMasterId id="2147483926" r:id="rId6"/>
    <p:sldMasterId id="2147483927" r:id="rId7"/>
    <p:sldMasterId id="2147483928" r:id="rId8"/>
    <p:sldMasterId id="2147483929" r:id="rId9"/>
    <p:sldMasterId id="2147483930" r:id="rId10"/>
    <p:sldMasterId id="2147483931" r:id="rId11"/>
    <p:sldMasterId id="2147483932" r:id="rId12"/>
    <p:sldMasterId id="2147483933" r:id="rId13"/>
    <p:sldMasterId id="2147483934" r:id="rId14"/>
    <p:sldMasterId id="2147483935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y="5143500" cx="9144000"/>
  <p:notesSz cx="6858000" cy="9144000"/>
  <p:embeddedFontLst>
    <p:embeddedFont>
      <p:font typeface="Bebas Neue"/>
      <p:regular r:id="rId37"/>
    </p:embeddedFont>
    <p:embeddedFont>
      <p:font typeface="Unbounded Light"/>
      <p:regular r:id="rId38"/>
      <p:bold r:id="rId39"/>
    </p:embeddedFont>
    <p:embeddedFont>
      <p:font typeface="PT Sans"/>
      <p:regular r:id="rId40"/>
      <p:bold r:id="rId41"/>
      <p:italic r:id="rId42"/>
      <p:boldItalic r:id="rId43"/>
    </p:embeddedFont>
    <p:embeddedFont>
      <p:font typeface="Archivo"/>
      <p:regular r:id="rId44"/>
      <p:bold r:id="rId45"/>
      <p:italic r:id="rId46"/>
      <p:boldItalic r:id="rId47"/>
    </p:embeddedFont>
    <p:embeddedFont>
      <p:font typeface="Unbounde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44" Type="http://schemas.openxmlformats.org/officeDocument/2006/relationships/font" Target="fonts/Archivo-regular.fntdata"/><Relationship Id="rId43" Type="http://schemas.openxmlformats.org/officeDocument/2006/relationships/font" Target="fonts/PTSans-boldItalic.fntdata"/><Relationship Id="rId46" Type="http://schemas.openxmlformats.org/officeDocument/2006/relationships/font" Target="fonts/Archivo-italic.fntdata"/><Relationship Id="rId45" Type="http://schemas.openxmlformats.org/officeDocument/2006/relationships/font" Target="fonts/Archiv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Unbounded-regular.fntdata"/><Relationship Id="rId47" Type="http://schemas.openxmlformats.org/officeDocument/2006/relationships/font" Target="fonts/Archivo-boldItalic.fntdata"/><Relationship Id="rId49" Type="http://schemas.openxmlformats.org/officeDocument/2006/relationships/font" Target="fonts/Unbounde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font" Target="fonts/BebasNeue-regular.fntdata"/><Relationship Id="rId36" Type="http://schemas.openxmlformats.org/officeDocument/2006/relationships/slide" Target="slides/slide20.xml"/><Relationship Id="rId39" Type="http://schemas.openxmlformats.org/officeDocument/2006/relationships/font" Target="fonts/UnboundedLight-bold.fntdata"/><Relationship Id="rId38" Type="http://schemas.openxmlformats.org/officeDocument/2006/relationships/font" Target="fonts/UnboundedLight-regular.fntdata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32a77f64a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32a77f64a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23773a04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23773a04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232a77f64a3_0_2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232a77f64a3_0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232a77f64a3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232a77f64a3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232a77f64a3_0_3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232a77f64a3_0_3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32a77f64a3_0_3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32a77f64a3_0_3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32a77f64a3_0_3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32a77f64a3_0_3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32a77f64a3_0_3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232a77f64a3_0_3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232a77f64a3_0_3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232a77f64a3_0_3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32a77f64a3_0_3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32a77f64a3_0_3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232a77f64a3_0_4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232a77f64a3_0_4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232a77f64a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232a77f64a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32a77f64a3_0_4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32a77f64a3_0_4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32a77f64a3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32a77f64a3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32a77f64a3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32a77f64a3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232a77f64a3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232a77f64a3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32a77f64a3_0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32a77f64a3_0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32a77f64a3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32a77f64a3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232a77f64a3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232a77f64a3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32a77f64a3_0_2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32a77f64a3_0_2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06" name="Google Shape;706;p105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105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105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105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0" name="Google Shape;710;p105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1" name="Google Shape;711;p105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105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105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6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7" name="Google Shape;717;p106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8" name="Google Shape;718;p106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9" name="Google Shape;719;p106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106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106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106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106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106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106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106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06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06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31" name="Google Shape;731;p107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2" name="Google Shape;732;p107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107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107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107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6" name="Google Shape;736;p107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7" name="Google Shape;737;p107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8" name="Google Shape;738;p107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9" name="Google Shape;739;p107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0" name="Google Shape;740;p107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1" name="Google Shape;741;p107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2" name="Google Shape;742;p107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3" name="Google Shape;743;p107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7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07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07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07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8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1" name="Google Shape;751;p108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8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08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8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9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7" name="Google Shape;757;p109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9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9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9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09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0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0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10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10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7" name="Google Shape;767;p110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8" name="Google Shape;768;p110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9" name="Google Shape;769;p110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0" name="Google Shape;770;p110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110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2" name="Google Shape;772;p110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Google Shape;773;p110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774" name="Google Shape;774;p110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1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77" name="Google Shape;777;p111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8" name="Google Shape;778;p111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9" name="Google Shape;779;p111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111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2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12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12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12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12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12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3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13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13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13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8" name="Google Shape;798;p11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9" name="Google Shape;799;p11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1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1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1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5" name="Google Shape;805;p11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6" name="Google Shape;806;p11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807" name="Google Shape;807;p11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1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1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12" name="Google Shape;812;p11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13" name="Google Shape;813;p11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1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1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1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19" name="Google Shape;819;p11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0" name="Google Shape;820;p11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1" name="Google Shape;821;p11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2" name="Google Shape;822;p11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3" name="Google Shape;823;p11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824" name="Google Shape;824;p11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1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1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1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2" name="Google Shape;832;p11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1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1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1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2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8" name="Google Shape;838;p12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39" name="Google Shape;839;p12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12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2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45" name="Google Shape;845;p12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2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0" name="Google Shape;850;p12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1" name="Google Shape;851;p12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852" name="Google Shape;852;p12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2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2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2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2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59" name="Google Shape;859;p12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0" name="Google Shape;860;p12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1" name="Google Shape;861;p12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2" name="Google Shape;862;p12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3" name="Google Shape;863;p12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4" name="Google Shape;864;p12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5" name="Google Shape;865;p12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6" name="Google Shape;866;p12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7" name="Google Shape;867;p12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868" name="Google Shape;868;p12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2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2" name="Google Shape;872;p12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3" name="Google Shape;873;p12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874" name="Google Shape;874;p12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2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8" name="Google Shape;878;p12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81" name="Google Shape;881;p12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2" name="Google Shape;882;p12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3" name="Google Shape;883;p12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2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2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2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2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3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90" name="Google Shape;890;p13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1" name="Google Shape;891;p13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2" name="Google Shape;892;p13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3" name="Google Shape;893;p13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4" name="Google Shape;894;p13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5" name="Google Shape;895;p13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13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897" name="Google Shape;897;p13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3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01" name="Google Shape;901;p13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2" name="Google Shape;902;p13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3" name="Google Shape;903;p13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4" name="Google Shape;904;p13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5" name="Google Shape;905;p13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6" name="Google Shape;906;p13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7" name="Google Shape;907;p13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8" name="Google Shape;908;p13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9" name="Google Shape;909;p13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910" name="Google Shape;910;p13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3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3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5" name="Google Shape;915;p13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13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7" name="Google Shape;917;p13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3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3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3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3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3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3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3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3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6" name="Google Shape;926;p13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7" name="Google Shape;927;p13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3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3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3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3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3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3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35" name="Google Shape;935;p13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3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3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3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41" name="Google Shape;941;p13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3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3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3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3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3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3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3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3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1" name="Google Shape;951;p13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2" name="Google Shape;952;p13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3" name="Google Shape;953;p13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4" name="Google Shape;954;p13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5" name="Google Shape;955;p13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6" name="Google Shape;956;p13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957" name="Google Shape;957;p13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958" name="Google Shape;958;p13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3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61" name="Google Shape;961;p13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2" name="Google Shape;962;p13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63" name="Google Shape;963;p13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964" name="Google Shape;964;p13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3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3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3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3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3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3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3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3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3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40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82" name="Google Shape;982;p140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3" name="Google Shape;983;p140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40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40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40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41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9" name="Google Shape;989;p141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0" name="Google Shape;990;p141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991" name="Google Shape;991;p141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41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41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96" name="Google Shape;996;p14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97" name="Google Shape;997;p142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42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42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42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4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03" name="Google Shape;1003;p143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4" name="Google Shape;1004;p143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5" name="Google Shape;1005;p143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6" name="Google Shape;1006;p143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7" name="Google Shape;1007;p143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08" name="Google Shape;1008;p143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43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43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43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43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43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16" name="Google Shape;1016;p144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44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44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44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45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22" name="Google Shape;1022;p145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23" name="Google Shape;1023;p145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024" name="Google Shape;1024;p145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4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29" name="Google Shape;1029;p14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4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9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4" name="Google Shape;1034;p149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5" name="Google Shape;1035;p149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6" name="Google Shape;1036;p149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49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49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49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51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43" name="Google Shape;1043;p151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4" name="Google Shape;1044;p151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51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6" name="Google Shape;1046;p151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7" name="Google Shape;1047;p151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51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51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51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151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2" name="Google Shape;1052;p151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52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52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6" name="Google Shape;1056;p152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7" name="Google Shape;1057;p152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152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52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53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62" name="Google Shape;1062;p153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65" name="Google Shape;1065;p154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6" name="Google Shape;1066;p154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7" name="Google Shape;1067;p154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54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54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54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54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74" name="Google Shape;1074;p155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5" name="Google Shape;1075;p155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6" name="Google Shape;1076;p155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7" name="Google Shape;1077;p155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8" name="Google Shape;1078;p155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9" name="Google Shape;1079;p155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0" name="Google Shape;1080;p155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1" name="Google Shape;1081;p155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6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5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85" name="Google Shape;1085;p156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6" name="Google Shape;1086;p156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7" name="Google Shape;1087;p156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8" name="Google Shape;1088;p156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9" name="Google Shape;1089;p156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0" name="Google Shape;1090;p156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1" name="Google Shape;1091;p156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2" name="Google Shape;1092;p156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3" name="Google Shape;1093;p156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156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56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56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9" name="Google Shape;1099;p157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0" name="Google Shape;1100;p157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1" name="Google Shape;1101;p157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2" name="Google Shape;1102;p157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3" name="Google Shape;1103;p157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4" name="Google Shape;1104;p157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5" name="Google Shape;1105;p157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6" name="Google Shape;1106;p157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7" name="Google Shape;1107;p157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8" name="Google Shape;1108;p157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9" name="Google Shape;1109;p157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0" name="Google Shape;1110;p157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1" name="Google Shape;1111;p157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57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57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57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57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58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5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19" name="Google Shape;1119;p158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58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58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58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9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25" name="Google Shape;1125;p159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9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59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59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59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60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60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60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60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160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6" name="Google Shape;1136;p160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160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8" name="Google Shape;1138;p160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160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0" name="Google Shape;1140;p160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1" name="Google Shape;1141;p160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2" name="Google Shape;1142;p160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61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45" name="Google Shape;1145;p161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6" name="Google Shape;1146;p161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47" name="Google Shape;1147;p161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8" name="Google Shape;1148;p161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62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62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62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62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62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62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63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63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63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63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6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66" name="Google Shape;1166;p16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7" name="Google Shape;1167;p16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6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6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6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6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3" name="Google Shape;1173;p16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4" name="Google Shape;1174;p16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75" name="Google Shape;1175;p16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6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6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6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80" name="Google Shape;1180;p16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81" name="Google Shape;1181;p16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6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6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6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6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87" name="Google Shape;1187;p16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8" name="Google Shape;1188;p16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9" name="Google Shape;1189;p16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0" name="Google Shape;1190;p16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1" name="Google Shape;1191;p16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192" name="Google Shape;1192;p16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6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6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6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6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6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00" name="Google Shape;1200;p16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6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6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6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7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06" name="Google Shape;1206;p17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07" name="Google Shape;1207;p17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208" name="Google Shape;1208;p17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7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13" name="Google Shape;1213;p17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7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7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8" name="Google Shape;1218;p17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9" name="Google Shape;1219;p17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0" name="Google Shape;1220;p17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7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7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7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7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27" name="Google Shape;1227;p17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8" name="Google Shape;1228;p17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9" name="Google Shape;1229;p17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0" name="Google Shape;1230;p17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1" name="Google Shape;1231;p17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2" name="Google Shape;1232;p17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3" name="Google Shape;1233;p17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4" name="Google Shape;1234;p17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5" name="Google Shape;1235;p17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236" name="Google Shape;1236;p17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7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7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0" name="Google Shape;1240;p17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1" name="Google Shape;1241;p17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242" name="Google Shape;1242;p17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7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7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6" name="Google Shape;1246;p17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7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9" name="Google Shape;1249;p17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50" name="Google Shape;1250;p17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51" name="Google Shape;1251;p17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7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7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7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7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8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58" name="Google Shape;1258;p18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9" name="Google Shape;1259;p18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0" name="Google Shape;1260;p18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1" name="Google Shape;1261;p18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2" name="Google Shape;1262;p18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3" name="Google Shape;1263;p18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4" name="Google Shape;1264;p18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5" name="Google Shape;1265;p18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8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8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9" name="Google Shape;1269;p18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0" name="Google Shape;1270;p18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1" name="Google Shape;1271;p18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2" name="Google Shape;1272;p18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3" name="Google Shape;1273;p18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4" name="Google Shape;1274;p18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5" name="Google Shape;1275;p18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6" name="Google Shape;1276;p18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7" name="Google Shape;1277;p18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278" name="Google Shape;1278;p18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8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8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8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83" name="Google Shape;1283;p18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4" name="Google Shape;1284;p18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5" name="Google Shape;1285;p18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6" name="Google Shape;1286;p18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7" name="Google Shape;1287;p18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8" name="Google Shape;1288;p18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9" name="Google Shape;1289;p18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0" name="Google Shape;1290;p18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1" name="Google Shape;1291;p18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2" name="Google Shape;1292;p18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3" name="Google Shape;1293;p18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4" name="Google Shape;1294;p18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5" name="Google Shape;1295;p18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8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8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8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8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8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8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03" name="Google Shape;1303;p18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8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8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8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8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09" name="Google Shape;1309;p18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8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8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8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8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8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8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18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8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9" name="Google Shape;1319;p18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0" name="Google Shape;1320;p18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1" name="Google Shape;1321;p18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2" name="Google Shape;1322;p18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3" name="Google Shape;1323;p18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4" name="Google Shape;1324;p18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325" name="Google Shape;1325;p18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326" name="Google Shape;1326;p18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8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29" name="Google Shape;1329;p18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0" name="Google Shape;1330;p18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1" name="Google Shape;1331;p18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1332" name="Google Shape;1332;p18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8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8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8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8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8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8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3" name="Google Shape;103;p2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8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8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8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8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90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50" name="Google Shape;1350;p190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1" name="Google Shape;1351;p190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90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90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90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91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7" name="Google Shape;1357;p191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8" name="Google Shape;1358;p191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59" name="Google Shape;1359;p191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91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91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9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64" name="Google Shape;1364;p19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65" name="Google Shape;1365;p192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92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92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92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9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71" name="Google Shape;1371;p193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2" name="Google Shape;1372;p193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3" name="Google Shape;1373;p193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4" name="Google Shape;1374;p193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5" name="Google Shape;1375;p193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376" name="Google Shape;1376;p193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93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93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93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93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93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9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84" name="Google Shape;1384;p194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94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94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94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95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90" name="Google Shape;1390;p195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1" name="Google Shape;1391;p195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392" name="Google Shape;1392;p195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9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97" name="Google Shape;1397;p19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9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99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2" name="Google Shape;1402;p199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3" name="Google Shape;1403;p199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4" name="Google Shape;1404;p199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99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99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99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01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11" name="Google Shape;1411;p201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2" name="Google Shape;1412;p201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3" name="Google Shape;1413;p201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4" name="Google Shape;1414;p201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5" name="Google Shape;1415;p201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6" name="Google Shape;1416;p201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7" name="Google Shape;1417;p201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8" name="Google Shape;1418;p201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9" name="Google Shape;1419;p201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420" name="Google Shape;1420;p201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02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02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4" name="Google Shape;1424;p202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5" name="Google Shape;1425;p202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426" name="Google Shape;1426;p202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02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03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0" name="Google Shape;1430;p203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0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3" name="Google Shape;1433;p204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4" name="Google Shape;1434;p204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5" name="Google Shape;1435;p204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04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04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04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04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0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42" name="Google Shape;1442;p205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3" name="Google Shape;1443;p205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4" name="Google Shape;1444;p205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5" name="Google Shape;1445;p205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6" name="Google Shape;1446;p205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7" name="Google Shape;1447;p205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8" name="Google Shape;1448;p205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449" name="Google Shape;1449;p205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06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20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3" name="Google Shape;1453;p206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4" name="Google Shape;1454;p206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5" name="Google Shape;1455;p206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6" name="Google Shape;1456;p206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7" name="Google Shape;1457;p206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8" name="Google Shape;1458;p206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9" name="Google Shape;1459;p206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0" name="Google Shape;1460;p206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1" name="Google Shape;1461;p206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2" name="Google Shape;1462;p206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06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06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0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67" name="Google Shape;1467;p207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8" name="Google Shape;1468;p207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9" name="Google Shape;1469;p207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0" name="Google Shape;1470;p207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1" name="Google Shape;1471;p207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2" name="Google Shape;1472;p207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3" name="Google Shape;1473;p207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4" name="Google Shape;1474;p207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5" name="Google Shape;1475;p207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6" name="Google Shape;1476;p207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7" name="Google Shape;1477;p207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8" name="Google Shape;1478;p207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9" name="Google Shape;1479;p207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07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07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07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207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08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0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87" name="Google Shape;1487;p208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08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08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08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09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93" name="Google Shape;1493;p209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09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09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09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09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10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10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10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210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210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210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210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210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210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8" name="Google Shape;1508;p210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509" name="Google Shape;1509;p210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510" name="Google Shape;1510;p210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11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13" name="Google Shape;1513;p211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4" name="Google Shape;1514;p211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15" name="Google Shape;1515;p211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1516" name="Google Shape;1516;p211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12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12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12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12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12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12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13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13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13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13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1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34" name="Google Shape;1534;p21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5" name="Google Shape;1535;p21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1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1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1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1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1" name="Google Shape;1541;p21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2" name="Google Shape;1542;p21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3" name="Google Shape;1543;p21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1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1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48" name="Google Shape;1548;p21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49" name="Google Shape;1549;p21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1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1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1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21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55" name="Google Shape;1555;p21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6" name="Google Shape;1556;p21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7" name="Google Shape;1557;p21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8" name="Google Shape;1558;p21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9" name="Google Shape;1559;p21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560" name="Google Shape;1560;p21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1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1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1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1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1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68" name="Google Shape;1568;p21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1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1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1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2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74" name="Google Shape;1574;p22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75" name="Google Shape;1575;p22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576" name="Google Shape;1576;p22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2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2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81" name="Google Shape;1581;p22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22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22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6" name="Google Shape;1586;p22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7" name="Google Shape;1587;p22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8" name="Google Shape;1588;p22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2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22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2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22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95" name="Google Shape;1595;p22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6" name="Google Shape;1596;p22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7" name="Google Shape;1597;p22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8" name="Google Shape;1598;p22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9" name="Google Shape;1599;p22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0" name="Google Shape;1600;p22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1" name="Google Shape;1601;p22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2" name="Google Shape;1602;p22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3" name="Google Shape;1603;p22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604" name="Google Shape;1604;p22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22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22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8" name="Google Shape;1608;p22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9" name="Google Shape;1609;p22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610" name="Google Shape;1610;p22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22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22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4" name="Google Shape;1614;p22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7" name="Google Shape;1617;p22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8" name="Google Shape;1618;p22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9" name="Google Shape;1619;p22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22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22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2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2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3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26" name="Google Shape;1626;p23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7" name="Google Shape;1627;p23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8" name="Google Shape;1628;p23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9" name="Google Shape;1629;p23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0" name="Google Shape;1630;p23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1" name="Google Shape;1631;p23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2" name="Google Shape;1632;p23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3" name="Google Shape;1633;p23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3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3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37" name="Google Shape;1637;p23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23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9" name="Google Shape;1639;p23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0" name="Google Shape;1640;p23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1" name="Google Shape;1641;p23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2" name="Google Shape;1642;p23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3" name="Google Shape;1643;p23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4" name="Google Shape;1644;p23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5" name="Google Shape;1645;p23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6" name="Google Shape;1646;p23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3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23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51" name="Google Shape;1651;p23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2" name="Google Shape;1652;p23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3" name="Google Shape;1653;p23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4" name="Google Shape;1654;p23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5" name="Google Shape;1655;p23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6" name="Google Shape;1656;p23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7" name="Google Shape;1657;p23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8" name="Google Shape;1658;p23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9" name="Google Shape;1659;p23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0" name="Google Shape;1660;p23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1" name="Google Shape;1661;p23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2" name="Google Shape;1662;p23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3" name="Google Shape;1663;p23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3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23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23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23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3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3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71" name="Google Shape;1671;p23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23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23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23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3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77" name="Google Shape;1677;p23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3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3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3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3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3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23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3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3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7" name="Google Shape;1687;p23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8" name="Google Shape;1688;p23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9" name="Google Shape;1689;p23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90" name="Google Shape;1690;p23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1" name="Google Shape;1691;p23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92" name="Google Shape;1692;p23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93" name="Google Shape;1693;p23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94" name="Google Shape;1694;p23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3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97" name="Google Shape;1697;p23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8" name="Google Shape;1698;p23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99" name="Google Shape;1699;p23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1700" name="Google Shape;1700;p23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3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23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23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3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23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3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3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3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23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23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240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8" name="Google Shape;1718;p240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9" name="Google Shape;1719;p240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40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40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40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41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5" name="Google Shape;1725;p241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6" name="Google Shape;1726;p241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27" name="Google Shape;1727;p241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41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241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32" name="Google Shape;1732;p24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33" name="Google Shape;1733;p242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42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242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42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24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39" name="Google Shape;1739;p243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0" name="Google Shape;1740;p243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1" name="Google Shape;1741;p243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2" name="Google Shape;1742;p243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3" name="Google Shape;1743;p243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744" name="Google Shape;1744;p243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43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43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43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43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43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52" name="Google Shape;1752;p244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44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44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44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45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58" name="Google Shape;1758;p245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9" name="Google Shape;1759;p245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245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4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4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65" name="Google Shape;1765;p24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4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49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0" name="Google Shape;1770;p249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1" name="Google Shape;1771;p249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2" name="Google Shape;1772;p249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49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49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49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2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2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2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51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79" name="Google Shape;1779;p251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251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1" name="Google Shape;1781;p251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2" name="Google Shape;1782;p251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3" name="Google Shape;1783;p251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4" name="Google Shape;1784;p251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5" name="Google Shape;1785;p251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6" name="Google Shape;1786;p251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7" name="Google Shape;1787;p251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88" name="Google Shape;1788;p251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2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52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2" name="Google Shape;1792;p252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3" name="Google Shape;1793;p252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94" name="Google Shape;1794;p252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52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253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98" name="Google Shape;1798;p253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2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01" name="Google Shape;1801;p254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2" name="Google Shape;1802;p254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3" name="Google Shape;1803;p254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54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54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54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54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10" name="Google Shape;1810;p255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1" name="Google Shape;1811;p255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2" name="Google Shape;1812;p255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3" name="Google Shape;1813;p255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4" name="Google Shape;1814;p255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5" name="Google Shape;1815;p255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6" name="Google Shape;1816;p255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7" name="Google Shape;1817;p255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56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5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21" name="Google Shape;1821;p256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2" name="Google Shape;1822;p256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3" name="Google Shape;1823;p256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4" name="Google Shape;1824;p256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5" name="Google Shape;1825;p256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6" name="Google Shape;1826;p256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7" name="Google Shape;1827;p256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8" name="Google Shape;1828;p256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9" name="Google Shape;1829;p256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830" name="Google Shape;1830;p256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56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56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35" name="Google Shape;1835;p257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6" name="Google Shape;1836;p257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7" name="Google Shape;1837;p257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8" name="Google Shape;1838;p257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9" name="Google Shape;1839;p257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0" name="Google Shape;1840;p257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1" name="Google Shape;1841;p257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2" name="Google Shape;1842;p257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3" name="Google Shape;1843;p257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4" name="Google Shape;1844;p257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5" name="Google Shape;1845;p257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6" name="Google Shape;1846;p257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7" name="Google Shape;1847;p257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57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57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57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57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258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5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55" name="Google Shape;1855;p258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58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58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258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59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61" name="Google Shape;1861;p259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59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59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59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59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260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60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60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60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1" name="Google Shape;1871;p260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72" name="Google Shape;1872;p260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3" name="Google Shape;1873;p260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74" name="Google Shape;1874;p260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5" name="Google Shape;1875;p260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76" name="Google Shape;1876;p260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7" name="Google Shape;1877;p260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p260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2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61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81" name="Google Shape;1881;p261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2" name="Google Shape;1882;p261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83" name="Google Shape;1883;p261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p261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62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62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62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62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62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62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263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63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263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63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6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02" name="Google Shape;1902;p26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3" name="Google Shape;1903;p26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6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6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6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6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9" name="Google Shape;1909;p26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0" name="Google Shape;1910;p26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11" name="Google Shape;1911;p26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6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6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26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16" name="Google Shape;1916;p26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17" name="Google Shape;1917;p26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6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6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6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26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23" name="Google Shape;1923;p26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4" name="Google Shape;1924;p26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5" name="Google Shape;1925;p26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6" name="Google Shape;1926;p26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7" name="Google Shape;1927;p26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1928" name="Google Shape;1928;p26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6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6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6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6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6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26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36" name="Google Shape;1936;p26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26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26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6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7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42" name="Google Shape;1942;p27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43" name="Google Shape;1943;p27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1944" name="Google Shape;1944;p27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7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27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49" name="Google Shape;1949;p27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7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7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4" name="Google Shape;1954;p27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5" name="Google Shape;1955;p27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6" name="Google Shape;1956;p27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7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7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7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27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63" name="Google Shape;1963;p27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4" name="Google Shape;1964;p27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5" name="Google Shape;1965;p27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6" name="Google Shape;1966;p27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27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8" name="Google Shape;1968;p27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9" name="Google Shape;1969;p27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0" name="Google Shape;1970;p27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1" name="Google Shape;1971;p27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2" name="Google Shape;1972;p27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7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7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76" name="Google Shape;1976;p27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77" name="Google Shape;1977;p27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p27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7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27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82" name="Google Shape;1982;p27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27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85" name="Google Shape;1985;p27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6" name="Google Shape;1986;p27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7" name="Google Shape;1987;p27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7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7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7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7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28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94" name="Google Shape;1994;p28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5" name="Google Shape;1995;p28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6" name="Google Shape;1996;p28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7" name="Google Shape;1997;p28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8" name="Google Shape;1998;p28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9" name="Google Shape;1999;p28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0" name="Google Shape;2000;p28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p28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8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8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05" name="Google Shape;2005;p28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6" name="Google Shape;2006;p28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7" name="Google Shape;2007;p28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8" name="Google Shape;2008;p28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9" name="Google Shape;2009;p28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0" name="Google Shape;2010;p28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1" name="Google Shape;2011;p28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2" name="Google Shape;2012;p28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3" name="Google Shape;2013;p28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2014" name="Google Shape;2014;p28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8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28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7" name="Google Shape;147;p2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19" name="Google Shape;2019;p28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0" name="Google Shape;2020;p28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1" name="Google Shape;2021;p28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2" name="Google Shape;2022;p28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3" name="Google Shape;2023;p28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4" name="Google Shape;2024;p28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5" name="Google Shape;2025;p28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6" name="Google Shape;2026;p28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7" name="Google Shape;2027;p28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8" name="Google Shape;2028;p28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9" name="Google Shape;2029;p28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0" name="Google Shape;2030;p28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1" name="Google Shape;2031;p28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28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28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28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28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8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28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39" name="Google Shape;2039;p28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28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28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8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28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45" name="Google Shape;2045;p28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8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8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8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8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28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8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8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8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5" name="Google Shape;2055;p28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56" name="Google Shape;2056;p28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7" name="Google Shape;2057;p28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58" name="Google Shape;2058;p28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9" name="Google Shape;2059;p28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0" name="Google Shape;2060;p28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61" name="Google Shape;2061;p28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62" name="Google Shape;2062;p28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28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65" name="Google Shape;2065;p28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6" name="Google Shape;2066;p28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67" name="Google Shape;2067;p28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2068" name="Google Shape;2068;p28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28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8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8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8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8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8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28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28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28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28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3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3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3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5" name="Google Shape;205;p3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6" name="Google Shape;216;p3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3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3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7" name="Google Shape;227;p3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6" name="Google Shape;246;p40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40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41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41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1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61" name="Google Shape;261;p42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7" name="Google Shape;267;p43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43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43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43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3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3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0" name="Google Shape;280;p44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7" name="Google Shape;287;p45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45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93" name="Google Shape;293;p4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49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49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9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07" name="Google Shape;307;p51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51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51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51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51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51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51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51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51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1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0" name="Google Shape;320;p52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1" name="Google Shape;321;p52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2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2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6" name="Google Shape;326;p53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54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54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4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4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4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4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8" name="Google Shape;338;p55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55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55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55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55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55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9" name="Google Shape;349;p56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0" name="Google Shape;350;p56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2" name="Google Shape;352;p56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3" name="Google Shape;353;p56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56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6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6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3" name="Google Shape;363;p57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5" name="Google Shape;365;p57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57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57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57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57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57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57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57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57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57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57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7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7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7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3" name="Google Shape;383;p58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8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8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8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9" name="Google Shape;389;p59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9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9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9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9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0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0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0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60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60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2" name="Google Shape;402;p60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60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4" name="Google Shape;404;p60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60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60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9" name="Google Shape;409;p61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61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1" name="Google Shape;411;p61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61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2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2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2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2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2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30" name="Google Shape;430;p65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5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5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5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7" name="Google Shape;437;p66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66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6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6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6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4" name="Google Shape;444;p67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5" name="Google Shape;445;p67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7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7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7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1" name="Google Shape;451;p68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68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68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68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" name="Google Shape;455;p68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68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8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8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8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8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8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64" name="Google Shape;464;p69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9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9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9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0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0" name="Google Shape;470;p70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1" name="Google Shape;471;p70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70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7" name="Google Shape;477;p7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74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3" name="Google Shape;483;p74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74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4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4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4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1" name="Google Shape;491;p76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76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76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76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76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76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76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76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9" name="Google Shape;499;p76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76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7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4" name="Google Shape;504;p77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77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77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7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10" name="Google Shape;510;p78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13" name="Google Shape;513;p79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79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5" name="Google Shape;515;p79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9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9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9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9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2" name="Google Shape;522;p80"/>
          <p:cNvSpPr txBox="1"/>
          <p:nvPr>
            <p:ph idx="1" type="subTitle"/>
          </p:nvPr>
        </p:nvSpPr>
        <p:spPr>
          <a:xfrm>
            <a:off x="713225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80"/>
          <p:cNvSpPr txBox="1"/>
          <p:nvPr>
            <p:ph idx="2" type="subTitle"/>
          </p:nvPr>
        </p:nvSpPr>
        <p:spPr>
          <a:xfrm>
            <a:off x="3419456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80"/>
          <p:cNvSpPr txBox="1"/>
          <p:nvPr>
            <p:ph idx="3" type="subTitle"/>
          </p:nvPr>
        </p:nvSpPr>
        <p:spPr>
          <a:xfrm>
            <a:off x="6125694" y="3415398"/>
            <a:ext cx="2298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80"/>
          <p:cNvSpPr txBox="1"/>
          <p:nvPr>
            <p:ph idx="4" type="subTitle"/>
          </p:nvPr>
        </p:nvSpPr>
        <p:spPr>
          <a:xfrm>
            <a:off x="713225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6" name="Google Shape;526;p80"/>
          <p:cNvSpPr txBox="1"/>
          <p:nvPr>
            <p:ph idx="5" type="subTitle"/>
          </p:nvPr>
        </p:nvSpPr>
        <p:spPr>
          <a:xfrm>
            <a:off x="3419460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7" name="Google Shape;527;p80"/>
          <p:cNvSpPr txBox="1"/>
          <p:nvPr>
            <p:ph idx="6" type="subTitle"/>
          </p:nvPr>
        </p:nvSpPr>
        <p:spPr>
          <a:xfrm>
            <a:off x="6125694" y="3034401"/>
            <a:ext cx="2298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8" name="Google Shape;528;p80"/>
          <p:cNvSpPr/>
          <p:nvPr>
            <p:ph idx="7" type="pic"/>
          </p:nvPr>
        </p:nvSpPr>
        <p:spPr>
          <a:xfrm>
            <a:off x="720000" y="1150225"/>
            <a:ext cx="7704000" cy="1808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80"/>
          <p:cNvSpPr/>
          <p:nvPr/>
        </p:nvSpPr>
        <p:spPr>
          <a:xfrm>
            <a:off x="8170350" y="4330600"/>
            <a:ext cx="1473000" cy="147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/>
          <p:nvPr/>
        </p:nvSpPr>
        <p:spPr>
          <a:xfrm>
            <a:off x="-486475" y="-692650"/>
            <a:ext cx="2088600" cy="208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3" name="Google Shape;533;p81"/>
          <p:cNvSpPr txBox="1"/>
          <p:nvPr>
            <p:ph idx="1" type="subTitle"/>
          </p:nvPr>
        </p:nvSpPr>
        <p:spPr>
          <a:xfrm>
            <a:off x="713224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4" name="Google Shape;534;p81"/>
          <p:cNvSpPr txBox="1"/>
          <p:nvPr>
            <p:ph idx="2" type="subTitle"/>
          </p:nvPr>
        </p:nvSpPr>
        <p:spPr>
          <a:xfrm>
            <a:off x="5613001" y="1869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p81"/>
          <p:cNvSpPr txBox="1"/>
          <p:nvPr>
            <p:ph idx="3" type="subTitle"/>
          </p:nvPr>
        </p:nvSpPr>
        <p:spPr>
          <a:xfrm>
            <a:off x="713224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6" name="Google Shape;536;p81"/>
          <p:cNvSpPr txBox="1"/>
          <p:nvPr>
            <p:ph idx="4" type="subTitle"/>
          </p:nvPr>
        </p:nvSpPr>
        <p:spPr>
          <a:xfrm>
            <a:off x="5613001" y="344258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7" name="Google Shape;537;p81"/>
          <p:cNvSpPr txBox="1"/>
          <p:nvPr>
            <p:ph idx="5" type="subTitle"/>
          </p:nvPr>
        </p:nvSpPr>
        <p:spPr>
          <a:xfrm>
            <a:off x="71322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81"/>
          <p:cNvSpPr txBox="1"/>
          <p:nvPr>
            <p:ph idx="6" type="subTitle"/>
          </p:nvPr>
        </p:nvSpPr>
        <p:spPr>
          <a:xfrm>
            <a:off x="71322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9" name="Google Shape;539;p81"/>
          <p:cNvSpPr txBox="1"/>
          <p:nvPr>
            <p:ph idx="7" type="subTitle"/>
          </p:nvPr>
        </p:nvSpPr>
        <p:spPr>
          <a:xfrm>
            <a:off x="5612974" y="1488663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0" name="Google Shape;540;p81"/>
          <p:cNvSpPr txBox="1"/>
          <p:nvPr>
            <p:ph idx="8" type="subTitle"/>
          </p:nvPr>
        </p:nvSpPr>
        <p:spPr>
          <a:xfrm>
            <a:off x="5612974" y="3061588"/>
            <a:ext cx="281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1" name="Google Shape;541;p81"/>
          <p:cNvSpPr/>
          <p:nvPr>
            <p:ph idx="9" type="pic"/>
          </p:nvPr>
        </p:nvSpPr>
        <p:spPr>
          <a:xfrm>
            <a:off x="3524225" y="1488675"/>
            <a:ext cx="2088600" cy="29088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81"/>
          <p:cNvSpPr/>
          <p:nvPr/>
        </p:nvSpPr>
        <p:spPr>
          <a:xfrm>
            <a:off x="7705475" y="-907325"/>
            <a:ext cx="2574900" cy="2574900"/>
          </a:xfrm>
          <a:prstGeom prst="donut">
            <a:avLst>
              <a:gd fmla="val 1957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81"/>
          <p:cNvSpPr/>
          <p:nvPr/>
        </p:nvSpPr>
        <p:spPr>
          <a:xfrm>
            <a:off x="0" y="4400875"/>
            <a:ext cx="713100" cy="71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1"/>
          <p:cNvSpPr/>
          <p:nvPr/>
        </p:nvSpPr>
        <p:spPr>
          <a:xfrm>
            <a:off x="613084" y="4695848"/>
            <a:ext cx="2523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7" name="Google Shape;547;p82"/>
          <p:cNvSpPr txBox="1"/>
          <p:nvPr>
            <p:ph idx="1" type="subTitle"/>
          </p:nvPr>
        </p:nvSpPr>
        <p:spPr>
          <a:xfrm>
            <a:off x="1428123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8" name="Google Shape;548;p82"/>
          <p:cNvSpPr txBox="1"/>
          <p:nvPr>
            <p:ph idx="2" type="subTitle"/>
          </p:nvPr>
        </p:nvSpPr>
        <p:spPr>
          <a:xfrm>
            <a:off x="401256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82"/>
          <p:cNvSpPr txBox="1"/>
          <p:nvPr>
            <p:ph idx="3" type="subTitle"/>
          </p:nvPr>
        </p:nvSpPr>
        <p:spPr>
          <a:xfrm>
            <a:off x="1428123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82"/>
          <p:cNvSpPr txBox="1"/>
          <p:nvPr>
            <p:ph idx="4" type="subTitle"/>
          </p:nvPr>
        </p:nvSpPr>
        <p:spPr>
          <a:xfrm>
            <a:off x="401256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82"/>
          <p:cNvSpPr txBox="1"/>
          <p:nvPr>
            <p:ph idx="5" type="subTitle"/>
          </p:nvPr>
        </p:nvSpPr>
        <p:spPr>
          <a:xfrm>
            <a:off x="6597004" y="1869686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p82"/>
          <p:cNvSpPr txBox="1"/>
          <p:nvPr>
            <p:ph idx="6" type="subTitle"/>
          </p:nvPr>
        </p:nvSpPr>
        <p:spPr>
          <a:xfrm>
            <a:off x="6597004" y="3598100"/>
            <a:ext cx="1828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p82"/>
          <p:cNvSpPr txBox="1"/>
          <p:nvPr>
            <p:ph idx="7" type="subTitle"/>
          </p:nvPr>
        </p:nvSpPr>
        <p:spPr>
          <a:xfrm>
            <a:off x="1428123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4" name="Google Shape;554;p82"/>
          <p:cNvSpPr txBox="1"/>
          <p:nvPr>
            <p:ph idx="8" type="subTitle"/>
          </p:nvPr>
        </p:nvSpPr>
        <p:spPr>
          <a:xfrm>
            <a:off x="401256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5" name="Google Shape;555;p82"/>
          <p:cNvSpPr txBox="1"/>
          <p:nvPr>
            <p:ph idx="9" type="subTitle"/>
          </p:nvPr>
        </p:nvSpPr>
        <p:spPr>
          <a:xfrm>
            <a:off x="6597004" y="1488663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6" name="Google Shape;556;p82"/>
          <p:cNvSpPr txBox="1"/>
          <p:nvPr>
            <p:ph idx="13" type="subTitle"/>
          </p:nvPr>
        </p:nvSpPr>
        <p:spPr>
          <a:xfrm>
            <a:off x="1428123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7" name="Google Shape;557;p82"/>
          <p:cNvSpPr txBox="1"/>
          <p:nvPr>
            <p:ph idx="14" type="subTitle"/>
          </p:nvPr>
        </p:nvSpPr>
        <p:spPr>
          <a:xfrm>
            <a:off x="401256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82"/>
          <p:cNvSpPr txBox="1"/>
          <p:nvPr>
            <p:ph idx="15" type="subTitle"/>
          </p:nvPr>
        </p:nvSpPr>
        <p:spPr>
          <a:xfrm>
            <a:off x="6597004" y="3217100"/>
            <a:ext cx="1828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82"/>
          <p:cNvSpPr/>
          <p:nvPr/>
        </p:nvSpPr>
        <p:spPr>
          <a:xfrm>
            <a:off x="-686850" y="3625625"/>
            <a:ext cx="1302900" cy="130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2"/>
          <p:cNvSpPr/>
          <p:nvPr/>
        </p:nvSpPr>
        <p:spPr>
          <a:xfrm>
            <a:off x="6062650" y="-403325"/>
            <a:ext cx="1245000" cy="124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2"/>
          <p:cNvSpPr/>
          <p:nvPr/>
        </p:nvSpPr>
        <p:spPr>
          <a:xfrm>
            <a:off x="8597525" y="920500"/>
            <a:ext cx="1245000" cy="124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82"/>
          <p:cNvSpPr/>
          <p:nvPr/>
        </p:nvSpPr>
        <p:spPr>
          <a:xfrm>
            <a:off x="296900" y="4396850"/>
            <a:ext cx="416400" cy="41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2"/>
          <p:cNvSpPr/>
          <p:nvPr/>
        </p:nvSpPr>
        <p:spPr>
          <a:xfrm>
            <a:off x="7954875" y="4588375"/>
            <a:ext cx="1153800" cy="115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3"/>
          <p:cNvSpPr/>
          <p:nvPr/>
        </p:nvSpPr>
        <p:spPr>
          <a:xfrm>
            <a:off x="-166675" y="-46825"/>
            <a:ext cx="1759800" cy="1759800"/>
          </a:xfrm>
          <a:prstGeom prst="donut">
            <a:avLst>
              <a:gd fmla="val 164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7" name="Google Shape;567;p83"/>
          <p:cNvSpPr/>
          <p:nvPr/>
        </p:nvSpPr>
        <p:spPr>
          <a:xfrm>
            <a:off x="8746850" y="303225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3"/>
          <p:cNvSpPr/>
          <p:nvPr/>
        </p:nvSpPr>
        <p:spPr>
          <a:xfrm>
            <a:off x="-346825" y="4159963"/>
            <a:ext cx="6399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3"/>
          <p:cNvSpPr/>
          <p:nvPr/>
        </p:nvSpPr>
        <p:spPr>
          <a:xfrm>
            <a:off x="140438" y="37388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3"/>
          <p:cNvSpPr/>
          <p:nvPr/>
        </p:nvSpPr>
        <p:spPr>
          <a:xfrm>
            <a:off x="8251213" y="359950"/>
            <a:ext cx="359100" cy="35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73" name="Google Shape;573;p84"/>
          <p:cNvSpPr/>
          <p:nvPr/>
        </p:nvSpPr>
        <p:spPr>
          <a:xfrm>
            <a:off x="-1712275" y="2786200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4"/>
          <p:cNvSpPr/>
          <p:nvPr/>
        </p:nvSpPr>
        <p:spPr>
          <a:xfrm>
            <a:off x="8430775" y="-197775"/>
            <a:ext cx="2425500" cy="2425500"/>
          </a:xfrm>
          <a:prstGeom prst="donut">
            <a:avLst>
              <a:gd fmla="val 146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4"/>
          <p:cNvSpPr/>
          <p:nvPr/>
        </p:nvSpPr>
        <p:spPr>
          <a:xfrm>
            <a:off x="454850" y="-197775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4"/>
          <p:cNvSpPr/>
          <p:nvPr/>
        </p:nvSpPr>
        <p:spPr>
          <a:xfrm>
            <a:off x="45275" y="26958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84"/>
          <p:cNvSpPr/>
          <p:nvPr/>
        </p:nvSpPr>
        <p:spPr>
          <a:xfrm>
            <a:off x="8624875" y="4542300"/>
            <a:ext cx="601200" cy="60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5"/>
          <p:cNvSpPr/>
          <p:nvPr/>
        </p:nvSpPr>
        <p:spPr>
          <a:xfrm>
            <a:off x="-939750" y="3706675"/>
            <a:ext cx="1973700" cy="1973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5"/>
          <p:cNvSpPr/>
          <p:nvPr/>
        </p:nvSpPr>
        <p:spPr>
          <a:xfrm>
            <a:off x="1517500" y="-397225"/>
            <a:ext cx="1500000" cy="15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5"/>
          <p:cNvSpPr/>
          <p:nvPr/>
        </p:nvSpPr>
        <p:spPr>
          <a:xfrm>
            <a:off x="8057700" y="2147200"/>
            <a:ext cx="1500000" cy="150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5"/>
          <p:cNvSpPr txBox="1"/>
          <p:nvPr>
            <p:ph hasCustomPrompt="1" type="title"/>
          </p:nvPr>
        </p:nvSpPr>
        <p:spPr>
          <a:xfrm>
            <a:off x="4571918" y="3478076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85"/>
          <p:cNvSpPr txBox="1"/>
          <p:nvPr>
            <p:ph idx="1" type="subTitle"/>
          </p:nvPr>
        </p:nvSpPr>
        <p:spPr>
          <a:xfrm>
            <a:off x="4571918" y="4246975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4" name="Google Shape;584;p85"/>
          <p:cNvSpPr txBox="1"/>
          <p:nvPr>
            <p:ph hasCustomPrompt="1" idx="2" type="title"/>
          </p:nvPr>
        </p:nvSpPr>
        <p:spPr>
          <a:xfrm>
            <a:off x="4571900" y="53950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5" name="Google Shape;585;p85"/>
          <p:cNvSpPr txBox="1"/>
          <p:nvPr>
            <p:ph idx="3" type="subTitle"/>
          </p:nvPr>
        </p:nvSpPr>
        <p:spPr>
          <a:xfrm>
            <a:off x="4571936" y="1308402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6" name="Google Shape;586;p85"/>
          <p:cNvSpPr txBox="1"/>
          <p:nvPr>
            <p:ph hasCustomPrompt="1" idx="4" type="title"/>
          </p:nvPr>
        </p:nvSpPr>
        <p:spPr>
          <a:xfrm>
            <a:off x="713225" y="2008788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85"/>
          <p:cNvSpPr txBox="1"/>
          <p:nvPr>
            <p:ph idx="5" type="subTitle"/>
          </p:nvPr>
        </p:nvSpPr>
        <p:spPr>
          <a:xfrm>
            <a:off x="713225" y="2777688"/>
            <a:ext cx="385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8" name="Google Shape;588;p85"/>
          <p:cNvSpPr/>
          <p:nvPr>
            <p:ph idx="6" type="pic"/>
          </p:nvPr>
        </p:nvSpPr>
        <p:spPr>
          <a:xfrm>
            <a:off x="713225" y="5395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85"/>
          <p:cNvSpPr/>
          <p:nvPr>
            <p:ph idx="7" type="pic"/>
          </p:nvPr>
        </p:nvSpPr>
        <p:spPr>
          <a:xfrm>
            <a:off x="713225" y="3250700"/>
            <a:ext cx="3858900" cy="13533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85"/>
          <p:cNvSpPr/>
          <p:nvPr>
            <p:ph idx="8" type="pic"/>
          </p:nvPr>
        </p:nvSpPr>
        <p:spPr>
          <a:xfrm>
            <a:off x="4572000" y="1902450"/>
            <a:ext cx="3858900" cy="135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6"/>
          <p:cNvSpPr txBox="1"/>
          <p:nvPr>
            <p:ph type="title"/>
          </p:nvPr>
        </p:nvSpPr>
        <p:spPr>
          <a:xfrm>
            <a:off x="866672" y="691900"/>
            <a:ext cx="3312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93" name="Google Shape;593;p86"/>
          <p:cNvSpPr txBox="1"/>
          <p:nvPr>
            <p:ph idx="1" type="subTitle"/>
          </p:nvPr>
        </p:nvSpPr>
        <p:spPr>
          <a:xfrm>
            <a:off x="1066475" y="1514800"/>
            <a:ext cx="3112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86"/>
          <p:cNvSpPr txBox="1"/>
          <p:nvPr/>
        </p:nvSpPr>
        <p:spPr>
          <a:xfrm>
            <a:off x="4261000" y="3611950"/>
            <a:ext cx="385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-GB" sz="11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1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5" name="Google Shape;595;p86"/>
          <p:cNvSpPr/>
          <p:nvPr>
            <p:ph idx="2" type="pic"/>
          </p:nvPr>
        </p:nvSpPr>
        <p:spPr>
          <a:xfrm>
            <a:off x="4261000" y="539500"/>
            <a:ext cx="3858900" cy="303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86"/>
          <p:cNvSpPr/>
          <p:nvPr>
            <p:ph idx="3" type="pic"/>
          </p:nvPr>
        </p:nvSpPr>
        <p:spPr>
          <a:xfrm>
            <a:off x="713100" y="2933799"/>
            <a:ext cx="3466200" cy="16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7"/>
          <p:cNvSpPr/>
          <p:nvPr/>
        </p:nvSpPr>
        <p:spPr>
          <a:xfrm>
            <a:off x="421325" y="43121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7"/>
          <p:cNvSpPr/>
          <p:nvPr/>
        </p:nvSpPr>
        <p:spPr>
          <a:xfrm>
            <a:off x="8138875" y="247600"/>
            <a:ext cx="583800" cy="58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7"/>
          <p:cNvSpPr/>
          <p:nvPr/>
        </p:nvSpPr>
        <p:spPr>
          <a:xfrm>
            <a:off x="429650" y="41261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7"/>
          <p:cNvSpPr/>
          <p:nvPr/>
        </p:nvSpPr>
        <p:spPr>
          <a:xfrm>
            <a:off x="8722675" y="713350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7"/>
          <p:cNvSpPr/>
          <p:nvPr/>
        </p:nvSpPr>
        <p:spPr>
          <a:xfrm>
            <a:off x="-1147225" y="-261835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7"/>
          <p:cNvSpPr/>
          <p:nvPr/>
        </p:nvSpPr>
        <p:spPr>
          <a:xfrm>
            <a:off x="8138875" y="2383300"/>
            <a:ext cx="3720900" cy="3720900"/>
          </a:xfrm>
          <a:prstGeom prst="donut">
            <a:avLst>
              <a:gd fmla="val 145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/>
          <p:nvPr/>
        </p:nvSpPr>
        <p:spPr>
          <a:xfrm>
            <a:off x="-243200" y="-599875"/>
            <a:ext cx="1686000" cy="168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8"/>
          <p:cNvSpPr/>
          <p:nvPr/>
        </p:nvSpPr>
        <p:spPr>
          <a:xfrm>
            <a:off x="916025" y="-1297025"/>
            <a:ext cx="1686000" cy="16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8"/>
          <p:cNvSpPr/>
          <p:nvPr/>
        </p:nvSpPr>
        <p:spPr>
          <a:xfrm>
            <a:off x="7903700" y="3891075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8"/>
          <p:cNvSpPr/>
          <p:nvPr/>
        </p:nvSpPr>
        <p:spPr>
          <a:xfrm>
            <a:off x="6655325" y="4353150"/>
            <a:ext cx="1686000" cy="168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0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14" name="Google Shape;614;p90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5" name="Google Shape;615;p90"/>
          <p:cNvSpPr/>
          <p:nvPr/>
        </p:nvSpPr>
        <p:spPr>
          <a:xfrm>
            <a:off x="8627175" y="207500"/>
            <a:ext cx="695700" cy="6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0"/>
          <p:cNvSpPr/>
          <p:nvPr/>
        </p:nvSpPr>
        <p:spPr>
          <a:xfrm>
            <a:off x="171700" y="4808575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90"/>
          <p:cNvSpPr/>
          <p:nvPr/>
        </p:nvSpPr>
        <p:spPr>
          <a:xfrm>
            <a:off x="739650" y="4808575"/>
            <a:ext cx="475800" cy="475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90"/>
          <p:cNvSpPr/>
          <p:nvPr>
            <p:ph idx="2" type="pic"/>
          </p:nvPr>
        </p:nvSpPr>
        <p:spPr>
          <a:xfrm>
            <a:off x="713225" y="539500"/>
            <a:ext cx="5279100" cy="253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1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nbounded Light"/>
              <a:buNone/>
              <a:defRPr sz="4000"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1" name="Google Shape;621;p91"/>
          <p:cNvSpPr txBox="1"/>
          <p:nvPr>
            <p:ph hasCustomPrompt="1" idx="2" type="title"/>
          </p:nvPr>
        </p:nvSpPr>
        <p:spPr>
          <a:xfrm>
            <a:off x="3728100" y="1877975"/>
            <a:ext cx="1463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91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91"/>
          <p:cNvSpPr/>
          <p:nvPr/>
        </p:nvSpPr>
        <p:spPr>
          <a:xfrm>
            <a:off x="7740150" y="3998100"/>
            <a:ext cx="1742100" cy="1742100"/>
          </a:xfrm>
          <a:prstGeom prst="donut">
            <a:avLst>
              <a:gd fmla="val 1461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91"/>
          <p:cNvSpPr/>
          <p:nvPr/>
        </p:nvSpPr>
        <p:spPr>
          <a:xfrm>
            <a:off x="7646325" y="-983550"/>
            <a:ext cx="2265600" cy="226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1"/>
          <p:cNvSpPr/>
          <p:nvPr/>
        </p:nvSpPr>
        <p:spPr>
          <a:xfrm>
            <a:off x="7695175" y="539500"/>
            <a:ext cx="735600" cy="7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28" name="Google Shape;628;p9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29" name="Google Shape;629;p92"/>
          <p:cNvSpPr/>
          <p:nvPr/>
        </p:nvSpPr>
        <p:spPr>
          <a:xfrm>
            <a:off x="8567750" y="3726050"/>
            <a:ext cx="690300" cy="69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2"/>
          <p:cNvSpPr/>
          <p:nvPr/>
        </p:nvSpPr>
        <p:spPr>
          <a:xfrm>
            <a:off x="8567750" y="2877700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92"/>
          <p:cNvSpPr/>
          <p:nvPr/>
        </p:nvSpPr>
        <p:spPr>
          <a:xfrm>
            <a:off x="-170275" y="96325"/>
            <a:ext cx="690300" cy="69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92"/>
          <p:cNvSpPr/>
          <p:nvPr/>
        </p:nvSpPr>
        <p:spPr>
          <a:xfrm>
            <a:off x="149700" y="538625"/>
            <a:ext cx="385500" cy="38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5" name="Google Shape;635;p93"/>
          <p:cNvSpPr txBox="1"/>
          <p:nvPr>
            <p:ph idx="1" type="subTitle"/>
          </p:nvPr>
        </p:nvSpPr>
        <p:spPr>
          <a:xfrm>
            <a:off x="713225" y="350647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93"/>
          <p:cNvSpPr txBox="1"/>
          <p:nvPr>
            <p:ph idx="2" type="subTitle"/>
          </p:nvPr>
        </p:nvSpPr>
        <p:spPr>
          <a:xfrm>
            <a:off x="713227" y="1875784"/>
            <a:ext cx="385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93"/>
          <p:cNvSpPr txBox="1"/>
          <p:nvPr>
            <p:ph idx="3" type="subTitle"/>
          </p:nvPr>
        </p:nvSpPr>
        <p:spPr>
          <a:xfrm>
            <a:off x="713227" y="149480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93"/>
          <p:cNvSpPr txBox="1"/>
          <p:nvPr>
            <p:ph idx="4" type="subTitle"/>
          </p:nvPr>
        </p:nvSpPr>
        <p:spPr>
          <a:xfrm>
            <a:off x="713227" y="3125490"/>
            <a:ext cx="3858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93"/>
          <p:cNvSpPr/>
          <p:nvPr>
            <p:ph idx="5" type="pic"/>
          </p:nvPr>
        </p:nvSpPr>
        <p:spPr>
          <a:xfrm>
            <a:off x="4750250" y="540975"/>
            <a:ext cx="3680400" cy="19659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93"/>
          <p:cNvSpPr/>
          <p:nvPr/>
        </p:nvSpPr>
        <p:spPr>
          <a:xfrm>
            <a:off x="8793075" y="312550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93"/>
          <p:cNvSpPr/>
          <p:nvPr/>
        </p:nvSpPr>
        <p:spPr>
          <a:xfrm>
            <a:off x="8793075" y="3902225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3"/>
          <p:cNvSpPr/>
          <p:nvPr/>
        </p:nvSpPr>
        <p:spPr>
          <a:xfrm>
            <a:off x="8793075" y="4678950"/>
            <a:ext cx="606300" cy="6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3"/>
          <p:cNvSpPr/>
          <p:nvPr/>
        </p:nvSpPr>
        <p:spPr>
          <a:xfrm>
            <a:off x="0" y="205500"/>
            <a:ext cx="606300" cy="6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93"/>
          <p:cNvSpPr/>
          <p:nvPr/>
        </p:nvSpPr>
        <p:spPr>
          <a:xfrm>
            <a:off x="-376500" y="811800"/>
            <a:ext cx="606300" cy="606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93"/>
          <p:cNvSpPr/>
          <p:nvPr>
            <p:ph idx="6" type="pic"/>
          </p:nvPr>
        </p:nvSpPr>
        <p:spPr>
          <a:xfrm>
            <a:off x="4750250" y="2637975"/>
            <a:ext cx="3680400" cy="1965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Unbounded Light"/>
              <a:buNone/>
              <a:defRPr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48" name="Google Shape;648;p94"/>
          <p:cNvSpPr/>
          <p:nvPr/>
        </p:nvSpPr>
        <p:spPr>
          <a:xfrm>
            <a:off x="-823675" y="-533600"/>
            <a:ext cx="1645800" cy="1645800"/>
          </a:xfrm>
          <a:prstGeom prst="donut">
            <a:avLst>
              <a:gd fmla="val 1644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94"/>
          <p:cNvSpPr/>
          <p:nvPr/>
        </p:nvSpPr>
        <p:spPr>
          <a:xfrm>
            <a:off x="8424000" y="3812400"/>
            <a:ext cx="1645800" cy="1645800"/>
          </a:xfrm>
          <a:prstGeom prst="donut">
            <a:avLst>
              <a:gd fmla="val 164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94"/>
          <p:cNvSpPr/>
          <p:nvPr/>
        </p:nvSpPr>
        <p:spPr>
          <a:xfrm>
            <a:off x="86525" y="583950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94"/>
          <p:cNvSpPr/>
          <p:nvPr/>
        </p:nvSpPr>
        <p:spPr>
          <a:xfrm>
            <a:off x="8235700" y="4290650"/>
            <a:ext cx="626700" cy="62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5"/>
          <p:cNvSpPr txBox="1"/>
          <p:nvPr>
            <p:ph type="title"/>
          </p:nvPr>
        </p:nvSpPr>
        <p:spPr>
          <a:xfrm>
            <a:off x="1393175" y="1511663"/>
            <a:ext cx="30861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54" name="Google Shape;654;p95"/>
          <p:cNvSpPr txBox="1"/>
          <p:nvPr>
            <p:ph idx="1" type="subTitle"/>
          </p:nvPr>
        </p:nvSpPr>
        <p:spPr>
          <a:xfrm>
            <a:off x="4670875" y="2750275"/>
            <a:ext cx="3759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5" name="Google Shape;655;p95"/>
          <p:cNvSpPr/>
          <p:nvPr>
            <p:ph idx="2" type="pic"/>
          </p:nvPr>
        </p:nvSpPr>
        <p:spPr>
          <a:xfrm>
            <a:off x="4773175" y="539500"/>
            <a:ext cx="3657600" cy="20322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95"/>
          <p:cNvSpPr/>
          <p:nvPr>
            <p:ph idx="3" type="pic"/>
          </p:nvPr>
        </p:nvSpPr>
        <p:spPr>
          <a:xfrm>
            <a:off x="713225" y="2571750"/>
            <a:ext cx="3657600" cy="20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61" name="Google Shape;661;p9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9"/>
          <p:cNvSpPr txBox="1"/>
          <p:nvPr>
            <p:ph hasCustomPrompt="1" type="title"/>
          </p:nvPr>
        </p:nvSpPr>
        <p:spPr>
          <a:xfrm>
            <a:off x="4572000" y="1794450"/>
            <a:ext cx="3858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6" name="Google Shape;666;p99"/>
          <p:cNvSpPr txBox="1"/>
          <p:nvPr>
            <p:ph idx="1" type="subTitle"/>
          </p:nvPr>
        </p:nvSpPr>
        <p:spPr>
          <a:xfrm>
            <a:off x="5326800" y="2708850"/>
            <a:ext cx="234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7" name="Google Shape;667;p99"/>
          <p:cNvSpPr/>
          <p:nvPr>
            <p:ph idx="2" type="pic"/>
          </p:nvPr>
        </p:nvSpPr>
        <p:spPr>
          <a:xfrm>
            <a:off x="709250" y="541975"/>
            <a:ext cx="3862800" cy="40620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99"/>
          <p:cNvSpPr/>
          <p:nvPr/>
        </p:nvSpPr>
        <p:spPr>
          <a:xfrm>
            <a:off x="295625" y="4266650"/>
            <a:ext cx="640200" cy="6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99"/>
          <p:cNvSpPr/>
          <p:nvPr/>
        </p:nvSpPr>
        <p:spPr>
          <a:xfrm>
            <a:off x="295625" y="3507550"/>
            <a:ext cx="640200" cy="64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99"/>
          <p:cNvSpPr/>
          <p:nvPr/>
        </p:nvSpPr>
        <p:spPr>
          <a:xfrm>
            <a:off x="295625" y="2748450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99"/>
          <p:cNvSpPr/>
          <p:nvPr/>
        </p:nvSpPr>
        <p:spPr>
          <a:xfrm>
            <a:off x="7048650" y="3632875"/>
            <a:ext cx="3437100" cy="3437100"/>
          </a:xfrm>
          <a:prstGeom prst="donut">
            <a:avLst>
              <a:gd fmla="val 1454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1"/>
          <p:cNvSpPr txBox="1"/>
          <p:nvPr>
            <p:ph type="title"/>
          </p:nvPr>
        </p:nvSpPr>
        <p:spPr>
          <a:xfrm>
            <a:off x="3218575" y="539500"/>
            <a:ext cx="5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75" name="Google Shape;675;p101"/>
          <p:cNvSpPr txBox="1"/>
          <p:nvPr>
            <p:ph hasCustomPrompt="1" idx="2" type="title"/>
          </p:nvPr>
        </p:nvSpPr>
        <p:spPr>
          <a:xfrm>
            <a:off x="3351427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01"/>
          <p:cNvSpPr txBox="1"/>
          <p:nvPr>
            <p:ph hasCustomPrompt="1" idx="3" type="title"/>
          </p:nvPr>
        </p:nvSpPr>
        <p:spPr>
          <a:xfrm>
            <a:off x="3351427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01"/>
          <p:cNvSpPr txBox="1"/>
          <p:nvPr>
            <p:ph hasCustomPrompt="1" idx="4" type="title"/>
          </p:nvPr>
        </p:nvSpPr>
        <p:spPr>
          <a:xfrm>
            <a:off x="6050702" y="1673808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01"/>
          <p:cNvSpPr txBox="1"/>
          <p:nvPr>
            <p:ph hasCustomPrompt="1" idx="5" type="title"/>
          </p:nvPr>
        </p:nvSpPr>
        <p:spPr>
          <a:xfrm>
            <a:off x="6050702" y="3259616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9" name="Google Shape;679;p101"/>
          <p:cNvSpPr txBox="1"/>
          <p:nvPr>
            <p:ph idx="1" type="subTitle"/>
          </p:nvPr>
        </p:nvSpPr>
        <p:spPr>
          <a:xfrm>
            <a:off x="3351425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0" name="Google Shape;680;p101"/>
          <p:cNvSpPr txBox="1"/>
          <p:nvPr>
            <p:ph idx="6" type="subTitle"/>
          </p:nvPr>
        </p:nvSpPr>
        <p:spPr>
          <a:xfrm>
            <a:off x="6050700" y="2273800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101"/>
          <p:cNvSpPr txBox="1"/>
          <p:nvPr>
            <p:ph idx="7" type="subTitle"/>
          </p:nvPr>
        </p:nvSpPr>
        <p:spPr>
          <a:xfrm>
            <a:off x="3351425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2" name="Google Shape;682;p101"/>
          <p:cNvSpPr txBox="1"/>
          <p:nvPr>
            <p:ph idx="8" type="subTitle"/>
          </p:nvPr>
        </p:nvSpPr>
        <p:spPr>
          <a:xfrm>
            <a:off x="6050700" y="3859625"/>
            <a:ext cx="164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3" name="Google Shape;683;p101"/>
          <p:cNvSpPr/>
          <p:nvPr>
            <p:ph idx="9" type="pic"/>
          </p:nvPr>
        </p:nvSpPr>
        <p:spPr>
          <a:xfrm>
            <a:off x="713225" y="539500"/>
            <a:ext cx="2415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101"/>
          <p:cNvSpPr/>
          <p:nvPr/>
        </p:nvSpPr>
        <p:spPr>
          <a:xfrm>
            <a:off x="8716525" y="201100"/>
            <a:ext cx="1174200" cy="117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2"/>
          <p:cNvSpPr/>
          <p:nvPr/>
        </p:nvSpPr>
        <p:spPr>
          <a:xfrm>
            <a:off x="7381625" y="2366150"/>
            <a:ext cx="4268400" cy="4268400"/>
          </a:xfrm>
          <a:prstGeom prst="donut">
            <a:avLst>
              <a:gd fmla="val 156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02"/>
          <p:cNvSpPr txBox="1"/>
          <p:nvPr>
            <p:ph type="title"/>
          </p:nvPr>
        </p:nvSpPr>
        <p:spPr>
          <a:xfrm>
            <a:off x="713225" y="4072100"/>
            <a:ext cx="438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8" name="Google Shape;688;p102"/>
          <p:cNvSpPr txBox="1"/>
          <p:nvPr>
            <p:ph idx="1" type="subTitle"/>
          </p:nvPr>
        </p:nvSpPr>
        <p:spPr>
          <a:xfrm>
            <a:off x="713225" y="2245100"/>
            <a:ext cx="43890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9" name="Google Shape;689;p102"/>
          <p:cNvSpPr/>
          <p:nvPr>
            <p:ph idx="2" type="pic"/>
          </p:nvPr>
        </p:nvSpPr>
        <p:spPr>
          <a:xfrm>
            <a:off x="5260075" y="539500"/>
            <a:ext cx="31707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102"/>
          <p:cNvSpPr/>
          <p:nvPr/>
        </p:nvSpPr>
        <p:spPr>
          <a:xfrm>
            <a:off x="269175" y="212150"/>
            <a:ext cx="607200" cy="6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02"/>
          <p:cNvSpPr/>
          <p:nvPr/>
        </p:nvSpPr>
        <p:spPr>
          <a:xfrm>
            <a:off x="-252125" y="4376325"/>
            <a:ext cx="607200" cy="60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3"/>
          <p:cNvSpPr txBox="1"/>
          <p:nvPr>
            <p:ph type="title"/>
          </p:nvPr>
        </p:nvSpPr>
        <p:spPr>
          <a:xfrm>
            <a:off x="3640799" y="2645450"/>
            <a:ext cx="2968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94" name="Google Shape;694;p103"/>
          <p:cNvSpPr txBox="1"/>
          <p:nvPr>
            <p:ph idx="1" type="subTitle"/>
          </p:nvPr>
        </p:nvSpPr>
        <p:spPr>
          <a:xfrm>
            <a:off x="3640949" y="3559850"/>
            <a:ext cx="296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97" name="Google Shape;697;p104"/>
          <p:cNvSpPr txBox="1"/>
          <p:nvPr>
            <p:ph idx="1" type="body"/>
          </p:nvPr>
        </p:nvSpPr>
        <p:spPr>
          <a:xfrm>
            <a:off x="720000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8" name="Google Shape;698;p104"/>
          <p:cNvSpPr txBox="1"/>
          <p:nvPr>
            <p:ph idx="2" type="body"/>
          </p:nvPr>
        </p:nvSpPr>
        <p:spPr>
          <a:xfrm>
            <a:off x="4720795" y="1112200"/>
            <a:ext cx="3703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9" name="Google Shape;699;p104"/>
          <p:cNvSpPr/>
          <p:nvPr/>
        </p:nvSpPr>
        <p:spPr>
          <a:xfrm>
            <a:off x="-97525" y="4675123"/>
            <a:ext cx="1708800" cy="1708800"/>
          </a:xfrm>
          <a:prstGeom prst="donut">
            <a:avLst>
              <a:gd fmla="val 1267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04"/>
          <p:cNvSpPr/>
          <p:nvPr/>
        </p:nvSpPr>
        <p:spPr>
          <a:xfrm>
            <a:off x="1025975" y="4675123"/>
            <a:ext cx="1708800" cy="1708800"/>
          </a:xfrm>
          <a:prstGeom prst="donut">
            <a:avLst>
              <a:gd fmla="val 126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04"/>
          <p:cNvSpPr/>
          <p:nvPr/>
        </p:nvSpPr>
        <p:spPr>
          <a:xfrm>
            <a:off x="794975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4"/>
          <p:cNvSpPr/>
          <p:nvPr/>
        </p:nvSpPr>
        <p:spPr>
          <a:xfrm>
            <a:off x="8513300" y="42400"/>
            <a:ext cx="454500" cy="45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04"/>
          <p:cNvSpPr/>
          <p:nvPr/>
        </p:nvSpPr>
        <p:spPr>
          <a:xfrm>
            <a:off x="7386200" y="42400"/>
            <a:ext cx="454500" cy="45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4.xml"/><Relationship Id="rId22" Type="http://schemas.openxmlformats.org/officeDocument/2006/relationships/slideLayout" Target="../slideLayouts/slideLayout226.xml"/><Relationship Id="rId21" Type="http://schemas.openxmlformats.org/officeDocument/2006/relationships/slideLayout" Target="../slideLayouts/slideLayout225.xml"/><Relationship Id="rId24" Type="http://schemas.openxmlformats.org/officeDocument/2006/relationships/slideLayout" Target="../slideLayouts/slideLayout228.xml"/><Relationship Id="rId23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25" Type="http://schemas.openxmlformats.org/officeDocument/2006/relationships/theme" Target="../theme/theme7.xml"/><Relationship Id="rId5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6.xml"/><Relationship Id="rId15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0.xml"/><Relationship Id="rId19" Type="http://schemas.openxmlformats.org/officeDocument/2006/relationships/slideLayout" Target="../slideLayouts/slideLayout223.xml"/><Relationship Id="rId18" Type="http://schemas.openxmlformats.org/officeDocument/2006/relationships/slideLayout" Target="../slideLayouts/slideLayout222.xml"/></Relationships>
</file>

<file path=ppt/slideMasters/_rels/slideMaster1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8.xml"/><Relationship Id="rId22" Type="http://schemas.openxmlformats.org/officeDocument/2006/relationships/slideLayout" Target="../slideLayouts/slideLayout250.xml"/><Relationship Id="rId21" Type="http://schemas.openxmlformats.org/officeDocument/2006/relationships/slideLayout" Target="../slideLayouts/slideLayout249.xml"/><Relationship Id="rId24" Type="http://schemas.openxmlformats.org/officeDocument/2006/relationships/slideLayout" Target="../slideLayouts/slideLayout252.xml"/><Relationship Id="rId23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25" Type="http://schemas.openxmlformats.org/officeDocument/2006/relationships/theme" Target="../theme/theme8.xml"/><Relationship Id="rId5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5.xml"/><Relationship Id="rId8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43.xml"/><Relationship Id="rId14" Type="http://schemas.openxmlformats.org/officeDocument/2006/relationships/slideLayout" Target="../slideLayouts/slideLayout242.xml"/><Relationship Id="rId17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44.xml"/><Relationship Id="rId19" Type="http://schemas.openxmlformats.org/officeDocument/2006/relationships/slideLayout" Target="../slideLayouts/slideLayout247.xml"/><Relationship Id="rId18" Type="http://schemas.openxmlformats.org/officeDocument/2006/relationships/slideLayout" Target="../slideLayouts/slideLayout246.xml"/></Relationships>
</file>

<file path=ppt/slideMasters/_rels/slideMaster1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2.xml"/><Relationship Id="rId22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73.xml"/><Relationship Id="rId24" Type="http://schemas.openxmlformats.org/officeDocument/2006/relationships/slideLayout" Target="../slideLayouts/slideLayout276.xml"/><Relationship Id="rId23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59.xml"/><Relationship Id="rId8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5.xml"/><Relationship Id="rId12" Type="http://schemas.openxmlformats.org/officeDocument/2006/relationships/slideLayout" Target="../slideLayouts/slideLayout264.xml"/><Relationship Id="rId15" Type="http://schemas.openxmlformats.org/officeDocument/2006/relationships/slideLayout" Target="../slideLayouts/slideLayout267.xml"/><Relationship Id="rId14" Type="http://schemas.openxmlformats.org/officeDocument/2006/relationships/slideLayout" Target="../slideLayouts/slideLayout266.xml"/><Relationship Id="rId17" Type="http://schemas.openxmlformats.org/officeDocument/2006/relationships/slideLayout" Target="../slideLayouts/slideLayout269.xml"/><Relationship Id="rId16" Type="http://schemas.openxmlformats.org/officeDocument/2006/relationships/slideLayout" Target="../slideLayouts/slideLayout268.xml"/><Relationship Id="rId19" Type="http://schemas.openxmlformats.org/officeDocument/2006/relationships/slideLayout" Target="../slideLayouts/slideLayout271.xml"/><Relationship Id="rId18" Type="http://schemas.openxmlformats.org/officeDocument/2006/relationships/slideLayout" Target="../slideLayouts/slideLayout270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5" Type="http://schemas.openxmlformats.org/officeDocument/2006/relationships/theme" Target="../theme/theme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78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5.xml"/><Relationship Id="rId24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25" Type="http://schemas.openxmlformats.org/officeDocument/2006/relationships/theme" Target="../theme/theme11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8.xml"/><Relationship Id="rId22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25" Type="http://schemas.openxmlformats.org/officeDocument/2006/relationships/theme" Target="../theme/theme13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26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2.xml"/><Relationship Id="rId22" Type="http://schemas.openxmlformats.org/officeDocument/2006/relationships/slideLayout" Target="../slideLayouts/slideLayout154.xml"/><Relationship Id="rId21" Type="http://schemas.openxmlformats.org/officeDocument/2006/relationships/slideLayout" Target="../slideLayouts/slideLayout153.xml"/><Relationship Id="rId24" Type="http://schemas.openxmlformats.org/officeDocument/2006/relationships/slideLayout" Target="../slideLayouts/slideLayout156.xml"/><Relationship Id="rId23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25" Type="http://schemas.openxmlformats.org/officeDocument/2006/relationships/theme" Target="../theme/theme5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48.xml"/><Relationship Id="rId19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0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6.xml"/><Relationship Id="rId22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25" Type="http://schemas.openxmlformats.org/officeDocument/2006/relationships/theme" Target="../theme/theme1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5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74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0.xml"/><Relationship Id="rId22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201.xml"/><Relationship Id="rId24" Type="http://schemas.openxmlformats.org/officeDocument/2006/relationships/slideLayout" Target="../slideLayouts/slideLayout204.xml"/><Relationship Id="rId23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25" Type="http://schemas.openxmlformats.org/officeDocument/2006/relationships/theme" Target="../theme/theme6.xml"/><Relationship Id="rId5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2.xml"/><Relationship Id="rId15" Type="http://schemas.openxmlformats.org/officeDocument/2006/relationships/slideLayout" Target="../slideLayouts/slideLayout195.xml"/><Relationship Id="rId14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196.xml"/><Relationship Id="rId19" Type="http://schemas.openxmlformats.org/officeDocument/2006/relationships/slideLayout" Target="../slideLayouts/slideLayout199.xml"/><Relationship Id="rId18" Type="http://schemas.openxmlformats.org/officeDocument/2006/relationships/slideLayout" Target="../slideLayouts/slideLayout1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1531" name="Google Shape;1531;p2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  <p:sldLayoutId id="2147483875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1715" name="Google Shape;1715;p23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899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6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1899" name="Google Shape;1899;p26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611" name="Google Shape;611;p8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795" name="Google Shape;795;p1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979" name="Google Shape;979;p13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6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1163" name="Google Shape;1163;p16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8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bounded Light"/>
              <a:buNone/>
              <a:defRPr sz="2600">
                <a:solidFill>
                  <a:schemeClr val="dk1"/>
                </a:solidFill>
                <a:latin typeface="Unbounded Light"/>
                <a:ea typeface="Unbounded Light"/>
                <a:cs typeface="Unbounded Light"/>
                <a:sym typeface="Unbounded Light"/>
              </a:defRPr>
            </a:lvl9pPr>
          </a:lstStyle>
          <a:p/>
        </p:txBody>
      </p:sp>
      <p:sp>
        <p:nvSpPr>
          <p:cNvPr id="1347" name="Google Shape;1347;p18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</p:sldLayoutIdLst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89"/>
          <p:cNvSpPr/>
          <p:nvPr/>
        </p:nvSpPr>
        <p:spPr>
          <a:xfrm>
            <a:off x="7941750" y="3046625"/>
            <a:ext cx="870300" cy="87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289"/>
          <p:cNvSpPr/>
          <p:nvPr/>
        </p:nvSpPr>
        <p:spPr>
          <a:xfrm>
            <a:off x="202125" y="-187200"/>
            <a:ext cx="2042100" cy="20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289"/>
          <p:cNvSpPr txBox="1"/>
          <p:nvPr>
            <p:ph type="ctrTitle"/>
          </p:nvPr>
        </p:nvSpPr>
        <p:spPr>
          <a:xfrm>
            <a:off x="713225" y="3325275"/>
            <a:ext cx="77178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EEECS Pathfinder</a:t>
            </a:r>
            <a:endParaRPr/>
          </a:p>
        </p:txBody>
      </p:sp>
      <p:sp>
        <p:nvSpPr>
          <p:cNvPr id="2088" name="Google Shape;2088;p289"/>
          <p:cNvSpPr txBox="1"/>
          <p:nvPr>
            <p:ph idx="1" type="subTitle"/>
          </p:nvPr>
        </p:nvSpPr>
        <p:spPr>
          <a:xfrm>
            <a:off x="6024175" y="539500"/>
            <a:ext cx="2406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</a:t>
            </a:r>
            <a:r>
              <a:rPr lang="en-GB" sz="1800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rPr>
              <a:t>$GitSomeCache</a:t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298"/>
          <p:cNvSpPr txBox="1"/>
          <p:nvPr>
            <p:ph type="title"/>
          </p:nvPr>
        </p:nvSpPr>
        <p:spPr>
          <a:xfrm>
            <a:off x="532825" y="1868850"/>
            <a:ext cx="4558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Sequence </a:t>
            </a:r>
            <a:r>
              <a:rPr lang="en-GB"/>
              <a:t>Diagrams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99"/>
          <p:cNvSpPr txBox="1"/>
          <p:nvPr>
            <p:ph type="title"/>
          </p:nvPr>
        </p:nvSpPr>
        <p:spPr>
          <a:xfrm>
            <a:off x="144825" y="2297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LOGIN</a:t>
            </a:r>
            <a:endParaRPr/>
          </a:p>
        </p:txBody>
      </p:sp>
      <p:pic>
        <p:nvPicPr>
          <p:cNvPr id="2160" name="Google Shape;2160;p299"/>
          <p:cNvPicPr preferRelativeResize="0"/>
          <p:nvPr/>
        </p:nvPicPr>
        <p:blipFill rotWithShape="1">
          <a:blip r:embed="rId3">
            <a:alphaModFix/>
          </a:blip>
          <a:srcRect b="13486" l="8478" r="11534" t="14508"/>
          <a:stretch/>
        </p:blipFill>
        <p:spPr>
          <a:xfrm>
            <a:off x="1749900" y="802500"/>
            <a:ext cx="6054673" cy="421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00"/>
          <p:cNvSpPr txBox="1"/>
          <p:nvPr>
            <p:ph type="title"/>
          </p:nvPr>
        </p:nvSpPr>
        <p:spPr>
          <a:xfrm>
            <a:off x="144825" y="2297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COURSE STATS</a:t>
            </a:r>
            <a:endParaRPr/>
          </a:p>
        </p:txBody>
      </p:sp>
      <p:pic>
        <p:nvPicPr>
          <p:cNvPr id="2166" name="Google Shape;2166;p300"/>
          <p:cNvPicPr preferRelativeResize="0"/>
          <p:nvPr/>
        </p:nvPicPr>
        <p:blipFill rotWithShape="1">
          <a:blip r:embed="rId3">
            <a:alphaModFix/>
          </a:blip>
          <a:srcRect b="10791" l="10037" r="11666" t="14218"/>
          <a:stretch/>
        </p:blipFill>
        <p:spPr>
          <a:xfrm>
            <a:off x="2048525" y="802500"/>
            <a:ext cx="5627701" cy="41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01"/>
          <p:cNvSpPr txBox="1"/>
          <p:nvPr>
            <p:ph type="title"/>
          </p:nvPr>
        </p:nvSpPr>
        <p:spPr>
          <a:xfrm>
            <a:off x="144825" y="2297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MODULE RECOMMENDATIONS </a:t>
            </a:r>
            <a:endParaRPr/>
          </a:p>
        </p:txBody>
      </p:sp>
      <p:pic>
        <p:nvPicPr>
          <p:cNvPr id="2172" name="Google Shape;2172;p301"/>
          <p:cNvPicPr preferRelativeResize="0"/>
          <p:nvPr/>
        </p:nvPicPr>
        <p:blipFill rotWithShape="1">
          <a:blip r:embed="rId3">
            <a:alphaModFix/>
          </a:blip>
          <a:srcRect b="13738" l="16557" r="11172" t="13380"/>
          <a:stretch/>
        </p:blipFill>
        <p:spPr>
          <a:xfrm>
            <a:off x="1595025" y="802500"/>
            <a:ext cx="5523148" cy="43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02"/>
          <p:cNvSpPr txBox="1"/>
          <p:nvPr>
            <p:ph type="title"/>
          </p:nvPr>
        </p:nvSpPr>
        <p:spPr>
          <a:xfrm>
            <a:off x="144825" y="2297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ACADEMIC INFORMATION AND CAREER PATH </a:t>
            </a:r>
            <a:r>
              <a:rPr lang="en-GB"/>
              <a:t>RECOMMENDATION</a:t>
            </a:r>
            <a:endParaRPr/>
          </a:p>
        </p:txBody>
      </p:sp>
      <p:pic>
        <p:nvPicPr>
          <p:cNvPr id="2178" name="Google Shape;2178;p302"/>
          <p:cNvPicPr preferRelativeResize="0"/>
          <p:nvPr/>
        </p:nvPicPr>
        <p:blipFill rotWithShape="1">
          <a:blip r:embed="rId3">
            <a:alphaModFix/>
          </a:blip>
          <a:srcRect b="1640" l="9636" r="10061" t="5154"/>
          <a:stretch/>
        </p:blipFill>
        <p:spPr>
          <a:xfrm>
            <a:off x="195150" y="1247308"/>
            <a:ext cx="4376852" cy="375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2179;p302"/>
          <p:cNvPicPr preferRelativeResize="0"/>
          <p:nvPr/>
        </p:nvPicPr>
        <p:blipFill rotWithShape="1">
          <a:blip r:embed="rId4">
            <a:alphaModFix/>
          </a:blip>
          <a:srcRect b="12683" l="17686" r="10854" t="4418"/>
          <a:stretch/>
        </p:blipFill>
        <p:spPr>
          <a:xfrm>
            <a:off x="4847050" y="1247300"/>
            <a:ext cx="4020399" cy="360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p302"/>
          <p:cNvSpPr/>
          <p:nvPr/>
        </p:nvSpPr>
        <p:spPr>
          <a:xfrm>
            <a:off x="1909225" y="1377350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02"/>
          <p:cNvSpPr/>
          <p:nvPr/>
        </p:nvSpPr>
        <p:spPr>
          <a:xfrm>
            <a:off x="6257050" y="1431675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03"/>
          <p:cNvSpPr txBox="1"/>
          <p:nvPr>
            <p:ph type="title"/>
          </p:nvPr>
        </p:nvSpPr>
        <p:spPr>
          <a:xfrm>
            <a:off x="144825" y="2297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ADMIN: ANY TABLE</a:t>
            </a:r>
            <a:endParaRPr/>
          </a:p>
        </p:txBody>
      </p:sp>
      <p:sp>
        <p:nvSpPr>
          <p:cNvPr id="2187" name="Google Shape;2187;p303"/>
          <p:cNvSpPr/>
          <p:nvPr/>
        </p:nvSpPr>
        <p:spPr>
          <a:xfrm>
            <a:off x="5777550" y="974150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8" name="Google Shape;2188;p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450" y="396375"/>
            <a:ext cx="4904105" cy="45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9" name="Google Shape;2189;p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0" y="802500"/>
            <a:ext cx="4012525" cy="425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Google Shape;2190;p303"/>
          <p:cNvSpPr txBox="1"/>
          <p:nvPr/>
        </p:nvSpPr>
        <p:spPr>
          <a:xfrm>
            <a:off x="1718650" y="1343625"/>
            <a:ext cx="75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Archivo"/>
                <a:ea typeface="Archivo"/>
                <a:cs typeface="Archivo"/>
                <a:sym typeface="Archivo"/>
              </a:rPr>
              <a:t>Command Line:</a:t>
            </a:r>
            <a:endParaRPr sz="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91" name="Google Shape;2191;p303"/>
          <p:cNvSpPr txBox="1"/>
          <p:nvPr/>
        </p:nvSpPr>
        <p:spPr>
          <a:xfrm>
            <a:off x="6554825" y="1143100"/>
            <a:ext cx="75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Archivo"/>
                <a:ea typeface="Archivo"/>
                <a:cs typeface="Archivo"/>
                <a:sym typeface="Archivo"/>
              </a:rPr>
              <a:t>Command Line:</a:t>
            </a:r>
            <a:endParaRPr sz="6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04"/>
          <p:cNvSpPr txBox="1"/>
          <p:nvPr>
            <p:ph type="title"/>
          </p:nvPr>
        </p:nvSpPr>
        <p:spPr>
          <a:xfrm>
            <a:off x="399225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pic>
        <p:nvPicPr>
          <p:cNvPr id="2197" name="Google Shape;2197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100" y="539500"/>
            <a:ext cx="5824276" cy="4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p304"/>
          <p:cNvSpPr/>
          <p:nvPr/>
        </p:nvSpPr>
        <p:spPr>
          <a:xfrm>
            <a:off x="5581575" y="919675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30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CLASS DIAGRAM (ORM)</a:t>
            </a:r>
            <a:endParaRPr/>
          </a:p>
        </p:txBody>
      </p:sp>
      <p:pic>
        <p:nvPicPr>
          <p:cNvPr id="2204" name="Google Shape;2204;p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5" y="1330200"/>
            <a:ext cx="8850624" cy="3342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30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210" name="Google Shape;2210;p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75" y="1112200"/>
            <a:ext cx="5643700" cy="3898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07"/>
          <p:cNvSpPr/>
          <p:nvPr/>
        </p:nvSpPr>
        <p:spPr>
          <a:xfrm>
            <a:off x="139775" y="124525"/>
            <a:ext cx="2042100" cy="20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07"/>
          <p:cNvSpPr/>
          <p:nvPr/>
        </p:nvSpPr>
        <p:spPr>
          <a:xfrm>
            <a:off x="4252925" y="2055425"/>
            <a:ext cx="870300" cy="87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07"/>
          <p:cNvSpPr txBox="1"/>
          <p:nvPr>
            <p:ph type="title"/>
          </p:nvPr>
        </p:nvSpPr>
        <p:spPr>
          <a:xfrm>
            <a:off x="3728100" y="28918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29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ANALYSIS</a:t>
            </a:r>
            <a:endParaRPr/>
          </a:p>
        </p:txBody>
      </p:sp>
      <p:sp>
        <p:nvSpPr>
          <p:cNvPr id="2094" name="Google Shape;2094;p290"/>
          <p:cNvSpPr txBox="1"/>
          <p:nvPr>
            <p:ph idx="2" type="body"/>
          </p:nvPr>
        </p:nvSpPr>
        <p:spPr>
          <a:xfrm>
            <a:off x="544230" y="1112200"/>
            <a:ext cx="7879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41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- Students studying EEECS courses at Queen’s are unsure of what modules to choose and what career path they want to pursue.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41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it’s currently addressed - Students have to sort through a long document at the start of the year which contains all modules of EEECS for all years &amp; courses. This makes it very hard to find what modules you want to do and the prerequisites for it.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41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Why the problem is important - It directly affects EEECS students and their future adult working life. This chatbot will help them in making sure they pick the right modules for their career path. 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41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 - EEECS Pathfinder will be able to help students choose their modules based on previous module choices, grades, interests and career path.</a:t>
            </a:r>
            <a:endParaRPr sz="1500"/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308"/>
          <p:cNvSpPr/>
          <p:nvPr/>
        </p:nvSpPr>
        <p:spPr>
          <a:xfrm>
            <a:off x="3580900" y="242850"/>
            <a:ext cx="3293400" cy="32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08"/>
          <p:cNvSpPr txBox="1"/>
          <p:nvPr>
            <p:ph type="title"/>
          </p:nvPr>
        </p:nvSpPr>
        <p:spPr>
          <a:xfrm>
            <a:off x="144225" y="2130450"/>
            <a:ext cx="3512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Q&amp;A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9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sp>
        <p:nvSpPr>
          <p:cNvPr id="2100" name="Google Shape;2100;p291"/>
          <p:cNvSpPr/>
          <p:nvPr/>
        </p:nvSpPr>
        <p:spPr>
          <a:xfrm>
            <a:off x="332868" y="1331773"/>
            <a:ext cx="8591400" cy="30591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505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1" name="Google Shape;2101;p291"/>
          <p:cNvPicPr preferRelativeResize="0"/>
          <p:nvPr/>
        </p:nvPicPr>
        <p:blipFill rotWithShape="1">
          <a:blip r:embed="rId3">
            <a:alphaModFix/>
          </a:blip>
          <a:srcRect b="0" l="-3678" r="6610" t="0"/>
          <a:stretch/>
        </p:blipFill>
        <p:spPr>
          <a:xfrm>
            <a:off x="-318550" y="1395673"/>
            <a:ext cx="9244625" cy="3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292"/>
          <p:cNvSpPr txBox="1"/>
          <p:nvPr>
            <p:ph idx="1" type="body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Unbounded Light"/>
              <a:ea typeface="Unbounded Light"/>
              <a:cs typeface="Unbounded Light"/>
              <a:sym typeface="Unbound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 - Jira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 - Python 3.7.9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Control - GitHub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Design - Docker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84C22"/>
              </a:buClr>
              <a:buSzPts val="1900"/>
              <a:buFont typeface="Noto Sans Symbols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Chatbot technology - ChatterBot, spaCy </a:t>
            </a:r>
            <a:endParaRPr sz="19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(language model for chatterbot)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84C22"/>
              </a:buClr>
              <a:buSzPts val="1900"/>
              <a:buFont typeface="Noto Sans Symbols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- SQLite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 - Django </a:t>
            </a:r>
            <a:endParaRPr sz="1900"/>
          </a:p>
        </p:txBody>
      </p:sp>
      <p:sp>
        <p:nvSpPr>
          <p:cNvPr id="2107" name="Google Shape;2107;p29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CHOICES</a:t>
            </a:r>
            <a:endParaRPr/>
          </a:p>
        </p:txBody>
      </p:sp>
      <p:pic>
        <p:nvPicPr>
          <p:cNvPr id="2108" name="Google Shape;210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513" y="3358965"/>
            <a:ext cx="1131250" cy="11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400" y="733747"/>
            <a:ext cx="944787" cy="10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751" y="1527425"/>
            <a:ext cx="944775" cy="9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600" y="2571752"/>
            <a:ext cx="944776" cy="80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2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8744" y="5376950"/>
            <a:ext cx="1696830" cy="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29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</a:t>
            </a:r>
            <a:r>
              <a:rPr lang="en-GB"/>
              <a:t>ARCHITECTURE</a:t>
            </a:r>
            <a:endParaRPr/>
          </a:p>
        </p:txBody>
      </p:sp>
      <p:pic>
        <p:nvPicPr>
          <p:cNvPr id="2118" name="Google Shape;2118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75" y="1624050"/>
            <a:ext cx="4929125" cy="31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293"/>
          <p:cNvSpPr txBox="1"/>
          <p:nvPr/>
        </p:nvSpPr>
        <p:spPr>
          <a:xfrm>
            <a:off x="2379100" y="1069150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Level 1: System Context diagram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29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sp>
        <p:nvSpPr>
          <p:cNvPr id="2125" name="Google Shape;2125;p294"/>
          <p:cNvSpPr txBox="1"/>
          <p:nvPr/>
        </p:nvSpPr>
        <p:spPr>
          <a:xfrm>
            <a:off x="2717350" y="1112200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Level 2: Container diagram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6" name="Google Shape;2126;p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50" y="1432200"/>
            <a:ext cx="4091325" cy="3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295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pic>
        <p:nvPicPr>
          <p:cNvPr id="2132" name="Google Shape;2132;p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75" y="1112200"/>
            <a:ext cx="5292580" cy="39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p295"/>
          <p:cNvSpPr txBox="1"/>
          <p:nvPr/>
        </p:nvSpPr>
        <p:spPr>
          <a:xfrm>
            <a:off x="0" y="2319500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Level 3: Component diagram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29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pic>
        <p:nvPicPr>
          <p:cNvPr id="2139" name="Google Shape;2139;p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450" y="2026975"/>
            <a:ext cx="7065276" cy="27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0" name="Google Shape;2140;p296"/>
          <p:cNvSpPr txBox="1"/>
          <p:nvPr/>
        </p:nvSpPr>
        <p:spPr>
          <a:xfrm>
            <a:off x="2728775" y="1528000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Docker layout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29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pic>
        <p:nvPicPr>
          <p:cNvPr id="2146" name="Google Shape;2146;p297"/>
          <p:cNvPicPr preferRelativeResize="0"/>
          <p:nvPr/>
        </p:nvPicPr>
        <p:blipFill rotWithShape="1">
          <a:blip r:embed="rId3">
            <a:alphaModFix/>
          </a:blip>
          <a:srcRect b="19271" l="7995" r="24979" t="5274"/>
          <a:stretch/>
        </p:blipFill>
        <p:spPr>
          <a:xfrm>
            <a:off x="5273500" y="369450"/>
            <a:ext cx="3589825" cy="46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p297"/>
          <p:cNvSpPr/>
          <p:nvPr/>
        </p:nvSpPr>
        <p:spPr>
          <a:xfrm>
            <a:off x="2366900" y="1475425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297"/>
          <p:cNvSpPr/>
          <p:nvPr/>
        </p:nvSpPr>
        <p:spPr>
          <a:xfrm>
            <a:off x="6791025" y="615775"/>
            <a:ext cx="1373100" cy="108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9" name="Google Shape;2149;p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5" y="1388000"/>
            <a:ext cx="4942350" cy="35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ssociation of People with Disabilities Meeting by Slidesgo">
  <a:themeElements>
    <a:clrScheme name="Simple Light">
      <a:dk1>
        <a:srgbClr val="303030"/>
      </a:dk1>
      <a:lt1>
        <a:srgbClr val="F3F3F3"/>
      </a:lt1>
      <a:dk2>
        <a:srgbClr val="EEA27B"/>
      </a:dk2>
      <a:lt2>
        <a:srgbClr val="E76A28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