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3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9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7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5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4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CEE 362G Project 1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Yimin</a:t>
            </a:r>
            <a:r>
              <a:rPr lang="en-US" altLang="zh-CN" dirty="0" smtClean="0"/>
              <a:t> Liu, Wentao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Problem1</a:t>
            </a:r>
            <a:endParaRPr lang="zh-CN" alt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5641" y="1082432"/>
            <a:ext cx="6914029" cy="4654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37412"/>
            <a:ext cx="501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Examples of know s(t) and resulting y(t)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2071" y="2375647"/>
            <a:ext cx="3845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blurred results infer </a:t>
            </a:r>
            <a:r>
              <a:rPr lang="en-US" altLang="zh-CN" dirty="0"/>
              <a:t>that most information contained in the original image s(t) is lost. It is almost impossible to see what the original image s(t) looks like from the resulting blurred image y(t)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48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Problem2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69258" y="1822842"/>
            <a:ext cx="7310717" cy="26953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7859" y="2570362"/>
            <a:ext cx="294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 has a low rank and a large condition number. </a:t>
            </a:r>
            <a:r>
              <a:rPr lang="en-US" altLang="zh-CN" dirty="0"/>
              <a:t>Therefore, the linear equation Hs(t)=y(t) is very ill-conditioned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6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Problem3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" r="1986" b="5324"/>
          <a:stretch/>
        </p:blipFill>
        <p:spPr bwMode="auto">
          <a:xfrm>
            <a:off x="0" y="1345546"/>
            <a:ext cx="8363754" cy="38450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63754" y="2621724"/>
            <a:ext cx="306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rowspace</a:t>
            </a:r>
            <a:r>
              <a:rPr lang="en-US" altLang="zh-CN" dirty="0" smtClean="0"/>
              <a:t> of H is spanned by the first 20 vectors.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8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Problem4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7" y="1465355"/>
            <a:ext cx="6322919" cy="32411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57200" y="470647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Comparison between the True s and the s from Pseudo-inverse (without noise)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4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Problem5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r="6679"/>
          <a:stretch/>
        </p:blipFill>
        <p:spPr bwMode="auto">
          <a:xfrm>
            <a:off x="420594" y="1009930"/>
            <a:ext cx="6813924" cy="41268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5946" y="5065058"/>
            <a:ext cx="588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Comparison between the True s and the s from Pseudo-inverse (with noise)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9976" y="1819835"/>
            <a:ext cx="2976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pseudo-inverse solution deviates significantly from the true s(t</a:t>
            </a:r>
            <a:r>
              <a:rPr lang="en-US" altLang="zh-CN" dirty="0" smtClean="0"/>
              <a:t>) even with minute noise, indicating that H is ill-conditioned.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2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239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CEE 362G Project 1</vt:lpstr>
      <vt:lpstr>CEE 362G Project 1 Problem1</vt:lpstr>
      <vt:lpstr>CEE 362G Project 1 Problem2</vt:lpstr>
      <vt:lpstr>CEE 362G Project 1 Problem3</vt:lpstr>
      <vt:lpstr>CEE 362G Project 1 Problem4</vt:lpstr>
      <vt:lpstr>CEE 362G Project 1 Problem5</vt:lpstr>
      <vt:lpstr>CEE 362G Project 1 Problem1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362G Project 1</dc:title>
  <dc:creator>Wentao Zhang</dc:creator>
  <cp:lastModifiedBy>Wentao Zhang</cp:lastModifiedBy>
  <cp:revision>4</cp:revision>
  <dcterms:created xsi:type="dcterms:W3CDTF">2015-10-05T17:49:25Z</dcterms:created>
  <dcterms:modified xsi:type="dcterms:W3CDTF">2015-10-05T18:24:29Z</dcterms:modified>
</cp:coreProperties>
</file>