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10863263" cy="4352925"/>
  <p:notesSz cx="6858000" cy="9144000"/>
  <p:embeddedFontLst>
    <p:embeddedFont>
      <p:font typeface="Cambria Math" panose="02040503050406030204" pitchFamily="18" charset="0"/>
      <p:regular r:id="rId5"/>
    </p:embeddedFont>
    <p:embeddedFont>
      <p:font typeface="DEJAVU SANS" panose="020B0603030804020204" pitchFamily="34" charset="0"/>
      <p:regular r:id="rId6"/>
    </p:embeddedFont>
  </p:embeddedFontLst>
  <p:defaultTextStyle>
    <a:defPPr>
      <a:defRPr lang="en-US"/>
    </a:defPPr>
    <a:lvl1pPr algn="l" defTabSz="44593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45936" algn="l" defTabSz="44593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891865" algn="l" defTabSz="44593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37800" algn="l" defTabSz="44593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783734" algn="l" defTabSz="44593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29670" algn="l" defTabSz="8918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675599" algn="l" defTabSz="8918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121534" algn="l" defTabSz="8918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567465" algn="l" defTabSz="8918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3" userDrawn="1">
          <p15:clr>
            <a:srgbClr val="A4A3A4"/>
          </p15:clr>
        </p15:guide>
        <p15:guide id="2" pos="3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E94"/>
    <a:srgbClr val="E08879"/>
    <a:srgbClr val="456964"/>
    <a:srgbClr val="53BEBE"/>
    <a:srgbClr val="C00000"/>
    <a:srgbClr val="1F497D"/>
    <a:srgbClr val="A6A6A6"/>
    <a:srgbClr val="DE7A7A"/>
    <a:srgbClr val="518A8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6512" autoAdjust="0"/>
  </p:normalViewPr>
  <p:slideViewPr>
    <p:cSldViewPr snapToGrid="0" snapToObjects="1">
      <p:cViewPr varScale="1">
        <p:scale>
          <a:sx n="144" d="100"/>
          <a:sy n="144" d="100"/>
        </p:scale>
        <p:origin x="208" y="1136"/>
      </p:cViewPr>
      <p:guideLst>
        <p:guide orient="horz" pos="1373"/>
        <p:guide pos="33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38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B006B4-D349-1623-7DD1-4CA1D3051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6D438-25D3-6EA0-9239-BBA8F21B25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447B9-4913-EB4B-8529-445A0DE86383}" type="datetimeFigureOut">
              <a:rPr lang="en-US" smtClean="0"/>
              <a:t>2/17/25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4A2AB-BB74-6F6F-1097-BC573F5C4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0393-78C1-B49A-79E6-1EB993C7BA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E01A-AE6D-6B44-A5B8-CDBEBC06F5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57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AF76-9C1D-4422-9561-8BB2FD7B51F6}" type="datetimeFigureOut">
              <a:rPr lang="en-US" smtClean="0"/>
              <a:t>2/17/25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2275" y="1143000"/>
            <a:ext cx="770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217CC-85F5-4573-AB25-13CAB1794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1pPr>
    <a:lvl2pPr marL="445936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2pPr>
    <a:lvl3pPr marL="891865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3pPr>
    <a:lvl4pPr marL="1337800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4pPr>
    <a:lvl5pPr marL="1783734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5pPr>
    <a:lvl6pPr marL="2229670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6pPr>
    <a:lvl7pPr marL="2675599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7pPr>
    <a:lvl8pPr marL="3121534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8pPr>
    <a:lvl9pPr marL="3567465" algn="l" defTabSz="891865" rtl="0" eaLnBrk="1" latinLnBrk="0" hangingPunct="1">
      <a:defRPr sz="11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2275" y="1143000"/>
            <a:ext cx="7702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217CC-85F5-4573-AB25-13CAB179406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1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Start/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9E3-9DA2-1990-C39B-86F3C9AD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933" y="1616940"/>
            <a:ext cx="8147447" cy="61060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47" b="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026E4-38C7-F9E2-4EB1-69E8BB56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7933" y="2286663"/>
            <a:ext cx="8147447" cy="10506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459" indent="0" algn="ctr">
              <a:buNone/>
              <a:defRPr sz="1581"/>
            </a:lvl2pPr>
            <a:lvl3pPr marL="722914" indent="0" algn="ctr">
              <a:buNone/>
              <a:defRPr sz="1421"/>
            </a:lvl3pPr>
            <a:lvl4pPr marL="1084374" indent="0" algn="ctr">
              <a:buNone/>
              <a:defRPr sz="1263"/>
            </a:lvl4pPr>
            <a:lvl5pPr marL="1445832" indent="0" algn="ctr">
              <a:buNone/>
              <a:defRPr sz="1263"/>
            </a:lvl5pPr>
            <a:lvl6pPr marL="1807287" indent="0" algn="ctr">
              <a:buNone/>
              <a:defRPr sz="1263"/>
            </a:lvl6pPr>
            <a:lvl7pPr marL="2168750" indent="0" algn="ctr">
              <a:buNone/>
              <a:defRPr sz="1263"/>
            </a:lvl7pPr>
            <a:lvl8pPr marL="2530207" indent="0" algn="ctr">
              <a:buNone/>
              <a:defRPr sz="1263"/>
            </a:lvl8pPr>
            <a:lvl9pPr marL="2891666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34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760" y="725502"/>
            <a:ext cx="10290619" cy="3053765"/>
          </a:xfrm>
          <a:prstGeom prst="rect">
            <a:avLst/>
          </a:prstGeom>
        </p:spPr>
        <p:txBody>
          <a:bodyPr/>
          <a:lstStyle>
            <a:lvl1pPr marL="180727" indent="-180727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641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Courier New" panose="02070309020205020404" pitchFamily="49" charset="0"/>
              <a:buChar char="o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2553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13280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8826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052745" y="3862845"/>
            <a:ext cx="8690607" cy="490107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0D1DA7C-C114-04F3-F84E-18202AAA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1318" y="4019939"/>
            <a:ext cx="464105" cy="175912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7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342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F2696F-A3B2-2293-7134-DCF6C26A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63" y="172462"/>
            <a:ext cx="9541870" cy="47950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3EF0219-1EDD-6804-B0E2-FFA79AB4B7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2745" y="3862845"/>
            <a:ext cx="8690607" cy="490107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0D23D51-FD79-AB98-B00D-782847A0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11318" y="4019939"/>
            <a:ext cx="464105" cy="175912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9" y="24"/>
            <a:ext cx="10863263" cy="47990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2" r:id="rId3"/>
    <p:sldLayoutId id="2147483659" r:id="rId4"/>
  </p:sldLayoutIdLst>
  <p:hf hdr="0" ftr="0"/>
  <p:txStyles>
    <p:titleStyle>
      <a:lvl1pPr algn="l" defTabSz="361459" rtl="0" eaLnBrk="1" fontAlgn="base" hangingPunct="1">
        <a:spcBef>
          <a:spcPct val="0"/>
        </a:spcBef>
        <a:spcAft>
          <a:spcPct val="0"/>
        </a:spcAft>
        <a:defRPr sz="2212" kern="1200">
          <a:solidFill>
            <a:srgbClr val="2C4D76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361459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72291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08437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445832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271091" indent="-27109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87371" indent="-22591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1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03644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65102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626561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988020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6pPr>
      <a:lvl7pPr marL="2349479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7pPr>
      <a:lvl8pPr marL="271093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8pPr>
      <a:lvl9pPr marL="307239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1459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291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437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5832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728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875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3020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91666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2" pos="3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12" Type="http://schemas.openxmlformats.org/officeDocument/2006/relationships/image" Target="../media/image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.png"/><Relationship Id="rId15" Type="http://schemas.openxmlformats.org/officeDocument/2006/relationships/image" Target="../media/image50.png"/><Relationship Id="rId10" Type="http://schemas.openxmlformats.org/officeDocument/2006/relationships/image" Target="../media/image38.png"/><Relationship Id="rId19" Type="http://schemas.openxmlformats.org/officeDocument/2006/relationships/image" Target="../media/image5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raphic 505">
            <a:extLst>
              <a:ext uri="{FF2B5EF4-FFF2-40B4-BE49-F238E27FC236}">
                <a16:creationId xmlns:a16="http://schemas.microsoft.com/office/drawing/2014/main" id="{57DC5B39-FBBF-3E53-8258-CAFF42E37836}"/>
              </a:ext>
            </a:extLst>
          </p:cNvPr>
          <p:cNvGrpSpPr/>
          <p:nvPr/>
        </p:nvGrpSpPr>
        <p:grpSpPr>
          <a:xfrm>
            <a:off x="6357128" y="869871"/>
            <a:ext cx="3488656" cy="3124433"/>
            <a:chOff x="2792930" y="934209"/>
            <a:chExt cx="3488656" cy="3124433"/>
          </a:xfrm>
        </p:grpSpPr>
        <p:sp>
          <p:nvSpPr>
            <p:cNvPr id="1256" name="Freeform 1255">
              <a:extLst>
                <a:ext uri="{FF2B5EF4-FFF2-40B4-BE49-F238E27FC236}">
                  <a16:creationId xmlns:a16="http://schemas.microsoft.com/office/drawing/2014/main" id="{E248FF6B-47B9-3FC3-40C9-37C439A6338C}"/>
                </a:ext>
              </a:extLst>
            </p:cNvPr>
            <p:cNvSpPr/>
            <p:nvPr/>
          </p:nvSpPr>
          <p:spPr>
            <a:xfrm>
              <a:off x="3210988" y="997094"/>
              <a:ext cx="3006072" cy="2749656"/>
            </a:xfrm>
            <a:custGeom>
              <a:avLst/>
              <a:gdLst>
                <a:gd name="connsiteX0" fmla="*/ 0 w 3006072"/>
                <a:gd name="connsiteY0" fmla="*/ 2749656 h 2749656"/>
                <a:gd name="connsiteX1" fmla="*/ 3006072 w 3006072"/>
                <a:gd name="connsiteY1" fmla="*/ 2749656 h 2749656"/>
                <a:gd name="connsiteX2" fmla="*/ 3006072 w 3006072"/>
                <a:gd name="connsiteY2" fmla="*/ 0 h 2749656"/>
                <a:gd name="connsiteX3" fmla="*/ 0 w 3006072"/>
                <a:gd name="connsiteY3" fmla="*/ 0 h 27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6072" h="2749656">
                  <a:moveTo>
                    <a:pt x="0" y="2749656"/>
                  </a:moveTo>
                  <a:lnTo>
                    <a:pt x="3006072" y="2749656"/>
                  </a:lnTo>
                  <a:lnTo>
                    <a:pt x="3006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60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57" name="Graphic 505">
              <a:extLst>
                <a:ext uri="{FF2B5EF4-FFF2-40B4-BE49-F238E27FC236}">
                  <a16:creationId xmlns:a16="http://schemas.microsoft.com/office/drawing/2014/main" id="{F159760E-9EB6-BE02-5BCF-67D7A4BA7A43}"/>
                </a:ext>
              </a:extLst>
            </p:cNvPr>
            <p:cNvGrpSpPr/>
            <p:nvPr/>
          </p:nvGrpSpPr>
          <p:grpSpPr>
            <a:xfrm>
              <a:off x="3259771" y="1112766"/>
              <a:ext cx="1949902" cy="2456869"/>
              <a:chOff x="3259771" y="1112766"/>
              <a:chExt cx="1949902" cy="2456869"/>
            </a:xfrm>
          </p:grpSpPr>
          <p:sp>
            <p:nvSpPr>
              <p:cNvPr id="1258" name="Freeform 1257">
                <a:extLst>
                  <a:ext uri="{FF2B5EF4-FFF2-40B4-BE49-F238E27FC236}">
                    <a16:creationId xmlns:a16="http://schemas.microsoft.com/office/drawing/2014/main" id="{5BF39930-E92A-2879-745C-594BD5728C38}"/>
                  </a:ext>
                </a:extLst>
              </p:cNvPr>
              <p:cNvSpPr/>
              <p:nvPr/>
            </p:nvSpPr>
            <p:spPr>
              <a:xfrm>
                <a:off x="4591262" y="2101234"/>
                <a:ext cx="158722" cy="175351"/>
              </a:xfrm>
              <a:custGeom>
                <a:avLst/>
                <a:gdLst>
                  <a:gd name="connsiteX0" fmla="*/ 79537 w 158722"/>
                  <a:gd name="connsiteY0" fmla="*/ 175460 h 175351"/>
                  <a:gd name="connsiteX1" fmla="*/ 135654 w 158722"/>
                  <a:gd name="connsiteY1" fmla="*/ 149781 h 175351"/>
                  <a:gd name="connsiteX2" fmla="*/ 158898 w 158722"/>
                  <a:gd name="connsiteY2" fmla="*/ 87785 h 175351"/>
                  <a:gd name="connsiteX3" fmla="*/ 135654 w 158722"/>
                  <a:gd name="connsiteY3" fmla="*/ 25788 h 175351"/>
                  <a:gd name="connsiteX4" fmla="*/ 79537 w 158722"/>
                  <a:gd name="connsiteY4" fmla="*/ 109 h 175351"/>
                  <a:gd name="connsiteX5" fmla="*/ 23420 w 158722"/>
                  <a:gd name="connsiteY5" fmla="*/ 25788 h 175351"/>
                  <a:gd name="connsiteX6" fmla="*/ 175 w 158722"/>
                  <a:gd name="connsiteY6" fmla="*/ 87785 h 175351"/>
                  <a:gd name="connsiteX7" fmla="*/ 23420 w 158722"/>
                  <a:gd name="connsiteY7" fmla="*/ 149781 h 175351"/>
                  <a:gd name="connsiteX8" fmla="*/ 79537 w 158722"/>
                  <a:gd name="connsiteY8" fmla="*/ 175460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537" y="175460"/>
                    </a:moveTo>
                    <a:cubicBezTo>
                      <a:pt x="100584" y="175460"/>
                      <a:pt x="120771" y="166222"/>
                      <a:pt x="135654" y="149781"/>
                    </a:cubicBezTo>
                    <a:cubicBezTo>
                      <a:pt x="150536" y="133339"/>
                      <a:pt x="158898" y="111036"/>
                      <a:pt x="158898" y="87785"/>
                    </a:cubicBezTo>
                    <a:cubicBezTo>
                      <a:pt x="158898" y="64533"/>
                      <a:pt x="150536" y="42230"/>
                      <a:pt x="135654" y="25788"/>
                    </a:cubicBezTo>
                    <a:cubicBezTo>
                      <a:pt x="120771" y="9347"/>
                      <a:pt x="100584" y="109"/>
                      <a:pt x="79537" y="109"/>
                    </a:cubicBezTo>
                    <a:cubicBezTo>
                      <a:pt x="58490" y="109"/>
                      <a:pt x="38302" y="9347"/>
                      <a:pt x="23420" y="25788"/>
                    </a:cubicBezTo>
                    <a:cubicBezTo>
                      <a:pt x="8537" y="42230"/>
                      <a:pt x="175" y="64533"/>
                      <a:pt x="175" y="87785"/>
                    </a:cubicBezTo>
                    <a:cubicBezTo>
                      <a:pt x="175" y="111036"/>
                      <a:pt x="8537" y="133339"/>
                      <a:pt x="23420" y="149781"/>
                    </a:cubicBezTo>
                    <a:cubicBezTo>
                      <a:pt x="38302" y="166222"/>
                      <a:pt x="58490" y="175460"/>
                      <a:pt x="79537" y="175460"/>
                    </a:cubicBezTo>
                    <a:close/>
                  </a:path>
                </a:pathLst>
              </a:custGeom>
              <a:solidFill>
                <a:srgbClr val="E0D0C6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reeform 1258">
                <a:extLst>
                  <a:ext uri="{FF2B5EF4-FFF2-40B4-BE49-F238E27FC236}">
                    <a16:creationId xmlns:a16="http://schemas.microsoft.com/office/drawing/2014/main" id="{BB5B2B30-AD47-B10A-BA3F-999C2A5CB2F7}"/>
                  </a:ext>
                </a:extLst>
              </p:cNvPr>
              <p:cNvSpPr/>
              <p:nvPr/>
            </p:nvSpPr>
            <p:spPr>
              <a:xfrm>
                <a:off x="4354213" y="2425933"/>
                <a:ext cx="158722" cy="175351"/>
              </a:xfrm>
              <a:custGeom>
                <a:avLst/>
                <a:gdLst>
                  <a:gd name="connsiteX0" fmla="*/ 79516 w 158722"/>
                  <a:gd name="connsiteY0" fmla="*/ 175487 h 175351"/>
                  <a:gd name="connsiteX1" fmla="*/ 135633 w 158722"/>
                  <a:gd name="connsiteY1" fmla="*/ 149807 h 175351"/>
                  <a:gd name="connsiteX2" fmla="*/ 158877 w 158722"/>
                  <a:gd name="connsiteY2" fmla="*/ 87811 h 175351"/>
                  <a:gd name="connsiteX3" fmla="*/ 135633 w 158722"/>
                  <a:gd name="connsiteY3" fmla="*/ 25815 h 175351"/>
                  <a:gd name="connsiteX4" fmla="*/ 79516 w 158722"/>
                  <a:gd name="connsiteY4" fmla="*/ 135 h 175351"/>
                  <a:gd name="connsiteX5" fmla="*/ 23399 w 158722"/>
                  <a:gd name="connsiteY5" fmla="*/ 25815 h 175351"/>
                  <a:gd name="connsiteX6" fmla="*/ 154 w 158722"/>
                  <a:gd name="connsiteY6" fmla="*/ 87811 h 175351"/>
                  <a:gd name="connsiteX7" fmla="*/ 23399 w 158722"/>
                  <a:gd name="connsiteY7" fmla="*/ 149807 h 175351"/>
                  <a:gd name="connsiteX8" fmla="*/ 79516 w 158722"/>
                  <a:gd name="connsiteY8" fmla="*/ 175487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516" y="175487"/>
                    </a:moveTo>
                    <a:cubicBezTo>
                      <a:pt x="100563" y="175487"/>
                      <a:pt x="120750" y="166249"/>
                      <a:pt x="135633" y="149807"/>
                    </a:cubicBezTo>
                    <a:cubicBezTo>
                      <a:pt x="150515" y="133365"/>
                      <a:pt x="158877" y="111063"/>
                      <a:pt x="158877" y="87811"/>
                    </a:cubicBezTo>
                    <a:cubicBezTo>
                      <a:pt x="158877" y="64559"/>
                      <a:pt x="150515" y="42256"/>
                      <a:pt x="135633" y="25815"/>
                    </a:cubicBezTo>
                    <a:cubicBezTo>
                      <a:pt x="120750" y="9373"/>
                      <a:pt x="100563" y="135"/>
                      <a:pt x="79516" y="135"/>
                    </a:cubicBezTo>
                    <a:cubicBezTo>
                      <a:pt x="58469" y="135"/>
                      <a:pt x="38281" y="9373"/>
                      <a:pt x="23399" y="25815"/>
                    </a:cubicBezTo>
                    <a:cubicBezTo>
                      <a:pt x="8516" y="42256"/>
                      <a:pt x="154" y="64559"/>
                      <a:pt x="154" y="87811"/>
                    </a:cubicBezTo>
                    <a:cubicBezTo>
                      <a:pt x="154" y="111063"/>
                      <a:pt x="8516" y="133365"/>
                      <a:pt x="23399" y="149807"/>
                    </a:cubicBezTo>
                    <a:cubicBezTo>
                      <a:pt x="38281" y="166249"/>
                      <a:pt x="58469" y="175487"/>
                      <a:pt x="79516" y="175487"/>
                    </a:cubicBezTo>
                    <a:close/>
                  </a:path>
                </a:pathLst>
              </a:custGeom>
              <a:solidFill>
                <a:srgbClr val="D2DAD5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68491188-F14B-7A48-F976-DD7876DBCB65}"/>
                  </a:ext>
                </a:extLst>
              </p:cNvPr>
              <p:cNvSpPr/>
              <p:nvPr/>
            </p:nvSpPr>
            <p:spPr>
              <a:xfrm>
                <a:off x="4280621" y="1822881"/>
                <a:ext cx="158722" cy="175351"/>
              </a:xfrm>
              <a:custGeom>
                <a:avLst/>
                <a:gdLst>
                  <a:gd name="connsiteX0" fmla="*/ 79509 w 158722"/>
                  <a:gd name="connsiteY0" fmla="*/ 175438 h 175351"/>
                  <a:gd name="connsiteX1" fmla="*/ 135626 w 158722"/>
                  <a:gd name="connsiteY1" fmla="*/ 149758 h 175351"/>
                  <a:gd name="connsiteX2" fmla="*/ 158870 w 158722"/>
                  <a:gd name="connsiteY2" fmla="*/ 87762 h 175351"/>
                  <a:gd name="connsiteX3" fmla="*/ 135626 w 158722"/>
                  <a:gd name="connsiteY3" fmla="*/ 25766 h 175351"/>
                  <a:gd name="connsiteX4" fmla="*/ 79509 w 158722"/>
                  <a:gd name="connsiteY4" fmla="*/ 86 h 175351"/>
                  <a:gd name="connsiteX5" fmla="*/ 23392 w 158722"/>
                  <a:gd name="connsiteY5" fmla="*/ 25766 h 175351"/>
                  <a:gd name="connsiteX6" fmla="*/ 148 w 158722"/>
                  <a:gd name="connsiteY6" fmla="*/ 87762 h 175351"/>
                  <a:gd name="connsiteX7" fmla="*/ 23392 w 158722"/>
                  <a:gd name="connsiteY7" fmla="*/ 149758 h 175351"/>
                  <a:gd name="connsiteX8" fmla="*/ 79509 w 158722"/>
                  <a:gd name="connsiteY8" fmla="*/ 175438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509" y="175438"/>
                    </a:moveTo>
                    <a:cubicBezTo>
                      <a:pt x="100556" y="175438"/>
                      <a:pt x="120744" y="166200"/>
                      <a:pt x="135626" y="149758"/>
                    </a:cubicBezTo>
                    <a:cubicBezTo>
                      <a:pt x="150508" y="133317"/>
                      <a:pt x="158870" y="111014"/>
                      <a:pt x="158870" y="87762"/>
                    </a:cubicBezTo>
                    <a:cubicBezTo>
                      <a:pt x="158870" y="64510"/>
                      <a:pt x="150508" y="42207"/>
                      <a:pt x="135626" y="25766"/>
                    </a:cubicBezTo>
                    <a:cubicBezTo>
                      <a:pt x="120744" y="9324"/>
                      <a:pt x="100556" y="86"/>
                      <a:pt x="79509" y="86"/>
                    </a:cubicBezTo>
                    <a:cubicBezTo>
                      <a:pt x="58462" y="86"/>
                      <a:pt x="38274" y="9324"/>
                      <a:pt x="23392" y="25766"/>
                    </a:cubicBezTo>
                    <a:cubicBezTo>
                      <a:pt x="8510" y="42207"/>
                      <a:pt x="148" y="64510"/>
                      <a:pt x="148" y="87762"/>
                    </a:cubicBezTo>
                    <a:cubicBezTo>
                      <a:pt x="148" y="111014"/>
                      <a:pt x="8510" y="133317"/>
                      <a:pt x="23392" y="149758"/>
                    </a:cubicBezTo>
                    <a:cubicBezTo>
                      <a:pt x="38274" y="166200"/>
                      <a:pt x="58462" y="175438"/>
                      <a:pt x="79509" y="175438"/>
                    </a:cubicBezTo>
                    <a:close/>
                  </a:path>
                </a:pathLst>
              </a:custGeom>
              <a:solidFill>
                <a:srgbClr val="C8DBD8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 1260">
                <a:extLst>
                  <a:ext uri="{FF2B5EF4-FFF2-40B4-BE49-F238E27FC236}">
                    <a16:creationId xmlns:a16="http://schemas.microsoft.com/office/drawing/2014/main" id="{470DEFDE-212A-A812-46BD-B947A10FA8F9}"/>
                  </a:ext>
                </a:extLst>
              </p:cNvPr>
              <p:cNvSpPr/>
              <p:nvPr/>
            </p:nvSpPr>
            <p:spPr>
              <a:xfrm>
                <a:off x="5022599" y="3167147"/>
                <a:ext cx="158722" cy="175351"/>
              </a:xfrm>
              <a:custGeom>
                <a:avLst/>
                <a:gdLst>
                  <a:gd name="connsiteX0" fmla="*/ 79575 w 158722"/>
                  <a:gd name="connsiteY0" fmla="*/ 175546 h 175351"/>
                  <a:gd name="connsiteX1" fmla="*/ 135692 w 158722"/>
                  <a:gd name="connsiteY1" fmla="*/ 149867 h 175351"/>
                  <a:gd name="connsiteX2" fmla="*/ 158937 w 158722"/>
                  <a:gd name="connsiteY2" fmla="*/ 87870 h 175351"/>
                  <a:gd name="connsiteX3" fmla="*/ 135692 w 158722"/>
                  <a:gd name="connsiteY3" fmla="*/ 25874 h 175351"/>
                  <a:gd name="connsiteX4" fmla="*/ 79575 w 158722"/>
                  <a:gd name="connsiteY4" fmla="*/ 195 h 175351"/>
                  <a:gd name="connsiteX5" fmla="*/ 23458 w 158722"/>
                  <a:gd name="connsiteY5" fmla="*/ 25874 h 175351"/>
                  <a:gd name="connsiteX6" fmla="*/ 214 w 158722"/>
                  <a:gd name="connsiteY6" fmla="*/ 87870 h 175351"/>
                  <a:gd name="connsiteX7" fmla="*/ 23458 w 158722"/>
                  <a:gd name="connsiteY7" fmla="*/ 149867 h 175351"/>
                  <a:gd name="connsiteX8" fmla="*/ 79575 w 158722"/>
                  <a:gd name="connsiteY8" fmla="*/ 175546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575" y="175546"/>
                    </a:moveTo>
                    <a:cubicBezTo>
                      <a:pt x="100622" y="175546"/>
                      <a:pt x="120810" y="166308"/>
                      <a:pt x="135692" y="149867"/>
                    </a:cubicBezTo>
                    <a:cubicBezTo>
                      <a:pt x="150575" y="133425"/>
                      <a:pt x="158937" y="111122"/>
                      <a:pt x="158937" y="87870"/>
                    </a:cubicBezTo>
                    <a:cubicBezTo>
                      <a:pt x="158937" y="64619"/>
                      <a:pt x="150575" y="42316"/>
                      <a:pt x="135692" y="25874"/>
                    </a:cubicBezTo>
                    <a:cubicBezTo>
                      <a:pt x="120810" y="9433"/>
                      <a:pt x="100622" y="195"/>
                      <a:pt x="79575" y="195"/>
                    </a:cubicBezTo>
                    <a:cubicBezTo>
                      <a:pt x="58528" y="195"/>
                      <a:pt x="38341" y="9433"/>
                      <a:pt x="23458" y="25874"/>
                    </a:cubicBezTo>
                    <a:cubicBezTo>
                      <a:pt x="8576" y="42316"/>
                      <a:pt x="214" y="64619"/>
                      <a:pt x="214" y="87870"/>
                    </a:cubicBezTo>
                    <a:cubicBezTo>
                      <a:pt x="214" y="111122"/>
                      <a:pt x="8576" y="133425"/>
                      <a:pt x="23458" y="149867"/>
                    </a:cubicBezTo>
                    <a:cubicBezTo>
                      <a:pt x="38341" y="166308"/>
                      <a:pt x="58528" y="175546"/>
                      <a:pt x="79575" y="175546"/>
                    </a:cubicBezTo>
                    <a:close/>
                  </a:path>
                </a:pathLst>
              </a:custGeom>
              <a:solidFill>
                <a:srgbClr val="E1A6A4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reeform 1261">
                <a:extLst>
                  <a:ext uri="{FF2B5EF4-FFF2-40B4-BE49-F238E27FC236}">
                    <a16:creationId xmlns:a16="http://schemas.microsoft.com/office/drawing/2014/main" id="{F56C1A87-57AA-7C32-3BAB-0DE8A34A71D6}"/>
                  </a:ext>
                </a:extLst>
              </p:cNvPr>
              <p:cNvSpPr/>
              <p:nvPr/>
            </p:nvSpPr>
            <p:spPr>
              <a:xfrm>
                <a:off x="4580252" y="3096075"/>
                <a:ext cx="158722" cy="175351"/>
              </a:xfrm>
              <a:custGeom>
                <a:avLst/>
                <a:gdLst>
                  <a:gd name="connsiteX0" fmla="*/ 79536 w 158722"/>
                  <a:gd name="connsiteY0" fmla="*/ 175541 h 175351"/>
                  <a:gd name="connsiteX1" fmla="*/ 135653 w 158722"/>
                  <a:gd name="connsiteY1" fmla="*/ 149861 h 175351"/>
                  <a:gd name="connsiteX2" fmla="*/ 158897 w 158722"/>
                  <a:gd name="connsiteY2" fmla="*/ 87865 h 175351"/>
                  <a:gd name="connsiteX3" fmla="*/ 135653 w 158722"/>
                  <a:gd name="connsiteY3" fmla="*/ 25869 h 175351"/>
                  <a:gd name="connsiteX4" fmla="*/ 79536 w 158722"/>
                  <a:gd name="connsiteY4" fmla="*/ 189 h 175351"/>
                  <a:gd name="connsiteX5" fmla="*/ 23419 w 158722"/>
                  <a:gd name="connsiteY5" fmla="*/ 25869 h 175351"/>
                  <a:gd name="connsiteX6" fmla="*/ 174 w 158722"/>
                  <a:gd name="connsiteY6" fmla="*/ 87865 h 175351"/>
                  <a:gd name="connsiteX7" fmla="*/ 23419 w 158722"/>
                  <a:gd name="connsiteY7" fmla="*/ 149861 h 175351"/>
                  <a:gd name="connsiteX8" fmla="*/ 79536 w 158722"/>
                  <a:gd name="connsiteY8" fmla="*/ 175541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536" y="175541"/>
                    </a:moveTo>
                    <a:cubicBezTo>
                      <a:pt x="100583" y="175541"/>
                      <a:pt x="120770" y="166303"/>
                      <a:pt x="135653" y="149861"/>
                    </a:cubicBezTo>
                    <a:cubicBezTo>
                      <a:pt x="150535" y="133419"/>
                      <a:pt x="158897" y="111117"/>
                      <a:pt x="158897" y="87865"/>
                    </a:cubicBezTo>
                    <a:cubicBezTo>
                      <a:pt x="158897" y="64613"/>
                      <a:pt x="150535" y="42310"/>
                      <a:pt x="135653" y="25869"/>
                    </a:cubicBezTo>
                    <a:cubicBezTo>
                      <a:pt x="120770" y="9427"/>
                      <a:pt x="100583" y="189"/>
                      <a:pt x="79536" y="189"/>
                    </a:cubicBezTo>
                    <a:cubicBezTo>
                      <a:pt x="58489" y="189"/>
                      <a:pt x="38301" y="9427"/>
                      <a:pt x="23419" y="25869"/>
                    </a:cubicBezTo>
                    <a:cubicBezTo>
                      <a:pt x="8536" y="42310"/>
                      <a:pt x="174" y="64613"/>
                      <a:pt x="174" y="87865"/>
                    </a:cubicBezTo>
                    <a:cubicBezTo>
                      <a:pt x="174" y="111117"/>
                      <a:pt x="8536" y="133419"/>
                      <a:pt x="23419" y="149861"/>
                    </a:cubicBezTo>
                    <a:cubicBezTo>
                      <a:pt x="38301" y="166303"/>
                      <a:pt x="58489" y="175541"/>
                      <a:pt x="79536" y="175541"/>
                    </a:cubicBezTo>
                    <a:close/>
                  </a:path>
                </a:pathLst>
              </a:custGeom>
              <a:solidFill>
                <a:srgbClr val="E0D1C7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reeform 1262">
                <a:extLst>
                  <a:ext uri="{FF2B5EF4-FFF2-40B4-BE49-F238E27FC236}">
                    <a16:creationId xmlns:a16="http://schemas.microsoft.com/office/drawing/2014/main" id="{ED662B20-017A-1CE1-0B53-AF71DCED5CAF}"/>
                  </a:ext>
                </a:extLst>
              </p:cNvPr>
              <p:cNvSpPr/>
              <p:nvPr/>
            </p:nvSpPr>
            <p:spPr>
              <a:xfrm>
                <a:off x="3857792" y="2063342"/>
                <a:ext cx="158722" cy="175351"/>
              </a:xfrm>
              <a:custGeom>
                <a:avLst/>
                <a:gdLst>
                  <a:gd name="connsiteX0" fmla="*/ 79471 w 158722"/>
                  <a:gd name="connsiteY0" fmla="*/ 175457 h 175351"/>
                  <a:gd name="connsiteX1" fmla="*/ 135588 w 158722"/>
                  <a:gd name="connsiteY1" fmla="*/ 149778 h 175351"/>
                  <a:gd name="connsiteX2" fmla="*/ 158833 w 158722"/>
                  <a:gd name="connsiteY2" fmla="*/ 87781 h 175351"/>
                  <a:gd name="connsiteX3" fmla="*/ 135588 w 158722"/>
                  <a:gd name="connsiteY3" fmla="*/ 25785 h 175351"/>
                  <a:gd name="connsiteX4" fmla="*/ 79471 w 158722"/>
                  <a:gd name="connsiteY4" fmla="*/ 106 h 175351"/>
                  <a:gd name="connsiteX5" fmla="*/ 23354 w 158722"/>
                  <a:gd name="connsiteY5" fmla="*/ 25785 h 175351"/>
                  <a:gd name="connsiteX6" fmla="*/ 110 w 158722"/>
                  <a:gd name="connsiteY6" fmla="*/ 87781 h 175351"/>
                  <a:gd name="connsiteX7" fmla="*/ 23354 w 158722"/>
                  <a:gd name="connsiteY7" fmla="*/ 149778 h 175351"/>
                  <a:gd name="connsiteX8" fmla="*/ 79471 w 158722"/>
                  <a:gd name="connsiteY8" fmla="*/ 175457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471" y="175457"/>
                    </a:moveTo>
                    <a:cubicBezTo>
                      <a:pt x="100518" y="175457"/>
                      <a:pt x="120706" y="166219"/>
                      <a:pt x="135588" y="149778"/>
                    </a:cubicBezTo>
                    <a:cubicBezTo>
                      <a:pt x="150471" y="133336"/>
                      <a:pt x="158833" y="111033"/>
                      <a:pt x="158833" y="87781"/>
                    </a:cubicBezTo>
                    <a:cubicBezTo>
                      <a:pt x="158833" y="64530"/>
                      <a:pt x="150471" y="42227"/>
                      <a:pt x="135588" y="25785"/>
                    </a:cubicBezTo>
                    <a:cubicBezTo>
                      <a:pt x="120706" y="9344"/>
                      <a:pt x="100518" y="106"/>
                      <a:pt x="79471" y="106"/>
                    </a:cubicBezTo>
                    <a:cubicBezTo>
                      <a:pt x="58425" y="106"/>
                      <a:pt x="38237" y="9344"/>
                      <a:pt x="23354" y="25785"/>
                    </a:cubicBezTo>
                    <a:cubicBezTo>
                      <a:pt x="8472" y="42227"/>
                      <a:pt x="110" y="64530"/>
                      <a:pt x="110" y="87781"/>
                    </a:cubicBezTo>
                    <a:cubicBezTo>
                      <a:pt x="110" y="111033"/>
                      <a:pt x="8472" y="133336"/>
                      <a:pt x="23354" y="149778"/>
                    </a:cubicBezTo>
                    <a:cubicBezTo>
                      <a:pt x="38237" y="166219"/>
                      <a:pt x="58425" y="175457"/>
                      <a:pt x="79471" y="175457"/>
                    </a:cubicBezTo>
                    <a:close/>
                  </a:path>
                </a:pathLst>
              </a:custGeom>
              <a:solidFill>
                <a:srgbClr val="82CBCB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reeform 1263">
                <a:extLst>
                  <a:ext uri="{FF2B5EF4-FFF2-40B4-BE49-F238E27FC236}">
                    <a16:creationId xmlns:a16="http://schemas.microsoft.com/office/drawing/2014/main" id="{32F802E6-9FEE-8BA5-EFBD-B6D08CCC8C14}"/>
                  </a:ext>
                </a:extLst>
              </p:cNvPr>
              <p:cNvSpPr/>
              <p:nvPr/>
            </p:nvSpPr>
            <p:spPr>
              <a:xfrm>
                <a:off x="3538510" y="1112766"/>
                <a:ext cx="158722" cy="175351"/>
              </a:xfrm>
              <a:custGeom>
                <a:avLst/>
                <a:gdLst>
                  <a:gd name="connsiteX0" fmla="*/ 79443 w 158722"/>
                  <a:gd name="connsiteY0" fmla="*/ 175381 h 175351"/>
                  <a:gd name="connsiteX1" fmla="*/ 135560 w 158722"/>
                  <a:gd name="connsiteY1" fmla="*/ 149701 h 175351"/>
                  <a:gd name="connsiteX2" fmla="*/ 158804 w 158722"/>
                  <a:gd name="connsiteY2" fmla="*/ 87705 h 175351"/>
                  <a:gd name="connsiteX3" fmla="*/ 135560 w 158722"/>
                  <a:gd name="connsiteY3" fmla="*/ 25709 h 175351"/>
                  <a:gd name="connsiteX4" fmla="*/ 79443 w 158722"/>
                  <a:gd name="connsiteY4" fmla="*/ 29 h 175351"/>
                  <a:gd name="connsiteX5" fmla="*/ 23326 w 158722"/>
                  <a:gd name="connsiteY5" fmla="*/ 25709 h 175351"/>
                  <a:gd name="connsiteX6" fmla="*/ 82 w 158722"/>
                  <a:gd name="connsiteY6" fmla="*/ 87705 h 175351"/>
                  <a:gd name="connsiteX7" fmla="*/ 23326 w 158722"/>
                  <a:gd name="connsiteY7" fmla="*/ 149701 h 175351"/>
                  <a:gd name="connsiteX8" fmla="*/ 79443 w 158722"/>
                  <a:gd name="connsiteY8" fmla="*/ 175381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443" y="175381"/>
                    </a:moveTo>
                    <a:cubicBezTo>
                      <a:pt x="100490" y="175381"/>
                      <a:pt x="120678" y="166143"/>
                      <a:pt x="135560" y="149701"/>
                    </a:cubicBezTo>
                    <a:cubicBezTo>
                      <a:pt x="150442" y="133259"/>
                      <a:pt x="158804" y="110957"/>
                      <a:pt x="158804" y="87705"/>
                    </a:cubicBezTo>
                    <a:cubicBezTo>
                      <a:pt x="158804" y="64453"/>
                      <a:pt x="150442" y="42150"/>
                      <a:pt x="135560" y="25709"/>
                    </a:cubicBezTo>
                    <a:cubicBezTo>
                      <a:pt x="120678" y="9267"/>
                      <a:pt x="100490" y="29"/>
                      <a:pt x="79443" y="29"/>
                    </a:cubicBezTo>
                    <a:cubicBezTo>
                      <a:pt x="58396" y="29"/>
                      <a:pt x="38208" y="9267"/>
                      <a:pt x="23326" y="25709"/>
                    </a:cubicBezTo>
                    <a:cubicBezTo>
                      <a:pt x="8444" y="42150"/>
                      <a:pt x="82" y="64453"/>
                      <a:pt x="82" y="87705"/>
                    </a:cubicBezTo>
                    <a:cubicBezTo>
                      <a:pt x="82" y="110957"/>
                      <a:pt x="8444" y="133259"/>
                      <a:pt x="23326" y="149701"/>
                    </a:cubicBezTo>
                    <a:cubicBezTo>
                      <a:pt x="38208" y="166143"/>
                      <a:pt x="58396" y="175381"/>
                      <a:pt x="79443" y="175381"/>
                    </a:cubicBezTo>
                    <a:close/>
                  </a:path>
                </a:pathLst>
              </a:custGeom>
              <a:solidFill>
                <a:srgbClr val="71C6C6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reeform 1264">
                <a:extLst>
                  <a:ext uri="{FF2B5EF4-FFF2-40B4-BE49-F238E27FC236}">
                    <a16:creationId xmlns:a16="http://schemas.microsoft.com/office/drawing/2014/main" id="{EABD3267-C724-DEE6-25C0-FCCAB1CAEC3F}"/>
                  </a:ext>
                </a:extLst>
              </p:cNvPr>
              <p:cNvSpPr/>
              <p:nvPr/>
            </p:nvSpPr>
            <p:spPr>
              <a:xfrm>
                <a:off x="3259771" y="1400420"/>
                <a:ext cx="158722" cy="175351"/>
              </a:xfrm>
              <a:custGeom>
                <a:avLst/>
                <a:gdLst>
                  <a:gd name="connsiteX0" fmla="*/ 79418 w 158722"/>
                  <a:gd name="connsiteY0" fmla="*/ 175404 h 175351"/>
                  <a:gd name="connsiteX1" fmla="*/ 135535 w 158722"/>
                  <a:gd name="connsiteY1" fmla="*/ 149724 h 175351"/>
                  <a:gd name="connsiteX2" fmla="*/ 158779 w 158722"/>
                  <a:gd name="connsiteY2" fmla="*/ 87728 h 175351"/>
                  <a:gd name="connsiteX3" fmla="*/ 135535 w 158722"/>
                  <a:gd name="connsiteY3" fmla="*/ 25732 h 175351"/>
                  <a:gd name="connsiteX4" fmla="*/ 79418 w 158722"/>
                  <a:gd name="connsiteY4" fmla="*/ 52 h 175351"/>
                  <a:gd name="connsiteX5" fmla="*/ 23301 w 158722"/>
                  <a:gd name="connsiteY5" fmla="*/ 25732 h 175351"/>
                  <a:gd name="connsiteX6" fmla="*/ 57 w 158722"/>
                  <a:gd name="connsiteY6" fmla="*/ 87728 h 175351"/>
                  <a:gd name="connsiteX7" fmla="*/ 23301 w 158722"/>
                  <a:gd name="connsiteY7" fmla="*/ 149724 h 175351"/>
                  <a:gd name="connsiteX8" fmla="*/ 79418 w 158722"/>
                  <a:gd name="connsiteY8" fmla="*/ 175404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418" y="175404"/>
                    </a:moveTo>
                    <a:cubicBezTo>
                      <a:pt x="100465" y="175404"/>
                      <a:pt x="120653" y="166166"/>
                      <a:pt x="135535" y="149724"/>
                    </a:cubicBezTo>
                    <a:cubicBezTo>
                      <a:pt x="150417" y="133283"/>
                      <a:pt x="158779" y="110980"/>
                      <a:pt x="158779" y="87728"/>
                    </a:cubicBezTo>
                    <a:cubicBezTo>
                      <a:pt x="158779" y="64476"/>
                      <a:pt x="150417" y="42173"/>
                      <a:pt x="135535" y="25732"/>
                    </a:cubicBezTo>
                    <a:cubicBezTo>
                      <a:pt x="120653" y="9290"/>
                      <a:pt x="100465" y="52"/>
                      <a:pt x="79418" y="52"/>
                    </a:cubicBezTo>
                    <a:cubicBezTo>
                      <a:pt x="58371" y="52"/>
                      <a:pt x="38184" y="9290"/>
                      <a:pt x="23301" y="25732"/>
                    </a:cubicBezTo>
                    <a:cubicBezTo>
                      <a:pt x="8419" y="42173"/>
                      <a:pt x="57" y="64476"/>
                      <a:pt x="57" y="87728"/>
                    </a:cubicBezTo>
                    <a:cubicBezTo>
                      <a:pt x="57" y="110980"/>
                      <a:pt x="8419" y="133283"/>
                      <a:pt x="23301" y="149724"/>
                    </a:cubicBezTo>
                    <a:cubicBezTo>
                      <a:pt x="38184" y="166166"/>
                      <a:pt x="58371" y="175404"/>
                      <a:pt x="79418" y="175404"/>
                    </a:cubicBezTo>
                    <a:close/>
                  </a:path>
                </a:pathLst>
              </a:custGeom>
              <a:solidFill>
                <a:srgbClr val="5AC0C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 1265">
                <a:extLst>
                  <a:ext uri="{FF2B5EF4-FFF2-40B4-BE49-F238E27FC236}">
                    <a16:creationId xmlns:a16="http://schemas.microsoft.com/office/drawing/2014/main" id="{D12562DF-9F02-5CBC-C4DF-E576E357179D}"/>
                  </a:ext>
                </a:extLst>
              </p:cNvPr>
              <p:cNvSpPr/>
              <p:nvPr/>
            </p:nvSpPr>
            <p:spPr>
              <a:xfrm>
                <a:off x="3543840" y="1616260"/>
                <a:ext cx="158722" cy="175351"/>
              </a:xfrm>
              <a:custGeom>
                <a:avLst/>
                <a:gdLst>
                  <a:gd name="connsiteX0" fmla="*/ 79443 w 158722"/>
                  <a:gd name="connsiteY0" fmla="*/ 175421 h 175351"/>
                  <a:gd name="connsiteX1" fmla="*/ 135560 w 158722"/>
                  <a:gd name="connsiteY1" fmla="*/ 149742 h 175351"/>
                  <a:gd name="connsiteX2" fmla="*/ 158805 w 158722"/>
                  <a:gd name="connsiteY2" fmla="*/ 87745 h 175351"/>
                  <a:gd name="connsiteX3" fmla="*/ 135560 w 158722"/>
                  <a:gd name="connsiteY3" fmla="*/ 25749 h 175351"/>
                  <a:gd name="connsiteX4" fmla="*/ 79443 w 158722"/>
                  <a:gd name="connsiteY4" fmla="*/ 70 h 175351"/>
                  <a:gd name="connsiteX5" fmla="*/ 23327 w 158722"/>
                  <a:gd name="connsiteY5" fmla="*/ 25749 h 175351"/>
                  <a:gd name="connsiteX6" fmla="*/ 82 w 158722"/>
                  <a:gd name="connsiteY6" fmla="*/ 87745 h 175351"/>
                  <a:gd name="connsiteX7" fmla="*/ 23327 w 158722"/>
                  <a:gd name="connsiteY7" fmla="*/ 149742 h 175351"/>
                  <a:gd name="connsiteX8" fmla="*/ 79443 w 158722"/>
                  <a:gd name="connsiteY8" fmla="*/ 175421 h 175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8722" h="175351">
                    <a:moveTo>
                      <a:pt x="79443" y="175421"/>
                    </a:moveTo>
                    <a:cubicBezTo>
                      <a:pt x="100490" y="175421"/>
                      <a:pt x="120678" y="166183"/>
                      <a:pt x="135560" y="149742"/>
                    </a:cubicBezTo>
                    <a:cubicBezTo>
                      <a:pt x="150443" y="133300"/>
                      <a:pt x="158805" y="110997"/>
                      <a:pt x="158805" y="87745"/>
                    </a:cubicBezTo>
                    <a:cubicBezTo>
                      <a:pt x="158805" y="64493"/>
                      <a:pt x="150443" y="42191"/>
                      <a:pt x="135560" y="25749"/>
                    </a:cubicBezTo>
                    <a:cubicBezTo>
                      <a:pt x="120678" y="9308"/>
                      <a:pt x="100490" y="70"/>
                      <a:pt x="79443" y="70"/>
                    </a:cubicBezTo>
                    <a:cubicBezTo>
                      <a:pt x="58397" y="70"/>
                      <a:pt x="38209" y="9308"/>
                      <a:pt x="23327" y="25749"/>
                    </a:cubicBezTo>
                    <a:cubicBezTo>
                      <a:pt x="8444" y="42191"/>
                      <a:pt x="82" y="64493"/>
                      <a:pt x="82" y="87745"/>
                    </a:cubicBezTo>
                    <a:cubicBezTo>
                      <a:pt x="82" y="110997"/>
                      <a:pt x="8444" y="133300"/>
                      <a:pt x="23327" y="149742"/>
                    </a:cubicBezTo>
                    <a:cubicBezTo>
                      <a:pt x="38209" y="166183"/>
                      <a:pt x="58397" y="175421"/>
                      <a:pt x="79443" y="175421"/>
                    </a:cubicBezTo>
                    <a:close/>
                  </a:path>
                </a:pathLst>
              </a:custGeom>
              <a:solidFill>
                <a:srgbClr val="75C8C8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67" name="Graphic 505">
              <a:extLst>
                <a:ext uri="{FF2B5EF4-FFF2-40B4-BE49-F238E27FC236}">
                  <a16:creationId xmlns:a16="http://schemas.microsoft.com/office/drawing/2014/main" id="{715DC7A4-6B52-EEAB-996F-F8B5402CD634}"/>
                </a:ext>
              </a:extLst>
            </p:cNvPr>
            <p:cNvGrpSpPr/>
            <p:nvPr/>
          </p:nvGrpSpPr>
          <p:grpSpPr>
            <a:xfrm>
              <a:off x="3495093" y="1160739"/>
              <a:ext cx="2522982" cy="2772945"/>
              <a:chOff x="3495093" y="1160739"/>
              <a:chExt cx="2522982" cy="2772945"/>
            </a:xfrm>
          </p:grpSpPr>
          <p:sp>
            <p:nvSpPr>
              <p:cNvPr id="1268" name="Freeform 1267">
                <a:extLst>
                  <a:ext uri="{FF2B5EF4-FFF2-40B4-BE49-F238E27FC236}">
                    <a16:creationId xmlns:a16="http://schemas.microsoft.com/office/drawing/2014/main" id="{A3131FBD-2178-100C-FDB0-D519975A95D7}"/>
                  </a:ext>
                </a:extLst>
              </p:cNvPr>
              <p:cNvSpPr/>
              <p:nvPr/>
            </p:nvSpPr>
            <p:spPr>
              <a:xfrm>
                <a:off x="4936169" y="2212878"/>
                <a:ext cx="158721" cy="175349"/>
              </a:xfrm>
              <a:custGeom>
                <a:avLst/>
                <a:gdLst>
                  <a:gd name="connsiteX0" fmla="*/ 0 w 158721"/>
                  <a:gd name="connsiteY0" fmla="*/ 175350 h 175349"/>
                  <a:gd name="connsiteX1" fmla="*/ 158721 w 158721"/>
                  <a:gd name="connsiteY1" fmla="*/ 175350 h 175349"/>
                  <a:gd name="connsiteX2" fmla="*/ 158721 w 158721"/>
                  <a:gd name="connsiteY2" fmla="*/ 0 h 175349"/>
                  <a:gd name="connsiteX3" fmla="*/ 0 w 158721"/>
                  <a:gd name="connsiteY3" fmla="*/ 0 h 17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49">
                    <a:moveTo>
                      <a:pt x="0" y="175350"/>
                    </a:moveTo>
                    <a:lnTo>
                      <a:pt x="158721" y="175350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AAA6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 1268">
                <a:extLst>
                  <a:ext uri="{FF2B5EF4-FFF2-40B4-BE49-F238E27FC236}">
                    <a16:creationId xmlns:a16="http://schemas.microsoft.com/office/drawing/2014/main" id="{14B91510-AD6D-15B6-5399-C9E938639881}"/>
                  </a:ext>
                </a:extLst>
              </p:cNvPr>
              <p:cNvSpPr/>
              <p:nvPr/>
            </p:nvSpPr>
            <p:spPr>
              <a:xfrm>
                <a:off x="4951545" y="2715518"/>
                <a:ext cx="158721" cy="175349"/>
              </a:xfrm>
              <a:custGeom>
                <a:avLst/>
                <a:gdLst>
                  <a:gd name="connsiteX0" fmla="*/ 0 w 158721"/>
                  <a:gd name="connsiteY0" fmla="*/ 175350 h 175349"/>
                  <a:gd name="connsiteX1" fmla="*/ 158721 w 158721"/>
                  <a:gd name="connsiteY1" fmla="*/ 175350 h 175349"/>
                  <a:gd name="connsiteX2" fmla="*/ 158721 w 158721"/>
                  <a:gd name="connsiteY2" fmla="*/ 0 h 175349"/>
                  <a:gd name="connsiteX3" fmla="*/ 0 w 158721"/>
                  <a:gd name="connsiteY3" fmla="*/ 0 h 17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49">
                    <a:moveTo>
                      <a:pt x="0" y="175350"/>
                    </a:moveTo>
                    <a:lnTo>
                      <a:pt x="158721" y="175350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1A6A4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 1269">
                <a:extLst>
                  <a:ext uri="{FF2B5EF4-FFF2-40B4-BE49-F238E27FC236}">
                    <a16:creationId xmlns:a16="http://schemas.microsoft.com/office/drawing/2014/main" id="{1E4DBFA3-F030-554B-896A-33079740BD8F}"/>
                  </a:ext>
                </a:extLst>
              </p:cNvPr>
              <p:cNvSpPr/>
              <p:nvPr/>
            </p:nvSpPr>
            <p:spPr>
              <a:xfrm>
                <a:off x="4536504" y="1910973"/>
                <a:ext cx="158721" cy="175346"/>
              </a:xfrm>
              <a:custGeom>
                <a:avLst/>
                <a:gdLst>
                  <a:gd name="connsiteX0" fmla="*/ 0 w 158721"/>
                  <a:gd name="connsiteY0" fmla="*/ 175346 h 175346"/>
                  <a:gd name="connsiteX1" fmla="*/ 158721 w 158721"/>
                  <a:gd name="connsiteY1" fmla="*/ 175346 h 175346"/>
                  <a:gd name="connsiteX2" fmla="*/ 158721 w 158721"/>
                  <a:gd name="connsiteY2" fmla="*/ 0 h 175346"/>
                  <a:gd name="connsiteX3" fmla="*/ 0 w 158721"/>
                  <a:gd name="connsiteY3" fmla="*/ 0 h 17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46">
                    <a:moveTo>
                      <a:pt x="0" y="175346"/>
                    </a:moveTo>
                    <a:lnTo>
                      <a:pt x="158721" y="175346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CFC5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 1270">
                <a:extLst>
                  <a:ext uri="{FF2B5EF4-FFF2-40B4-BE49-F238E27FC236}">
                    <a16:creationId xmlns:a16="http://schemas.microsoft.com/office/drawing/2014/main" id="{A2A13770-E792-57CF-3C18-CE5C9930AE4A}"/>
                  </a:ext>
                </a:extLst>
              </p:cNvPr>
              <p:cNvSpPr/>
              <p:nvPr/>
            </p:nvSpPr>
            <p:spPr>
              <a:xfrm>
                <a:off x="5822670" y="3501977"/>
                <a:ext cx="158721" cy="175349"/>
              </a:xfrm>
              <a:custGeom>
                <a:avLst/>
                <a:gdLst>
                  <a:gd name="connsiteX0" fmla="*/ 0 w 158721"/>
                  <a:gd name="connsiteY0" fmla="*/ 175350 h 175349"/>
                  <a:gd name="connsiteX1" fmla="*/ 158721 w 158721"/>
                  <a:gd name="connsiteY1" fmla="*/ 175350 h 175349"/>
                  <a:gd name="connsiteX2" fmla="*/ 158721 w 158721"/>
                  <a:gd name="connsiteY2" fmla="*/ 0 h 175349"/>
                  <a:gd name="connsiteX3" fmla="*/ 0 w 158721"/>
                  <a:gd name="connsiteY3" fmla="*/ 0 h 17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49">
                    <a:moveTo>
                      <a:pt x="0" y="175350"/>
                    </a:moveTo>
                    <a:lnTo>
                      <a:pt x="158721" y="175350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0064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 1271">
                <a:extLst>
                  <a:ext uri="{FF2B5EF4-FFF2-40B4-BE49-F238E27FC236}">
                    <a16:creationId xmlns:a16="http://schemas.microsoft.com/office/drawing/2014/main" id="{D2C05B13-16C5-7FC6-A2D2-DC6620E1A271}"/>
                  </a:ext>
                </a:extLst>
              </p:cNvPr>
              <p:cNvSpPr/>
              <p:nvPr/>
            </p:nvSpPr>
            <p:spPr>
              <a:xfrm>
                <a:off x="5505138" y="3444035"/>
                <a:ext cx="158721" cy="175349"/>
              </a:xfrm>
              <a:custGeom>
                <a:avLst/>
                <a:gdLst>
                  <a:gd name="connsiteX0" fmla="*/ 0 w 158721"/>
                  <a:gd name="connsiteY0" fmla="*/ 175350 h 175349"/>
                  <a:gd name="connsiteX1" fmla="*/ 158721 w 158721"/>
                  <a:gd name="connsiteY1" fmla="*/ 175350 h 175349"/>
                  <a:gd name="connsiteX2" fmla="*/ 158721 w 158721"/>
                  <a:gd name="connsiteY2" fmla="*/ 0 h 175349"/>
                  <a:gd name="connsiteX3" fmla="*/ 0 w 158721"/>
                  <a:gd name="connsiteY3" fmla="*/ 0 h 17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49">
                    <a:moveTo>
                      <a:pt x="0" y="175350"/>
                    </a:moveTo>
                    <a:lnTo>
                      <a:pt x="158721" y="175350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2974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 1272">
                <a:extLst>
                  <a:ext uri="{FF2B5EF4-FFF2-40B4-BE49-F238E27FC236}">
                    <a16:creationId xmlns:a16="http://schemas.microsoft.com/office/drawing/2014/main" id="{02619167-BDD7-03CA-173F-4C1EE757118B}"/>
                  </a:ext>
                </a:extLst>
              </p:cNvPr>
              <p:cNvSpPr/>
              <p:nvPr/>
            </p:nvSpPr>
            <p:spPr>
              <a:xfrm>
                <a:off x="4709378" y="2406281"/>
                <a:ext cx="158721" cy="175362"/>
              </a:xfrm>
              <a:custGeom>
                <a:avLst/>
                <a:gdLst>
                  <a:gd name="connsiteX0" fmla="*/ 0 w 158721"/>
                  <a:gd name="connsiteY0" fmla="*/ 175362 h 175362"/>
                  <a:gd name="connsiteX1" fmla="*/ 158721 w 158721"/>
                  <a:gd name="connsiteY1" fmla="*/ 175362 h 175362"/>
                  <a:gd name="connsiteX2" fmla="*/ 158721 w 158721"/>
                  <a:gd name="connsiteY2" fmla="*/ 0 h 175362"/>
                  <a:gd name="connsiteX3" fmla="*/ 0 w 158721"/>
                  <a:gd name="connsiteY3" fmla="*/ 0 h 17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62">
                    <a:moveTo>
                      <a:pt x="0" y="175362"/>
                    </a:moveTo>
                    <a:lnTo>
                      <a:pt x="158721" y="175362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D4CA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 1273">
                <a:extLst>
                  <a:ext uri="{FF2B5EF4-FFF2-40B4-BE49-F238E27FC236}">
                    <a16:creationId xmlns:a16="http://schemas.microsoft.com/office/drawing/2014/main" id="{4A0B668C-CC7E-C9AA-7D21-1B4FBD7D9DE7}"/>
                  </a:ext>
                </a:extLst>
              </p:cNvPr>
              <p:cNvSpPr/>
              <p:nvPr/>
            </p:nvSpPr>
            <p:spPr>
              <a:xfrm>
                <a:off x="3495093" y="1160739"/>
                <a:ext cx="158723" cy="175352"/>
              </a:xfrm>
              <a:custGeom>
                <a:avLst/>
                <a:gdLst>
                  <a:gd name="connsiteX0" fmla="*/ 0 w 158723"/>
                  <a:gd name="connsiteY0" fmla="*/ 175353 h 175352"/>
                  <a:gd name="connsiteX1" fmla="*/ 158723 w 158723"/>
                  <a:gd name="connsiteY1" fmla="*/ 175353 h 175352"/>
                  <a:gd name="connsiteX2" fmla="*/ 158723 w 158723"/>
                  <a:gd name="connsiteY2" fmla="*/ 0 h 175352"/>
                  <a:gd name="connsiteX3" fmla="*/ 0 w 158723"/>
                  <a:gd name="connsiteY3" fmla="*/ 0 h 17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3" h="175352">
                    <a:moveTo>
                      <a:pt x="0" y="175353"/>
                    </a:moveTo>
                    <a:lnTo>
                      <a:pt x="158723" y="175353"/>
                    </a:lnTo>
                    <a:lnTo>
                      <a:pt x="1587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C5C5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 1274">
                <a:extLst>
                  <a:ext uri="{FF2B5EF4-FFF2-40B4-BE49-F238E27FC236}">
                    <a16:creationId xmlns:a16="http://schemas.microsoft.com/office/drawing/2014/main" id="{99E02262-B553-7DCC-7233-68BF9A2AF574}"/>
                  </a:ext>
                </a:extLst>
              </p:cNvPr>
              <p:cNvSpPr/>
              <p:nvPr/>
            </p:nvSpPr>
            <p:spPr>
              <a:xfrm>
                <a:off x="4015144" y="1999781"/>
                <a:ext cx="158721" cy="175353"/>
              </a:xfrm>
              <a:custGeom>
                <a:avLst/>
                <a:gdLst>
                  <a:gd name="connsiteX0" fmla="*/ 0 w 158721"/>
                  <a:gd name="connsiteY0" fmla="*/ 175354 h 175353"/>
                  <a:gd name="connsiteX1" fmla="*/ 158721 w 158721"/>
                  <a:gd name="connsiteY1" fmla="*/ 175354 h 175353"/>
                  <a:gd name="connsiteX2" fmla="*/ 158721 w 158721"/>
                  <a:gd name="connsiteY2" fmla="*/ 0 h 175353"/>
                  <a:gd name="connsiteX3" fmla="*/ 0 w 158721"/>
                  <a:gd name="connsiteY3" fmla="*/ 0 h 17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721" h="175353">
                    <a:moveTo>
                      <a:pt x="0" y="175354"/>
                    </a:moveTo>
                    <a:lnTo>
                      <a:pt x="158721" y="175354"/>
                    </a:lnTo>
                    <a:lnTo>
                      <a:pt x="1587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7D7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76" name="Graphic 505">
              <a:extLst>
                <a:ext uri="{FF2B5EF4-FFF2-40B4-BE49-F238E27FC236}">
                  <a16:creationId xmlns:a16="http://schemas.microsoft.com/office/drawing/2014/main" id="{13DB4459-51FD-B0B9-ECC9-2D5A3DFE939D}"/>
                </a:ext>
              </a:extLst>
            </p:cNvPr>
            <p:cNvGrpSpPr/>
            <p:nvPr/>
          </p:nvGrpSpPr>
          <p:grpSpPr>
            <a:xfrm>
              <a:off x="3144067" y="3746750"/>
              <a:ext cx="3137519" cy="243694"/>
              <a:chOff x="3144067" y="3746750"/>
              <a:chExt cx="3137519" cy="243694"/>
            </a:xfrm>
            <a:solidFill>
              <a:srgbClr val="000000"/>
            </a:solidFill>
          </p:grpSpPr>
          <p:grpSp>
            <p:nvGrpSpPr>
              <p:cNvPr id="1277" name="Graphic 505">
                <a:extLst>
                  <a:ext uri="{FF2B5EF4-FFF2-40B4-BE49-F238E27FC236}">
                    <a16:creationId xmlns:a16="http://schemas.microsoft.com/office/drawing/2014/main" id="{8E756973-B630-92F0-48B5-3E802D85D2A5}"/>
                  </a:ext>
                </a:extLst>
              </p:cNvPr>
              <p:cNvGrpSpPr/>
              <p:nvPr/>
            </p:nvGrpSpPr>
            <p:grpSpPr>
              <a:xfrm>
                <a:off x="3144067" y="3746750"/>
                <a:ext cx="326915" cy="243694"/>
                <a:chOff x="3144067" y="3746750"/>
                <a:chExt cx="326915" cy="243694"/>
              </a:xfrm>
              <a:solidFill>
                <a:srgbClr val="000000"/>
              </a:solidFill>
            </p:grpSpPr>
            <p:sp>
              <p:nvSpPr>
                <p:cNvPr id="1278" name="Freeform 1277">
                  <a:extLst>
                    <a:ext uri="{FF2B5EF4-FFF2-40B4-BE49-F238E27FC236}">
                      <a16:creationId xmlns:a16="http://schemas.microsoft.com/office/drawing/2014/main" id="{7CC8B82D-941E-23A3-CB47-847ACB767A9C}"/>
                    </a:ext>
                  </a:extLst>
                </p:cNvPr>
                <p:cNvSpPr/>
                <p:nvPr/>
              </p:nvSpPr>
              <p:spPr>
                <a:xfrm>
                  <a:off x="3301736" y="3746750"/>
                  <a:ext cx="11223" cy="43397"/>
                </a:xfrm>
                <a:custGeom>
                  <a:avLst/>
                  <a:gdLst>
                    <a:gd name="connsiteX0" fmla="*/ 53 w 11223"/>
                    <a:gd name="connsiteY0" fmla="*/ 234 h 43397"/>
                    <a:gd name="connsiteX1" fmla="*/ 53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53" y="234"/>
                      </a:moveTo>
                      <a:lnTo>
                        <a:pt x="53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79" name="Graphic 505">
                  <a:extLst>
                    <a:ext uri="{FF2B5EF4-FFF2-40B4-BE49-F238E27FC236}">
                      <a16:creationId xmlns:a16="http://schemas.microsoft.com/office/drawing/2014/main" id="{792E8648-C758-1E85-9D95-1E58E25B56DB}"/>
                    </a:ext>
                  </a:extLst>
                </p:cNvPr>
                <p:cNvGrpSpPr/>
                <p:nvPr/>
              </p:nvGrpSpPr>
              <p:grpSpPr>
                <a:xfrm>
                  <a:off x="3144067" y="3836612"/>
                  <a:ext cx="326915" cy="144679"/>
                  <a:chOff x="3144067" y="3836612"/>
                  <a:chExt cx="326915" cy="144679"/>
                </a:xfrm>
                <a:solidFill>
                  <a:srgbClr val="000000"/>
                </a:solidFill>
              </p:grpSpPr>
              <p:sp>
                <p:nvSpPr>
                  <p:cNvPr id="1280" name="Freeform 1279">
                    <a:extLst>
                      <a:ext uri="{FF2B5EF4-FFF2-40B4-BE49-F238E27FC236}">
                        <a16:creationId xmlns:a16="http://schemas.microsoft.com/office/drawing/2014/main" id="{CF28D89C-FE75-9FE4-04EC-EDE8E5EBAAD1}"/>
                      </a:ext>
                    </a:extLst>
                  </p:cNvPr>
                  <p:cNvSpPr/>
                  <p:nvPr/>
                </p:nvSpPr>
                <p:spPr>
                  <a:xfrm flipV="1">
                    <a:off x="3144067" y="3838891"/>
                    <a:ext cx="68203" cy="126557"/>
                  </a:xfrm>
                  <a:custGeom>
                    <a:avLst/>
                    <a:gdLst>
                      <a:gd name="connsiteX0" fmla="*/ 185 w 68203"/>
                      <a:gd name="connsiteY0" fmla="*/ 12316 h 126557"/>
                      <a:gd name="connsiteX1" fmla="*/ 25497 w 68203"/>
                      <a:gd name="connsiteY1" fmla="*/ 12316 h 126557"/>
                      <a:gd name="connsiteX2" fmla="*/ 25497 w 68203"/>
                      <a:gd name="connsiteY2" fmla="*/ 108875 h 126557"/>
                      <a:gd name="connsiteX3" fmla="*/ -2050 w 68203"/>
                      <a:gd name="connsiteY3" fmla="*/ 102773 h 126557"/>
                      <a:gd name="connsiteX4" fmla="*/ -2050 w 68203"/>
                      <a:gd name="connsiteY4" fmla="*/ 118369 h 126557"/>
                      <a:gd name="connsiteX5" fmla="*/ 25350 w 68203"/>
                      <a:gd name="connsiteY5" fmla="*/ 124471 h 126557"/>
                      <a:gd name="connsiteX6" fmla="*/ 40841 w 68203"/>
                      <a:gd name="connsiteY6" fmla="*/ 124471 h 126557"/>
                      <a:gd name="connsiteX7" fmla="*/ 40841 w 68203"/>
                      <a:gd name="connsiteY7" fmla="*/ 12316 h 126557"/>
                      <a:gd name="connsiteX8" fmla="*/ 66154 w 68203"/>
                      <a:gd name="connsiteY8" fmla="*/ 12316 h 126557"/>
                      <a:gd name="connsiteX9" fmla="*/ 66154 w 68203"/>
                      <a:gd name="connsiteY9" fmla="*/ -2086 h 126557"/>
                      <a:gd name="connsiteX10" fmla="*/ 185 w 68203"/>
                      <a:gd name="connsiteY10" fmla="*/ -2086 h 126557"/>
                      <a:gd name="connsiteX11" fmla="*/ 185 w 68203"/>
                      <a:gd name="connsiteY11" fmla="*/ 12316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8203" h="126557">
                        <a:moveTo>
                          <a:pt x="185" y="12316"/>
                        </a:moveTo>
                        <a:lnTo>
                          <a:pt x="25497" y="12316"/>
                        </a:lnTo>
                        <a:lnTo>
                          <a:pt x="25497" y="108875"/>
                        </a:lnTo>
                        <a:lnTo>
                          <a:pt x="-2050" y="102773"/>
                        </a:lnTo>
                        <a:lnTo>
                          <a:pt x="-2050" y="118369"/>
                        </a:lnTo>
                        <a:lnTo>
                          <a:pt x="25350" y="124471"/>
                        </a:lnTo>
                        <a:lnTo>
                          <a:pt x="40841" y="124471"/>
                        </a:lnTo>
                        <a:lnTo>
                          <a:pt x="40841" y="12316"/>
                        </a:lnTo>
                        <a:lnTo>
                          <a:pt x="66154" y="12316"/>
                        </a:lnTo>
                        <a:lnTo>
                          <a:pt x="66154" y="-2086"/>
                        </a:lnTo>
                        <a:lnTo>
                          <a:pt x="185" y="-2086"/>
                        </a:lnTo>
                        <a:lnTo>
                          <a:pt x="185" y="12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1" name="Freeform 1280">
                    <a:extLst>
                      <a:ext uri="{FF2B5EF4-FFF2-40B4-BE49-F238E27FC236}">
                        <a16:creationId xmlns:a16="http://schemas.microsoft.com/office/drawing/2014/main" id="{7D4F8E88-4387-B194-4FDE-31C48E1EDCC0}"/>
                      </a:ext>
                    </a:extLst>
                  </p:cNvPr>
                  <p:cNvSpPr/>
                  <p:nvPr/>
                </p:nvSpPr>
                <p:spPr>
                  <a:xfrm flipV="1">
                    <a:off x="3243570" y="3943912"/>
                    <a:ext cx="16203" cy="21535"/>
                  </a:xfrm>
                  <a:custGeom>
                    <a:avLst/>
                    <a:gdLst>
                      <a:gd name="connsiteX0" fmla="*/ -965 w 16203"/>
                      <a:gd name="connsiteY0" fmla="*/ 21390 h 21535"/>
                      <a:gd name="connsiteX1" fmla="*/ 15239 w 16203"/>
                      <a:gd name="connsiteY1" fmla="*/ 21390 h 21535"/>
                      <a:gd name="connsiteX2" fmla="*/ 15239 w 16203"/>
                      <a:gd name="connsiteY2" fmla="*/ -146 h 21535"/>
                      <a:gd name="connsiteX3" fmla="*/ -965 w 16203"/>
                      <a:gd name="connsiteY3" fmla="*/ -146 h 21535"/>
                      <a:gd name="connsiteX4" fmla="*/ -965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65" y="21390"/>
                        </a:moveTo>
                        <a:lnTo>
                          <a:pt x="15239" y="21390"/>
                        </a:lnTo>
                        <a:lnTo>
                          <a:pt x="15239" y="-146"/>
                        </a:lnTo>
                        <a:lnTo>
                          <a:pt x="-965" y="-146"/>
                        </a:lnTo>
                        <a:lnTo>
                          <a:pt x="-965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2" name="Freeform 1281">
                    <a:extLst>
                      <a:ext uri="{FF2B5EF4-FFF2-40B4-BE49-F238E27FC236}">
                        <a16:creationId xmlns:a16="http://schemas.microsoft.com/office/drawing/2014/main" id="{DDB9DE49-6F7A-2ACE-D13C-470D88FE5B77}"/>
                      </a:ext>
                    </a:extLst>
                  </p:cNvPr>
                  <p:cNvSpPr/>
                  <p:nvPr/>
                </p:nvSpPr>
                <p:spPr>
                  <a:xfrm flipV="1">
                    <a:off x="3288852" y="3838891"/>
                    <a:ext cx="74119" cy="129025"/>
                  </a:xfrm>
                  <a:custGeom>
                    <a:avLst/>
                    <a:gdLst>
                      <a:gd name="connsiteX0" fmla="*/ 2889 w 74119"/>
                      <a:gd name="connsiteY0" fmla="*/ 126985 h 129025"/>
                      <a:gd name="connsiteX1" fmla="*/ 63726 w 74119"/>
                      <a:gd name="connsiteY1" fmla="*/ 126985 h 129025"/>
                      <a:gd name="connsiteX2" fmla="*/ 63726 w 74119"/>
                      <a:gd name="connsiteY2" fmla="*/ 112555 h 129025"/>
                      <a:gd name="connsiteX3" fmla="*/ 17079 w 74119"/>
                      <a:gd name="connsiteY3" fmla="*/ 112555 h 129025"/>
                      <a:gd name="connsiteX4" fmla="*/ 17079 w 74119"/>
                      <a:gd name="connsiteY4" fmla="*/ 81554 h 129025"/>
                      <a:gd name="connsiteX5" fmla="*/ 23806 w 74119"/>
                      <a:gd name="connsiteY5" fmla="*/ 83452 h 129025"/>
                      <a:gd name="connsiteX6" fmla="*/ 30582 w 74119"/>
                      <a:gd name="connsiteY6" fmla="*/ 84076 h 129025"/>
                      <a:gd name="connsiteX7" fmla="*/ 60952 w 74119"/>
                      <a:gd name="connsiteY7" fmla="*/ 72467 h 129025"/>
                      <a:gd name="connsiteX8" fmla="*/ 72172 w 74119"/>
                      <a:gd name="connsiteY8" fmla="*/ 41031 h 129025"/>
                      <a:gd name="connsiteX9" fmla="*/ 60658 w 74119"/>
                      <a:gd name="connsiteY9" fmla="*/ 9270 h 129025"/>
                      <a:gd name="connsiteX10" fmla="*/ 28201 w 74119"/>
                      <a:gd name="connsiteY10" fmla="*/ -2041 h 129025"/>
                      <a:gd name="connsiteX11" fmla="*/ 13495 w 74119"/>
                      <a:gd name="connsiteY11" fmla="*/ -684 h 129025"/>
                      <a:gd name="connsiteX12" fmla="*/ -1948 w 74119"/>
                      <a:gd name="connsiteY12" fmla="*/ 3384 h 129025"/>
                      <a:gd name="connsiteX13" fmla="*/ -1948 w 74119"/>
                      <a:gd name="connsiteY13" fmla="*/ 20607 h 129025"/>
                      <a:gd name="connsiteX14" fmla="*/ 12316 w 74119"/>
                      <a:gd name="connsiteY14" fmla="*/ 14423 h 129025"/>
                      <a:gd name="connsiteX15" fmla="*/ 27882 w 74119"/>
                      <a:gd name="connsiteY15" fmla="*/ 12389 h 129025"/>
                      <a:gd name="connsiteX16" fmla="*/ 48898 w 74119"/>
                      <a:gd name="connsiteY16" fmla="*/ 20092 h 129025"/>
                      <a:gd name="connsiteX17" fmla="*/ 56656 w 74119"/>
                      <a:gd name="connsiteY17" fmla="*/ 41031 h 129025"/>
                      <a:gd name="connsiteX18" fmla="*/ 48898 w 74119"/>
                      <a:gd name="connsiteY18" fmla="*/ 61943 h 129025"/>
                      <a:gd name="connsiteX19" fmla="*/ 27882 w 74119"/>
                      <a:gd name="connsiteY19" fmla="*/ 69674 h 129025"/>
                      <a:gd name="connsiteX20" fmla="*/ 15483 w 74119"/>
                      <a:gd name="connsiteY20" fmla="*/ 68155 h 129025"/>
                      <a:gd name="connsiteX21" fmla="*/ 2889 w 74119"/>
                      <a:gd name="connsiteY21" fmla="*/ 63408 h 129025"/>
                      <a:gd name="connsiteX22" fmla="*/ 2889 w 74119"/>
                      <a:gd name="connsiteY22" fmla="*/ 126985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2889" y="126985"/>
                        </a:moveTo>
                        <a:lnTo>
                          <a:pt x="63726" y="126985"/>
                        </a:lnTo>
                        <a:lnTo>
                          <a:pt x="63726" y="112555"/>
                        </a:lnTo>
                        <a:lnTo>
                          <a:pt x="17079" y="112555"/>
                        </a:lnTo>
                        <a:lnTo>
                          <a:pt x="17079" y="81554"/>
                        </a:lnTo>
                        <a:cubicBezTo>
                          <a:pt x="19322" y="82403"/>
                          <a:pt x="21564" y="83036"/>
                          <a:pt x="23806" y="83452"/>
                        </a:cubicBezTo>
                        <a:cubicBezTo>
                          <a:pt x="26065" y="83868"/>
                          <a:pt x="28324" y="84076"/>
                          <a:pt x="30582" y="84076"/>
                        </a:cubicBezTo>
                        <a:cubicBezTo>
                          <a:pt x="43365" y="84076"/>
                          <a:pt x="53489" y="80206"/>
                          <a:pt x="60952" y="72467"/>
                        </a:cubicBezTo>
                        <a:cubicBezTo>
                          <a:pt x="68432" y="64728"/>
                          <a:pt x="72172" y="54249"/>
                          <a:pt x="72172" y="41031"/>
                        </a:cubicBezTo>
                        <a:cubicBezTo>
                          <a:pt x="72172" y="27415"/>
                          <a:pt x="68334" y="16828"/>
                          <a:pt x="60658" y="9270"/>
                        </a:cubicBezTo>
                        <a:cubicBezTo>
                          <a:pt x="52981" y="1730"/>
                          <a:pt x="42162" y="-2041"/>
                          <a:pt x="28201" y="-2041"/>
                        </a:cubicBezTo>
                        <a:cubicBezTo>
                          <a:pt x="23389" y="-2041"/>
                          <a:pt x="18487" y="-1589"/>
                          <a:pt x="13495" y="-684"/>
                        </a:cubicBezTo>
                        <a:cubicBezTo>
                          <a:pt x="8519" y="220"/>
                          <a:pt x="3372" y="1576"/>
                          <a:pt x="-1948" y="3384"/>
                        </a:cubicBezTo>
                        <a:lnTo>
                          <a:pt x="-1948" y="20607"/>
                        </a:lnTo>
                        <a:cubicBezTo>
                          <a:pt x="2651" y="17841"/>
                          <a:pt x="7406" y="15779"/>
                          <a:pt x="12316" y="14423"/>
                        </a:cubicBezTo>
                        <a:cubicBezTo>
                          <a:pt x="17227" y="13067"/>
                          <a:pt x="22415" y="12389"/>
                          <a:pt x="27882" y="12389"/>
                        </a:cubicBezTo>
                        <a:cubicBezTo>
                          <a:pt x="36737" y="12389"/>
                          <a:pt x="43742" y="14957"/>
                          <a:pt x="48898" y="20092"/>
                        </a:cubicBezTo>
                        <a:cubicBezTo>
                          <a:pt x="54070" y="25227"/>
                          <a:pt x="56656" y="32207"/>
                          <a:pt x="56656" y="41031"/>
                        </a:cubicBezTo>
                        <a:cubicBezTo>
                          <a:pt x="56656" y="49837"/>
                          <a:pt x="54070" y="56808"/>
                          <a:pt x="48898" y="61943"/>
                        </a:cubicBezTo>
                        <a:cubicBezTo>
                          <a:pt x="43742" y="67097"/>
                          <a:pt x="36737" y="69674"/>
                          <a:pt x="27882" y="69674"/>
                        </a:cubicBezTo>
                        <a:cubicBezTo>
                          <a:pt x="23741" y="69674"/>
                          <a:pt x="19608" y="69167"/>
                          <a:pt x="15483" y="68155"/>
                        </a:cubicBezTo>
                        <a:cubicBezTo>
                          <a:pt x="11375" y="67142"/>
                          <a:pt x="7177" y="65560"/>
                          <a:pt x="2889" y="63408"/>
                        </a:cubicBezTo>
                        <a:lnTo>
                          <a:pt x="2889" y="1269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3" name="Freeform 1282">
                    <a:extLst>
                      <a:ext uri="{FF2B5EF4-FFF2-40B4-BE49-F238E27FC236}">
                        <a16:creationId xmlns:a16="http://schemas.microsoft.com/office/drawing/2014/main" id="{D7FD16BF-1BC8-2F1D-2636-E0E1FB2B24D7}"/>
                      </a:ext>
                    </a:extLst>
                  </p:cNvPr>
                  <p:cNvSpPr/>
                  <p:nvPr/>
                </p:nvSpPr>
                <p:spPr>
                  <a:xfrm flipV="1">
                    <a:off x="3387053" y="3836612"/>
                    <a:ext cx="79177" cy="131304"/>
                  </a:xfrm>
                  <a:custGeom>
                    <a:avLst/>
                    <a:gdLst>
                      <a:gd name="connsiteX0" fmla="*/ 37607 w 79177"/>
                      <a:gd name="connsiteY0" fmla="*/ 115660 h 131304"/>
                      <a:gd name="connsiteX1" fmla="*/ 19611 w 79177"/>
                      <a:gd name="connsiteY1" fmla="*/ 102641 h 131304"/>
                      <a:gd name="connsiteX2" fmla="*/ 13596 w 79177"/>
                      <a:gd name="connsiteY2" fmla="*/ 63529 h 131304"/>
                      <a:gd name="connsiteX3" fmla="*/ 19611 w 79177"/>
                      <a:gd name="connsiteY3" fmla="*/ 24498 h 131304"/>
                      <a:gd name="connsiteX4" fmla="*/ 37607 w 79177"/>
                      <a:gd name="connsiteY4" fmla="*/ 11479 h 131304"/>
                      <a:gd name="connsiteX5" fmla="*/ 55676 w 79177"/>
                      <a:gd name="connsiteY5" fmla="*/ 24498 h 131304"/>
                      <a:gd name="connsiteX6" fmla="*/ 61716 w 79177"/>
                      <a:gd name="connsiteY6" fmla="*/ 63529 h 131304"/>
                      <a:gd name="connsiteX7" fmla="*/ 55676 w 79177"/>
                      <a:gd name="connsiteY7" fmla="*/ 102641 h 131304"/>
                      <a:gd name="connsiteX8" fmla="*/ 37607 w 79177"/>
                      <a:gd name="connsiteY8" fmla="*/ 115660 h 131304"/>
                      <a:gd name="connsiteX9" fmla="*/ 37607 w 79177"/>
                      <a:gd name="connsiteY9" fmla="*/ 129221 h 131304"/>
                      <a:gd name="connsiteX10" fmla="*/ 67043 w 79177"/>
                      <a:gd name="connsiteY10" fmla="*/ 112378 h 131304"/>
                      <a:gd name="connsiteX11" fmla="*/ 77208 w 79177"/>
                      <a:gd name="connsiteY11" fmla="*/ 63529 h 131304"/>
                      <a:gd name="connsiteX12" fmla="*/ 67043 w 79177"/>
                      <a:gd name="connsiteY12" fmla="*/ 14734 h 131304"/>
                      <a:gd name="connsiteX13" fmla="*/ 37607 w 79177"/>
                      <a:gd name="connsiteY13" fmla="*/ -2083 h 131304"/>
                      <a:gd name="connsiteX14" fmla="*/ 8194 w 79177"/>
                      <a:gd name="connsiteY14" fmla="*/ 14734 h 131304"/>
                      <a:gd name="connsiteX15" fmla="*/ -1970 w 79177"/>
                      <a:gd name="connsiteY15" fmla="*/ 63529 h 131304"/>
                      <a:gd name="connsiteX16" fmla="*/ 8194 w 79177"/>
                      <a:gd name="connsiteY16" fmla="*/ 112378 h 131304"/>
                      <a:gd name="connsiteX17" fmla="*/ 37607 w 79177"/>
                      <a:gd name="connsiteY17" fmla="*/ 12922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607" y="115660"/>
                        </a:moveTo>
                        <a:cubicBezTo>
                          <a:pt x="29636" y="115660"/>
                          <a:pt x="23637" y="111320"/>
                          <a:pt x="19611" y="102641"/>
                        </a:cubicBezTo>
                        <a:cubicBezTo>
                          <a:pt x="15601" y="93979"/>
                          <a:pt x="13596" y="80942"/>
                          <a:pt x="13596" y="63529"/>
                        </a:cubicBezTo>
                        <a:cubicBezTo>
                          <a:pt x="13596" y="46188"/>
                          <a:pt x="15601" y="33178"/>
                          <a:pt x="19611" y="24498"/>
                        </a:cubicBezTo>
                        <a:cubicBezTo>
                          <a:pt x="23637" y="15819"/>
                          <a:pt x="29636" y="11479"/>
                          <a:pt x="37607" y="11479"/>
                        </a:cubicBezTo>
                        <a:cubicBezTo>
                          <a:pt x="45643" y="11479"/>
                          <a:pt x="51666" y="15819"/>
                          <a:pt x="55676" y="24498"/>
                        </a:cubicBezTo>
                        <a:cubicBezTo>
                          <a:pt x="59703" y="33178"/>
                          <a:pt x="61716" y="46188"/>
                          <a:pt x="61716" y="63529"/>
                        </a:cubicBezTo>
                        <a:cubicBezTo>
                          <a:pt x="61716" y="80942"/>
                          <a:pt x="59703" y="93979"/>
                          <a:pt x="55676" y="102641"/>
                        </a:cubicBezTo>
                        <a:cubicBezTo>
                          <a:pt x="51666" y="111320"/>
                          <a:pt x="45643" y="115660"/>
                          <a:pt x="37607" y="115660"/>
                        </a:cubicBezTo>
                        <a:close/>
                        <a:moveTo>
                          <a:pt x="37607" y="129221"/>
                        </a:moveTo>
                        <a:cubicBezTo>
                          <a:pt x="50455" y="129221"/>
                          <a:pt x="60267" y="123607"/>
                          <a:pt x="67043" y="112378"/>
                        </a:cubicBezTo>
                        <a:cubicBezTo>
                          <a:pt x="73819" y="101167"/>
                          <a:pt x="77208" y="84884"/>
                          <a:pt x="77208" y="63529"/>
                        </a:cubicBezTo>
                        <a:cubicBezTo>
                          <a:pt x="77208" y="42228"/>
                          <a:pt x="73819" y="25963"/>
                          <a:pt x="67043" y="14734"/>
                        </a:cubicBezTo>
                        <a:cubicBezTo>
                          <a:pt x="60267" y="3523"/>
                          <a:pt x="50455" y="-2083"/>
                          <a:pt x="37607" y="-2083"/>
                        </a:cubicBezTo>
                        <a:cubicBezTo>
                          <a:pt x="24774" y="-2083"/>
                          <a:pt x="14970" y="3523"/>
                          <a:pt x="8194" y="14734"/>
                        </a:cubicBezTo>
                        <a:cubicBezTo>
                          <a:pt x="1418" y="25963"/>
                          <a:pt x="-1970" y="42228"/>
                          <a:pt x="-1970" y="63529"/>
                        </a:cubicBezTo>
                        <a:cubicBezTo>
                          <a:pt x="-1970" y="84884"/>
                          <a:pt x="1418" y="101167"/>
                          <a:pt x="8194" y="112378"/>
                        </a:cubicBezTo>
                        <a:cubicBezTo>
                          <a:pt x="14970" y="123607"/>
                          <a:pt x="24774" y="129221"/>
                          <a:pt x="37607" y="1292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84" name="Graphic 505">
                <a:extLst>
                  <a:ext uri="{FF2B5EF4-FFF2-40B4-BE49-F238E27FC236}">
                    <a16:creationId xmlns:a16="http://schemas.microsoft.com/office/drawing/2014/main" id="{6135C234-0303-CC03-7677-00BC2E17B33D}"/>
                  </a:ext>
                </a:extLst>
              </p:cNvPr>
              <p:cNvGrpSpPr/>
              <p:nvPr/>
            </p:nvGrpSpPr>
            <p:grpSpPr>
              <a:xfrm>
                <a:off x="3629955" y="3746750"/>
                <a:ext cx="323577" cy="243694"/>
                <a:chOff x="3629955" y="3746750"/>
                <a:chExt cx="323577" cy="243694"/>
              </a:xfrm>
              <a:solidFill>
                <a:srgbClr val="000000"/>
              </a:solidFill>
            </p:grpSpPr>
            <p:sp>
              <p:nvSpPr>
                <p:cNvPr id="1285" name="Freeform 1284">
                  <a:extLst>
                    <a:ext uri="{FF2B5EF4-FFF2-40B4-BE49-F238E27FC236}">
                      <a16:creationId xmlns:a16="http://schemas.microsoft.com/office/drawing/2014/main" id="{66774E47-A4D2-0510-032D-A270F8EF7EB4}"/>
                    </a:ext>
                  </a:extLst>
                </p:cNvPr>
                <p:cNvSpPr/>
                <p:nvPr/>
              </p:nvSpPr>
              <p:spPr>
                <a:xfrm>
                  <a:off x="3787623" y="3746750"/>
                  <a:ext cx="11223" cy="43397"/>
                </a:xfrm>
                <a:custGeom>
                  <a:avLst/>
                  <a:gdLst>
                    <a:gd name="connsiteX0" fmla="*/ 97 w 11223"/>
                    <a:gd name="connsiteY0" fmla="*/ 234 h 43397"/>
                    <a:gd name="connsiteX1" fmla="*/ 97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97" y="234"/>
                      </a:moveTo>
                      <a:lnTo>
                        <a:pt x="97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86" name="Graphic 505">
                  <a:extLst>
                    <a:ext uri="{FF2B5EF4-FFF2-40B4-BE49-F238E27FC236}">
                      <a16:creationId xmlns:a16="http://schemas.microsoft.com/office/drawing/2014/main" id="{901390AC-1030-C3A5-2B71-6A0003EAF5FA}"/>
                    </a:ext>
                  </a:extLst>
                </p:cNvPr>
                <p:cNvGrpSpPr/>
                <p:nvPr/>
              </p:nvGrpSpPr>
              <p:grpSpPr>
                <a:xfrm>
                  <a:off x="3629955" y="3838891"/>
                  <a:ext cx="323577" cy="142168"/>
                  <a:chOff x="3629955" y="3838891"/>
                  <a:chExt cx="323577" cy="142168"/>
                </a:xfrm>
                <a:solidFill>
                  <a:srgbClr val="000000"/>
                </a:solidFill>
              </p:grpSpPr>
              <p:sp>
                <p:nvSpPr>
                  <p:cNvPr id="1287" name="Freeform 1286">
                    <a:extLst>
                      <a:ext uri="{FF2B5EF4-FFF2-40B4-BE49-F238E27FC236}">
                        <a16:creationId xmlns:a16="http://schemas.microsoft.com/office/drawing/2014/main" id="{88382217-4DBC-CCC5-64BF-845BF6BC27A6}"/>
                      </a:ext>
                    </a:extLst>
                  </p:cNvPr>
                  <p:cNvSpPr/>
                  <p:nvPr/>
                </p:nvSpPr>
                <p:spPr>
                  <a:xfrm flipV="1">
                    <a:off x="3629955" y="3838891"/>
                    <a:ext cx="68203" cy="126557"/>
                  </a:xfrm>
                  <a:custGeom>
                    <a:avLst/>
                    <a:gdLst>
                      <a:gd name="connsiteX0" fmla="*/ 228 w 68203"/>
                      <a:gd name="connsiteY0" fmla="*/ 12316 h 126557"/>
                      <a:gd name="connsiteX1" fmla="*/ 25540 w 68203"/>
                      <a:gd name="connsiteY1" fmla="*/ 12316 h 126557"/>
                      <a:gd name="connsiteX2" fmla="*/ 25540 w 68203"/>
                      <a:gd name="connsiteY2" fmla="*/ 108875 h 126557"/>
                      <a:gd name="connsiteX3" fmla="*/ -2006 w 68203"/>
                      <a:gd name="connsiteY3" fmla="*/ 102773 h 126557"/>
                      <a:gd name="connsiteX4" fmla="*/ -2006 w 68203"/>
                      <a:gd name="connsiteY4" fmla="*/ 118369 h 126557"/>
                      <a:gd name="connsiteX5" fmla="*/ 25393 w 68203"/>
                      <a:gd name="connsiteY5" fmla="*/ 124471 h 126557"/>
                      <a:gd name="connsiteX6" fmla="*/ 40885 w 68203"/>
                      <a:gd name="connsiteY6" fmla="*/ 124471 h 126557"/>
                      <a:gd name="connsiteX7" fmla="*/ 40885 w 68203"/>
                      <a:gd name="connsiteY7" fmla="*/ 12316 h 126557"/>
                      <a:gd name="connsiteX8" fmla="*/ 66197 w 68203"/>
                      <a:gd name="connsiteY8" fmla="*/ 12316 h 126557"/>
                      <a:gd name="connsiteX9" fmla="*/ 66197 w 68203"/>
                      <a:gd name="connsiteY9" fmla="*/ -2086 h 126557"/>
                      <a:gd name="connsiteX10" fmla="*/ 228 w 68203"/>
                      <a:gd name="connsiteY10" fmla="*/ -2086 h 126557"/>
                      <a:gd name="connsiteX11" fmla="*/ 228 w 68203"/>
                      <a:gd name="connsiteY11" fmla="*/ 12316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8203" h="126557">
                        <a:moveTo>
                          <a:pt x="228" y="12316"/>
                        </a:moveTo>
                        <a:lnTo>
                          <a:pt x="25540" y="12316"/>
                        </a:lnTo>
                        <a:lnTo>
                          <a:pt x="25540" y="108875"/>
                        </a:lnTo>
                        <a:lnTo>
                          <a:pt x="-2006" y="102773"/>
                        </a:lnTo>
                        <a:lnTo>
                          <a:pt x="-2006" y="118369"/>
                        </a:lnTo>
                        <a:lnTo>
                          <a:pt x="25393" y="124471"/>
                        </a:lnTo>
                        <a:lnTo>
                          <a:pt x="40885" y="124471"/>
                        </a:lnTo>
                        <a:lnTo>
                          <a:pt x="40885" y="12316"/>
                        </a:lnTo>
                        <a:lnTo>
                          <a:pt x="66197" y="12316"/>
                        </a:lnTo>
                        <a:lnTo>
                          <a:pt x="66197" y="-2086"/>
                        </a:lnTo>
                        <a:lnTo>
                          <a:pt x="228" y="-2086"/>
                        </a:lnTo>
                        <a:lnTo>
                          <a:pt x="228" y="1231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8" name="Freeform 1287">
                    <a:extLst>
                      <a:ext uri="{FF2B5EF4-FFF2-40B4-BE49-F238E27FC236}">
                        <a16:creationId xmlns:a16="http://schemas.microsoft.com/office/drawing/2014/main" id="{F71B64F8-72FA-8266-0947-B4D81398EA88}"/>
                      </a:ext>
                    </a:extLst>
                  </p:cNvPr>
                  <p:cNvSpPr/>
                  <p:nvPr/>
                </p:nvSpPr>
                <p:spPr>
                  <a:xfrm flipV="1">
                    <a:off x="3729457" y="3943912"/>
                    <a:ext cx="16203" cy="21535"/>
                  </a:xfrm>
                  <a:custGeom>
                    <a:avLst/>
                    <a:gdLst>
                      <a:gd name="connsiteX0" fmla="*/ -922 w 16203"/>
                      <a:gd name="connsiteY0" fmla="*/ 21390 h 21535"/>
                      <a:gd name="connsiteX1" fmla="*/ 15282 w 16203"/>
                      <a:gd name="connsiteY1" fmla="*/ 21390 h 21535"/>
                      <a:gd name="connsiteX2" fmla="*/ 15282 w 16203"/>
                      <a:gd name="connsiteY2" fmla="*/ -146 h 21535"/>
                      <a:gd name="connsiteX3" fmla="*/ -922 w 16203"/>
                      <a:gd name="connsiteY3" fmla="*/ -146 h 21535"/>
                      <a:gd name="connsiteX4" fmla="*/ -922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22" y="21390"/>
                        </a:moveTo>
                        <a:lnTo>
                          <a:pt x="15282" y="21390"/>
                        </a:lnTo>
                        <a:lnTo>
                          <a:pt x="15282" y="-146"/>
                        </a:lnTo>
                        <a:lnTo>
                          <a:pt x="-922" y="-146"/>
                        </a:lnTo>
                        <a:lnTo>
                          <a:pt x="-922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9" name="Freeform 1288">
                    <a:extLst>
                      <a:ext uri="{FF2B5EF4-FFF2-40B4-BE49-F238E27FC236}">
                        <a16:creationId xmlns:a16="http://schemas.microsoft.com/office/drawing/2014/main" id="{88C17206-4999-4B93-CB5C-FBB22C99CCD7}"/>
                      </a:ext>
                    </a:extLst>
                  </p:cNvPr>
                  <p:cNvSpPr/>
                  <p:nvPr/>
                </p:nvSpPr>
                <p:spPr>
                  <a:xfrm flipV="1">
                    <a:off x="3775500" y="3838891"/>
                    <a:ext cx="73653" cy="126557"/>
                  </a:xfrm>
                  <a:custGeom>
                    <a:avLst/>
                    <a:gdLst>
                      <a:gd name="connsiteX0" fmla="*/ -1926 w 73653"/>
                      <a:gd name="connsiteY0" fmla="*/ 124471 h 126557"/>
                      <a:gd name="connsiteX1" fmla="*/ 71727 w 73653"/>
                      <a:gd name="connsiteY1" fmla="*/ 124471 h 126557"/>
                      <a:gd name="connsiteX2" fmla="*/ 71727 w 73653"/>
                      <a:gd name="connsiteY2" fmla="*/ 117175 h 126557"/>
                      <a:gd name="connsiteX3" fmla="*/ 30138 w 73653"/>
                      <a:gd name="connsiteY3" fmla="*/ -2086 h 126557"/>
                      <a:gd name="connsiteX4" fmla="*/ 13959 w 73653"/>
                      <a:gd name="connsiteY4" fmla="*/ -2086 h 126557"/>
                      <a:gd name="connsiteX5" fmla="*/ 53093 w 73653"/>
                      <a:gd name="connsiteY5" fmla="*/ 110042 h 126557"/>
                      <a:gd name="connsiteX6" fmla="*/ -1926 w 73653"/>
                      <a:gd name="connsiteY6" fmla="*/ 110042 h 126557"/>
                      <a:gd name="connsiteX7" fmla="*/ -1926 w 73653"/>
                      <a:gd name="connsiteY7" fmla="*/ 124471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1926" y="124471"/>
                        </a:moveTo>
                        <a:lnTo>
                          <a:pt x="71727" y="124471"/>
                        </a:lnTo>
                        <a:lnTo>
                          <a:pt x="71727" y="117175"/>
                        </a:lnTo>
                        <a:lnTo>
                          <a:pt x="30138" y="-2086"/>
                        </a:lnTo>
                        <a:lnTo>
                          <a:pt x="13959" y="-2086"/>
                        </a:lnTo>
                        <a:lnTo>
                          <a:pt x="53093" y="110042"/>
                        </a:lnTo>
                        <a:lnTo>
                          <a:pt x="-1926" y="110042"/>
                        </a:lnTo>
                        <a:lnTo>
                          <a:pt x="-1926" y="12447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0" name="Freeform 1289">
                    <a:extLst>
                      <a:ext uri="{FF2B5EF4-FFF2-40B4-BE49-F238E27FC236}">
                        <a16:creationId xmlns:a16="http://schemas.microsoft.com/office/drawing/2014/main" id="{4EE0537D-988D-D0C3-1865-986D546BC7B2}"/>
                      </a:ext>
                    </a:extLst>
                  </p:cNvPr>
                  <p:cNvSpPr/>
                  <p:nvPr/>
                </p:nvSpPr>
                <p:spPr>
                  <a:xfrm flipV="1">
                    <a:off x="3874708" y="3838891"/>
                    <a:ext cx="74119" cy="129025"/>
                  </a:xfrm>
                  <a:custGeom>
                    <a:avLst/>
                    <a:gdLst>
                      <a:gd name="connsiteX0" fmla="*/ 2941 w 74119"/>
                      <a:gd name="connsiteY0" fmla="*/ 126985 h 129025"/>
                      <a:gd name="connsiteX1" fmla="*/ 63779 w 74119"/>
                      <a:gd name="connsiteY1" fmla="*/ 126985 h 129025"/>
                      <a:gd name="connsiteX2" fmla="*/ 63779 w 74119"/>
                      <a:gd name="connsiteY2" fmla="*/ 112555 h 129025"/>
                      <a:gd name="connsiteX3" fmla="*/ 17131 w 74119"/>
                      <a:gd name="connsiteY3" fmla="*/ 112555 h 129025"/>
                      <a:gd name="connsiteX4" fmla="*/ 17131 w 74119"/>
                      <a:gd name="connsiteY4" fmla="*/ 81554 h 129025"/>
                      <a:gd name="connsiteX5" fmla="*/ 23858 w 74119"/>
                      <a:gd name="connsiteY5" fmla="*/ 83452 h 129025"/>
                      <a:gd name="connsiteX6" fmla="*/ 30635 w 74119"/>
                      <a:gd name="connsiteY6" fmla="*/ 84076 h 129025"/>
                      <a:gd name="connsiteX7" fmla="*/ 61004 w 74119"/>
                      <a:gd name="connsiteY7" fmla="*/ 72467 h 129025"/>
                      <a:gd name="connsiteX8" fmla="*/ 72224 w 74119"/>
                      <a:gd name="connsiteY8" fmla="*/ 41031 h 129025"/>
                      <a:gd name="connsiteX9" fmla="*/ 60710 w 74119"/>
                      <a:gd name="connsiteY9" fmla="*/ 9270 h 129025"/>
                      <a:gd name="connsiteX10" fmla="*/ 28253 w 74119"/>
                      <a:gd name="connsiteY10" fmla="*/ -2041 h 129025"/>
                      <a:gd name="connsiteX11" fmla="*/ 13547 w 74119"/>
                      <a:gd name="connsiteY11" fmla="*/ -684 h 129025"/>
                      <a:gd name="connsiteX12" fmla="*/ -1896 w 74119"/>
                      <a:gd name="connsiteY12" fmla="*/ 3384 h 129025"/>
                      <a:gd name="connsiteX13" fmla="*/ -1896 w 74119"/>
                      <a:gd name="connsiteY13" fmla="*/ 20607 h 129025"/>
                      <a:gd name="connsiteX14" fmla="*/ 12369 w 74119"/>
                      <a:gd name="connsiteY14" fmla="*/ 14423 h 129025"/>
                      <a:gd name="connsiteX15" fmla="*/ 27934 w 74119"/>
                      <a:gd name="connsiteY15" fmla="*/ 12389 h 129025"/>
                      <a:gd name="connsiteX16" fmla="*/ 48950 w 74119"/>
                      <a:gd name="connsiteY16" fmla="*/ 20092 h 129025"/>
                      <a:gd name="connsiteX17" fmla="*/ 56708 w 74119"/>
                      <a:gd name="connsiteY17" fmla="*/ 41031 h 129025"/>
                      <a:gd name="connsiteX18" fmla="*/ 48950 w 74119"/>
                      <a:gd name="connsiteY18" fmla="*/ 61943 h 129025"/>
                      <a:gd name="connsiteX19" fmla="*/ 27934 w 74119"/>
                      <a:gd name="connsiteY19" fmla="*/ 69674 h 129025"/>
                      <a:gd name="connsiteX20" fmla="*/ 15536 w 74119"/>
                      <a:gd name="connsiteY20" fmla="*/ 68155 h 129025"/>
                      <a:gd name="connsiteX21" fmla="*/ 2941 w 74119"/>
                      <a:gd name="connsiteY21" fmla="*/ 63408 h 129025"/>
                      <a:gd name="connsiteX22" fmla="*/ 2941 w 74119"/>
                      <a:gd name="connsiteY22" fmla="*/ 126985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2941" y="126985"/>
                        </a:moveTo>
                        <a:lnTo>
                          <a:pt x="63779" y="126985"/>
                        </a:lnTo>
                        <a:lnTo>
                          <a:pt x="63779" y="112555"/>
                        </a:lnTo>
                        <a:lnTo>
                          <a:pt x="17131" y="112555"/>
                        </a:lnTo>
                        <a:lnTo>
                          <a:pt x="17131" y="81554"/>
                        </a:lnTo>
                        <a:cubicBezTo>
                          <a:pt x="19374" y="82403"/>
                          <a:pt x="21616" y="83036"/>
                          <a:pt x="23858" y="83452"/>
                        </a:cubicBezTo>
                        <a:cubicBezTo>
                          <a:pt x="26117" y="83868"/>
                          <a:pt x="28376" y="84076"/>
                          <a:pt x="30635" y="84076"/>
                        </a:cubicBezTo>
                        <a:cubicBezTo>
                          <a:pt x="43418" y="84076"/>
                          <a:pt x="53541" y="80206"/>
                          <a:pt x="61004" y="72467"/>
                        </a:cubicBezTo>
                        <a:cubicBezTo>
                          <a:pt x="68484" y="64728"/>
                          <a:pt x="72224" y="54249"/>
                          <a:pt x="72224" y="41031"/>
                        </a:cubicBezTo>
                        <a:cubicBezTo>
                          <a:pt x="72224" y="27415"/>
                          <a:pt x="68386" y="16828"/>
                          <a:pt x="60710" y="9270"/>
                        </a:cubicBezTo>
                        <a:cubicBezTo>
                          <a:pt x="53033" y="1730"/>
                          <a:pt x="42215" y="-2041"/>
                          <a:pt x="28253" y="-2041"/>
                        </a:cubicBezTo>
                        <a:cubicBezTo>
                          <a:pt x="23441" y="-2041"/>
                          <a:pt x="18539" y="-1589"/>
                          <a:pt x="13547" y="-684"/>
                        </a:cubicBezTo>
                        <a:cubicBezTo>
                          <a:pt x="8571" y="220"/>
                          <a:pt x="3424" y="1576"/>
                          <a:pt x="-1896" y="3384"/>
                        </a:cubicBezTo>
                        <a:lnTo>
                          <a:pt x="-1896" y="20607"/>
                        </a:lnTo>
                        <a:cubicBezTo>
                          <a:pt x="2704" y="17841"/>
                          <a:pt x="7458" y="15779"/>
                          <a:pt x="12369" y="14423"/>
                        </a:cubicBezTo>
                        <a:cubicBezTo>
                          <a:pt x="17279" y="13067"/>
                          <a:pt x="22467" y="12389"/>
                          <a:pt x="27934" y="12389"/>
                        </a:cubicBezTo>
                        <a:cubicBezTo>
                          <a:pt x="36789" y="12389"/>
                          <a:pt x="43794" y="14957"/>
                          <a:pt x="48950" y="20092"/>
                        </a:cubicBezTo>
                        <a:cubicBezTo>
                          <a:pt x="54122" y="25227"/>
                          <a:pt x="56708" y="32207"/>
                          <a:pt x="56708" y="41031"/>
                        </a:cubicBezTo>
                        <a:cubicBezTo>
                          <a:pt x="56708" y="49837"/>
                          <a:pt x="54122" y="56808"/>
                          <a:pt x="48950" y="61943"/>
                        </a:cubicBezTo>
                        <a:cubicBezTo>
                          <a:pt x="43794" y="67097"/>
                          <a:pt x="36789" y="69674"/>
                          <a:pt x="27934" y="69674"/>
                        </a:cubicBezTo>
                        <a:cubicBezTo>
                          <a:pt x="23793" y="69674"/>
                          <a:pt x="19660" y="69167"/>
                          <a:pt x="15536" y="68155"/>
                        </a:cubicBezTo>
                        <a:cubicBezTo>
                          <a:pt x="11427" y="67142"/>
                          <a:pt x="7229" y="65560"/>
                          <a:pt x="2941" y="63408"/>
                        </a:cubicBezTo>
                        <a:lnTo>
                          <a:pt x="2941" y="1269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1" name="Graphic 505">
                <a:extLst>
                  <a:ext uri="{FF2B5EF4-FFF2-40B4-BE49-F238E27FC236}">
                    <a16:creationId xmlns:a16="http://schemas.microsoft.com/office/drawing/2014/main" id="{82377553-F750-1AFE-8A17-40876EF6063C}"/>
                  </a:ext>
                </a:extLst>
              </p:cNvPr>
              <p:cNvGrpSpPr/>
              <p:nvPr/>
            </p:nvGrpSpPr>
            <p:grpSpPr>
              <a:xfrm>
                <a:off x="4110093" y="3746750"/>
                <a:ext cx="332745" cy="243694"/>
                <a:chOff x="4110093" y="3746750"/>
                <a:chExt cx="332745" cy="243694"/>
              </a:xfrm>
              <a:solidFill>
                <a:srgbClr val="000000"/>
              </a:solidFill>
            </p:grpSpPr>
            <p:sp>
              <p:nvSpPr>
                <p:cNvPr id="1292" name="Freeform 1291">
                  <a:extLst>
                    <a:ext uri="{FF2B5EF4-FFF2-40B4-BE49-F238E27FC236}">
                      <a16:creationId xmlns:a16="http://schemas.microsoft.com/office/drawing/2014/main" id="{83B19BD8-4F5C-C11C-B015-71315589A350}"/>
                    </a:ext>
                  </a:extLst>
                </p:cNvPr>
                <p:cNvSpPr/>
                <p:nvPr/>
              </p:nvSpPr>
              <p:spPr>
                <a:xfrm>
                  <a:off x="4273507" y="3746750"/>
                  <a:ext cx="11223" cy="43397"/>
                </a:xfrm>
                <a:custGeom>
                  <a:avLst/>
                  <a:gdLst>
                    <a:gd name="connsiteX0" fmla="*/ 140 w 11223"/>
                    <a:gd name="connsiteY0" fmla="*/ 234 h 43397"/>
                    <a:gd name="connsiteX1" fmla="*/ 140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140" y="234"/>
                      </a:moveTo>
                      <a:lnTo>
                        <a:pt x="140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293" name="Graphic 505">
                  <a:extLst>
                    <a:ext uri="{FF2B5EF4-FFF2-40B4-BE49-F238E27FC236}">
                      <a16:creationId xmlns:a16="http://schemas.microsoft.com/office/drawing/2014/main" id="{C549B5EE-C863-C85F-421B-91E3876E9238}"/>
                    </a:ext>
                  </a:extLst>
                </p:cNvPr>
                <p:cNvGrpSpPr/>
                <p:nvPr/>
              </p:nvGrpSpPr>
              <p:grpSpPr>
                <a:xfrm>
                  <a:off x="4110093" y="3836612"/>
                  <a:ext cx="332745" cy="144679"/>
                  <a:chOff x="4110093" y="3836612"/>
                  <a:chExt cx="332745" cy="144679"/>
                </a:xfrm>
                <a:solidFill>
                  <a:srgbClr val="000000"/>
                </a:solidFill>
              </p:grpSpPr>
              <p:sp>
                <p:nvSpPr>
                  <p:cNvPr id="1294" name="Freeform 1293">
                    <a:extLst>
                      <a:ext uri="{FF2B5EF4-FFF2-40B4-BE49-F238E27FC236}">
                        <a16:creationId xmlns:a16="http://schemas.microsoft.com/office/drawing/2014/main" id="{690A62FF-E3B8-F7F0-7259-7C28822F0465}"/>
                      </a:ext>
                    </a:extLst>
                  </p:cNvPr>
                  <p:cNvSpPr/>
                  <p:nvPr/>
                </p:nvSpPr>
                <p:spPr>
                  <a:xfrm flipV="1">
                    <a:off x="4110093" y="3836612"/>
                    <a:ext cx="72720" cy="128835"/>
                  </a:xfrm>
                  <a:custGeom>
                    <a:avLst/>
                    <a:gdLst>
                      <a:gd name="connsiteX0" fmla="*/ 16813 w 72720"/>
                      <a:gd name="connsiteY0" fmla="*/ 12274 h 128835"/>
                      <a:gd name="connsiteX1" fmla="*/ 70899 w 72720"/>
                      <a:gd name="connsiteY1" fmla="*/ 12274 h 128835"/>
                      <a:gd name="connsiteX2" fmla="*/ 70899 w 72720"/>
                      <a:gd name="connsiteY2" fmla="*/ -2128 h 128835"/>
                      <a:gd name="connsiteX3" fmla="*/ -1821 w 72720"/>
                      <a:gd name="connsiteY3" fmla="*/ -2128 h 128835"/>
                      <a:gd name="connsiteX4" fmla="*/ -1821 w 72720"/>
                      <a:gd name="connsiteY4" fmla="*/ 12274 h 128835"/>
                      <a:gd name="connsiteX5" fmla="*/ 22214 w 72720"/>
                      <a:gd name="connsiteY5" fmla="*/ 39343 h 128835"/>
                      <a:gd name="connsiteX6" fmla="*/ 41364 w 72720"/>
                      <a:gd name="connsiteY6" fmla="*/ 61286 h 128835"/>
                      <a:gd name="connsiteX7" fmla="*/ 51749 w 72720"/>
                      <a:gd name="connsiteY7" fmla="*/ 76909 h 128835"/>
                      <a:gd name="connsiteX8" fmla="*/ 54720 w 72720"/>
                      <a:gd name="connsiteY8" fmla="*/ 89494 h 128835"/>
                      <a:gd name="connsiteX9" fmla="*/ 48312 w 72720"/>
                      <a:gd name="connsiteY9" fmla="*/ 105931 h 128835"/>
                      <a:gd name="connsiteX10" fmla="*/ 31617 w 72720"/>
                      <a:gd name="connsiteY10" fmla="*/ 112305 h 128835"/>
                      <a:gd name="connsiteX11" fmla="*/ 16224 w 72720"/>
                      <a:gd name="connsiteY11" fmla="*/ 109511 h 128835"/>
                      <a:gd name="connsiteX12" fmla="*/ -1060 w 72720"/>
                      <a:gd name="connsiteY12" fmla="*/ 101022 h 128835"/>
                      <a:gd name="connsiteX13" fmla="*/ -1060 w 72720"/>
                      <a:gd name="connsiteY13" fmla="*/ 118326 h 128835"/>
                      <a:gd name="connsiteX14" fmla="*/ 16420 w 72720"/>
                      <a:gd name="connsiteY14" fmla="*/ 124592 h 128835"/>
                      <a:gd name="connsiteX15" fmla="*/ 31323 w 72720"/>
                      <a:gd name="connsiteY15" fmla="*/ 126708 h 128835"/>
                      <a:gd name="connsiteX16" fmla="*/ 59704 w 72720"/>
                      <a:gd name="connsiteY16" fmla="*/ 116862 h 128835"/>
                      <a:gd name="connsiteX17" fmla="*/ 70285 w 72720"/>
                      <a:gd name="connsiteY17" fmla="*/ 90606 h 128835"/>
                      <a:gd name="connsiteX18" fmla="*/ 67634 w 72720"/>
                      <a:gd name="connsiteY18" fmla="*/ 75797 h 128835"/>
                      <a:gd name="connsiteX19" fmla="*/ 58010 w 72720"/>
                      <a:gd name="connsiteY19" fmla="*/ 59333 h 128835"/>
                      <a:gd name="connsiteX20" fmla="*/ 45808 w 72720"/>
                      <a:gd name="connsiteY20" fmla="*/ 45121 h 128835"/>
                      <a:gd name="connsiteX21" fmla="*/ 16813 w 72720"/>
                      <a:gd name="connsiteY21" fmla="*/ 12274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813" y="12274"/>
                        </a:moveTo>
                        <a:lnTo>
                          <a:pt x="70899" y="12274"/>
                        </a:lnTo>
                        <a:lnTo>
                          <a:pt x="70899" y="-2128"/>
                        </a:lnTo>
                        <a:lnTo>
                          <a:pt x="-1821" y="-2128"/>
                        </a:lnTo>
                        <a:lnTo>
                          <a:pt x="-1821" y="12274"/>
                        </a:lnTo>
                        <a:cubicBezTo>
                          <a:pt x="4055" y="19001"/>
                          <a:pt x="12067" y="28024"/>
                          <a:pt x="22214" y="39343"/>
                        </a:cubicBezTo>
                        <a:cubicBezTo>
                          <a:pt x="32378" y="50681"/>
                          <a:pt x="38762" y="57995"/>
                          <a:pt x="41364" y="61286"/>
                        </a:cubicBezTo>
                        <a:cubicBezTo>
                          <a:pt x="46324" y="67434"/>
                          <a:pt x="49785" y="72642"/>
                          <a:pt x="51749" y="76909"/>
                        </a:cubicBezTo>
                        <a:cubicBezTo>
                          <a:pt x="53730" y="81176"/>
                          <a:pt x="54720" y="85372"/>
                          <a:pt x="54720" y="89494"/>
                        </a:cubicBezTo>
                        <a:cubicBezTo>
                          <a:pt x="54720" y="96221"/>
                          <a:pt x="52584" y="101700"/>
                          <a:pt x="48312" y="105931"/>
                        </a:cubicBezTo>
                        <a:cubicBezTo>
                          <a:pt x="44040" y="110180"/>
                          <a:pt x="38475" y="112305"/>
                          <a:pt x="31617" y="112305"/>
                        </a:cubicBezTo>
                        <a:cubicBezTo>
                          <a:pt x="26756" y="112305"/>
                          <a:pt x="21625" y="111374"/>
                          <a:pt x="16224" y="109511"/>
                        </a:cubicBezTo>
                        <a:cubicBezTo>
                          <a:pt x="10839" y="107649"/>
                          <a:pt x="5078" y="104819"/>
                          <a:pt x="-1060" y="101022"/>
                        </a:cubicBezTo>
                        <a:lnTo>
                          <a:pt x="-1060" y="118326"/>
                        </a:lnTo>
                        <a:cubicBezTo>
                          <a:pt x="5176" y="121093"/>
                          <a:pt x="11003" y="123182"/>
                          <a:pt x="16420" y="124592"/>
                        </a:cubicBezTo>
                        <a:cubicBezTo>
                          <a:pt x="21854" y="126002"/>
                          <a:pt x="26822" y="126708"/>
                          <a:pt x="31323" y="126708"/>
                        </a:cubicBezTo>
                        <a:cubicBezTo>
                          <a:pt x="43189" y="126708"/>
                          <a:pt x="52650" y="123426"/>
                          <a:pt x="59704" y="116862"/>
                        </a:cubicBezTo>
                        <a:cubicBezTo>
                          <a:pt x="66758" y="110316"/>
                          <a:pt x="70285" y="101564"/>
                          <a:pt x="70285" y="90606"/>
                        </a:cubicBezTo>
                        <a:cubicBezTo>
                          <a:pt x="70285" y="85399"/>
                          <a:pt x="69402" y="80462"/>
                          <a:pt x="67634" y="75797"/>
                        </a:cubicBezTo>
                        <a:cubicBezTo>
                          <a:pt x="65883" y="71150"/>
                          <a:pt x="62675" y="65662"/>
                          <a:pt x="58010" y="59333"/>
                        </a:cubicBezTo>
                        <a:cubicBezTo>
                          <a:pt x="56733" y="57688"/>
                          <a:pt x="52666" y="52950"/>
                          <a:pt x="45808" y="45121"/>
                        </a:cubicBezTo>
                        <a:cubicBezTo>
                          <a:pt x="38966" y="37291"/>
                          <a:pt x="29301" y="26342"/>
                          <a:pt x="16813" y="1227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5" name="Freeform 1294">
                    <a:extLst>
                      <a:ext uri="{FF2B5EF4-FFF2-40B4-BE49-F238E27FC236}">
                        <a16:creationId xmlns:a16="http://schemas.microsoft.com/office/drawing/2014/main" id="{7FBB3B4F-31CF-27B7-3B31-D8DF183C1304}"/>
                      </a:ext>
                    </a:extLst>
                  </p:cNvPr>
                  <p:cNvSpPr/>
                  <p:nvPr/>
                </p:nvSpPr>
                <p:spPr>
                  <a:xfrm flipV="1">
                    <a:off x="4215341" y="3943912"/>
                    <a:ext cx="16203" cy="21535"/>
                  </a:xfrm>
                  <a:custGeom>
                    <a:avLst/>
                    <a:gdLst>
                      <a:gd name="connsiteX0" fmla="*/ -878 w 16203"/>
                      <a:gd name="connsiteY0" fmla="*/ 21390 h 21535"/>
                      <a:gd name="connsiteX1" fmla="*/ 15325 w 16203"/>
                      <a:gd name="connsiteY1" fmla="*/ 21390 h 21535"/>
                      <a:gd name="connsiteX2" fmla="*/ 15325 w 16203"/>
                      <a:gd name="connsiteY2" fmla="*/ -146 h 21535"/>
                      <a:gd name="connsiteX3" fmla="*/ -878 w 16203"/>
                      <a:gd name="connsiteY3" fmla="*/ -146 h 21535"/>
                      <a:gd name="connsiteX4" fmla="*/ -878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878" y="21390"/>
                        </a:moveTo>
                        <a:lnTo>
                          <a:pt x="15325" y="21390"/>
                        </a:lnTo>
                        <a:lnTo>
                          <a:pt x="15325" y="-146"/>
                        </a:lnTo>
                        <a:lnTo>
                          <a:pt x="-878" y="-146"/>
                        </a:lnTo>
                        <a:lnTo>
                          <a:pt x="-878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6" name="Freeform 1295">
                    <a:extLst>
                      <a:ext uri="{FF2B5EF4-FFF2-40B4-BE49-F238E27FC236}">
                        <a16:creationId xmlns:a16="http://schemas.microsoft.com/office/drawing/2014/main" id="{FB0AFFCB-45A3-B757-46BD-6734F9220610}"/>
                      </a:ext>
                    </a:extLst>
                  </p:cNvPr>
                  <p:cNvSpPr/>
                  <p:nvPr/>
                </p:nvSpPr>
                <p:spPr>
                  <a:xfrm flipV="1">
                    <a:off x="4258855" y="3836612"/>
                    <a:ext cx="79177" cy="131304"/>
                  </a:xfrm>
                  <a:custGeom>
                    <a:avLst/>
                    <a:gdLst>
                      <a:gd name="connsiteX0" fmla="*/ 37684 w 79177"/>
                      <a:gd name="connsiteY0" fmla="*/ 115660 h 131304"/>
                      <a:gd name="connsiteX1" fmla="*/ 19688 w 79177"/>
                      <a:gd name="connsiteY1" fmla="*/ 102641 h 131304"/>
                      <a:gd name="connsiteX2" fmla="*/ 13673 w 79177"/>
                      <a:gd name="connsiteY2" fmla="*/ 63529 h 131304"/>
                      <a:gd name="connsiteX3" fmla="*/ 19688 w 79177"/>
                      <a:gd name="connsiteY3" fmla="*/ 24498 h 131304"/>
                      <a:gd name="connsiteX4" fmla="*/ 37684 w 79177"/>
                      <a:gd name="connsiteY4" fmla="*/ 11479 h 131304"/>
                      <a:gd name="connsiteX5" fmla="*/ 55754 w 79177"/>
                      <a:gd name="connsiteY5" fmla="*/ 24498 h 131304"/>
                      <a:gd name="connsiteX6" fmla="*/ 61793 w 79177"/>
                      <a:gd name="connsiteY6" fmla="*/ 63529 h 131304"/>
                      <a:gd name="connsiteX7" fmla="*/ 55754 w 79177"/>
                      <a:gd name="connsiteY7" fmla="*/ 102641 h 131304"/>
                      <a:gd name="connsiteX8" fmla="*/ 37684 w 79177"/>
                      <a:gd name="connsiteY8" fmla="*/ 115660 h 131304"/>
                      <a:gd name="connsiteX9" fmla="*/ 37684 w 79177"/>
                      <a:gd name="connsiteY9" fmla="*/ 129221 h 131304"/>
                      <a:gd name="connsiteX10" fmla="*/ 67121 w 79177"/>
                      <a:gd name="connsiteY10" fmla="*/ 112378 h 131304"/>
                      <a:gd name="connsiteX11" fmla="*/ 77285 w 79177"/>
                      <a:gd name="connsiteY11" fmla="*/ 63529 h 131304"/>
                      <a:gd name="connsiteX12" fmla="*/ 67121 w 79177"/>
                      <a:gd name="connsiteY12" fmla="*/ 14734 h 131304"/>
                      <a:gd name="connsiteX13" fmla="*/ 37684 w 79177"/>
                      <a:gd name="connsiteY13" fmla="*/ -2083 h 131304"/>
                      <a:gd name="connsiteX14" fmla="*/ 8272 w 79177"/>
                      <a:gd name="connsiteY14" fmla="*/ 14734 h 131304"/>
                      <a:gd name="connsiteX15" fmla="*/ -1892 w 79177"/>
                      <a:gd name="connsiteY15" fmla="*/ 63529 h 131304"/>
                      <a:gd name="connsiteX16" fmla="*/ 8272 w 79177"/>
                      <a:gd name="connsiteY16" fmla="*/ 112378 h 131304"/>
                      <a:gd name="connsiteX17" fmla="*/ 37684 w 79177"/>
                      <a:gd name="connsiteY17" fmla="*/ 12922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684" y="115660"/>
                        </a:moveTo>
                        <a:cubicBezTo>
                          <a:pt x="29713" y="115660"/>
                          <a:pt x="23715" y="111320"/>
                          <a:pt x="19688" y="102641"/>
                        </a:cubicBezTo>
                        <a:cubicBezTo>
                          <a:pt x="15678" y="93979"/>
                          <a:pt x="13673" y="80942"/>
                          <a:pt x="13673" y="63529"/>
                        </a:cubicBezTo>
                        <a:cubicBezTo>
                          <a:pt x="13673" y="46188"/>
                          <a:pt x="15678" y="33178"/>
                          <a:pt x="19688" y="24498"/>
                        </a:cubicBezTo>
                        <a:cubicBezTo>
                          <a:pt x="23715" y="15819"/>
                          <a:pt x="29713" y="11479"/>
                          <a:pt x="37684" y="11479"/>
                        </a:cubicBezTo>
                        <a:cubicBezTo>
                          <a:pt x="45721" y="11479"/>
                          <a:pt x="51744" y="15819"/>
                          <a:pt x="55754" y="24498"/>
                        </a:cubicBezTo>
                        <a:cubicBezTo>
                          <a:pt x="59780" y="33178"/>
                          <a:pt x="61793" y="46188"/>
                          <a:pt x="61793" y="63529"/>
                        </a:cubicBezTo>
                        <a:cubicBezTo>
                          <a:pt x="61793" y="80942"/>
                          <a:pt x="59780" y="93979"/>
                          <a:pt x="55754" y="102641"/>
                        </a:cubicBezTo>
                        <a:cubicBezTo>
                          <a:pt x="51744" y="111320"/>
                          <a:pt x="45721" y="115660"/>
                          <a:pt x="37684" y="115660"/>
                        </a:cubicBezTo>
                        <a:close/>
                        <a:moveTo>
                          <a:pt x="37684" y="129221"/>
                        </a:moveTo>
                        <a:cubicBezTo>
                          <a:pt x="50533" y="129221"/>
                          <a:pt x="60345" y="123607"/>
                          <a:pt x="67121" y="112378"/>
                        </a:cubicBezTo>
                        <a:cubicBezTo>
                          <a:pt x="73897" y="101167"/>
                          <a:pt x="77285" y="84884"/>
                          <a:pt x="77285" y="63529"/>
                        </a:cubicBezTo>
                        <a:cubicBezTo>
                          <a:pt x="77285" y="42228"/>
                          <a:pt x="73897" y="25963"/>
                          <a:pt x="67121" y="14734"/>
                        </a:cubicBezTo>
                        <a:cubicBezTo>
                          <a:pt x="60345" y="3523"/>
                          <a:pt x="50533" y="-2083"/>
                          <a:pt x="37684" y="-2083"/>
                        </a:cubicBezTo>
                        <a:cubicBezTo>
                          <a:pt x="24852" y="-2083"/>
                          <a:pt x="15048" y="3523"/>
                          <a:pt x="8272" y="14734"/>
                        </a:cubicBezTo>
                        <a:cubicBezTo>
                          <a:pt x="1496" y="25963"/>
                          <a:pt x="-1892" y="42228"/>
                          <a:pt x="-1892" y="63529"/>
                        </a:cubicBezTo>
                        <a:cubicBezTo>
                          <a:pt x="-1892" y="84884"/>
                          <a:pt x="1496" y="101167"/>
                          <a:pt x="8272" y="112378"/>
                        </a:cubicBezTo>
                        <a:cubicBezTo>
                          <a:pt x="15048" y="123607"/>
                          <a:pt x="24852" y="129221"/>
                          <a:pt x="37684" y="1292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7" name="Freeform 1296">
                    <a:extLst>
                      <a:ext uri="{FF2B5EF4-FFF2-40B4-BE49-F238E27FC236}">
                        <a16:creationId xmlns:a16="http://schemas.microsoft.com/office/drawing/2014/main" id="{E8493E6E-7188-B99C-6B9A-53FE4A516BE9}"/>
                      </a:ext>
                    </a:extLst>
                  </p:cNvPr>
                  <p:cNvSpPr/>
                  <p:nvPr/>
                </p:nvSpPr>
                <p:spPr>
                  <a:xfrm flipV="1">
                    <a:off x="4358824" y="3836612"/>
                    <a:ext cx="79177" cy="131304"/>
                  </a:xfrm>
                  <a:custGeom>
                    <a:avLst/>
                    <a:gdLst>
                      <a:gd name="connsiteX0" fmla="*/ 37693 w 79177"/>
                      <a:gd name="connsiteY0" fmla="*/ 115660 h 131304"/>
                      <a:gd name="connsiteX1" fmla="*/ 19697 w 79177"/>
                      <a:gd name="connsiteY1" fmla="*/ 102641 h 131304"/>
                      <a:gd name="connsiteX2" fmla="*/ 13682 w 79177"/>
                      <a:gd name="connsiteY2" fmla="*/ 63529 h 131304"/>
                      <a:gd name="connsiteX3" fmla="*/ 19697 w 79177"/>
                      <a:gd name="connsiteY3" fmla="*/ 24498 h 131304"/>
                      <a:gd name="connsiteX4" fmla="*/ 37693 w 79177"/>
                      <a:gd name="connsiteY4" fmla="*/ 11479 h 131304"/>
                      <a:gd name="connsiteX5" fmla="*/ 55763 w 79177"/>
                      <a:gd name="connsiteY5" fmla="*/ 24498 h 131304"/>
                      <a:gd name="connsiteX6" fmla="*/ 61802 w 79177"/>
                      <a:gd name="connsiteY6" fmla="*/ 63529 h 131304"/>
                      <a:gd name="connsiteX7" fmla="*/ 55763 w 79177"/>
                      <a:gd name="connsiteY7" fmla="*/ 102641 h 131304"/>
                      <a:gd name="connsiteX8" fmla="*/ 37693 w 79177"/>
                      <a:gd name="connsiteY8" fmla="*/ 115660 h 131304"/>
                      <a:gd name="connsiteX9" fmla="*/ 37693 w 79177"/>
                      <a:gd name="connsiteY9" fmla="*/ 129221 h 131304"/>
                      <a:gd name="connsiteX10" fmla="*/ 67130 w 79177"/>
                      <a:gd name="connsiteY10" fmla="*/ 112378 h 131304"/>
                      <a:gd name="connsiteX11" fmla="*/ 77294 w 79177"/>
                      <a:gd name="connsiteY11" fmla="*/ 63529 h 131304"/>
                      <a:gd name="connsiteX12" fmla="*/ 67130 w 79177"/>
                      <a:gd name="connsiteY12" fmla="*/ 14734 h 131304"/>
                      <a:gd name="connsiteX13" fmla="*/ 37693 w 79177"/>
                      <a:gd name="connsiteY13" fmla="*/ -2083 h 131304"/>
                      <a:gd name="connsiteX14" fmla="*/ 8281 w 79177"/>
                      <a:gd name="connsiteY14" fmla="*/ 14734 h 131304"/>
                      <a:gd name="connsiteX15" fmla="*/ -1883 w 79177"/>
                      <a:gd name="connsiteY15" fmla="*/ 63529 h 131304"/>
                      <a:gd name="connsiteX16" fmla="*/ 8281 w 79177"/>
                      <a:gd name="connsiteY16" fmla="*/ 112378 h 131304"/>
                      <a:gd name="connsiteX17" fmla="*/ 37693 w 79177"/>
                      <a:gd name="connsiteY17" fmla="*/ 12922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693" y="115660"/>
                        </a:moveTo>
                        <a:cubicBezTo>
                          <a:pt x="29722" y="115660"/>
                          <a:pt x="23724" y="111320"/>
                          <a:pt x="19697" y="102641"/>
                        </a:cubicBezTo>
                        <a:cubicBezTo>
                          <a:pt x="15687" y="93979"/>
                          <a:pt x="13682" y="80942"/>
                          <a:pt x="13682" y="63529"/>
                        </a:cubicBezTo>
                        <a:cubicBezTo>
                          <a:pt x="13682" y="46188"/>
                          <a:pt x="15687" y="33178"/>
                          <a:pt x="19697" y="24498"/>
                        </a:cubicBezTo>
                        <a:cubicBezTo>
                          <a:pt x="23724" y="15819"/>
                          <a:pt x="29722" y="11479"/>
                          <a:pt x="37693" y="11479"/>
                        </a:cubicBezTo>
                        <a:cubicBezTo>
                          <a:pt x="45729" y="11479"/>
                          <a:pt x="51753" y="15819"/>
                          <a:pt x="55763" y="24498"/>
                        </a:cubicBezTo>
                        <a:cubicBezTo>
                          <a:pt x="59789" y="33178"/>
                          <a:pt x="61802" y="46188"/>
                          <a:pt x="61802" y="63529"/>
                        </a:cubicBezTo>
                        <a:cubicBezTo>
                          <a:pt x="61802" y="80942"/>
                          <a:pt x="59789" y="93979"/>
                          <a:pt x="55763" y="102641"/>
                        </a:cubicBezTo>
                        <a:cubicBezTo>
                          <a:pt x="51753" y="111320"/>
                          <a:pt x="45729" y="115660"/>
                          <a:pt x="37693" y="115660"/>
                        </a:cubicBezTo>
                        <a:close/>
                        <a:moveTo>
                          <a:pt x="37693" y="129221"/>
                        </a:moveTo>
                        <a:cubicBezTo>
                          <a:pt x="50541" y="129221"/>
                          <a:pt x="60354" y="123607"/>
                          <a:pt x="67130" y="112378"/>
                        </a:cubicBezTo>
                        <a:cubicBezTo>
                          <a:pt x="73906" y="101167"/>
                          <a:pt x="77294" y="84884"/>
                          <a:pt x="77294" y="63529"/>
                        </a:cubicBezTo>
                        <a:cubicBezTo>
                          <a:pt x="77294" y="42228"/>
                          <a:pt x="73906" y="25963"/>
                          <a:pt x="67130" y="14734"/>
                        </a:cubicBezTo>
                        <a:cubicBezTo>
                          <a:pt x="60354" y="3523"/>
                          <a:pt x="50541" y="-2083"/>
                          <a:pt x="37693" y="-2083"/>
                        </a:cubicBezTo>
                        <a:cubicBezTo>
                          <a:pt x="24861" y="-2083"/>
                          <a:pt x="15057" y="3523"/>
                          <a:pt x="8281" y="14734"/>
                        </a:cubicBezTo>
                        <a:cubicBezTo>
                          <a:pt x="1505" y="25963"/>
                          <a:pt x="-1883" y="42228"/>
                          <a:pt x="-1883" y="63529"/>
                        </a:cubicBezTo>
                        <a:cubicBezTo>
                          <a:pt x="-1883" y="84884"/>
                          <a:pt x="1505" y="101167"/>
                          <a:pt x="8281" y="112378"/>
                        </a:cubicBezTo>
                        <a:cubicBezTo>
                          <a:pt x="15057" y="123607"/>
                          <a:pt x="24861" y="129221"/>
                          <a:pt x="37693" y="1292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98" name="Graphic 505">
                <a:extLst>
                  <a:ext uri="{FF2B5EF4-FFF2-40B4-BE49-F238E27FC236}">
                    <a16:creationId xmlns:a16="http://schemas.microsoft.com/office/drawing/2014/main" id="{624BA330-0E08-1950-673E-B8F7038EFD33}"/>
                  </a:ext>
                </a:extLst>
              </p:cNvPr>
              <p:cNvGrpSpPr/>
              <p:nvPr/>
            </p:nvGrpSpPr>
            <p:grpSpPr>
              <a:xfrm>
                <a:off x="4595987" y="3746750"/>
                <a:ext cx="329407" cy="243694"/>
                <a:chOff x="4595987" y="3746750"/>
                <a:chExt cx="329407" cy="243694"/>
              </a:xfrm>
              <a:solidFill>
                <a:srgbClr val="000000"/>
              </a:solidFill>
            </p:grpSpPr>
            <p:sp>
              <p:nvSpPr>
                <p:cNvPr id="1299" name="Freeform 1298">
                  <a:extLst>
                    <a:ext uri="{FF2B5EF4-FFF2-40B4-BE49-F238E27FC236}">
                      <a16:creationId xmlns:a16="http://schemas.microsoft.com/office/drawing/2014/main" id="{9DB2A489-2426-DEF9-62C3-2363F1EFAC23}"/>
                    </a:ext>
                  </a:extLst>
                </p:cNvPr>
                <p:cNvSpPr/>
                <p:nvPr/>
              </p:nvSpPr>
              <p:spPr>
                <a:xfrm>
                  <a:off x="4759401" y="3746750"/>
                  <a:ext cx="11223" cy="43397"/>
                </a:xfrm>
                <a:custGeom>
                  <a:avLst/>
                  <a:gdLst>
                    <a:gd name="connsiteX0" fmla="*/ 183 w 11223"/>
                    <a:gd name="connsiteY0" fmla="*/ 234 h 43397"/>
                    <a:gd name="connsiteX1" fmla="*/ 183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183" y="234"/>
                      </a:moveTo>
                      <a:lnTo>
                        <a:pt x="183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00" name="Graphic 505">
                  <a:extLst>
                    <a:ext uri="{FF2B5EF4-FFF2-40B4-BE49-F238E27FC236}">
                      <a16:creationId xmlns:a16="http://schemas.microsoft.com/office/drawing/2014/main" id="{43C84D86-92E7-53E6-52F4-D8117FA764A5}"/>
                    </a:ext>
                  </a:extLst>
                </p:cNvPr>
                <p:cNvGrpSpPr/>
                <p:nvPr/>
              </p:nvGrpSpPr>
              <p:grpSpPr>
                <a:xfrm>
                  <a:off x="4595987" y="3836612"/>
                  <a:ext cx="329407" cy="144679"/>
                  <a:chOff x="4595987" y="3836612"/>
                  <a:chExt cx="329407" cy="144679"/>
                </a:xfrm>
                <a:solidFill>
                  <a:srgbClr val="000000"/>
                </a:solidFill>
              </p:grpSpPr>
              <p:sp>
                <p:nvSpPr>
                  <p:cNvPr id="1301" name="Freeform 1300">
                    <a:extLst>
                      <a:ext uri="{FF2B5EF4-FFF2-40B4-BE49-F238E27FC236}">
                        <a16:creationId xmlns:a16="http://schemas.microsoft.com/office/drawing/2014/main" id="{33DEF970-D5CD-6D5A-782D-EA1AD5462B38}"/>
                      </a:ext>
                    </a:extLst>
                  </p:cNvPr>
                  <p:cNvSpPr/>
                  <p:nvPr/>
                </p:nvSpPr>
                <p:spPr>
                  <a:xfrm flipV="1">
                    <a:off x="4595987" y="3836612"/>
                    <a:ext cx="72720" cy="128835"/>
                  </a:xfrm>
                  <a:custGeom>
                    <a:avLst/>
                    <a:gdLst>
                      <a:gd name="connsiteX0" fmla="*/ 16856 w 72720"/>
                      <a:gd name="connsiteY0" fmla="*/ 12274 h 128835"/>
                      <a:gd name="connsiteX1" fmla="*/ 70943 w 72720"/>
                      <a:gd name="connsiteY1" fmla="*/ 12274 h 128835"/>
                      <a:gd name="connsiteX2" fmla="*/ 70943 w 72720"/>
                      <a:gd name="connsiteY2" fmla="*/ -2128 h 128835"/>
                      <a:gd name="connsiteX3" fmla="*/ -1778 w 72720"/>
                      <a:gd name="connsiteY3" fmla="*/ -2128 h 128835"/>
                      <a:gd name="connsiteX4" fmla="*/ -1778 w 72720"/>
                      <a:gd name="connsiteY4" fmla="*/ 12274 h 128835"/>
                      <a:gd name="connsiteX5" fmla="*/ 22258 w 72720"/>
                      <a:gd name="connsiteY5" fmla="*/ 39343 h 128835"/>
                      <a:gd name="connsiteX6" fmla="*/ 41407 w 72720"/>
                      <a:gd name="connsiteY6" fmla="*/ 61286 h 128835"/>
                      <a:gd name="connsiteX7" fmla="*/ 51793 w 72720"/>
                      <a:gd name="connsiteY7" fmla="*/ 76909 h 128835"/>
                      <a:gd name="connsiteX8" fmla="*/ 54763 w 72720"/>
                      <a:gd name="connsiteY8" fmla="*/ 89494 h 128835"/>
                      <a:gd name="connsiteX9" fmla="*/ 48355 w 72720"/>
                      <a:gd name="connsiteY9" fmla="*/ 105931 h 128835"/>
                      <a:gd name="connsiteX10" fmla="*/ 31661 w 72720"/>
                      <a:gd name="connsiteY10" fmla="*/ 112305 h 128835"/>
                      <a:gd name="connsiteX11" fmla="*/ 16267 w 72720"/>
                      <a:gd name="connsiteY11" fmla="*/ 109511 h 128835"/>
                      <a:gd name="connsiteX12" fmla="*/ -1017 w 72720"/>
                      <a:gd name="connsiteY12" fmla="*/ 101022 h 128835"/>
                      <a:gd name="connsiteX13" fmla="*/ -1017 w 72720"/>
                      <a:gd name="connsiteY13" fmla="*/ 118326 h 128835"/>
                      <a:gd name="connsiteX14" fmla="*/ 16464 w 72720"/>
                      <a:gd name="connsiteY14" fmla="*/ 124592 h 128835"/>
                      <a:gd name="connsiteX15" fmla="*/ 31366 w 72720"/>
                      <a:gd name="connsiteY15" fmla="*/ 126708 h 128835"/>
                      <a:gd name="connsiteX16" fmla="*/ 59747 w 72720"/>
                      <a:gd name="connsiteY16" fmla="*/ 116862 h 128835"/>
                      <a:gd name="connsiteX17" fmla="*/ 70329 w 72720"/>
                      <a:gd name="connsiteY17" fmla="*/ 90606 h 128835"/>
                      <a:gd name="connsiteX18" fmla="*/ 67677 w 72720"/>
                      <a:gd name="connsiteY18" fmla="*/ 75797 h 128835"/>
                      <a:gd name="connsiteX19" fmla="*/ 58053 w 72720"/>
                      <a:gd name="connsiteY19" fmla="*/ 59333 h 128835"/>
                      <a:gd name="connsiteX20" fmla="*/ 45851 w 72720"/>
                      <a:gd name="connsiteY20" fmla="*/ 45121 h 128835"/>
                      <a:gd name="connsiteX21" fmla="*/ 16856 w 72720"/>
                      <a:gd name="connsiteY21" fmla="*/ 12274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856" y="12274"/>
                        </a:moveTo>
                        <a:lnTo>
                          <a:pt x="70943" y="12274"/>
                        </a:lnTo>
                        <a:lnTo>
                          <a:pt x="70943" y="-2128"/>
                        </a:lnTo>
                        <a:lnTo>
                          <a:pt x="-1778" y="-2128"/>
                        </a:lnTo>
                        <a:lnTo>
                          <a:pt x="-1778" y="12274"/>
                        </a:lnTo>
                        <a:cubicBezTo>
                          <a:pt x="4098" y="19001"/>
                          <a:pt x="12110" y="28024"/>
                          <a:pt x="22258" y="39343"/>
                        </a:cubicBezTo>
                        <a:cubicBezTo>
                          <a:pt x="32422" y="50681"/>
                          <a:pt x="38805" y="57995"/>
                          <a:pt x="41407" y="61286"/>
                        </a:cubicBezTo>
                        <a:cubicBezTo>
                          <a:pt x="46367" y="67434"/>
                          <a:pt x="49829" y="72642"/>
                          <a:pt x="51793" y="76909"/>
                        </a:cubicBezTo>
                        <a:cubicBezTo>
                          <a:pt x="53773" y="81176"/>
                          <a:pt x="54763" y="85372"/>
                          <a:pt x="54763" y="89494"/>
                        </a:cubicBezTo>
                        <a:cubicBezTo>
                          <a:pt x="54763" y="96221"/>
                          <a:pt x="52627" y="101700"/>
                          <a:pt x="48355" y="105931"/>
                        </a:cubicBezTo>
                        <a:cubicBezTo>
                          <a:pt x="44084" y="110180"/>
                          <a:pt x="38519" y="112305"/>
                          <a:pt x="31661" y="112305"/>
                        </a:cubicBezTo>
                        <a:cubicBezTo>
                          <a:pt x="26800" y="112305"/>
                          <a:pt x="21668" y="111374"/>
                          <a:pt x="16267" y="109511"/>
                        </a:cubicBezTo>
                        <a:cubicBezTo>
                          <a:pt x="10882" y="107649"/>
                          <a:pt x="5121" y="104819"/>
                          <a:pt x="-1017" y="101022"/>
                        </a:cubicBezTo>
                        <a:lnTo>
                          <a:pt x="-1017" y="118326"/>
                        </a:lnTo>
                        <a:cubicBezTo>
                          <a:pt x="5219" y="121093"/>
                          <a:pt x="11046" y="123182"/>
                          <a:pt x="16464" y="124592"/>
                        </a:cubicBezTo>
                        <a:cubicBezTo>
                          <a:pt x="21897" y="126002"/>
                          <a:pt x="26865" y="126708"/>
                          <a:pt x="31366" y="126708"/>
                        </a:cubicBezTo>
                        <a:cubicBezTo>
                          <a:pt x="43232" y="126708"/>
                          <a:pt x="52693" y="123426"/>
                          <a:pt x="59747" y="116862"/>
                        </a:cubicBezTo>
                        <a:cubicBezTo>
                          <a:pt x="66801" y="110316"/>
                          <a:pt x="70329" y="101564"/>
                          <a:pt x="70329" y="90606"/>
                        </a:cubicBezTo>
                        <a:cubicBezTo>
                          <a:pt x="70329" y="85399"/>
                          <a:pt x="69445" y="80462"/>
                          <a:pt x="67677" y="75797"/>
                        </a:cubicBezTo>
                        <a:cubicBezTo>
                          <a:pt x="65926" y="71150"/>
                          <a:pt x="62718" y="65662"/>
                          <a:pt x="58053" y="59333"/>
                        </a:cubicBezTo>
                        <a:cubicBezTo>
                          <a:pt x="56777" y="57688"/>
                          <a:pt x="52709" y="52950"/>
                          <a:pt x="45851" y="45121"/>
                        </a:cubicBezTo>
                        <a:cubicBezTo>
                          <a:pt x="39010" y="37291"/>
                          <a:pt x="29345" y="26342"/>
                          <a:pt x="16856" y="1227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2" name="Freeform 1301">
                    <a:extLst>
                      <a:ext uri="{FF2B5EF4-FFF2-40B4-BE49-F238E27FC236}">
                        <a16:creationId xmlns:a16="http://schemas.microsoft.com/office/drawing/2014/main" id="{3219C752-98A9-353A-41FA-CDB82BCCA8A1}"/>
                      </a:ext>
                    </a:extLst>
                  </p:cNvPr>
                  <p:cNvSpPr/>
                  <p:nvPr/>
                </p:nvSpPr>
                <p:spPr>
                  <a:xfrm flipV="1">
                    <a:off x="4701235" y="3943912"/>
                    <a:ext cx="16203" cy="21535"/>
                  </a:xfrm>
                  <a:custGeom>
                    <a:avLst/>
                    <a:gdLst>
                      <a:gd name="connsiteX0" fmla="*/ -835 w 16203"/>
                      <a:gd name="connsiteY0" fmla="*/ 21390 h 21535"/>
                      <a:gd name="connsiteX1" fmla="*/ 15369 w 16203"/>
                      <a:gd name="connsiteY1" fmla="*/ 21390 h 21535"/>
                      <a:gd name="connsiteX2" fmla="*/ 15369 w 16203"/>
                      <a:gd name="connsiteY2" fmla="*/ -146 h 21535"/>
                      <a:gd name="connsiteX3" fmla="*/ -835 w 16203"/>
                      <a:gd name="connsiteY3" fmla="*/ -146 h 21535"/>
                      <a:gd name="connsiteX4" fmla="*/ -835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835" y="21390"/>
                        </a:moveTo>
                        <a:lnTo>
                          <a:pt x="15369" y="21390"/>
                        </a:lnTo>
                        <a:lnTo>
                          <a:pt x="15369" y="-146"/>
                        </a:lnTo>
                        <a:lnTo>
                          <a:pt x="-835" y="-146"/>
                        </a:lnTo>
                        <a:lnTo>
                          <a:pt x="-835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3" name="Freeform 1302">
                    <a:extLst>
                      <a:ext uri="{FF2B5EF4-FFF2-40B4-BE49-F238E27FC236}">
                        <a16:creationId xmlns:a16="http://schemas.microsoft.com/office/drawing/2014/main" id="{A83F0C40-E1AF-BE48-FDAD-F811B26319AB}"/>
                      </a:ext>
                    </a:extLst>
                  </p:cNvPr>
                  <p:cNvSpPr/>
                  <p:nvPr/>
                </p:nvSpPr>
                <p:spPr>
                  <a:xfrm flipV="1">
                    <a:off x="4745903" y="3836612"/>
                    <a:ext cx="72720" cy="128835"/>
                  </a:xfrm>
                  <a:custGeom>
                    <a:avLst/>
                    <a:gdLst>
                      <a:gd name="connsiteX0" fmla="*/ 16870 w 72720"/>
                      <a:gd name="connsiteY0" fmla="*/ 12274 h 128835"/>
                      <a:gd name="connsiteX1" fmla="*/ 70956 w 72720"/>
                      <a:gd name="connsiteY1" fmla="*/ 12274 h 128835"/>
                      <a:gd name="connsiteX2" fmla="*/ 70956 w 72720"/>
                      <a:gd name="connsiteY2" fmla="*/ -2128 h 128835"/>
                      <a:gd name="connsiteX3" fmla="*/ -1765 w 72720"/>
                      <a:gd name="connsiteY3" fmla="*/ -2128 h 128835"/>
                      <a:gd name="connsiteX4" fmla="*/ -1765 w 72720"/>
                      <a:gd name="connsiteY4" fmla="*/ 12274 h 128835"/>
                      <a:gd name="connsiteX5" fmla="*/ 22271 w 72720"/>
                      <a:gd name="connsiteY5" fmla="*/ 39343 h 128835"/>
                      <a:gd name="connsiteX6" fmla="*/ 41421 w 72720"/>
                      <a:gd name="connsiteY6" fmla="*/ 61286 h 128835"/>
                      <a:gd name="connsiteX7" fmla="*/ 51806 w 72720"/>
                      <a:gd name="connsiteY7" fmla="*/ 76909 h 128835"/>
                      <a:gd name="connsiteX8" fmla="*/ 54777 w 72720"/>
                      <a:gd name="connsiteY8" fmla="*/ 89494 h 128835"/>
                      <a:gd name="connsiteX9" fmla="*/ 48369 w 72720"/>
                      <a:gd name="connsiteY9" fmla="*/ 105931 h 128835"/>
                      <a:gd name="connsiteX10" fmla="*/ 31674 w 72720"/>
                      <a:gd name="connsiteY10" fmla="*/ 112305 h 128835"/>
                      <a:gd name="connsiteX11" fmla="*/ 16280 w 72720"/>
                      <a:gd name="connsiteY11" fmla="*/ 109511 h 128835"/>
                      <a:gd name="connsiteX12" fmla="*/ -1004 w 72720"/>
                      <a:gd name="connsiteY12" fmla="*/ 101022 h 128835"/>
                      <a:gd name="connsiteX13" fmla="*/ -1004 w 72720"/>
                      <a:gd name="connsiteY13" fmla="*/ 118326 h 128835"/>
                      <a:gd name="connsiteX14" fmla="*/ 16477 w 72720"/>
                      <a:gd name="connsiteY14" fmla="*/ 124592 h 128835"/>
                      <a:gd name="connsiteX15" fmla="*/ 31379 w 72720"/>
                      <a:gd name="connsiteY15" fmla="*/ 126708 h 128835"/>
                      <a:gd name="connsiteX16" fmla="*/ 59761 w 72720"/>
                      <a:gd name="connsiteY16" fmla="*/ 116862 h 128835"/>
                      <a:gd name="connsiteX17" fmla="*/ 70342 w 72720"/>
                      <a:gd name="connsiteY17" fmla="*/ 90606 h 128835"/>
                      <a:gd name="connsiteX18" fmla="*/ 67691 w 72720"/>
                      <a:gd name="connsiteY18" fmla="*/ 75797 h 128835"/>
                      <a:gd name="connsiteX19" fmla="*/ 58067 w 72720"/>
                      <a:gd name="connsiteY19" fmla="*/ 59333 h 128835"/>
                      <a:gd name="connsiteX20" fmla="*/ 45865 w 72720"/>
                      <a:gd name="connsiteY20" fmla="*/ 45121 h 128835"/>
                      <a:gd name="connsiteX21" fmla="*/ 16870 w 72720"/>
                      <a:gd name="connsiteY21" fmla="*/ 12274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870" y="12274"/>
                        </a:moveTo>
                        <a:lnTo>
                          <a:pt x="70956" y="12274"/>
                        </a:lnTo>
                        <a:lnTo>
                          <a:pt x="70956" y="-2128"/>
                        </a:lnTo>
                        <a:lnTo>
                          <a:pt x="-1765" y="-2128"/>
                        </a:lnTo>
                        <a:lnTo>
                          <a:pt x="-1765" y="12274"/>
                        </a:lnTo>
                        <a:cubicBezTo>
                          <a:pt x="4111" y="19001"/>
                          <a:pt x="12123" y="28024"/>
                          <a:pt x="22271" y="39343"/>
                        </a:cubicBezTo>
                        <a:cubicBezTo>
                          <a:pt x="32435" y="50681"/>
                          <a:pt x="38818" y="57995"/>
                          <a:pt x="41421" y="61286"/>
                        </a:cubicBezTo>
                        <a:cubicBezTo>
                          <a:pt x="46380" y="67434"/>
                          <a:pt x="49842" y="72642"/>
                          <a:pt x="51806" y="76909"/>
                        </a:cubicBezTo>
                        <a:cubicBezTo>
                          <a:pt x="53787" y="81176"/>
                          <a:pt x="54777" y="85372"/>
                          <a:pt x="54777" y="89494"/>
                        </a:cubicBezTo>
                        <a:cubicBezTo>
                          <a:pt x="54777" y="96221"/>
                          <a:pt x="52641" y="101700"/>
                          <a:pt x="48369" y="105931"/>
                        </a:cubicBezTo>
                        <a:cubicBezTo>
                          <a:pt x="44097" y="110180"/>
                          <a:pt x="38532" y="112305"/>
                          <a:pt x="31674" y="112305"/>
                        </a:cubicBezTo>
                        <a:cubicBezTo>
                          <a:pt x="26813" y="112305"/>
                          <a:pt x="21682" y="111374"/>
                          <a:pt x="16280" y="109511"/>
                        </a:cubicBezTo>
                        <a:cubicBezTo>
                          <a:pt x="10896" y="107649"/>
                          <a:pt x="5134" y="104819"/>
                          <a:pt x="-1004" y="101022"/>
                        </a:cubicBezTo>
                        <a:lnTo>
                          <a:pt x="-1004" y="118326"/>
                        </a:lnTo>
                        <a:cubicBezTo>
                          <a:pt x="5232" y="121093"/>
                          <a:pt x="11059" y="123182"/>
                          <a:pt x="16477" y="124592"/>
                        </a:cubicBezTo>
                        <a:cubicBezTo>
                          <a:pt x="21911" y="126002"/>
                          <a:pt x="26878" y="126708"/>
                          <a:pt x="31379" y="126708"/>
                        </a:cubicBezTo>
                        <a:cubicBezTo>
                          <a:pt x="43246" y="126708"/>
                          <a:pt x="52706" y="123426"/>
                          <a:pt x="59761" y="116862"/>
                        </a:cubicBezTo>
                        <a:cubicBezTo>
                          <a:pt x="66815" y="110316"/>
                          <a:pt x="70342" y="101564"/>
                          <a:pt x="70342" y="90606"/>
                        </a:cubicBezTo>
                        <a:cubicBezTo>
                          <a:pt x="70342" y="85399"/>
                          <a:pt x="69458" y="80462"/>
                          <a:pt x="67691" y="75797"/>
                        </a:cubicBezTo>
                        <a:cubicBezTo>
                          <a:pt x="65939" y="71150"/>
                          <a:pt x="62731" y="65662"/>
                          <a:pt x="58067" y="59333"/>
                        </a:cubicBezTo>
                        <a:cubicBezTo>
                          <a:pt x="56790" y="57688"/>
                          <a:pt x="52722" y="52950"/>
                          <a:pt x="45865" y="45121"/>
                        </a:cubicBezTo>
                        <a:cubicBezTo>
                          <a:pt x="39023" y="37291"/>
                          <a:pt x="29358" y="26342"/>
                          <a:pt x="16870" y="1227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4" name="Freeform 1303">
                    <a:extLst>
                      <a:ext uri="{FF2B5EF4-FFF2-40B4-BE49-F238E27FC236}">
                        <a16:creationId xmlns:a16="http://schemas.microsoft.com/office/drawing/2014/main" id="{15F558C4-16D5-E67C-F32B-9D0699137FE1}"/>
                      </a:ext>
                    </a:extLst>
                  </p:cNvPr>
                  <p:cNvSpPr/>
                  <p:nvPr/>
                </p:nvSpPr>
                <p:spPr>
                  <a:xfrm flipV="1">
                    <a:off x="4846486" y="3838891"/>
                    <a:ext cx="74119" cy="129025"/>
                  </a:xfrm>
                  <a:custGeom>
                    <a:avLst/>
                    <a:gdLst>
                      <a:gd name="connsiteX0" fmla="*/ 3027 w 74119"/>
                      <a:gd name="connsiteY0" fmla="*/ 126985 h 129025"/>
                      <a:gd name="connsiteX1" fmla="*/ 63865 w 74119"/>
                      <a:gd name="connsiteY1" fmla="*/ 126985 h 129025"/>
                      <a:gd name="connsiteX2" fmla="*/ 63865 w 74119"/>
                      <a:gd name="connsiteY2" fmla="*/ 112555 h 129025"/>
                      <a:gd name="connsiteX3" fmla="*/ 17218 w 74119"/>
                      <a:gd name="connsiteY3" fmla="*/ 112555 h 129025"/>
                      <a:gd name="connsiteX4" fmla="*/ 17218 w 74119"/>
                      <a:gd name="connsiteY4" fmla="*/ 81554 h 129025"/>
                      <a:gd name="connsiteX5" fmla="*/ 23945 w 74119"/>
                      <a:gd name="connsiteY5" fmla="*/ 83452 h 129025"/>
                      <a:gd name="connsiteX6" fmla="*/ 30721 w 74119"/>
                      <a:gd name="connsiteY6" fmla="*/ 84076 h 129025"/>
                      <a:gd name="connsiteX7" fmla="*/ 61091 w 74119"/>
                      <a:gd name="connsiteY7" fmla="*/ 72467 h 129025"/>
                      <a:gd name="connsiteX8" fmla="*/ 72311 w 74119"/>
                      <a:gd name="connsiteY8" fmla="*/ 41031 h 129025"/>
                      <a:gd name="connsiteX9" fmla="*/ 60796 w 74119"/>
                      <a:gd name="connsiteY9" fmla="*/ 9270 h 129025"/>
                      <a:gd name="connsiteX10" fmla="*/ 28340 w 74119"/>
                      <a:gd name="connsiteY10" fmla="*/ -2041 h 129025"/>
                      <a:gd name="connsiteX11" fmla="*/ 13634 w 74119"/>
                      <a:gd name="connsiteY11" fmla="*/ -684 h 129025"/>
                      <a:gd name="connsiteX12" fmla="*/ -1809 w 74119"/>
                      <a:gd name="connsiteY12" fmla="*/ 3384 h 129025"/>
                      <a:gd name="connsiteX13" fmla="*/ -1809 w 74119"/>
                      <a:gd name="connsiteY13" fmla="*/ 20607 h 129025"/>
                      <a:gd name="connsiteX14" fmla="*/ 12455 w 74119"/>
                      <a:gd name="connsiteY14" fmla="*/ 14423 h 129025"/>
                      <a:gd name="connsiteX15" fmla="*/ 28021 w 74119"/>
                      <a:gd name="connsiteY15" fmla="*/ 12389 h 129025"/>
                      <a:gd name="connsiteX16" fmla="*/ 49036 w 74119"/>
                      <a:gd name="connsiteY16" fmla="*/ 20092 h 129025"/>
                      <a:gd name="connsiteX17" fmla="*/ 56794 w 74119"/>
                      <a:gd name="connsiteY17" fmla="*/ 41031 h 129025"/>
                      <a:gd name="connsiteX18" fmla="*/ 49036 w 74119"/>
                      <a:gd name="connsiteY18" fmla="*/ 61943 h 129025"/>
                      <a:gd name="connsiteX19" fmla="*/ 28021 w 74119"/>
                      <a:gd name="connsiteY19" fmla="*/ 69674 h 129025"/>
                      <a:gd name="connsiteX20" fmla="*/ 15622 w 74119"/>
                      <a:gd name="connsiteY20" fmla="*/ 68155 h 129025"/>
                      <a:gd name="connsiteX21" fmla="*/ 3027 w 74119"/>
                      <a:gd name="connsiteY21" fmla="*/ 63408 h 129025"/>
                      <a:gd name="connsiteX22" fmla="*/ 3027 w 74119"/>
                      <a:gd name="connsiteY22" fmla="*/ 126985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3027" y="126985"/>
                        </a:moveTo>
                        <a:lnTo>
                          <a:pt x="63865" y="126985"/>
                        </a:lnTo>
                        <a:lnTo>
                          <a:pt x="63865" y="112555"/>
                        </a:lnTo>
                        <a:lnTo>
                          <a:pt x="17218" y="112555"/>
                        </a:lnTo>
                        <a:lnTo>
                          <a:pt x="17218" y="81554"/>
                        </a:lnTo>
                        <a:cubicBezTo>
                          <a:pt x="19460" y="82403"/>
                          <a:pt x="21703" y="83036"/>
                          <a:pt x="23945" y="83452"/>
                        </a:cubicBezTo>
                        <a:cubicBezTo>
                          <a:pt x="26204" y="83868"/>
                          <a:pt x="28462" y="84076"/>
                          <a:pt x="30721" y="84076"/>
                        </a:cubicBezTo>
                        <a:cubicBezTo>
                          <a:pt x="43504" y="84076"/>
                          <a:pt x="53627" y="80206"/>
                          <a:pt x="61091" y="72467"/>
                        </a:cubicBezTo>
                        <a:cubicBezTo>
                          <a:pt x="68571" y="64728"/>
                          <a:pt x="72311" y="54249"/>
                          <a:pt x="72311" y="41031"/>
                        </a:cubicBezTo>
                        <a:cubicBezTo>
                          <a:pt x="72311" y="27415"/>
                          <a:pt x="68473" y="16828"/>
                          <a:pt x="60796" y="9270"/>
                        </a:cubicBezTo>
                        <a:cubicBezTo>
                          <a:pt x="53120" y="1730"/>
                          <a:pt x="42301" y="-2041"/>
                          <a:pt x="28340" y="-2041"/>
                        </a:cubicBezTo>
                        <a:cubicBezTo>
                          <a:pt x="23528" y="-2041"/>
                          <a:pt x="18626" y="-1589"/>
                          <a:pt x="13634" y="-684"/>
                        </a:cubicBezTo>
                        <a:cubicBezTo>
                          <a:pt x="8658" y="220"/>
                          <a:pt x="3510" y="1576"/>
                          <a:pt x="-1809" y="3384"/>
                        </a:cubicBezTo>
                        <a:lnTo>
                          <a:pt x="-1809" y="20607"/>
                        </a:lnTo>
                        <a:cubicBezTo>
                          <a:pt x="2790" y="17841"/>
                          <a:pt x="7545" y="15779"/>
                          <a:pt x="12455" y="14423"/>
                        </a:cubicBezTo>
                        <a:cubicBezTo>
                          <a:pt x="17365" y="13067"/>
                          <a:pt x="22554" y="12389"/>
                          <a:pt x="28021" y="12389"/>
                        </a:cubicBezTo>
                        <a:cubicBezTo>
                          <a:pt x="36875" y="12389"/>
                          <a:pt x="43881" y="14957"/>
                          <a:pt x="49036" y="20092"/>
                        </a:cubicBezTo>
                        <a:cubicBezTo>
                          <a:pt x="54209" y="25227"/>
                          <a:pt x="56794" y="32207"/>
                          <a:pt x="56794" y="41031"/>
                        </a:cubicBezTo>
                        <a:cubicBezTo>
                          <a:pt x="56794" y="49837"/>
                          <a:pt x="54209" y="56808"/>
                          <a:pt x="49036" y="61943"/>
                        </a:cubicBezTo>
                        <a:cubicBezTo>
                          <a:pt x="43881" y="67097"/>
                          <a:pt x="36875" y="69674"/>
                          <a:pt x="28021" y="69674"/>
                        </a:cubicBezTo>
                        <a:cubicBezTo>
                          <a:pt x="23880" y="69674"/>
                          <a:pt x="19747" y="69167"/>
                          <a:pt x="15622" y="68155"/>
                        </a:cubicBezTo>
                        <a:cubicBezTo>
                          <a:pt x="11514" y="67142"/>
                          <a:pt x="7316" y="65560"/>
                          <a:pt x="3027" y="63408"/>
                        </a:cubicBezTo>
                        <a:lnTo>
                          <a:pt x="3027" y="1269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05" name="Graphic 505">
                <a:extLst>
                  <a:ext uri="{FF2B5EF4-FFF2-40B4-BE49-F238E27FC236}">
                    <a16:creationId xmlns:a16="http://schemas.microsoft.com/office/drawing/2014/main" id="{3AAEB5A1-C4C1-19E1-F1F2-D2DA06AEC7E4}"/>
                  </a:ext>
                </a:extLst>
              </p:cNvPr>
              <p:cNvGrpSpPr/>
              <p:nvPr/>
            </p:nvGrpSpPr>
            <p:grpSpPr>
              <a:xfrm>
                <a:off x="5081870" y="3746750"/>
                <a:ext cx="332745" cy="243694"/>
                <a:chOff x="5081870" y="3746750"/>
                <a:chExt cx="332745" cy="243694"/>
              </a:xfrm>
              <a:solidFill>
                <a:srgbClr val="000000"/>
              </a:solidFill>
            </p:grpSpPr>
            <p:sp>
              <p:nvSpPr>
                <p:cNvPr id="1306" name="Freeform 1305">
                  <a:extLst>
                    <a:ext uri="{FF2B5EF4-FFF2-40B4-BE49-F238E27FC236}">
                      <a16:creationId xmlns:a16="http://schemas.microsoft.com/office/drawing/2014/main" id="{FBD7FBB6-56BF-0B03-7533-71BCC4871F36}"/>
                    </a:ext>
                  </a:extLst>
                </p:cNvPr>
                <p:cNvSpPr/>
                <p:nvPr/>
              </p:nvSpPr>
              <p:spPr>
                <a:xfrm>
                  <a:off x="5245283" y="3746750"/>
                  <a:ext cx="11223" cy="43397"/>
                </a:xfrm>
                <a:custGeom>
                  <a:avLst/>
                  <a:gdLst>
                    <a:gd name="connsiteX0" fmla="*/ 227 w 11223"/>
                    <a:gd name="connsiteY0" fmla="*/ 234 h 43397"/>
                    <a:gd name="connsiteX1" fmla="*/ 227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227" y="234"/>
                      </a:moveTo>
                      <a:lnTo>
                        <a:pt x="227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07" name="Graphic 505">
                  <a:extLst>
                    <a:ext uri="{FF2B5EF4-FFF2-40B4-BE49-F238E27FC236}">
                      <a16:creationId xmlns:a16="http://schemas.microsoft.com/office/drawing/2014/main" id="{0EAFCB6E-55F3-1834-3175-1529B3C6E02A}"/>
                    </a:ext>
                  </a:extLst>
                </p:cNvPr>
                <p:cNvGrpSpPr/>
                <p:nvPr/>
              </p:nvGrpSpPr>
              <p:grpSpPr>
                <a:xfrm>
                  <a:off x="5081870" y="3836612"/>
                  <a:ext cx="332745" cy="144679"/>
                  <a:chOff x="5081870" y="3836612"/>
                  <a:chExt cx="332745" cy="144679"/>
                </a:xfrm>
                <a:solidFill>
                  <a:srgbClr val="000000"/>
                </a:solidFill>
              </p:grpSpPr>
              <p:sp>
                <p:nvSpPr>
                  <p:cNvPr id="1308" name="Freeform 1307">
                    <a:extLst>
                      <a:ext uri="{FF2B5EF4-FFF2-40B4-BE49-F238E27FC236}">
                        <a16:creationId xmlns:a16="http://schemas.microsoft.com/office/drawing/2014/main" id="{05C16E47-BE9B-A468-6F9E-FE281C00A2CA}"/>
                      </a:ext>
                    </a:extLst>
                  </p:cNvPr>
                  <p:cNvSpPr/>
                  <p:nvPr/>
                </p:nvSpPr>
                <p:spPr>
                  <a:xfrm flipV="1">
                    <a:off x="5081870" y="3836612"/>
                    <a:ext cx="72720" cy="128835"/>
                  </a:xfrm>
                  <a:custGeom>
                    <a:avLst/>
                    <a:gdLst>
                      <a:gd name="connsiteX0" fmla="*/ 16900 w 72720"/>
                      <a:gd name="connsiteY0" fmla="*/ 12274 h 128835"/>
                      <a:gd name="connsiteX1" fmla="*/ 70986 w 72720"/>
                      <a:gd name="connsiteY1" fmla="*/ 12274 h 128835"/>
                      <a:gd name="connsiteX2" fmla="*/ 70986 w 72720"/>
                      <a:gd name="connsiteY2" fmla="*/ -2128 h 128835"/>
                      <a:gd name="connsiteX3" fmla="*/ -1735 w 72720"/>
                      <a:gd name="connsiteY3" fmla="*/ -2128 h 128835"/>
                      <a:gd name="connsiteX4" fmla="*/ -1735 w 72720"/>
                      <a:gd name="connsiteY4" fmla="*/ 12274 h 128835"/>
                      <a:gd name="connsiteX5" fmla="*/ 22301 w 72720"/>
                      <a:gd name="connsiteY5" fmla="*/ 39343 h 128835"/>
                      <a:gd name="connsiteX6" fmla="*/ 41451 w 72720"/>
                      <a:gd name="connsiteY6" fmla="*/ 61286 h 128835"/>
                      <a:gd name="connsiteX7" fmla="*/ 51836 w 72720"/>
                      <a:gd name="connsiteY7" fmla="*/ 76909 h 128835"/>
                      <a:gd name="connsiteX8" fmla="*/ 54807 w 72720"/>
                      <a:gd name="connsiteY8" fmla="*/ 89494 h 128835"/>
                      <a:gd name="connsiteX9" fmla="*/ 48399 w 72720"/>
                      <a:gd name="connsiteY9" fmla="*/ 105931 h 128835"/>
                      <a:gd name="connsiteX10" fmla="*/ 31704 w 72720"/>
                      <a:gd name="connsiteY10" fmla="*/ 112305 h 128835"/>
                      <a:gd name="connsiteX11" fmla="*/ 16310 w 72720"/>
                      <a:gd name="connsiteY11" fmla="*/ 109511 h 128835"/>
                      <a:gd name="connsiteX12" fmla="*/ -974 w 72720"/>
                      <a:gd name="connsiteY12" fmla="*/ 101022 h 128835"/>
                      <a:gd name="connsiteX13" fmla="*/ -974 w 72720"/>
                      <a:gd name="connsiteY13" fmla="*/ 118326 h 128835"/>
                      <a:gd name="connsiteX14" fmla="*/ 16507 w 72720"/>
                      <a:gd name="connsiteY14" fmla="*/ 124592 h 128835"/>
                      <a:gd name="connsiteX15" fmla="*/ 31409 w 72720"/>
                      <a:gd name="connsiteY15" fmla="*/ 126708 h 128835"/>
                      <a:gd name="connsiteX16" fmla="*/ 59790 w 72720"/>
                      <a:gd name="connsiteY16" fmla="*/ 116862 h 128835"/>
                      <a:gd name="connsiteX17" fmla="*/ 70372 w 72720"/>
                      <a:gd name="connsiteY17" fmla="*/ 90606 h 128835"/>
                      <a:gd name="connsiteX18" fmla="*/ 67721 w 72720"/>
                      <a:gd name="connsiteY18" fmla="*/ 75797 h 128835"/>
                      <a:gd name="connsiteX19" fmla="*/ 58096 w 72720"/>
                      <a:gd name="connsiteY19" fmla="*/ 59333 h 128835"/>
                      <a:gd name="connsiteX20" fmla="*/ 45895 w 72720"/>
                      <a:gd name="connsiteY20" fmla="*/ 45121 h 128835"/>
                      <a:gd name="connsiteX21" fmla="*/ 16900 w 72720"/>
                      <a:gd name="connsiteY21" fmla="*/ 12274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900" y="12274"/>
                        </a:moveTo>
                        <a:lnTo>
                          <a:pt x="70986" y="12274"/>
                        </a:lnTo>
                        <a:lnTo>
                          <a:pt x="70986" y="-2128"/>
                        </a:lnTo>
                        <a:lnTo>
                          <a:pt x="-1735" y="-2128"/>
                        </a:lnTo>
                        <a:lnTo>
                          <a:pt x="-1735" y="12274"/>
                        </a:lnTo>
                        <a:cubicBezTo>
                          <a:pt x="4141" y="19001"/>
                          <a:pt x="12153" y="28024"/>
                          <a:pt x="22301" y="39343"/>
                        </a:cubicBezTo>
                        <a:cubicBezTo>
                          <a:pt x="32465" y="50681"/>
                          <a:pt x="38848" y="57995"/>
                          <a:pt x="41451" y="61286"/>
                        </a:cubicBezTo>
                        <a:cubicBezTo>
                          <a:pt x="46410" y="67434"/>
                          <a:pt x="49872" y="72642"/>
                          <a:pt x="51836" y="76909"/>
                        </a:cubicBezTo>
                        <a:cubicBezTo>
                          <a:pt x="53816" y="81176"/>
                          <a:pt x="54807" y="85372"/>
                          <a:pt x="54807" y="89494"/>
                        </a:cubicBezTo>
                        <a:cubicBezTo>
                          <a:pt x="54807" y="96221"/>
                          <a:pt x="52671" y="101700"/>
                          <a:pt x="48399" y="105931"/>
                        </a:cubicBezTo>
                        <a:cubicBezTo>
                          <a:pt x="44127" y="110180"/>
                          <a:pt x="38562" y="112305"/>
                          <a:pt x="31704" y="112305"/>
                        </a:cubicBezTo>
                        <a:cubicBezTo>
                          <a:pt x="26843" y="112305"/>
                          <a:pt x="21712" y="111374"/>
                          <a:pt x="16310" y="109511"/>
                        </a:cubicBezTo>
                        <a:cubicBezTo>
                          <a:pt x="10926" y="107649"/>
                          <a:pt x="5164" y="104819"/>
                          <a:pt x="-974" y="101022"/>
                        </a:cubicBezTo>
                        <a:lnTo>
                          <a:pt x="-974" y="118326"/>
                        </a:lnTo>
                        <a:cubicBezTo>
                          <a:pt x="5262" y="121093"/>
                          <a:pt x="11089" y="123182"/>
                          <a:pt x="16507" y="124592"/>
                        </a:cubicBezTo>
                        <a:cubicBezTo>
                          <a:pt x="21941" y="126002"/>
                          <a:pt x="26908" y="126708"/>
                          <a:pt x="31409" y="126708"/>
                        </a:cubicBezTo>
                        <a:cubicBezTo>
                          <a:pt x="43276" y="126708"/>
                          <a:pt x="52736" y="123426"/>
                          <a:pt x="59790" y="116862"/>
                        </a:cubicBezTo>
                        <a:cubicBezTo>
                          <a:pt x="66845" y="110316"/>
                          <a:pt x="70372" y="101564"/>
                          <a:pt x="70372" y="90606"/>
                        </a:cubicBezTo>
                        <a:cubicBezTo>
                          <a:pt x="70372" y="85399"/>
                          <a:pt x="69488" y="80462"/>
                          <a:pt x="67721" y="75797"/>
                        </a:cubicBezTo>
                        <a:cubicBezTo>
                          <a:pt x="65969" y="71150"/>
                          <a:pt x="62761" y="65662"/>
                          <a:pt x="58096" y="59333"/>
                        </a:cubicBezTo>
                        <a:cubicBezTo>
                          <a:pt x="56820" y="57688"/>
                          <a:pt x="52752" y="52950"/>
                          <a:pt x="45895" y="45121"/>
                        </a:cubicBezTo>
                        <a:cubicBezTo>
                          <a:pt x="39053" y="37291"/>
                          <a:pt x="29388" y="26342"/>
                          <a:pt x="16900" y="1227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09" name="Freeform 1308">
                    <a:extLst>
                      <a:ext uri="{FF2B5EF4-FFF2-40B4-BE49-F238E27FC236}">
                        <a16:creationId xmlns:a16="http://schemas.microsoft.com/office/drawing/2014/main" id="{0FD335C4-A892-DE66-88F9-C0667972F147}"/>
                      </a:ext>
                    </a:extLst>
                  </p:cNvPr>
                  <p:cNvSpPr/>
                  <p:nvPr/>
                </p:nvSpPr>
                <p:spPr>
                  <a:xfrm flipV="1">
                    <a:off x="5187118" y="3943912"/>
                    <a:ext cx="16203" cy="21535"/>
                  </a:xfrm>
                  <a:custGeom>
                    <a:avLst/>
                    <a:gdLst>
                      <a:gd name="connsiteX0" fmla="*/ -792 w 16203"/>
                      <a:gd name="connsiteY0" fmla="*/ 21390 h 21535"/>
                      <a:gd name="connsiteX1" fmla="*/ 15412 w 16203"/>
                      <a:gd name="connsiteY1" fmla="*/ 21390 h 21535"/>
                      <a:gd name="connsiteX2" fmla="*/ 15412 w 16203"/>
                      <a:gd name="connsiteY2" fmla="*/ -146 h 21535"/>
                      <a:gd name="connsiteX3" fmla="*/ -792 w 16203"/>
                      <a:gd name="connsiteY3" fmla="*/ -146 h 21535"/>
                      <a:gd name="connsiteX4" fmla="*/ -792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792" y="21390"/>
                        </a:moveTo>
                        <a:lnTo>
                          <a:pt x="15412" y="21390"/>
                        </a:lnTo>
                        <a:lnTo>
                          <a:pt x="15412" y="-146"/>
                        </a:lnTo>
                        <a:lnTo>
                          <a:pt x="-792" y="-146"/>
                        </a:lnTo>
                        <a:lnTo>
                          <a:pt x="-792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0" name="Freeform 1309">
                    <a:extLst>
                      <a:ext uri="{FF2B5EF4-FFF2-40B4-BE49-F238E27FC236}">
                        <a16:creationId xmlns:a16="http://schemas.microsoft.com/office/drawing/2014/main" id="{1B99FA78-F29E-C620-CC38-8828E3555B72}"/>
                      </a:ext>
                    </a:extLst>
                  </p:cNvPr>
                  <p:cNvSpPr/>
                  <p:nvPr/>
                </p:nvSpPr>
                <p:spPr>
                  <a:xfrm flipV="1">
                    <a:off x="5232399" y="3838891"/>
                    <a:ext cx="74119" cy="129025"/>
                  </a:xfrm>
                  <a:custGeom>
                    <a:avLst/>
                    <a:gdLst>
                      <a:gd name="connsiteX0" fmla="*/ 3062 w 74119"/>
                      <a:gd name="connsiteY0" fmla="*/ 126985 h 129025"/>
                      <a:gd name="connsiteX1" fmla="*/ 63900 w 74119"/>
                      <a:gd name="connsiteY1" fmla="*/ 126985 h 129025"/>
                      <a:gd name="connsiteX2" fmla="*/ 63900 w 74119"/>
                      <a:gd name="connsiteY2" fmla="*/ 112555 h 129025"/>
                      <a:gd name="connsiteX3" fmla="*/ 17252 w 74119"/>
                      <a:gd name="connsiteY3" fmla="*/ 112555 h 129025"/>
                      <a:gd name="connsiteX4" fmla="*/ 17252 w 74119"/>
                      <a:gd name="connsiteY4" fmla="*/ 81554 h 129025"/>
                      <a:gd name="connsiteX5" fmla="*/ 23979 w 74119"/>
                      <a:gd name="connsiteY5" fmla="*/ 83452 h 129025"/>
                      <a:gd name="connsiteX6" fmla="*/ 30756 w 74119"/>
                      <a:gd name="connsiteY6" fmla="*/ 84076 h 129025"/>
                      <a:gd name="connsiteX7" fmla="*/ 61125 w 74119"/>
                      <a:gd name="connsiteY7" fmla="*/ 72467 h 129025"/>
                      <a:gd name="connsiteX8" fmla="*/ 72345 w 74119"/>
                      <a:gd name="connsiteY8" fmla="*/ 41031 h 129025"/>
                      <a:gd name="connsiteX9" fmla="*/ 60831 w 74119"/>
                      <a:gd name="connsiteY9" fmla="*/ 9270 h 129025"/>
                      <a:gd name="connsiteX10" fmla="*/ 28374 w 74119"/>
                      <a:gd name="connsiteY10" fmla="*/ -2041 h 129025"/>
                      <a:gd name="connsiteX11" fmla="*/ 13668 w 74119"/>
                      <a:gd name="connsiteY11" fmla="*/ -684 h 129025"/>
                      <a:gd name="connsiteX12" fmla="*/ -1775 w 74119"/>
                      <a:gd name="connsiteY12" fmla="*/ 3384 h 129025"/>
                      <a:gd name="connsiteX13" fmla="*/ -1775 w 74119"/>
                      <a:gd name="connsiteY13" fmla="*/ 20607 h 129025"/>
                      <a:gd name="connsiteX14" fmla="*/ 12490 w 74119"/>
                      <a:gd name="connsiteY14" fmla="*/ 14423 h 129025"/>
                      <a:gd name="connsiteX15" fmla="*/ 28055 w 74119"/>
                      <a:gd name="connsiteY15" fmla="*/ 12389 h 129025"/>
                      <a:gd name="connsiteX16" fmla="*/ 49071 w 74119"/>
                      <a:gd name="connsiteY16" fmla="*/ 20092 h 129025"/>
                      <a:gd name="connsiteX17" fmla="*/ 56829 w 74119"/>
                      <a:gd name="connsiteY17" fmla="*/ 41031 h 129025"/>
                      <a:gd name="connsiteX18" fmla="*/ 49071 w 74119"/>
                      <a:gd name="connsiteY18" fmla="*/ 61943 h 129025"/>
                      <a:gd name="connsiteX19" fmla="*/ 28055 w 74119"/>
                      <a:gd name="connsiteY19" fmla="*/ 69674 h 129025"/>
                      <a:gd name="connsiteX20" fmla="*/ 15657 w 74119"/>
                      <a:gd name="connsiteY20" fmla="*/ 68155 h 129025"/>
                      <a:gd name="connsiteX21" fmla="*/ 3062 w 74119"/>
                      <a:gd name="connsiteY21" fmla="*/ 63408 h 129025"/>
                      <a:gd name="connsiteX22" fmla="*/ 3062 w 74119"/>
                      <a:gd name="connsiteY22" fmla="*/ 126985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3062" y="126985"/>
                        </a:moveTo>
                        <a:lnTo>
                          <a:pt x="63900" y="126985"/>
                        </a:lnTo>
                        <a:lnTo>
                          <a:pt x="63900" y="112555"/>
                        </a:lnTo>
                        <a:lnTo>
                          <a:pt x="17252" y="112555"/>
                        </a:lnTo>
                        <a:lnTo>
                          <a:pt x="17252" y="81554"/>
                        </a:lnTo>
                        <a:cubicBezTo>
                          <a:pt x="19495" y="82403"/>
                          <a:pt x="21737" y="83036"/>
                          <a:pt x="23979" y="83452"/>
                        </a:cubicBezTo>
                        <a:cubicBezTo>
                          <a:pt x="26238" y="83868"/>
                          <a:pt x="28497" y="84076"/>
                          <a:pt x="30756" y="84076"/>
                        </a:cubicBezTo>
                        <a:cubicBezTo>
                          <a:pt x="43539" y="84076"/>
                          <a:pt x="53662" y="80206"/>
                          <a:pt x="61125" y="72467"/>
                        </a:cubicBezTo>
                        <a:cubicBezTo>
                          <a:pt x="68605" y="64728"/>
                          <a:pt x="72345" y="54249"/>
                          <a:pt x="72345" y="41031"/>
                        </a:cubicBezTo>
                        <a:cubicBezTo>
                          <a:pt x="72345" y="27415"/>
                          <a:pt x="68507" y="16828"/>
                          <a:pt x="60831" y="9270"/>
                        </a:cubicBezTo>
                        <a:cubicBezTo>
                          <a:pt x="53154" y="1730"/>
                          <a:pt x="42336" y="-2041"/>
                          <a:pt x="28374" y="-2041"/>
                        </a:cubicBezTo>
                        <a:cubicBezTo>
                          <a:pt x="23562" y="-2041"/>
                          <a:pt x="18660" y="-1589"/>
                          <a:pt x="13668" y="-684"/>
                        </a:cubicBezTo>
                        <a:cubicBezTo>
                          <a:pt x="8692" y="220"/>
                          <a:pt x="3545" y="1576"/>
                          <a:pt x="-1775" y="3384"/>
                        </a:cubicBezTo>
                        <a:lnTo>
                          <a:pt x="-1775" y="20607"/>
                        </a:lnTo>
                        <a:cubicBezTo>
                          <a:pt x="2825" y="17841"/>
                          <a:pt x="7579" y="15779"/>
                          <a:pt x="12490" y="14423"/>
                        </a:cubicBezTo>
                        <a:cubicBezTo>
                          <a:pt x="17400" y="13067"/>
                          <a:pt x="22588" y="12389"/>
                          <a:pt x="28055" y="12389"/>
                        </a:cubicBezTo>
                        <a:cubicBezTo>
                          <a:pt x="36910" y="12389"/>
                          <a:pt x="43915" y="14957"/>
                          <a:pt x="49071" y="20092"/>
                        </a:cubicBezTo>
                        <a:cubicBezTo>
                          <a:pt x="54243" y="25227"/>
                          <a:pt x="56829" y="32207"/>
                          <a:pt x="56829" y="41031"/>
                        </a:cubicBezTo>
                        <a:cubicBezTo>
                          <a:pt x="56829" y="49837"/>
                          <a:pt x="54243" y="56808"/>
                          <a:pt x="49071" y="61943"/>
                        </a:cubicBezTo>
                        <a:cubicBezTo>
                          <a:pt x="43915" y="67097"/>
                          <a:pt x="36910" y="69674"/>
                          <a:pt x="28055" y="69674"/>
                        </a:cubicBezTo>
                        <a:cubicBezTo>
                          <a:pt x="23914" y="69674"/>
                          <a:pt x="19781" y="69167"/>
                          <a:pt x="15657" y="68155"/>
                        </a:cubicBezTo>
                        <a:cubicBezTo>
                          <a:pt x="11548" y="67142"/>
                          <a:pt x="7350" y="65560"/>
                          <a:pt x="3062" y="63408"/>
                        </a:cubicBezTo>
                        <a:lnTo>
                          <a:pt x="3062" y="1269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1" name="Freeform 1310">
                    <a:extLst>
                      <a:ext uri="{FF2B5EF4-FFF2-40B4-BE49-F238E27FC236}">
                        <a16:creationId xmlns:a16="http://schemas.microsoft.com/office/drawing/2014/main" id="{F1242C3A-592E-F125-E26F-A19B5A27BF84}"/>
                      </a:ext>
                    </a:extLst>
                  </p:cNvPr>
                  <p:cNvSpPr/>
                  <p:nvPr/>
                </p:nvSpPr>
                <p:spPr>
                  <a:xfrm flipV="1">
                    <a:off x="5330601" y="3836612"/>
                    <a:ext cx="79177" cy="131304"/>
                  </a:xfrm>
                  <a:custGeom>
                    <a:avLst/>
                    <a:gdLst>
                      <a:gd name="connsiteX0" fmla="*/ 37780 w 79177"/>
                      <a:gd name="connsiteY0" fmla="*/ 115660 h 131304"/>
                      <a:gd name="connsiteX1" fmla="*/ 19784 w 79177"/>
                      <a:gd name="connsiteY1" fmla="*/ 102641 h 131304"/>
                      <a:gd name="connsiteX2" fmla="*/ 13769 w 79177"/>
                      <a:gd name="connsiteY2" fmla="*/ 63529 h 131304"/>
                      <a:gd name="connsiteX3" fmla="*/ 19784 w 79177"/>
                      <a:gd name="connsiteY3" fmla="*/ 24498 h 131304"/>
                      <a:gd name="connsiteX4" fmla="*/ 37780 w 79177"/>
                      <a:gd name="connsiteY4" fmla="*/ 11479 h 131304"/>
                      <a:gd name="connsiteX5" fmla="*/ 55849 w 79177"/>
                      <a:gd name="connsiteY5" fmla="*/ 24498 h 131304"/>
                      <a:gd name="connsiteX6" fmla="*/ 61889 w 79177"/>
                      <a:gd name="connsiteY6" fmla="*/ 63529 h 131304"/>
                      <a:gd name="connsiteX7" fmla="*/ 55849 w 79177"/>
                      <a:gd name="connsiteY7" fmla="*/ 102641 h 131304"/>
                      <a:gd name="connsiteX8" fmla="*/ 37780 w 79177"/>
                      <a:gd name="connsiteY8" fmla="*/ 115660 h 131304"/>
                      <a:gd name="connsiteX9" fmla="*/ 37780 w 79177"/>
                      <a:gd name="connsiteY9" fmla="*/ 129221 h 131304"/>
                      <a:gd name="connsiteX10" fmla="*/ 67217 w 79177"/>
                      <a:gd name="connsiteY10" fmla="*/ 112378 h 131304"/>
                      <a:gd name="connsiteX11" fmla="*/ 77381 w 79177"/>
                      <a:gd name="connsiteY11" fmla="*/ 63529 h 131304"/>
                      <a:gd name="connsiteX12" fmla="*/ 67217 w 79177"/>
                      <a:gd name="connsiteY12" fmla="*/ 14734 h 131304"/>
                      <a:gd name="connsiteX13" fmla="*/ 37780 w 79177"/>
                      <a:gd name="connsiteY13" fmla="*/ -2083 h 131304"/>
                      <a:gd name="connsiteX14" fmla="*/ 8367 w 79177"/>
                      <a:gd name="connsiteY14" fmla="*/ 14734 h 131304"/>
                      <a:gd name="connsiteX15" fmla="*/ -1797 w 79177"/>
                      <a:gd name="connsiteY15" fmla="*/ 63529 h 131304"/>
                      <a:gd name="connsiteX16" fmla="*/ 8367 w 79177"/>
                      <a:gd name="connsiteY16" fmla="*/ 112378 h 131304"/>
                      <a:gd name="connsiteX17" fmla="*/ 37780 w 79177"/>
                      <a:gd name="connsiteY17" fmla="*/ 12922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780" y="115660"/>
                        </a:moveTo>
                        <a:cubicBezTo>
                          <a:pt x="29809" y="115660"/>
                          <a:pt x="23810" y="111320"/>
                          <a:pt x="19784" y="102641"/>
                        </a:cubicBezTo>
                        <a:cubicBezTo>
                          <a:pt x="15774" y="93979"/>
                          <a:pt x="13769" y="80942"/>
                          <a:pt x="13769" y="63529"/>
                        </a:cubicBezTo>
                        <a:cubicBezTo>
                          <a:pt x="13769" y="46188"/>
                          <a:pt x="15774" y="33178"/>
                          <a:pt x="19784" y="24498"/>
                        </a:cubicBezTo>
                        <a:cubicBezTo>
                          <a:pt x="23810" y="15819"/>
                          <a:pt x="29809" y="11479"/>
                          <a:pt x="37780" y="11479"/>
                        </a:cubicBezTo>
                        <a:cubicBezTo>
                          <a:pt x="45816" y="11479"/>
                          <a:pt x="51839" y="15819"/>
                          <a:pt x="55849" y="24498"/>
                        </a:cubicBezTo>
                        <a:cubicBezTo>
                          <a:pt x="59876" y="33178"/>
                          <a:pt x="61889" y="46188"/>
                          <a:pt x="61889" y="63529"/>
                        </a:cubicBezTo>
                        <a:cubicBezTo>
                          <a:pt x="61889" y="80942"/>
                          <a:pt x="59876" y="93979"/>
                          <a:pt x="55849" y="102641"/>
                        </a:cubicBezTo>
                        <a:cubicBezTo>
                          <a:pt x="51839" y="111320"/>
                          <a:pt x="45816" y="115660"/>
                          <a:pt x="37780" y="115660"/>
                        </a:cubicBezTo>
                        <a:close/>
                        <a:moveTo>
                          <a:pt x="37780" y="129221"/>
                        </a:moveTo>
                        <a:cubicBezTo>
                          <a:pt x="50628" y="129221"/>
                          <a:pt x="60440" y="123607"/>
                          <a:pt x="67217" y="112378"/>
                        </a:cubicBezTo>
                        <a:cubicBezTo>
                          <a:pt x="73993" y="101167"/>
                          <a:pt x="77381" y="84884"/>
                          <a:pt x="77381" y="63529"/>
                        </a:cubicBezTo>
                        <a:cubicBezTo>
                          <a:pt x="77381" y="42228"/>
                          <a:pt x="73993" y="25963"/>
                          <a:pt x="67217" y="14734"/>
                        </a:cubicBezTo>
                        <a:cubicBezTo>
                          <a:pt x="60440" y="3523"/>
                          <a:pt x="50628" y="-2083"/>
                          <a:pt x="37780" y="-2083"/>
                        </a:cubicBezTo>
                        <a:cubicBezTo>
                          <a:pt x="24948" y="-2083"/>
                          <a:pt x="15144" y="3523"/>
                          <a:pt x="8367" y="14734"/>
                        </a:cubicBezTo>
                        <a:cubicBezTo>
                          <a:pt x="1591" y="25963"/>
                          <a:pt x="-1797" y="42228"/>
                          <a:pt x="-1797" y="63529"/>
                        </a:cubicBezTo>
                        <a:cubicBezTo>
                          <a:pt x="-1797" y="84884"/>
                          <a:pt x="1591" y="101167"/>
                          <a:pt x="8367" y="112378"/>
                        </a:cubicBezTo>
                        <a:cubicBezTo>
                          <a:pt x="15144" y="123607"/>
                          <a:pt x="24948" y="129221"/>
                          <a:pt x="37780" y="1292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2" name="Graphic 505">
                <a:extLst>
                  <a:ext uri="{FF2B5EF4-FFF2-40B4-BE49-F238E27FC236}">
                    <a16:creationId xmlns:a16="http://schemas.microsoft.com/office/drawing/2014/main" id="{544A23E1-ABE5-0C5F-E0EA-B262794B2682}"/>
                  </a:ext>
                </a:extLst>
              </p:cNvPr>
              <p:cNvGrpSpPr/>
              <p:nvPr/>
            </p:nvGrpSpPr>
            <p:grpSpPr>
              <a:xfrm>
                <a:off x="5567764" y="3746750"/>
                <a:ext cx="329407" cy="243694"/>
                <a:chOff x="5567764" y="3746750"/>
                <a:chExt cx="329407" cy="243694"/>
              </a:xfrm>
              <a:solidFill>
                <a:srgbClr val="000000"/>
              </a:solidFill>
            </p:grpSpPr>
            <p:sp>
              <p:nvSpPr>
                <p:cNvPr id="1313" name="Freeform 1312">
                  <a:extLst>
                    <a:ext uri="{FF2B5EF4-FFF2-40B4-BE49-F238E27FC236}">
                      <a16:creationId xmlns:a16="http://schemas.microsoft.com/office/drawing/2014/main" id="{3BE8D1F8-3911-9664-9363-D795E0F91B4B}"/>
                    </a:ext>
                  </a:extLst>
                </p:cNvPr>
                <p:cNvSpPr/>
                <p:nvPr/>
              </p:nvSpPr>
              <p:spPr>
                <a:xfrm>
                  <a:off x="5731166" y="3746750"/>
                  <a:ext cx="11223" cy="43397"/>
                </a:xfrm>
                <a:custGeom>
                  <a:avLst/>
                  <a:gdLst>
                    <a:gd name="connsiteX0" fmla="*/ 270 w 11223"/>
                    <a:gd name="connsiteY0" fmla="*/ 234 h 43397"/>
                    <a:gd name="connsiteX1" fmla="*/ 270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270" y="234"/>
                      </a:moveTo>
                      <a:lnTo>
                        <a:pt x="270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14" name="Graphic 505">
                  <a:extLst>
                    <a:ext uri="{FF2B5EF4-FFF2-40B4-BE49-F238E27FC236}">
                      <a16:creationId xmlns:a16="http://schemas.microsoft.com/office/drawing/2014/main" id="{0DFEAFBA-F6DA-1BF9-ADB8-627D66146E49}"/>
                    </a:ext>
                  </a:extLst>
                </p:cNvPr>
                <p:cNvGrpSpPr/>
                <p:nvPr/>
              </p:nvGrpSpPr>
              <p:grpSpPr>
                <a:xfrm>
                  <a:off x="5567764" y="3836612"/>
                  <a:ext cx="329407" cy="144679"/>
                  <a:chOff x="5567764" y="3836612"/>
                  <a:chExt cx="329407" cy="144679"/>
                </a:xfrm>
                <a:solidFill>
                  <a:srgbClr val="000000"/>
                </a:solidFill>
              </p:grpSpPr>
              <p:sp>
                <p:nvSpPr>
                  <p:cNvPr id="1315" name="Freeform 1314">
                    <a:extLst>
                      <a:ext uri="{FF2B5EF4-FFF2-40B4-BE49-F238E27FC236}">
                        <a16:creationId xmlns:a16="http://schemas.microsoft.com/office/drawing/2014/main" id="{9F7AB47E-D445-02F0-4C68-4F8F0A421F2A}"/>
                      </a:ext>
                    </a:extLst>
                  </p:cNvPr>
                  <p:cNvSpPr/>
                  <p:nvPr/>
                </p:nvSpPr>
                <p:spPr>
                  <a:xfrm flipV="1">
                    <a:off x="5567764" y="3836612"/>
                    <a:ext cx="72720" cy="128835"/>
                  </a:xfrm>
                  <a:custGeom>
                    <a:avLst/>
                    <a:gdLst>
                      <a:gd name="connsiteX0" fmla="*/ 16943 w 72720"/>
                      <a:gd name="connsiteY0" fmla="*/ 12274 h 128835"/>
                      <a:gd name="connsiteX1" fmla="*/ 71029 w 72720"/>
                      <a:gd name="connsiteY1" fmla="*/ 12274 h 128835"/>
                      <a:gd name="connsiteX2" fmla="*/ 71029 w 72720"/>
                      <a:gd name="connsiteY2" fmla="*/ -2128 h 128835"/>
                      <a:gd name="connsiteX3" fmla="*/ -1691 w 72720"/>
                      <a:gd name="connsiteY3" fmla="*/ -2128 h 128835"/>
                      <a:gd name="connsiteX4" fmla="*/ -1691 w 72720"/>
                      <a:gd name="connsiteY4" fmla="*/ 12274 h 128835"/>
                      <a:gd name="connsiteX5" fmla="*/ 22344 w 72720"/>
                      <a:gd name="connsiteY5" fmla="*/ 39343 h 128835"/>
                      <a:gd name="connsiteX6" fmla="*/ 41494 w 72720"/>
                      <a:gd name="connsiteY6" fmla="*/ 61286 h 128835"/>
                      <a:gd name="connsiteX7" fmla="*/ 51879 w 72720"/>
                      <a:gd name="connsiteY7" fmla="*/ 76909 h 128835"/>
                      <a:gd name="connsiteX8" fmla="*/ 54850 w 72720"/>
                      <a:gd name="connsiteY8" fmla="*/ 89494 h 128835"/>
                      <a:gd name="connsiteX9" fmla="*/ 48442 w 72720"/>
                      <a:gd name="connsiteY9" fmla="*/ 105931 h 128835"/>
                      <a:gd name="connsiteX10" fmla="*/ 31747 w 72720"/>
                      <a:gd name="connsiteY10" fmla="*/ 112305 h 128835"/>
                      <a:gd name="connsiteX11" fmla="*/ 16354 w 72720"/>
                      <a:gd name="connsiteY11" fmla="*/ 109511 h 128835"/>
                      <a:gd name="connsiteX12" fmla="*/ -930 w 72720"/>
                      <a:gd name="connsiteY12" fmla="*/ 101022 h 128835"/>
                      <a:gd name="connsiteX13" fmla="*/ -930 w 72720"/>
                      <a:gd name="connsiteY13" fmla="*/ 118326 h 128835"/>
                      <a:gd name="connsiteX14" fmla="*/ 16550 w 72720"/>
                      <a:gd name="connsiteY14" fmla="*/ 124592 h 128835"/>
                      <a:gd name="connsiteX15" fmla="*/ 31453 w 72720"/>
                      <a:gd name="connsiteY15" fmla="*/ 126708 h 128835"/>
                      <a:gd name="connsiteX16" fmla="*/ 59834 w 72720"/>
                      <a:gd name="connsiteY16" fmla="*/ 116862 h 128835"/>
                      <a:gd name="connsiteX17" fmla="*/ 70415 w 72720"/>
                      <a:gd name="connsiteY17" fmla="*/ 90606 h 128835"/>
                      <a:gd name="connsiteX18" fmla="*/ 67764 w 72720"/>
                      <a:gd name="connsiteY18" fmla="*/ 75797 h 128835"/>
                      <a:gd name="connsiteX19" fmla="*/ 58140 w 72720"/>
                      <a:gd name="connsiteY19" fmla="*/ 59333 h 128835"/>
                      <a:gd name="connsiteX20" fmla="*/ 45938 w 72720"/>
                      <a:gd name="connsiteY20" fmla="*/ 45121 h 128835"/>
                      <a:gd name="connsiteX21" fmla="*/ 16943 w 72720"/>
                      <a:gd name="connsiteY21" fmla="*/ 12274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943" y="12274"/>
                        </a:moveTo>
                        <a:lnTo>
                          <a:pt x="71029" y="12274"/>
                        </a:lnTo>
                        <a:lnTo>
                          <a:pt x="71029" y="-2128"/>
                        </a:lnTo>
                        <a:lnTo>
                          <a:pt x="-1691" y="-2128"/>
                        </a:lnTo>
                        <a:lnTo>
                          <a:pt x="-1691" y="12274"/>
                        </a:lnTo>
                        <a:cubicBezTo>
                          <a:pt x="4185" y="19001"/>
                          <a:pt x="12196" y="28024"/>
                          <a:pt x="22344" y="39343"/>
                        </a:cubicBezTo>
                        <a:cubicBezTo>
                          <a:pt x="32508" y="50681"/>
                          <a:pt x="38892" y="57995"/>
                          <a:pt x="41494" y="61286"/>
                        </a:cubicBezTo>
                        <a:cubicBezTo>
                          <a:pt x="46453" y="67434"/>
                          <a:pt x="49915" y="72642"/>
                          <a:pt x="51879" y="76909"/>
                        </a:cubicBezTo>
                        <a:cubicBezTo>
                          <a:pt x="53860" y="81176"/>
                          <a:pt x="54850" y="85372"/>
                          <a:pt x="54850" y="89494"/>
                        </a:cubicBezTo>
                        <a:cubicBezTo>
                          <a:pt x="54850" y="96221"/>
                          <a:pt x="52714" y="101700"/>
                          <a:pt x="48442" y="105931"/>
                        </a:cubicBezTo>
                        <a:cubicBezTo>
                          <a:pt x="44170" y="110180"/>
                          <a:pt x="38605" y="112305"/>
                          <a:pt x="31747" y="112305"/>
                        </a:cubicBezTo>
                        <a:cubicBezTo>
                          <a:pt x="26886" y="112305"/>
                          <a:pt x="21755" y="111374"/>
                          <a:pt x="16354" y="109511"/>
                        </a:cubicBezTo>
                        <a:cubicBezTo>
                          <a:pt x="10969" y="107649"/>
                          <a:pt x="5207" y="104819"/>
                          <a:pt x="-930" y="101022"/>
                        </a:cubicBezTo>
                        <a:lnTo>
                          <a:pt x="-930" y="118326"/>
                        </a:lnTo>
                        <a:cubicBezTo>
                          <a:pt x="5306" y="121093"/>
                          <a:pt x="11132" y="123182"/>
                          <a:pt x="16550" y="124592"/>
                        </a:cubicBezTo>
                        <a:cubicBezTo>
                          <a:pt x="21984" y="126002"/>
                          <a:pt x="26952" y="126708"/>
                          <a:pt x="31453" y="126708"/>
                        </a:cubicBezTo>
                        <a:cubicBezTo>
                          <a:pt x="43319" y="126708"/>
                          <a:pt x="52780" y="123426"/>
                          <a:pt x="59834" y="116862"/>
                        </a:cubicBezTo>
                        <a:cubicBezTo>
                          <a:pt x="66888" y="110316"/>
                          <a:pt x="70415" y="101564"/>
                          <a:pt x="70415" y="90606"/>
                        </a:cubicBezTo>
                        <a:cubicBezTo>
                          <a:pt x="70415" y="85399"/>
                          <a:pt x="69531" y="80462"/>
                          <a:pt x="67764" y="75797"/>
                        </a:cubicBezTo>
                        <a:cubicBezTo>
                          <a:pt x="66013" y="71150"/>
                          <a:pt x="62804" y="65662"/>
                          <a:pt x="58140" y="59333"/>
                        </a:cubicBezTo>
                        <a:cubicBezTo>
                          <a:pt x="56863" y="57688"/>
                          <a:pt x="52796" y="52950"/>
                          <a:pt x="45938" y="45121"/>
                        </a:cubicBezTo>
                        <a:cubicBezTo>
                          <a:pt x="39096" y="37291"/>
                          <a:pt x="29431" y="26342"/>
                          <a:pt x="16943" y="1227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6" name="Freeform 1315">
                    <a:extLst>
                      <a:ext uri="{FF2B5EF4-FFF2-40B4-BE49-F238E27FC236}">
                        <a16:creationId xmlns:a16="http://schemas.microsoft.com/office/drawing/2014/main" id="{A19E2FB9-FAFD-BEB3-85DA-DCD786F5D90E}"/>
                      </a:ext>
                    </a:extLst>
                  </p:cNvPr>
                  <p:cNvSpPr/>
                  <p:nvPr/>
                </p:nvSpPr>
                <p:spPr>
                  <a:xfrm flipV="1">
                    <a:off x="5673012" y="3943912"/>
                    <a:ext cx="16203" cy="21535"/>
                  </a:xfrm>
                  <a:custGeom>
                    <a:avLst/>
                    <a:gdLst>
                      <a:gd name="connsiteX0" fmla="*/ -749 w 16203"/>
                      <a:gd name="connsiteY0" fmla="*/ 21390 h 21535"/>
                      <a:gd name="connsiteX1" fmla="*/ 15455 w 16203"/>
                      <a:gd name="connsiteY1" fmla="*/ 21390 h 21535"/>
                      <a:gd name="connsiteX2" fmla="*/ 15455 w 16203"/>
                      <a:gd name="connsiteY2" fmla="*/ -146 h 21535"/>
                      <a:gd name="connsiteX3" fmla="*/ -749 w 16203"/>
                      <a:gd name="connsiteY3" fmla="*/ -146 h 21535"/>
                      <a:gd name="connsiteX4" fmla="*/ -749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749" y="21390"/>
                        </a:moveTo>
                        <a:lnTo>
                          <a:pt x="15455" y="21390"/>
                        </a:lnTo>
                        <a:lnTo>
                          <a:pt x="15455" y="-146"/>
                        </a:lnTo>
                        <a:lnTo>
                          <a:pt x="-749" y="-146"/>
                        </a:lnTo>
                        <a:lnTo>
                          <a:pt x="-749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7" name="Freeform 1316">
                    <a:extLst>
                      <a:ext uri="{FF2B5EF4-FFF2-40B4-BE49-F238E27FC236}">
                        <a16:creationId xmlns:a16="http://schemas.microsoft.com/office/drawing/2014/main" id="{F7C59AB1-FB36-94BB-006C-C486572F8D10}"/>
                      </a:ext>
                    </a:extLst>
                  </p:cNvPr>
                  <p:cNvSpPr/>
                  <p:nvPr/>
                </p:nvSpPr>
                <p:spPr>
                  <a:xfrm flipV="1">
                    <a:off x="5719055" y="3838891"/>
                    <a:ext cx="73653" cy="126557"/>
                  </a:xfrm>
                  <a:custGeom>
                    <a:avLst/>
                    <a:gdLst>
                      <a:gd name="connsiteX0" fmla="*/ -1753 w 73653"/>
                      <a:gd name="connsiteY0" fmla="*/ 124471 h 126557"/>
                      <a:gd name="connsiteX1" fmla="*/ 71901 w 73653"/>
                      <a:gd name="connsiteY1" fmla="*/ 124471 h 126557"/>
                      <a:gd name="connsiteX2" fmla="*/ 71901 w 73653"/>
                      <a:gd name="connsiteY2" fmla="*/ 117175 h 126557"/>
                      <a:gd name="connsiteX3" fmla="*/ 30311 w 73653"/>
                      <a:gd name="connsiteY3" fmla="*/ -2086 h 126557"/>
                      <a:gd name="connsiteX4" fmla="*/ 14132 w 73653"/>
                      <a:gd name="connsiteY4" fmla="*/ -2086 h 126557"/>
                      <a:gd name="connsiteX5" fmla="*/ 53266 w 73653"/>
                      <a:gd name="connsiteY5" fmla="*/ 110042 h 126557"/>
                      <a:gd name="connsiteX6" fmla="*/ -1753 w 73653"/>
                      <a:gd name="connsiteY6" fmla="*/ 110042 h 126557"/>
                      <a:gd name="connsiteX7" fmla="*/ -1753 w 73653"/>
                      <a:gd name="connsiteY7" fmla="*/ 124471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1753" y="124471"/>
                        </a:moveTo>
                        <a:lnTo>
                          <a:pt x="71901" y="124471"/>
                        </a:lnTo>
                        <a:lnTo>
                          <a:pt x="71901" y="117175"/>
                        </a:lnTo>
                        <a:lnTo>
                          <a:pt x="30311" y="-2086"/>
                        </a:lnTo>
                        <a:lnTo>
                          <a:pt x="14132" y="-2086"/>
                        </a:lnTo>
                        <a:lnTo>
                          <a:pt x="53266" y="110042"/>
                        </a:lnTo>
                        <a:lnTo>
                          <a:pt x="-1753" y="110042"/>
                        </a:lnTo>
                        <a:lnTo>
                          <a:pt x="-1753" y="12447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18" name="Freeform 1317">
                    <a:extLst>
                      <a:ext uri="{FF2B5EF4-FFF2-40B4-BE49-F238E27FC236}">
                        <a16:creationId xmlns:a16="http://schemas.microsoft.com/office/drawing/2014/main" id="{263FAC9E-B4A8-3ECB-C40D-F8B8ED833E5F}"/>
                      </a:ext>
                    </a:extLst>
                  </p:cNvPr>
                  <p:cNvSpPr/>
                  <p:nvPr/>
                </p:nvSpPr>
                <p:spPr>
                  <a:xfrm flipV="1">
                    <a:off x="5818262" y="3838891"/>
                    <a:ext cx="74119" cy="129025"/>
                  </a:xfrm>
                  <a:custGeom>
                    <a:avLst/>
                    <a:gdLst>
                      <a:gd name="connsiteX0" fmla="*/ 3114 w 74119"/>
                      <a:gd name="connsiteY0" fmla="*/ 126985 h 129025"/>
                      <a:gd name="connsiteX1" fmla="*/ 63952 w 74119"/>
                      <a:gd name="connsiteY1" fmla="*/ 126985 h 129025"/>
                      <a:gd name="connsiteX2" fmla="*/ 63952 w 74119"/>
                      <a:gd name="connsiteY2" fmla="*/ 112555 h 129025"/>
                      <a:gd name="connsiteX3" fmla="*/ 17305 w 74119"/>
                      <a:gd name="connsiteY3" fmla="*/ 112555 h 129025"/>
                      <a:gd name="connsiteX4" fmla="*/ 17305 w 74119"/>
                      <a:gd name="connsiteY4" fmla="*/ 81554 h 129025"/>
                      <a:gd name="connsiteX5" fmla="*/ 24032 w 74119"/>
                      <a:gd name="connsiteY5" fmla="*/ 83452 h 129025"/>
                      <a:gd name="connsiteX6" fmla="*/ 30808 w 74119"/>
                      <a:gd name="connsiteY6" fmla="*/ 84076 h 129025"/>
                      <a:gd name="connsiteX7" fmla="*/ 61178 w 74119"/>
                      <a:gd name="connsiteY7" fmla="*/ 72467 h 129025"/>
                      <a:gd name="connsiteX8" fmla="*/ 72397 w 74119"/>
                      <a:gd name="connsiteY8" fmla="*/ 41031 h 129025"/>
                      <a:gd name="connsiteX9" fmla="*/ 60883 w 74119"/>
                      <a:gd name="connsiteY9" fmla="*/ 9270 h 129025"/>
                      <a:gd name="connsiteX10" fmla="*/ 28426 w 74119"/>
                      <a:gd name="connsiteY10" fmla="*/ -2041 h 129025"/>
                      <a:gd name="connsiteX11" fmla="*/ 13720 w 74119"/>
                      <a:gd name="connsiteY11" fmla="*/ -684 h 129025"/>
                      <a:gd name="connsiteX12" fmla="*/ -1723 w 74119"/>
                      <a:gd name="connsiteY12" fmla="*/ 3384 h 129025"/>
                      <a:gd name="connsiteX13" fmla="*/ -1723 w 74119"/>
                      <a:gd name="connsiteY13" fmla="*/ 20607 h 129025"/>
                      <a:gd name="connsiteX14" fmla="*/ 12542 w 74119"/>
                      <a:gd name="connsiteY14" fmla="*/ 14423 h 129025"/>
                      <a:gd name="connsiteX15" fmla="*/ 28107 w 74119"/>
                      <a:gd name="connsiteY15" fmla="*/ 12389 h 129025"/>
                      <a:gd name="connsiteX16" fmla="*/ 49123 w 74119"/>
                      <a:gd name="connsiteY16" fmla="*/ 20092 h 129025"/>
                      <a:gd name="connsiteX17" fmla="*/ 56881 w 74119"/>
                      <a:gd name="connsiteY17" fmla="*/ 41031 h 129025"/>
                      <a:gd name="connsiteX18" fmla="*/ 49123 w 74119"/>
                      <a:gd name="connsiteY18" fmla="*/ 61943 h 129025"/>
                      <a:gd name="connsiteX19" fmla="*/ 28107 w 74119"/>
                      <a:gd name="connsiteY19" fmla="*/ 69674 h 129025"/>
                      <a:gd name="connsiteX20" fmla="*/ 15709 w 74119"/>
                      <a:gd name="connsiteY20" fmla="*/ 68155 h 129025"/>
                      <a:gd name="connsiteX21" fmla="*/ 3114 w 74119"/>
                      <a:gd name="connsiteY21" fmla="*/ 63408 h 129025"/>
                      <a:gd name="connsiteX22" fmla="*/ 3114 w 74119"/>
                      <a:gd name="connsiteY22" fmla="*/ 126985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3114" y="126985"/>
                        </a:moveTo>
                        <a:lnTo>
                          <a:pt x="63952" y="126985"/>
                        </a:lnTo>
                        <a:lnTo>
                          <a:pt x="63952" y="112555"/>
                        </a:lnTo>
                        <a:lnTo>
                          <a:pt x="17305" y="112555"/>
                        </a:lnTo>
                        <a:lnTo>
                          <a:pt x="17305" y="81554"/>
                        </a:lnTo>
                        <a:cubicBezTo>
                          <a:pt x="19547" y="82403"/>
                          <a:pt x="21789" y="83036"/>
                          <a:pt x="24032" y="83452"/>
                        </a:cubicBezTo>
                        <a:cubicBezTo>
                          <a:pt x="26290" y="83868"/>
                          <a:pt x="28549" y="84076"/>
                          <a:pt x="30808" y="84076"/>
                        </a:cubicBezTo>
                        <a:cubicBezTo>
                          <a:pt x="43591" y="84076"/>
                          <a:pt x="53714" y="80206"/>
                          <a:pt x="61178" y="72467"/>
                        </a:cubicBezTo>
                        <a:cubicBezTo>
                          <a:pt x="68658" y="64728"/>
                          <a:pt x="72397" y="54249"/>
                          <a:pt x="72397" y="41031"/>
                        </a:cubicBezTo>
                        <a:cubicBezTo>
                          <a:pt x="72397" y="27415"/>
                          <a:pt x="68559" y="16828"/>
                          <a:pt x="60883" y="9270"/>
                        </a:cubicBezTo>
                        <a:cubicBezTo>
                          <a:pt x="53207" y="1730"/>
                          <a:pt x="42388" y="-2041"/>
                          <a:pt x="28426" y="-2041"/>
                        </a:cubicBezTo>
                        <a:cubicBezTo>
                          <a:pt x="23614" y="-2041"/>
                          <a:pt x="18712" y="-1589"/>
                          <a:pt x="13720" y="-684"/>
                        </a:cubicBezTo>
                        <a:cubicBezTo>
                          <a:pt x="8744" y="220"/>
                          <a:pt x="3597" y="1576"/>
                          <a:pt x="-1723" y="3384"/>
                        </a:cubicBezTo>
                        <a:lnTo>
                          <a:pt x="-1723" y="20607"/>
                        </a:lnTo>
                        <a:cubicBezTo>
                          <a:pt x="2877" y="17841"/>
                          <a:pt x="7631" y="15779"/>
                          <a:pt x="12542" y="14423"/>
                        </a:cubicBezTo>
                        <a:cubicBezTo>
                          <a:pt x="17452" y="13067"/>
                          <a:pt x="22640" y="12389"/>
                          <a:pt x="28107" y="12389"/>
                        </a:cubicBezTo>
                        <a:cubicBezTo>
                          <a:pt x="36962" y="12389"/>
                          <a:pt x="43967" y="14957"/>
                          <a:pt x="49123" y="20092"/>
                        </a:cubicBezTo>
                        <a:cubicBezTo>
                          <a:pt x="54295" y="25227"/>
                          <a:pt x="56881" y="32207"/>
                          <a:pt x="56881" y="41031"/>
                        </a:cubicBezTo>
                        <a:cubicBezTo>
                          <a:pt x="56881" y="49837"/>
                          <a:pt x="54295" y="56808"/>
                          <a:pt x="49123" y="61943"/>
                        </a:cubicBezTo>
                        <a:cubicBezTo>
                          <a:pt x="43967" y="67097"/>
                          <a:pt x="36962" y="69674"/>
                          <a:pt x="28107" y="69674"/>
                        </a:cubicBezTo>
                        <a:cubicBezTo>
                          <a:pt x="23966" y="69674"/>
                          <a:pt x="19833" y="69167"/>
                          <a:pt x="15709" y="68155"/>
                        </a:cubicBezTo>
                        <a:cubicBezTo>
                          <a:pt x="11601" y="67142"/>
                          <a:pt x="7402" y="65560"/>
                          <a:pt x="3114" y="63408"/>
                        </a:cubicBezTo>
                        <a:lnTo>
                          <a:pt x="3114" y="12698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19" name="Graphic 505">
                <a:extLst>
                  <a:ext uri="{FF2B5EF4-FFF2-40B4-BE49-F238E27FC236}">
                    <a16:creationId xmlns:a16="http://schemas.microsoft.com/office/drawing/2014/main" id="{D7A4E27B-B867-3718-9539-B346CB4D7AA6}"/>
                  </a:ext>
                </a:extLst>
              </p:cNvPr>
              <p:cNvGrpSpPr/>
              <p:nvPr/>
            </p:nvGrpSpPr>
            <p:grpSpPr>
              <a:xfrm>
                <a:off x="6054113" y="3746750"/>
                <a:ext cx="227473" cy="221166"/>
                <a:chOff x="6054113" y="3746750"/>
                <a:chExt cx="227473" cy="221166"/>
              </a:xfrm>
              <a:solidFill>
                <a:srgbClr val="000000"/>
              </a:solidFill>
            </p:grpSpPr>
            <p:sp>
              <p:nvSpPr>
                <p:cNvPr id="1320" name="Freeform 1319">
                  <a:extLst>
                    <a:ext uri="{FF2B5EF4-FFF2-40B4-BE49-F238E27FC236}">
                      <a16:creationId xmlns:a16="http://schemas.microsoft.com/office/drawing/2014/main" id="{7D6631A4-530C-8A48-735F-09BA40023D99}"/>
                    </a:ext>
                  </a:extLst>
                </p:cNvPr>
                <p:cNvSpPr/>
                <p:nvPr/>
              </p:nvSpPr>
              <p:spPr>
                <a:xfrm>
                  <a:off x="6217060" y="3746750"/>
                  <a:ext cx="11223" cy="43397"/>
                </a:xfrm>
                <a:custGeom>
                  <a:avLst/>
                  <a:gdLst>
                    <a:gd name="connsiteX0" fmla="*/ 313 w 11223"/>
                    <a:gd name="connsiteY0" fmla="*/ 234 h 43397"/>
                    <a:gd name="connsiteX1" fmla="*/ 313 w 11223"/>
                    <a:gd name="connsiteY1" fmla="*/ 43632 h 43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223" h="43397">
                      <a:moveTo>
                        <a:pt x="313" y="234"/>
                      </a:moveTo>
                      <a:lnTo>
                        <a:pt x="313" y="43632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21" name="Graphic 505">
                  <a:extLst>
                    <a:ext uri="{FF2B5EF4-FFF2-40B4-BE49-F238E27FC236}">
                      <a16:creationId xmlns:a16="http://schemas.microsoft.com/office/drawing/2014/main" id="{8B912A7F-502F-1A31-FEC9-E124458CEE2C}"/>
                    </a:ext>
                  </a:extLst>
                </p:cNvPr>
                <p:cNvGrpSpPr/>
                <p:nvPr/>
              </p:nvGrpSpPr>
              <p:grpSpPr>
                <a:xfrm>
                  <a:off x="6054113" y="3836612"/>
                  <a:ext cx="227473" cy="131304"/>
                  <a:chOff x="6054113" y="3836612"/>
                  <a:chExt cx="227473" cy="131304"/>
                </a:xfrm>
                <a:solidFill>
                  <a:srgbClr val="000000"/>
                </a:solidFill>
              </p:grpSpPr>
              <p:sp>
                <p:nvSpPr>
                  <p:cNvPr id="1322" name="Freeform 1321">
                    <a:extLst>
                      <a:ext uri="{FF2B5EF4-FFF2-40B4-BE49-F238E27FC236}">
                        <a16:creationId xmlns:a16="http://schemas.microsoft.com/office/drawing/2014/main" id="{02C3D475-B89A-7479-447D-77A2C0964C17}"/>
                      </a:ext>
                    </a:extLst>
                  </p:cNvPr>
                  <p:cNvSpPr/>
                  <p:nvPr/>
                </p:nvSpPr>
                <p:spPr>
                  <a:xfrm flipV="1">
                    <a:off x="6054113" y="3836612"/>
                    <a:ext cx="75396" cy="131304"/>
                  </a:xfrm>
                  <a:custGeom>
                    <a:avLst/>
                    <a:gdLst>
                      <a:gd name="connsiteX0" fmla="*/ 50057 w 75396"/>
                      <a:gd name="connsiteY0" fmla="*/ 68628 h 131304"/>
                      <a:gd name="connsiteX1" fmla="*/ 67415 w 75396"/>
                      <a:gd name="connsiteY1" fmla="*/ 57670 h 131304"/>
                      <a:gd name="connsiteX2" fmla="*/ 73675 w 75396"/>
                      <a:gd name="connsiteY2" fmla="*/ 37165 h 131304"/>
                      <a:gd name="connsiteX3" fmla="*/ 62013 w 75396"/>
                      <a:gd name="connsiteY3" fmla="*/ 8170 h 131304"/>
                      <a:gd name="connsiteX4" fmla="*/ 28869 w 75396"/>
                      <a:gd name="connsiteY4" fmla="*/ -2083 h 131304"/>
                      <a:gd name="connsiteX5" fmla="*/ 14040 w 75396"/>
                      <a:gd name="connsiteY5" fmla="*/ -510 h 131304"/>
                      <a:gd name="connsiteX6" fmla="*/ -1721 w 75396"/>
                      <a:gd name="connsiteY6" fmla="*/ 4210 h 131304"/>
                      <a:gd name="connsiteX7" fmla="*/ -1721 w 75396"/>
                      <a:gd name="connsiteY7" fmla="*/ 20728 h 131304"/>
                      <a:gd name="connsiteX8" fmla="*/ 12371 w 75396"/>
                      <a:gd name="connsiteY8" fmla="*/ 14463 h 131304"/>
                      <a:gd name="connsiteX9" fmla="*/ 28427 w 75396"/>
                      <a:gd name="connsiteY9" fmla="*/ 12347 h 131304"/>
                      <a:gd name="connsiteX10" fmla="*/ 50622 w 75396"/>
                      <a:gd name="connsiteY10" fmla="*/ 18694 h 131304"/>
                      <a:gd name="connsiteX11" fmla="*/ 58257 w 75396"/>
                      <a:gd name="connsiteY11" fmla="*/ 37165 h 131304"/>
                      <a:gd name="connsiteX12" fmla="*/ 51162 w 75396"/>
                      <a:gd name="connsiteY12" fmla="*/ 54659 h 131304"/>
                      <a:gd name="connsiteX13" fmla="*/ 31423 w 75396"/>
                      <a:gd name="connsiteY13" fmla="*/ 60979 h 131304"/>
                      <a:gd name="connsiteX14" fmla="*/ 18067 w 75396"/>
                      <a:gd name="connsiteY14" fmla="*/ 60979 h 131304"/>
                      <a:gd name="connsiteX15" fmla="*/ 18067 w 75396"/>
                      <a:gd name="connsiteY15" fmla="*/ 75056 h 131304"/>
                      <a:gd name="connsiteX16" fmla="*/ 32036 w 75396"/>
                      <a:gd name="connsiteY16" fmla="*/ 75056 h 131304"/>
                      <a:gd name="connsiteX17" fmla="*/ 49517 w 75396"/>
                      <a:gd name="connsiteY17" fmla="*/ 80101 h 131304"/>
                      <a:gd name="connsiteX18" fmla="*/ 55581 w 75396"/>
                      <a:gd name="connsiteY18" fmla="*/ 94639 h 131304"/>
                      <a:gd name="connsiteX19" fmla="*/ 49320 w 75396"/>
                      <a:gd name="connsiteY19" fmla="*/ 109584 h 131304"/>
                      <a:gd name="connsiteX20" fmla="*/ 31423 w 75396"/>
                      <a:gd name="connsiteY20" fmla="*/ 114819 h 131304"/>
                      <a:gd name="connsiteX21" fmla="*/ 17748 w 75396"/>
                      <a:gd name="connsiteY21" fmla="*/ 113273 h 131304"/>
                      <a:gd name="connsiteX22" fmla="*/ 1716 w 75396"/>
                      <a:gd name="connsiteY22" fmla="*/ 108553 h 131304"/>
                      <a:gd name="connsiteX23" fmla="*/ 1716 w 75396"/>
                      <a:gd name="connsiteY23" fmla="*/ 123797 h 131304"/>
                      <a:gd name="connsiteX24" fmla="*/ 18263 w 75396"/>
                      <a:gd name="connsiteY24" fmla="*/ 127865 h 131304"/>
                      <a:gd name="connsiteX25" fmla="*/ 32797 w 75396"/>
                      <a:gd name="connsiteY25" fmla="*/ 129221 h 131304"/>
                      <a:gd name="connsiteX26" fmla="*/ 60712 w 75396"/>
                      <a:gd name="connsiteY26" fmla="*/ 120352 h 131304"/>
                      <a:gd name="connsiteX27" fmla="*/ 70999 w 75396"/>
                      <a:gd name="connsiteY27" fmla="*/ 96429 h 131304"/>
                      <a:gd name="connsiteX28" fmla="*/ 65549 w 75396"/>
                      <a:gd name="connsiteY28" fmla="*/ 78663 h 131304"/>
                      <a:gd name="connsiteX29" fmla="*/ 50057 w 75396"/>
                      <a:gd name="connsiteY29" fmla="*/ 68628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75396" h="131304">
                        <a:moveTo>
                          <a:pt x="50057" y="68628"/>
                        </a:moveTo>
                        <a:cubicBezTo>
                          <a:pt x="57471" y="66874"/>
                          <a:pt x="63257" y="63221"/>
                          <a:pt x="67415" y="57670"/>
                        </a:cubicBezTo>
                        <a:cubicBezTo>
                          <a:pt x="71588" y="52137"/>
                          <a:pt x="73675" y="45302"/>
                          <a:pt x="73675" y="37165"/>
                        </a:cubicBezTo>
                        <a:cubicBezTo>
                          <a:pt x="73675" y="24688"/>
                          <a:pt x="69788" y="15023"/>
                          <a:pt x="62013" y="8170"/>
                        </a:cubicBezTo>
                        <a:cubicBezTo>
                          <a:pt x="54239" y="1335"/>
                          <a:pt x="43191" y="-2083"/>
                          <a:pt x="28869" y="-2083"/>
                        </a:cubicBezTo>
                        <a:cubicBezTo>
                          <a:pt x="24074" y="-2083"/>
                          <a:pt x="19131" y="-1558"/>
                          <a:pt x="14040" y="-510"/>
                        </a:cubicBezTo>
                        <a:cubicBezTo>
                          <a:pt x="8950" y="539"/>
                          <a:pt x="3696" y="2112"/>
                          <a:pt x="-1721" y="4210"/>
                        </a:cubicBezTo>
                        <a:lnTo>
                          <a:pt x="-1721" y="20728"/>
                        </a:lnTo>
                        <a:cubicBezTo>
                          <a:pt x="2567" y="17961"/>
                          <a:pt x="7264" y="15873"/>
                          <a:pt x="12371" y="14463"/>
                        </a:cubicBezTo>
                        <a:cubicBezTo>
                          <a:pt x="17494" y="13052"/>
                          <a:pt x="22846" y="12347"/>
                          <a:pt x="28427" y="12347"/>
                        </a:cubicBezTo>
                        <a:cubicBezTo>
                          <a:pt x="38133" y="12347"/>
                          <a:pt x="45531" y="14463"/>
                          <a:pt x="50622" y="18694"/>
                        </a:cubicBezTo>
                        <a:cubicBezTo>
                          <a:pt x="55712" y="22925"/>
                          <a:pt x="58257" y="29082"/>
                          <a:pt x="58257" y="37165"/>
                        </a:cubicBezTo>
                        <a:cubicBezTo>
                          <a:pt x="58257" y="44633"/>
                          <a:pt x="55892" y="50464"/>
                          <a:pt x="51162" y="54659"/>
                        </a:cubicBezTo>
                        <a:cubicBezTo>
                          <a:pt x="46431" y="58872"/>
                          <a:pt x="39852" y="60979"/>
                          <a:pt x="31423" y="60979"/>
                        </a:cubicBezTo>
                        <a:lnTo>
                          <a:pt x="18067" y="60979"/>
                        </a:lnTo>
                        <a:lnTo>
                          <a:pt x="18067" y="75056"/>
                        </a:lnTo>
                        <a:lnTo>
                          <a:pt x="32036" y="75056"/>
                        </a:lnTo>
                        <a:cubicBezTo>
                          <a:pt x="39647" y="75056"/>
                          <a:pt x="45474" y="76738"/>
                          <a:pt x="49517" y="80101"/>
                        </a:cubicBezTo>
                        <a:cubicBezTo>
                          <a:pt x="53560" y="83464"/>
                          <a:pt x="55581" y="88310"/>
                          <a:pt x="55581" y="94639"/>
                        </a:cubicBezTo>
                        <a:cubicBezTo>
                          <a:pt x="55581" y="101131"/>
                          <a:pt x="53494" y="106112"/>
                          <a:pt x="49320" y="109584"/>
                        </a:cubicBezTo>
                        <a:cubicBezTo>
                          <a:pt x="45163" y="113074"/>
                          <a:pt x="39197" y="114819"/>
                          <a:pt x="31423" y="114819"/>
                        </a:cubicBezTo>
                        <a:cubicBezTo>
                          <a:pt x="27167" y="114819"/>
                          <a:pt x="22609" y="114304"/>
                          <a:pt x="17748" y="113273"/>
                        </a:cubicBezTo>
                        <a:cubicBezTo>
                          <a:pt x="12886" y="112260"/>
                          <a:pt x="7543" y="110687"/>
                          <a:pt x="1716" y="108553"/>
                        </a:cubicBezTo>
                        <a:lnTo>
                          <a:pt x="1716" y="123797"/>
                        </a:lnTo>
                        <a:cubicBezTo>
                          <a:pt x="7608" y="125605"/>
                          <a:pt x="13124" y="126961"/>
                          <a:pt x="18263" y="127865"/>
                        </a:cubicBezTo>
                        <a:cubicBezTo>
                          <a:pt x="23402" y="128769"/>
                          <a:pt x="28247" y="129221"/>
                          <a:pt x="32797" y="129221"/>
                        </a:cubicBezTo>
                        <a:cubicBezTo>
                          <a:pt x="44566" y="129221"/>
                          <a:pt x="53870" y="126265"/>
                          <a:pt x="60712" y="120352"/>
                        </a:cubicBezTo>
                        <a:cubicBezTo>
                          <a:pt x="67570" y="114457"/>
                          <a:pt x="70999" y="106483"/>
                          <a:pt x="70999" y="96429"/>
                        </a:cubicBezTo>
                        <a:cubicBezTo>
                          <a:pt x="70999" y="89413"/>
                          <a:pt x="69182" y="83491"/>
                          <a:pt x="65549" y="78663"/>
                        </a:cubicBezTo>
                        <a:cubicBezTo>
                          <a:pt x="61915" y="73836"/>
                          <a:pt x="56751" y="70490"/>
                          <a:pt x="50057" y="686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3" name="Freeform 1322">
                    <a:extLst>
                      <a:ext uri="{FF2B5EF4-FFF2-40B4-BE49-F238E27FC236}">
                        <a16:creationId xmlns:a16="http://schemas.microsoft.com/office/drawing/2014/main" id="{6EAA44D4-637A-8A8C-1020-DDABAD4C0EE8}"/>
                      </a:ext>
                    </a:extLst>
                  </p:cNvPr>
                  <p:cNvSpPr/>
                  <p:nvPr/>
                </p:nvSpPr>
                <p:spPr>
                  <a:xfrm flipV="1">
                    <a:off x="6158895" y="3943912"/>
                    <a:ext cx="16203" cy="21535"/>
                  </a:xfrm>
                  <a:custGeom>
                    <a:avLst/>
                    <a:gdLst>
                      <a:gd name="connsiteX0" fmla="*/ -705 w 16203"/>
                      <a:gd name="connsiteY0" fmla="*/ 21390 h 21535"/>
                      <a:gd name="connsiteX1" fmla="*/ 15499 w 16203"/>
                      <a:gd name="connsiteY1" fmla="*/ 21390 h 21535"/>
                      <a:gd name="connsiteX2" fmla="*/ 15499 w 16203"/>
                      <a:gd name="connsiteY2" fmla="*/ -146 h 21535"/>
                      <a:gd name="connsiteX3" fmla="*/ -705 w 16203"/>
                      <a:gd name="connsiteY3" fmla="*/ -146 h 21535"/>
                      <a:gd name="connsiteX4" fmla="*/ -705 w 16203"/>
                      <a:gd name="connsiteY4" fmla="*/ 2139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705" y="21390"/>
                        </a:moveTo>
                        <a:lnTo>
                          <a:pt x="15499" y="21390"/>
                        </a:lnTo>
                        <a:lnTo>
                          <a:pt x="15499" y="-146"/>
                        </a:lnTo>
                        <a:lnTo>
                          <a:pt x="-705" y="-146"/>
                        </a:lnTo>
                        <a:lnTo>
                          <a:pt x="-705" y="2139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4" name="Freeform 1323">
                    <a:extLst>
                      <a:ext uri="{FF2B5EF4-FFF2-40B4-BE49-F238E27FC236}">
                        <a16:creationId xmlns:a16="http://schemas.microsoft.com/office/drawing/2014/main" id="{3BA47D86-F09C-2992-8612-CD04245B61C7}"/>
                      </a:ext>
                    </a:extLst>
                  </p:cNvPr>
                  <p:cNvSpPr/>
                  <p:nvPr/>
                </p:nvSpPr>
                <p:spPr>
                  <a:xfrm flipV="1">
                    <a:off x="6202409" y="3836612"/>
                    <a:ext cx="79177" cy="131304"/>
                  </a:xfrm>
                  <a:custGeom>
                    <a:avLst/>
                    <a:gdLst>
                      <a:gd name="connsiteX0" fmla="*/ 37857 w 79177"/>
                      <a:gd name="connsiteY0" fmla="*/ 115660 h 131304"/>
                      <a:gd name="connsiteX1" fmla="*/ 19861 w 79177"/>
                      <a:gd name="connsiteY1" fmla="*/ 102641 h 131304"/>
                      <a:gd name="connsiteX2" fmla="*/ 13846 w 79177"/>
                      <a:gd name="connsiteY2" fmla="*/ 63529 h 131304"/>
                      <a:gd name="connsiteX3" fmla="*/ 19861 w 79177"/>
                      <a:gd name="connsiteY3" fmla="*/ 24498 h 131304"/>
                      <a:gd name="connsiteX4" fmla="*/ 37857 w 79177"/>
                      <a:gd name="connsiteY4" fmla="*/ 11479 h 131304"/>
                      <a:gd name="connsiteX5" fmla="*/ 55927 w 79177"/>
                      <a:gd name="connsiteY5" fmla="*/ 24498 h 131304"/>
                      <a:gd name="connsiteX6" fmla="*/ 61967 w 79177"/>
                      <a:gd name="connsiteY6" fmla="*/ 63529 h 131304"/>
                      <a:gd name="connsiteX7" fmla="*/ 55927 w 79177"/>
                      <a:gd name="connsiteY7" fmla="*/ 102641 h 131304"/>
                      <a:gd name="connsiteX8" fmla="*/ 37857 w 79177"/>
                      <a:gd name="connsiteY8" fmla="*/ 115660 h 131304"/>
                      <a:gd name="connsiteX9" fmla="*/ 37857 w 79177"/>
                      <a:gd name="connsiteY9" fmla="*/ 129221 h 131304"/>
                      <a:gd name="connsiteX10" fmla="*/ 67294 w 79177"/>
                      <a:gd name="connsiteY10" fmla="*/ 112378 h 131304"/>
                      <a:gd name="connsiteX11" fmla="*/ 77458 w 79177"/>
                      <a:gd name="connsiteY11" fmla="*/ 63529 h 131304"/>
                      <a:gd name="connsiteX12" fmla="*/ 67294 w 79177"/>
                      <a:gd name="connsiteY12" fmla="*/ 14734 h 131304"/>
                      <a:gd name="connsiteX13" fmla="*/ 37857 w 79177"/>
                      <a:gd name="connsiteY13" fmla="*/ -2083 h 131304"/>
                      <a:gd name="connsiteX14" fmla="*/ 8445 w 79177"/>
                      <a:gd name="connsiteY14" fmla="*/ 14734 h 131304"/>
                      <a:gd name="connsiteX15" fmla="*/ -1719 w 79177"/>
                      <a:gd name="connsiteY15" fmla="*/ 63529 h 131304"/>
                      <a:gd name="connsiteX16" fmla="*/ 8445 w 79177"/>
                      <a:gd name="connsiteY16" fmla="*/ 112378 h 131304"/>
                      <a:gd name="connsiteX17" fmla="*/ 37857 w 79177"/>
                      <a:gd name="connsiteY17" fmla="*/ 12922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857" y="115660"/>
                        </a:moveTo>
                        <a:cubicBezTo>
                          <a:pt x="29886" y="115660"/>
                          <a:pt x="23888" y="111320"/>
                          <a:pt x="19861" y="102641"/>
                        </a:cubicBezTo>
                        <a:cubicBezTo>
                          <a:pt x="15851" y="93979"/>
                          <a:pt x="13846" y="80942"/>
                          <a:pt x="13846" y="63529"/>
                        </a:cubicBezTo>
                        <a:cubicBezTo>
                          <a:pt x="13846" y="46188"/>
                          <a:pt x="15851" y="33178"/>
                          <a:pt x="19861" y="24498"/>
                        </a:cubicBezTo>
                        <a:cubicBezTo>
                          <a:pt x="23888" y="15819"/>
                          <a:pt x="29886" y="11479"/>
                          <a:pt x="37857" y="11479"/>
                        </a:cubicBezTo>
                        <a:cubicBezTo>
                          <a:pt x="45894" y="11479"/>
                          <a:pt x="51917" y="15819"/>
                          <a:pt x="55927" y="24498"/>
                        </a:cubicBezTo>
                        <a:cubicBezTo>
                          <a:pt x="59953" y="33178"/>
                          <a:pt x="61967" y="46188"/>
                          <a:pt x="61967" y="63529"/>
                        </a:cubicBezTo>
                        <a:cubicBezTo>
                          <a:pt x="61967" y="80942"/>
                          <a:pt x="59953" y="93979"/>
                          <a:pt x="55927" y="102641"/>
                        </a:cubicBezTo>
                        <a:cubicBezTo>
                          <a:pt x="51917" y="111320"/>
                          <a:pt x="45894" y="115660"/>
                          <a:pt x="37857" y="115660"/>
                        </a:cubicBezTo>
                        <a:close/>
                        <a:moveTo>
                          <a:pt x="37857" y="129221"/>
                        </a:moveTo>
                        <a:cubicBezTo>
                          <a:pt x="50706" y="129221"/>
                          <a:pt x="60518" y="123607"/>
                          <a:pt x="67294" y="112378"/>
                        </a:cubicBezTo>
                        <a:cubicBezTo>
                          <a:pt x="74070" y="101167"/>
                          <a:pt x="77458" y="84884"/>
                          <a:pt x="77458" y="63529"/>
                        </a:cubicBezTo>
                        <a:cubicBezTo>
                          <a:pt x="77458" y="42228"/>
                          <a:pt x="74070" y="25963"/>
                          <a:pt x="67294" y="14734"/>
                        </a:cubicBezTo>
                        <a:cubicBezTo>
                          <a:pt x="60518" y="3523"/>
                          <a:pt x="50706" y="-2083"/>
                          <a:pt x="37857" y="-2083"/>
                        </a:cubicBezTo>
                        <a:cubicBezTo>
                          <a:pt x="25025" y="-2083"/>
                          <a:pt x="15221" y="3523"/>
                          <a:pt x="8445" y="14734"/>
                        </a:cubicBezTo>
                        <a:cubicBezTo>
                          <a:pt x="1669" y="25963"/>
                          <a:pt x="-1719" y="42228"/>
                          <a:pt x="-1719" y="63529"/>
                        </a:cubicBezTo>
                        <a:cubicBezTo>
                          <a:pt x="-1719" y="84884"/>
                          <a:pt x="1669" y="101167"/>
                          <a:pt x="8445" y="112378"/>
                        </a:cubicBezTo>
                        <a:cubicBezTo>
                          <a:pt x="15221" y="123607"/>
                          <a:pt x="25025" y="129221"/>
                          <a:pt x="37857" y="1292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26" name="Freeform 1325">
                <a:extLst>
                  <a:ext uri="{FF2B5EF4-FFF2-40B4-BE49-F238E27FC236}">
                    <a16:creationId xmlns:a16="http://schemas.microsoft.com/office/drawing/2014/main" id="{8BAD5CEE-E909-C1D9-D62E-0380C49F9E5D}"/>
                  </a:ext>
                </a:extLst>
              </p:cNvPr>
              <p:cNvSpPr/>
              <p:nvPr/>
            </p:nvSpPr>
            <p:spPr>
              <a:xfrm>
                <a:off x="3398912" y="3746750"/>
                <a:ext cx="11223" cy="24798"/>
              </a:xfrm>
              <a:custGeom>
                <a:avLst/>
                <a:gdLst>
                  <a:gd name="connsiteX0" fmla="*/ 62 w 11223"/>
                  <a:gd name="connsiteY0" fmla="*/ 234 h 24798"/>
                  <a:gd name="connsiteX1" fmla="*/ 62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62" y="234"/>
                    </a:moveTo>
                    <a:lnTo>
                      <a:pt x="62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reeform 1326">
                <a:extLst>
                  <a:ext uri="{FF2B5EF4-FFF2-40B4-BE49-F238E27FC236}">
                    <a16:creationId xmlns:a16="http://schemas.microsoft.com/office/drawing/2014/main" id="{AA3C9FDE-F8A2-5B5A-E3D8-958E1764C6D8}"/>
                  </a:ext>
                </a:extLst>
              </p:cNvPr>
              <p:cNvSpPr/>
              <p:nvPr/>
            </p:nvSpPr>
            <p:spPr>
              <a:xfrm>
                <a:off x="3496090" y="3746750"/>
                <a:ext cx="11223" cy="24798"/>
              </a:xfrm>
              <a:custGeom>
                <a:avLst/>
                <a:gdLst>
                  <a:gd name="connsiteX0" fmla="*/ 71 w 11223"/>
                  <a:gd name="connsiteY0" fmla="*/ 234 h 24798"/>
                  <a:gd name="connsiteX1" fmla="*/ 71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71" y="234"/>
                    </a:moveTo>
                    <a:lnTo>
                      <a:pt x="71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reeform 1327">
                <a:extLst>
                  <a:ext uri="{FF2B5EF4-FFF2-40B4-BE49-F238E27FC236}">
                    <a16:creationId xmlns:a16="http://schemas.microsoft.com/office/drawing/2014/main" id="{EC131354-B5D2-BA50-BA89-6FC2BA839B25}"/>
                  </a:ext>
                </a:extLst>
              </p:cNvPr>
              <p:cNvSpPr/>
              <p:nvPr/>
            </p:nvSpPr>
            <p:spPr>
              <a:xfrm>
                <a:off x="3593267" y="3746750"/>
                <a:ext cx="11223" cy="24798"/>
              </a:xfrm>
              <a:custGeom>
                <a:avLst/>
                <a:gdLst>
                  <a:gd name="connsiteX0" fmla="*/ 79 w 11223"/>
                  <a:gd name="connsiteY0" fmla="*/ 234 h 24798"/>
                  <a:gd name="connsiteX1" fmla="*/ 79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79" y="234"/>
                    </a:moveTo>
                    <a:lnTo>
                      <a:pt x="79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 1328">
                <a:extLst>
                  <a:ext uri="{FF2B5EF4-FFF2-40B4-BE49-F238E27FC236}">
                    <a16:creationId xmlns:a16="http://schemas.microsoft.com/office/drawing/2014/main" id="{334F6E67-7B5B-46C8-D1CB-A3C50B55E779}"/>
                  </a:ext>
                </a:extLst>
              </p:cNvPr>
              <p:cNvSpPr/>
              <p:nvPr/>
            </p:nvSpPr>
            <p:spPr>
              <a:xfrm>
                <a:off x="3690445" y="3746750"/>
                <a:ext cx="11223" cy="24798"/>
              </a:xfrm>
              <a:custGeom>
                <a:avLst/>
                <a:gdLst>
                  <a:gd name="connsiteX0" fmla="*/ 88 w 11223"/>
                  <a:gd name="connsiteY0" fmla="*/ 234 h 24798"/>
                  <a:gd name="connsiteX1" fmla="*/ 88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88" y="234"/>
                    </a:moveTo>
                    <a:lnTo>
                      <a:pt x="88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 1329">
                <a:extLst>
                  <a:ext uri="{FF2B5EF4-FFF2-40B4-BE49-F238E27FC236}">
                    <a16:creationId xmlns:a16="http://schemas.microsoft.com/office/drawing/2014/main" id="{9F19852B-361B-A21A-F8E4-C5DF13D85090}"/>
                  </a:ext>
                </a:extLst>
              </p:cNvPr>
              <p:cNvSpPr/>
              <p:nvPr/>
            </p:nvSpPr>
            <p:spPr>
              <a:xfrm>
                <a:off x="3884796" y="3746750"/>
                <a:ext cx="11223" cy="24798"/>
              </a:xfrm>
              <a:custGeom>
                <a:avLst/>
                <a:gdLst>
                  <a:gd name="connsiteX0" fmla="*/ 105 w 11223"/>
                  <a:gd name="connsiteY0" fmla="*/ 234 h 24798"/>
                  <a:gd name="connsiteX1" fmla="*/ 105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05" y="234"/>
                    </a:moveTo>
                    <a:lnTo>
                      <a:pt x="105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 1330">
                <a:extLst>
                  <a:ext uri="{FF2B5EF4-FFF2-40B4-BE49-F238E27FC236}">
                    <a16:creationId xmlns:a16="http://schemas.microsoft.com/office/drawing/2014/main" id="{CC163FA8-AE99-CDB1-B05B-5C5CB34F265B}"/>
                  </a:ext>
                </a:extLst>
              </p:cNvPr>
              <p:cNvSpPr/>
              <p:nvPr/>
            </p:nvSpPr>
            <p:spPr>
              <a:xfrm>
                <a:off x="3981979" y="3746750"/>
                <a:ext cx="11223" cy="24798"/>
              </a:xfrm>
              <a:custGeom>
                <a:avLst/>
                <a:gdLst>
                  <a:gd name="connsiteX0" fmla="*/ 114 w 11223"/>
                  <a:gd name="connsiteY0" fmla="*/ 234 h 24798"/>
                  <a:gd name="connsiteX1" fmla="*/ 114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14" y="234"/>
                    </a:moveTo>
                    <a:lnTo>
                      <a:pt x="114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 1331">
                <a:extLst>
                  <a:ext uri="{FF2B5EF4-FFF2-40B4-BE49-F238E27FC236}">
                    <a16:creationId xmlns:a16="http://schemas.microsoft.com/office/drawing/2014/main" id="{4975A018-3940-24AF-D310-2926887ACC47}"/>
                  </a:ext>
                </a:extLst>
              </p:cNvPr>
              <p:cNvSpPr/>
              <p:nvPr/>
            </p:nvSpPr>
            <p:spPr>
              <a:xfrm>
                <a:off x="4079151" y="3746750"/>
                <a:ext cx="11223" cy="24798"/>
              </a:xfrm>
              <a:custGeom>
                <a:avLst/>
                <a:gdLst>
                  <a:gd name="connsiteX0" fmla="*/ 123 w 11223"/>
                  <a:gd name="connsiteY0" fmla="*/ 234 h 24798"/>
                  <a:gd name="connsiteX1" fmla="*/ 123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23" y="234"/>
                    </a:moveTo>
                    <a:lnTo>
                      <a:pt x="123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 1332">
                <a:extLst>
                  <a:ext uri="{FF2B5EF4-FFF2-40B4-BE49-F238E27FC236}">
                    <a16:creationId xmlns:a16="http://schemas.microsoft.com/office/drawing/2014/main" id="{0F74CBAC-C756-A4CF-C2BE-AF5EB74EFA05}"/>
                  </a:ext>
                </a:extLst>
              </p:cNvPr>
              <p:cNvSpPr/>
              <p:nvPr/>
            </p:nvSpPr>
            <p:spPr>
              <a:xfrm>
                <a:off x="4176335" y="3746750"/>
                <a:ext cx="11223" cy="24798"/>
              </a:xfrm>
              <a:custGeom>
                <a:avLst/>
                <a:gdLst>
                  <a:gd name="connsiteX0" fmla="*/ 131 w 11223"/>
                  <a:gd name="connsiteY0" fmla="*/ 234 h 24798"/>
                  <a:gd name="connsiteX1" fmla="*/ 131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31" y="234"/>
                    </a:moveTo>
                    <a:lnTo>
                      <a:pt x="131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 1333">
                <a:extLst>
                  <a:ext uri="{FF2B5EF4-FFF2-40B4-BE49-F238E27FC236}">
                    <a16:creationId xmlns:a16="http://schemas.microsoft.com/office/drawing/2014/main" id="{E146F451-695C-38F5-98BD-D02D0556B270}"/>
                  </a:ext>
                </a:extLst>
              </p:cNvPr>
              <p:cNvSpPr/>
              <p:nvPr/>
            </p:nvSpPr>
            <p:spPr>
              <a:xfrm>
                <a:off x="4370690" y="3746750"/>
                <a:ext cx="11223" cy="24798"/>
              </a:xfrm>
              <a:custGeom>
                <a:avLst/>
                <a:gdLst>
                  <a:gd name="connsiteX0" fmla="*/ 149 w 11223"/>
                  <a:gd name="connsiteY0" fmla="*/ 234 h 24798"/>
                  <a:gd name="connsiteX1" fmla="*/ 149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49" y="234"/>
                    </a:moveTo>
                    <a:lnTo>
                      <a:pt x="149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 1334">
                <a:extLst>
                  <a:ext uri="{FF2B5EF4-FFF2-40B4-BE49-F238E27FC236}">
                    <a16:creationId xmlns:a16="http://schemas.microsoft.com/office/drawing/2014/main" id="{11A74C33-395E-C061-D589-C97A51EE15A5}"/>
                  </a:ext>
                </a:extLst>
              </p:cNvPr>
              <p:cNvSpPr/>
              <p:nvPr/>
            </p:nvSpPr>
            <p:spPr>
              <a:xfrm>
                <a:off x="4467862" y="3746750"/>
                <a:ext cx="11223" cy="24798"/>
              </a:xfrm>
              <a:custGeom>
                <a:avLst/>
                <a:gdLst>
                  <a:gd name="connsiteX0" fmla="*/ 157 w 11223"/>
                  <a:gd name="connsiteY0" fmla="*/ 234 h 24798"/>
                  <a:gd name="connsiteX1" fmla="*/ 157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57" y="234"/>
                    </a:moveTo>
                    <a:lnTo>
                      <a:pt x="157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 1335">
                <a:extLst>
                  <a:ext uri="{FF2B5EF4-FFF2-40B4-BE49-F238E27FC236}">
                    <a16:creationId xmlns:a16="http://schemas.microsoft.com/office/drawing/2014/main" id="{4EB32BA7-5021-2B2C-1239-7B6E6CEC68EF}"/>
                  </a:ext>
                </a:extLst>
              </p:cNvPr>
              <p:cNvSpPr/>
              <p:nvPr/>
            </p:nvSpPr>
            <p:spPr>
              <a:xfrm>
                <a:off x="4565045" y="3746750"/>
                <a:ext cx="11223" cy="24798"/>
              </a:xfrm>
              <a:custGeom>
                <a:avLst/>
                <a:gdLst>
                  <a:gd name="connsiteX0" fmla="*/ 166 w 11223"/>
                  <a:gd name="connsiteY0" fmla="*/ 234 h 24798"/>
                  <a:gd name="connsiteX1" fmla="*/ 166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66" y="234"/>
                    </a:moveTo>
                    <a:lnTo>
                      <a:pt x="166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reeform 1336">
                <a:extLst>
                  <a:ext uri="{FF2B5EF4-FFF2-40B4-BE49-F238E27FC236}">
                    <a16:creationId xmlns:a16="http://schemas.microsoft.com/office/drawing/2014/main" id="{2F1C800B-2E4A-C8AA-DEDF-D3B76D10DD2A}"/>
                  </a:ext>
                </a:extLst>
              </p:cNvPr>
              <p:cNvSpPr/>
              <p:nvPr/>
            </p:nvSpPr>
            <p:spPr>
              <a:xfrm>
                <a:off x="4662217" y="3746750"/>
                <a:ext cx="11223" cy="24798"/>
              </a:xfrm>
              <a:custGeom>
                <a:avLst/>
                <a:gdLst>
                  <a:gd name="connsiteX0" fmla="*/ 175 w 11223"/>
                  <a:gd name="connsiteY0" fmla="*/ 234 h 24798"/>
                  <a:gd name="connsiteX1" fmla="*/ 175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75" y="234"/>
                    </a:moveTo>
                    <a:lnTo>
                      <a:pt x="175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reeform 1337">
                <a:extLst>
                  <a:ext uri="{FF2B5EF4-FFF2-40B4-BE49-F238E27FC236}">
                    <a16:creationId xmlns:a16="http://schemas.microsoft.com/office/drawing/2014/main" id="{98160AF1-D79B-AA06-24E9-93A8EDF77F1D}"/>
                  </a:ext>
                </a:extLst>
              </p:cNvPr>
              <p:cNvSpPr/>
              <p:nvPr/>
            </p:nvSpPr>
            <p:spPr>
              <a:xfrm>
                <a:off x="4856573" y="3746750"/>
                <a:ext cx="11223" cy="24798"/>
              </a:xfrm>
              <a:custGeom>
                <a:avLst/>
                <a:gdLst>
                  <a:gd name="connsiteX0" fmla="*/ 192 w 11223"/>
                  <a:gd name="connsiteY0" fmla="*/ 234 h 24798"/>
                  <a:gd name="connsiteX1" fmla="*/ 192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192" y="234"/>
                    </a:moveTo>
                    <a:lnTo>
                      <a:pt x="192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reeform 1338">
                <a:extLst>
                  <a:ext uri="{FF2B5EF4-FFF2-40B4-BE49-F238E27FC236}">
                    <a16:creationId xmlns:a16="http://schemas.microsoft.com/office/drawing/2014/main" id="{843290C3-5604-1416-E78D-3F8F4E148703}"/>
                  </a:ext>
                </a:extLst>
              </p:cNvPr>
              <p:cNvSpPr/>
              <p:nvPr/>
            </p:nvSpPr>
            <p:spPr>
              <a:xfrm>
                <a:off x="4953756" y="3746750"/>
                <a:ext cx="11223" cy="24798"/>
              </a:xfrm>
              <a:custGeom>
                <a:avLst/>
                <a:gdLst>
                  <a:gd name="connsiteX0" fmla="*/ 201 w 11223"/>
                  <a:gd name="connsiteY0" fmla="*/ 234 h 24798"/>
                  <a:gd name="connsiteX1" fmla="*/ 201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01" y="234"/>
                    </a:moveTo>
                    <a:lnTo>
                      <a:pt x="201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 1339">
                <a:extLst>
                  <a:ext uri="{FF2B5EF4-FFF2-40B4-BE49-F238E27FC236}">
                    <a16:creationId xmlns:a16="http://schemas.microsoft.com/office/drawing/2014/main" id="{E4196410-AAC3-22C2-37CB-2088DFE4A94E}"/>
                  </a:ext>
                </a:extLst>
              </p:cNvPr>
              <p:cNvSpPr/>
              <p:nvPr/>
            </p:nvSpPr>
            <p:spPr>
              <a:xfrm>
                <a:off x="5050928" y="3746750"/>
                <a:ext cx="11223" cy="24798"/>
              </a:xfrm>
              <a:custGeom>
                <a:avLst/>
                <a:gdLst>
                  <a:gd name="connsiteX0" fmla="*/ 209 w 11223"/>
                  <a:gd name="connsiteY0" fmla="*/ 234 h 24798"/>
                  <a:gd name="connsiteX1" fmla="*/ 209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09" y="234"/>
                    </a:moveTo>
                    <a:lnTo>
                      <a:pt x="209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reeform 1340">
                <a:extLst>
                  <a:ext uri="{FF2B5EF4-FFF2-40B4-BE49-F238E27FC236}">
                    <a16:creationId xmlns:a16="http://schemas.microsoft.com/office/drawing/2014/main" id="{D13E664A-B0E2-632F-0306-B6B518FC2EB3}"/>
                  </a:ext>
                </a:extLst>
              </p:cNvPr>
              <p:cNvSpPr/>
              <p:nvPr/>
            </p:nvSpPr>
            <p:spPr>
              <a:xfrm>
                <a:off x="5148111" y="3746750"/>
                <a:ext cx="11223" cy="24798"/>
              </a:xfrm>
              <a:custGeom>
                <a:avLst/>
                <a:gdLst>
                  <a:gd name="connsiteX0" fmla="*/ 218 w 11223"/>
                  <a:gd name="connsiteY0" fmla="*/ 234 h 24798"/>
                  <a:gd name="connsiteX1" fmla="*/ 218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18" y="234"/>
                    </a:moveTo>
                    <a:lnTo>
                      <a:pt x="218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reeform 1341">
                <a:extLst>
                  <a:ext uri="{FF2B5EF4-FFF2-40B4-BE49-F238E27FC236}">
                    <a16:creationId xmlns:a16="http://schemas.microsoft.com/office/drawing/2014/main" id="{B7EE0B87-59D4-5581-4036-64E53270C8B2}"/>
                  </a:ext>
                </a:extLst>
              </p:cNvPr>
              <p:cNvSpPr/>
              <p:nvPr/>
            </p:nvSpPr>
            <p:spPr>
              <a:xfrm>
                <a:off x="5342467" y="3746750"/>
                <a:ext cx="11223" cy="24798"/>
              </a:xfrm>
              <a:custGeom>
                <a:avLst/>
                <a:gdLst>
                  <a:gd name="connsiteX0" fmla="*/ 235 w 11223"/>
                  <a:gd name="connsiteY0" fmla="*/ 234 h 24798"/>
                  <a:gd name="connsiteX1" fmla="*/ 235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35" y="234"/>
                    </a:moveTo>
                    <a:lnTo>
                      <a:pt x="235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reeform 1342">
                <a:extLst>
                  <a:ext uri="{FF2B5EF4-FFF2-40B4-BE49-F238E27FC236}">
                    <a16:creationId xmlns:a16="http://schemas.microsoft.com/office/drawing/2014/main" id="{393F54B3-4649-D583-91E1-53B9231101C8}"/>
                  </a:ext>
                </a:extLst>
              </p:cNvPr>
              <p:cNvSpPr/>
              <p:nvPr/>
            </p:nvSpPr>
            <p:spPr>
              <a:xfrm>
                <a:off x="5439639" y="3746750"/>
                <a:ext cx="11223" cy="24798"/>
              </a:xfrm>
              <a:custGeom>
                <a:avLst/>
                <a:gdLst>
                  <a:gd name="connsiteX0" fmla="*/ 244 w 11223"/>
                  <a:gd name="connsiteY0" fmla="*/ 234 h 24798"/>
                  <a:gd name="connsiteX1" fmla="*/ 244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44" y="234"/>
                    </a:moveTo>
                    <a:lnTo>
                      <a:pt x="244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reeform 1343">
                <a:extLst>
                  <a:ext uri="{FF2B5EF4-FFF2-40B4-BE49-F238E27FC236}">
                    <a16:creationId xmlns:a16="http://schemas.microsoft.com/office/drawing/2014/main" id="{DE441387-375C-D575-C36D-D16F0C439475}"/>
                  </a:ext>
                </a:extLst>
              </p:cNvPr>
              <p:cNvSpPr/>
              <p:nvPr/>
            </p:nvSpPr>
            <p:spPr>
              <a:xfrm>
                <a:off x="5536822" y="3746750"/>
                <a:ext cx="11223" cy="24798"/>
              </a:xfrm>
              <a:custGeom>
                <a:avLst/>
                <a:gdLst>
                  <a:gd name="connsiteX0" fmla="*/ 253 w 11223"/>
                  <a:gd name="connsiteY0" fmla="*/ 234 h 24798"/>
                  <a:gd name="connsiteX1" fmla="*/ 253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53" y="234"/>
                    </a:moveTo>
                    <a:lnTo>
                      <a:pt x="253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 1344">
                <a:extLst>
                  <a:ext uri="{FF2B5EF4-FFF2-40B4-BE49-F238E27FC236}">
                    <a16:creationId xmlns:a16="http://schemas.microsoft.com/office/drawing/2014/main" id="{C00CE550-3EBE-79C0-CFA0-84B7C360171E}"/>
                  </a:ext>
                </a:extLst>
              </p:cNvPr>
              <p:cNvSpPr/>
              <p:nvPr/>
            </p:nvSpPr>
            <p:spPr>
              <a:xfrm>
                <a:off x="5633994" y="3746750"/>
                <a:ext cx="11223" cy="24798"/>
              </a:xfrm>
              <a:custGeom>
                <a:avLst/>
                <a:gdLst>
                  <a:gd name="connsiteX0" fmla="*/ 261 w 11223"/>
                  <a:gd name="connsiteY0" fmla="*/ 234 h 24798"/>
                  <a:gd name="connsiteX1" fmla="*/ 261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61" y="234"/>
                    </a:moveTo>
                    <a:lnTo>
                      <a:pt x="261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 1345">
                <a:extLst>
                  <a:ext uri="{FF2B5EF4-FFF2-40B4-BE49-F238E27FC236}">
                    <a16:creationId xmlns:a16="http://schemas.microsoft.com/office/drawing/2014/main" id="{B16935E1-A32B-C91B-EB91-A1CC15662E4E}"/>
                  </a:ext>
                </a:extLst>
              </p:cNvPr>
              <p:cNvSpPr/>
              <p:nvPr/>
            </p:nvSpPr>
            <p:spPr>
              <a:xfrm>
                <a:off x="5828349" y="3746750"/>
                <a:ext cx="11223" cy="24798"/>
              </a:xfrm>
              <a:custGeom>
                <a:avLst/>
                <a:gdLst>
                  <a:gd name="connsiteX0" fmla="*/ 279 w 11223"/>
                  <a:gd name="connsiteY0" fmla="*/ 234 h 24798"/>
                  <a:gd name="connsiteX1" fmla="*/ 279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79" y="234"/>
                    </a:moveTo>
                    <a:lnTo>
                      <a:pt x="279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 1346">
                <a:extLst>
                  <a:ext uri="{FF2B5EF4-FFF2-40B4-BE49-F238E27FC236}">
                    <a16:creationId xmlns:a16="http://schemas.microsoft.com/office/drawing/2014/main" id="{B5379D9C-331D-7C48-C7B2-E1064075EC1C}"/>
                  </a:ext>
                </a:extLst>
              </p:cNvPr>
              <p:cNvSpPr/>
              <p:nvPr/>
            </p:nvSpPr>
            <p:spPr>
              <a:xfrm>
                <a:off x="5925521" y="3746750"/>
                <a:ext cx="11223" cy="24798"/>
              </a:xfrm>
              <a:custGeom>
                <a:avLst/>
                <a:gdLst>
                  <a:gd name="connsiteX0" fmla="*/ 287 w 11223"/>
                  <a:gd name="connsiteY0" fmla="*/ 234 h 24798"/>
                  <a:gd name="connsiteX1" fmla="*/ 287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87" y="234"/>
                    </a:moveTo>
                    <a:lnTo>
                      <a:pt x="287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 1347">
                <a:extLst>
                  <a:ext uri="{FF2B5EF4-FFF2-40B4-BE49-F238E27FC236}">
                    <a16:creationId xmlns:a16="http://schemas.microsoft.com/office/drawing/2014/main" id="{B7C172BD-0420-BB82-88FC-3BDC851546AC}"/>
                  </a:ext>
                </a:extLst>
              </p:cNvPr>
              <p:cNvSpPr/>
              <p:nvPr/>
            </p:nvSpPr>
            <p:spPr>
              <a:xfrm>
                <a:off x="6022705" y="3746750"/>
                <a:ext cx="11223" cy="24798"/>
              </a:xfrm>
              <a:custGeom>
                <a:avLst/>
                <a:gdLst>
                  <a:gd name="connsiteX0" fmla="*/ 296 w 11223"/>
                  <a:gd name="connsiteY0" fmla="*/ 234 h 24798"/>
                  <a:gd name="connsiteX1" fmla="*/ 296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296" y="234"/>
                    </a:moveTo>
                    <a:lnTo>
                      <a:pt x="296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 1348">
                <a:extLst>
                  <a:ext uri="{FF2B5EF4-FFF2-40B4-BE49-F238E27FC236}">
                    <a16:creationId xmlns:a16="http://schemas.microsoft.com/office/drawing/2014/main" id="{4B0C9613-43B9-F231-D94F-37C29A56CB8F}"/>
                  </a:ext>
                </a:extLst>
              </p:cNvPr>
              <p:cNvSpPr/>
              <p:nvPr/>
            </p:nvSpPr>
            <p:spPr>
              <a:xfrm>
                <a:off x="6119877" y="3746750"/>
                <a:ext cx="11223" cy="24798"/>
              </a:xfrm>
              <a:custGeom>
                <a:avLst/>
                <a:gdLst>
                  <a:gd name="connsiteX0" fmla="*/ 305 w 11223"/>
                  <a:gd name="connsiteY0" fmla="*/ 234 h 24798"/>
                  <a:gd name="connsiteX1" fmla="*/ 305 w 11223"/>
                  <a:gd name="connsiteY1" fmla="*/ 25033 h 24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3" h="24798">
                    <a:moveTo>
                      <a:pt x="305" y="234"/>
                    </a:moveTo>
                    <a:lnTo>
                      <a:pt x="305" y="2503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50" name="Graphic 505">
              <a:extLst>
                <a:ext uri="{FF2B5EF4-FFF2-40B4-BE49-F238E27FC236}">
                  <a16:creationId xmlns:a16="http://schemas.microsoft.com/office/drawing/2014/main" id="{5B251576-2213-B688-363F-4E8E6008461A}"/>
                </a:ext>
              </a:extLst>
            </p:cNvPr>
            <p:cNvGrpSpPr/>
            <p:nvPr/>
          </p:nvGrpSpPr>
          <p:grpSpPr>
            <a:xfrm>
              <a:off x="2792930" y="934209"/>
              <a:ext cx="424225" cy="3124433"/>
              <a:chOff x="2792930" y="934209"/>
              <a:chExt cx="424225" cy="3124433"/>
            </a:xfrm>
            <a:solidFill>
              <a:srgbClr val="000000"/>
            </a:solidFill>
          </p:grpSpPr>
          <p:grpSp>
            <p:nvGrpSpPr>
              <p:cNvPr id="1351" name="Graphic 505">
                <a:extLst>
                  <a:ext uri="{FF2B5EF4-FFF2-40B4-BE49-F238E27FC236}">
                    <a16:creationId xmlns:a16="http://schemas.microsoft.com/office/drawing/2014/main" id="{5C611D77-7ED9-A0B9-0FE1-379EC9598453}"/>
                  </a:ext>
                </a:extLst>
              </p:cNvPr>
              <p:cNvGrpSpPr/>
              <p:nvPr/>
            </p:nvGrpSpPr>
            <p:grpSpPr>
              <a:xfrm>
                <a:off x="2792930" y="3638485"/>
                <a:ext cx="424225" cy="144679"/>
                <a:chOff x="2792930" y="3638485"/>
                <a:chExt cx="424225" cy="144679"/>
              </a:xfrm>
              <a:solidFill>
                <a:srgbClr val="000000"/>
              </a:solidFill>
            </p:grpSpPr>
            <p:sp>
              <p:nvSpPr>
                <p:cNvPr id="1352" name="Freeform 1351">
                  <a:extLst>
                    <a:ext uri="{FF2B5EF4-FFF2-40B4-BE49-F238E27FC236}">
                      <a16:creationId xmlns:a16="http://schemas.microsoft.com/office/drawing/2014/main" id="{DAD4094D-2532-FAA8-2BD8-6CB7D8479929}"/>
                    </a:ext>
                  </a:extLst>
                </p:cNvPr>
                <p:cNvSpPr/>
                <p:nvPr/>
              </p:nvSpPr>
              <p:spPr>
                <a:xfrm>
                  <a:off x="3171706" y="3701369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231 h 12399"/>
                    <a:gd name="connsiteX1" fmla="*/ 45 w 39281"/>
                    <a:gd name="connsiteY1" fmla="*/ 231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231"/>
                      </a:moveTo>
                      <a:lnTo>
                        <a:pt x="45" y="231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53" name="Graphic 505">
                  <a:extLst>
                    <a:ext uri="{FF2B5EF4-FFF2-40B4-BE49-F238E27FC236}">
                      <a16:creationId xmlns:a16="http://schemas.microsoft.com/office/drawing/2014/main" id="{B1BDA70B-7EF6-89DC-D5ED-5CC9E6E1F915}"/>
                    </a:ext>
                  </a:extLst>
                </p:cNvPr>
                <p:cNvGrpSpPr/>
                <p:nvPr/>
              </p:nvGrpSpPr>
              <p:grpSpPr>
                <a:xfrm>
                  <a:off x="2792930" y="3638485"/>
                  <a:ext cx="333916" cy="144679"/>
                  <a:chOff x="2792930" y="3638485"/>
                  <a:chExt cx="333916" cy="144679"/>
                </a:xfrm>
                <a:solidFill>
                  <a:srgbClr val="000000"/>
                </a:solidFill>
              </p:grpSpPr>
              <p:sp>
                <p:nvSpPr>
                  <p:cNvPr id="1354" name="Freeform 1353">
                    <a:extLst>
                      <a:ext uri="{FF2B5EF4-FFF2-40B4-BE49-F238E27FC236}">
                        <a16:creationId xmlns:a16="http://schemas.microsoft.com/office/drawing/2014/main" id="{741C7B94-C79A-6168-75E3-4ABFA53DDCE1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3638485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644 h 131304"/>
                      <a:gd name="connsiteX1" fmla="*/ 19558 w 79177"/>
                      <a:gd name="connsiteY1" fmla="*/ 102625 h 131304"/>
                      <a:gd name="connsiteX2" fmla="*/ 13543 w 79177"/>
                      <a:gd name="connsiteY2" fmla="*/ 63513 h 131304"/>
                      <a:gd name="connsiteX3" fmla="*/ 19558 w 79177"/>
                      <a:gd name="connsiteY3" fmla="*/ 24482 h 131304"/>
                      <a:gd name="connsiteX4" fmla="*/ 37554 w 79177"/>
                      <a:gd name="connsiteY4" fmla="*/ 11463 h 131304"/>
                      <a:gd name="connsiteX5" fmla="*/ 55623 w 79177"/>
                      <a:gd name="connsiteY5" fmla="*/ 24482 h 131304"/>
                      <a:gd name="connsiteX6" fmla="*/ 61663 w 79177"/>
                      <a:gd name="connsiteY6" fmla="*/ 63513 h 131304"/>
                      <a:gd name="connsiteX7" fmla="*/ 55623 w 79177"/>
                      <a:gd name="connsiteY7" fmla="*/ 102625 h 131304"/>
                      <a:gd name="connsiteX8" fmla="*/ 37554 w 79177"/>
                      <a:gd name="connsiteY8" fmla="*/ 115644 h 131304"/>
                      <a:gd name="connsiteX9" fmla="*/ 37554 w 79177"/>
                      <a:gd name="connsiteY9" fmla="*/ 129205 h 131304"/>
                      <a:gd name="connsiteX10" fmla="*/ 66990 w 79177"/>
                      <a:gd name="connsiteY10" fmla="*/ 112362 h 131304"/>
                      <a:gd name="connsiteX11" fmla="*/ 77155 w 79177"/>
                      <a:gd name="connsiteY11" fmla="*/ 63513 h 131304"/>
                      <a:gd name="connsiteX12" fmla="*/ 66990 w 79177"/>
                      <a:gd name="connsiteY12" fmla="*/ 14718 h 131304"/>
                      <a:gd name="connsiteX13" fmla="*/ 37554 w 79177"/>
                      <a:gd name="connsiteY13" fmla="*/ -2099 h 131304"/>
                      <a:gd name="connsiteX14" fmla="*/ 8141 w 79177"/>
                      <a:gd name="connsiteY14" fmla="*/ 14718 h 131304"/>
                      <a:gd name="connsiteX15" fmla="*/ -2023 w 79177"/>
                      <a:gd name="connsiteY15" fmla="*/ 63513 h 131304"/>
                      <a:gd name="connsiteX16" fmla="*/ 8141 w 79177"/>
                      <a:gd name="connsiteY16" fmla="*/ 112362 h 131304"/>
                      <a:gd name="connsiteX17" fmla="*/ 37554 w 79177"/>
                      <a:gd name="connsiteY17" fmla="*/ 129205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644"/>
                        </a:moveTo>
                        <a:cubicBezTo>
                          <a:pt x="29583" y="115644"/>
                          <a:pt x="23584" y="111304"/>
                          <a:pt x="19558" y="102625"/>
                        </a:cubicBezTo>
                        <a:cubicBezTo>
                          <a:pt x="15548" y="93963"/>
                          <a:pt x="13543" y="80926"/>
                          <a:pt x="13543" y="63513"/>
                        </a:cubicBezTo>
                        <a:cubicBezTo>
                          <a:pt x="13543" y="46172"/>
                          <a:pt x="15548" y="33162"/>
                          <a:pt x="19558" y="24482"/>
                        </a:cubicBezTo>
                        <a:cubicBezTo>
                          <a:pt x="23584" y="15803"/>
                          <a:pt x="29583" y="11463"/>
                          <a:pt x="37554" y="11463"/>
                        </a:cubicBezTo>
                        <a:cubicBezTo>
                          <a:pt x="45590" y="11463"/>
                          <a:pt x="51613" y="15803"/>
                          <a:pt x="55623" y="24482"/>
                        </a:cubicBezTo>
                        <a:cubicBezTo>
                          <a:pt x="59650" y="33162"/>
                          <a:pt x="61663" y="46172"/>
                          <a:pt x="61663" y="63513"/>
                        </a:cubicBezTo>
                        <a:cubicBezTo>
                          <a:pt x="61663" y="80926"/>
                          <a:pt x="59650" y="93963"/>
                          <a:pt x="55623" y="102625"/>
                        </a:cubicBezTo>
                        <a:cubicBezTo>
                          <a:pt x="51613" y="111304"/>
                          <a:pt x="45590" y="115644"/>
                          <a:pt x="37554" y="115644"/>
                        </a:cubicBezTo>
                        <a:close/>
                        <a:moveTo>
                          <a:pt x="37554" y="129205"/>
                        </a:moveTo>
                        <a:cubicBezTo>
                          <a:pt x="50402" y="129205"/>
                          <a:pt x="60214" y="123591"/>
                          <a:pt x="66990" y="112362"/>
                        </a:cubicBezTo>
                        <a:cubicBezTo>
                          <a:pt x="73767" y="101151"/>
                          <a:pt x="77155" y="84868"/>
                          <a:pt x="77155" y="63513"/>
                        </a:cubicBezTo>
                        <a:cubicBezTo>
                          <a:pt x="77155" y="42212"/>
                          <a:pt x="73767" y="25947"/>
                          <a:pt x="66990" y="14718"/>
                        </a:cubicBezTo>
                        <a:cubicBezTo>
                          <a:pt x="60214" y="3507"/>
                          <a:pt x="50402" y="-2099"/>
                          <a:pt x="37554" y="-2099"/>
                        </a:cubicBezTo>
                        <a:cubicBezTo>
                          <a:pt x="24721" y="-2099"/>
                          <a:pt x="14917" y="3507"/>
                          <a:pt x="8141" y="14718"/>
                        </a:cubicBezTo>
                        <a:cubicBezTo>
                          <a:pt x="1365" y="25947"/>
                          <a:pt x="-2023" y="42212"/>
                          <a:pt x="-2023" y="63513"/>
                        </a:cubicBezTo>
                        <a:cubicBezTo>
                          <a:pt x="-2023" y="84868"/>
                          <a:pt x="1365" y="101151"/>
                          <a:pt x="8141" y="112362"/>
                        </a:cubicBezTo>
                        <a:cubicBezTo>
                          <a:pt x="14917" y="123591"/>
                          <a:pt x="24721" y="129205"/>
                          <a:pt x="37554" y="12920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5" name="Freeform 1354">
                    <a:extLst>
                      <a:ext uri="{FF2B5EF4-FFF2-40B4-BE49-F238E27FC236}">
                        <a16:creationId xmlns:a16="http://schemas.microsoft.com/office/drawing/2014/main" id="{C22C0BD9-2741-B13C-2338-0D6265A372EA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3745785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374 h 21535"/>
                      <a:gd name="connsiteX1" fmla="*/ 15208 w 16203"/>
                      <a:gd name="connsiteY1" fmla="*/ 21374 h 21535"/>
                      <a:gd name="connsiteX2" fmla="*/ 15208 w 16203"/>
                      <a:gd name="connsiteY2" fmla="*/ -162 h 21535"/>
                      <a:gd name="connsiteX3" fmla="*/ -996 w 16203"/>
                      <a:gd name="connsiteY3" fmla="*/ -162 h 21535"/>
                      <a:gd name="connsiteX4" fmla="*/ -996 w 16203"/>
                      <a:gd name="connsiteY4" fmla="*/ 21374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374"/>
                        </a:moveTo>
                        <a:lnTo>
                          <a:pt x="15208" y="21374"/>
                        </a:lnTo>
                        <a:lnTo>
                          <a:pt x="15208" y="-162"/>
                        </a:lnTo>
                        <a:lnTo>
                          <a:pt x="-996" y="-162"/>
                        </a:lnTo>
                        <a:lnTo>
                          <a:pt x="-996" y="213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6" name="Freeform 1355">
                    <a:extLst>
                      <a:ext uri="{FF2B5EF4-FFF2-40B4-BE49-F238E27FC236}">
                        <a16:creationId xmlns:a16="http://schemas.microsoft.com/office/drawing/2014/main" id="{0EBB35E4-3739-9FCA-184F-B6EF47CB747B}"/>
                      </a:ext>
                    </a:extLst>
                  </p:cNvPr>
                  <p:cNvSpPr/>
                  <p:nvPr/>
                </p:nvSpPr>
                <p:spPr>
                  <a:xfrm flipV="1">
                    <a:off x="2943460" y="3638485"/>
                    <a:ext cx="79103" cy="131304"/>
                  </a:xfrm>
                  <a:custGeom>
                    <a:avLst/>
                    <a:gdLst>
                      <a:gd name="connsiteX0" fmla="*/ 38869 w 79103"/>
                      <a:gd name="connsiteY0" fmla="*/ 70456 h 131304"/>
                      <a:gd name="connsiteX1" fmla="*/ 22322 w 79103"/>
                      <a:gd name="connsiteY1" fmla="*/ 62563 h 131304"/>
                      <a:gd name="connsiteX2" fmla="*/ 16233 w 79103"/>
                      <a:gd name="connsiteY2" fmla="*/ 40973 h 131304"/>
                      <a:gd name="connsiteX3" fmla="*/ 22322 w 79103"/>
                      <a:gd name="connsiteY3" fmla="*/ 19383 h 131304"/>
                      <a:gd name="connsiteX4" fmla="*/ 38869 w 79103"/>
                      <a:gd name="connsiteY4" fmla="*/ 11463 h 131304"/>
                      <a:gd name="connsiteX5" fmla="*/ 55392 w 79103"/>
                      <a:gd name="connsiteY5" fmla="*/ 19383 h 131304"/>
                      <a:gd name="connsiteX6" fmla="*/ 61481 w 79103"/>
                      <a:gd name="connsiteY6" fmla="*/ 40973 h 131304"/>
                      <a:gd name="connsiteX7" fmla="*/ 55392 w 79103"/>
                      <a:gd name="connsiteY7" fmla="*/ 62563 h 131304"/>
                      <a:gd name="connsiteX8" fmla="*/ 38869 w 79103"/>
                      <a:gd name="connsiteY8" fmla="*/ 70456 h 131304"/>
                      <a:gd name="connsiteX9" fmla="*/ 69632 w 79103"/>
                      <a:gd name="connsiteY9" fmla="*/ 124133 h 131304"/>
                      <a:gd name="connsiteX10" fmla="*/ 69632 w 79103"/>
                      <a:gd name="connsiteY10" fmla="*/ 108537 h 131304"/>
                      <a:gd name="connsiteX11" fmla="*/ 57847 w 79103"/>
                      <a:gd name="connsiteY11" fmla="*/ 113176 h 131304"/>
                      <a:gd name="connsiteX12" fmla="*/ 46063 w 79103"/>
                      <a:gd name="connsiteY12" fmla="*/ 114803 h 131304"/>
                      <a:gd name="connsiteX13" fmla="*/ 22616 w 79103"/>
                      <a:gd name="connsiteY13" fmla="*/ 103357 h 131304"/>
                      <a:gd name="connsiteX14" fmla="*/ 13385 w 79103"/>
                      <a:gd name="connsiteY14" fmla="*/ 68775 h 131304"/>
                      <a:gd name="connsiteX15" fmla="*/ 24728 w 79103"/>
                      <a:gd name="connsiteY15" fmla="*/ 80085 h 131304"/>
                      <a:gd name="connsiteX16" fmla="*/ 39778 w 79103"/>
                      <a:gd name="connsiteY16" fmla="*/ 84018 h 131304"/>
                      <a:gd name="connsiteX17" fmla="*/ 67054 w 79103"/>
                      <a:gd name="connsiteY17" fmla="*/ 72436 h 131304"/>
                      <a:gd name="connsiteX18" fmla="*/ 77071 w 79103"/>
                      <a:gd name="connsiteY18" fmla="*/ 40973 h 131304"/>
                      <a:gd name="connsiteX19" fmla="*/ 66637 w 79103"/>
                      <a:gd name="connsiteY19" fmla="*/ 9673 h 131304"/>
                      <a:gd name="connsiteX20" fmla="*/ 38869 w 79103"/>
                      <a:gd name="connsiteY20" fmla="*/ -2099 h 131304"/>
                      <a:gd name="connsiteX21" fmla="*/ 8475 w 79103"/>
                      <a:gd name="connsiteY21" fmla="*/ 14718 h 131304"/>
                      <a:gd name="connsiteX22" fmla="*/ -2033 w 79103"/>
                      <a:gd name="connsiteY22" fmla="*/ 63513 h 131304"/>
                      <a:gd name="connsiteX23" fmla="*/ 10856 w 79103"/>
                      <a:gd name="connsiteY23" fmla="*/ 111358 h 131304"/>
                      <a:gd name="connsiteX24" fmla="*/ 45449 w 79103"/>
                      <a:gd name="connsiteY24" fmla="*/ 129205 h 131304"/>
                      <a:gd name="connsiteX25" fmla="*/ 57234 w 79103"/>
                      <a:gd name="connsiteY25" fmla="*/ 127931 h 131304"/>
                      <a:gd name="connsiteX26" fmla="*/ 69632 w 79103"/>
                      <a:gd name="connsiteY26" fmla="*/ 124133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8869" y="70456"/>
                        </a:moveTo>
                        <a:cubicBezTo>
                          <a:pt x="31913" y="70456"/>
                          <a:pt x="26397" y="67825"/>
                          <a:pt x="22322" y="62563"/>
                        </a:cubicBezTo>
                        <a:cubicBezTo>
                          <a:pt x="18263" y="57320"/>
                          <a:pt x="16233" y="50123"/>
                          <a:pt x="16233" y="40973"/>
                        </a:cubicBezTo>
                        <a:cubicBezTo>
                          <a:pt x="16233" y="31878"/>
                          <a:pt x="18263" y="24681"/>
                          <a:pt x="22322" y="19383"/>
                        </a:cubicBezTo>
                        <a:cubicBezTo>
                          <a:pt x="26397" y="14103"/>
                          <a:pt x="31913" y="11463"/>
                          <a:pt x="38869" y="11463"/>
                        </a:cubicBezTo>
                        <a:cubicBezTo>
                          <a:pt x="45825" y="11463"/>
                          <a:pt x="51333" y="14103"/>
                          <a:pt x="55392" y="19383"/>
                        </a:cubicBezTo>
                        <a:cubicBezTo>
                          <a:pt x="59451" y="24681"/>
                          <a:pt x="61481" y="31878"/>
                          <a:pt x="61481" y="40973"/>
                        </a:cubicBezTo>
                        <a:cubicBezTo>
                          <a:pt x="61481" y="50123"/>
                          <a:pt x="59451" y="57320"/>
                          <a:pt x="55392" y="62563"/>
                        </a:cubicBezTo>
                        <a:cubicBezTo>
                          <a:pt x="51333" y="67825"/>
                          <a:pt x="45825" y="70456"/>
                          <a:pt x="38869" y="70456"/>
                        </a:cubicBezTo>
                        <a:close/>
                        <a:moveTo>
                          <a:pt x="69632" y="124133"/>
                        </a:moveTo>
                        <a:lnTo>
                          <a:pt x="69632" y="108537"/>
                        </a:lnTo>
                        <a:cubicBezTo>
                          <a:pt x="65736" y="110563"/>
                          <a:pt x="61808" y="112109"/>
                          <a:pt x="57847" y="113176"/>
                        </a:cubicBezTo>
                        <a:cubicBezTo>
                          <a:pt x="53886" y="114260"/>
                          <a:pt x="49958" y="114803"/>
                          <a:pt x="46063" y="114803"/>
                        </a:cubicBezTo>
                        <a:cubicBezTo>
                          <a:pt x="35833" y="114803"/>
                          <a:pt x="28018" y="110987"/>
                          <a:pt x="22616" y="103357"/>
                        </a:cubicBezTo>
                        <a:cubicBezTo>
                          <a:pt x="17232" y="95726"/>
                          <a:pt x="14154" y="84199"/>
                          <a:pt x="13385" y="68775"/>
                        </a:cubicBezTo>
                        <a:cubicBezTo>
                          <a:pt x="16397" y="73693"/>
                          <a:pt x="20178" y="77463"/>
                          <a:pt x="24728" y="80085"/>
                        </a:cubicBezTo>
                        <a:cubicBezTo>
                          <a:pt x="29294" y="82707"/>
                          <a:pt x="34311" y="84018"/>
                          <a:pt x="39778" y="84018"/>
                        </a:cubicBezTo>
                        <a:cubicBezTo>
                          <a:pt x="51284" y="84018"/>
                          <a:pt x="60376" y="80157"/>
                          <a:pt x="67054" y="72436"/>
                        </a:cubicBezTo>
                        <a:cubicBezTo>
                          <a:pt x="73732" y="64733"/>
                          <a:pt x="77071" y="54245"/>
                          <a:pt x="77071" y="40973"/>
                        </a:cubicBezTo>
                        <a:cubicBezTo>
                          <a:pt x="77071" y="27972"/>
                          <a:pt x="73593" y="17539"/>
                          <a:pt x="66637" y="9673"/>
                        </a:cubicBezTo>
                        <a:cubicBezTo>
                          <a:pt x="59681" y="1825"/>
                          <a:pt x="50425" y="-2099"/>
                          <a:pt x="38869" y="-2099"/>
                        </a:cubicBezTo>
                        <a:cubicBezTo>
                          <a:pt x="25612" y="-2099"/>
                          <a:pt x="15480" y="3507"/>
                          <a:pt x="8475" y="14718"/>
                        </a:cubicBezTo>
                        <a:cubicBezTo>
                          <a:pt x="1470" y="25947"/>
                          <a:pt x="-2033" y="42212"/>
                          <a:pt x="-2033" y="63513"/>
                        </a:cubicBezTo>
                        <a:cubicBezTo>
                          <a:pt x="-2033" y="83512"/>
                          <a:pt x="2264" y="99460"/>
                          <a:pt x="10856" y="111358"/>
                        </a:cubicBezTo>
                        <a:cubicBezTo>
                          <a:pt x="19449" y="123256"/>
                          <a:pt x="30980" y="129205"/>
                          <a:pt x="45449" y="129205"/>
                        </a:cubicBezTo>
                        <a:cubicBezTo>
                          <a:pt x="49345" y="129205"/>
                          <a:pt x="53273" y="128780"/>
                          <a:pt x="57234" y="127931"/>
                        </a:cubicBezTo>
                        <a:cubicBezTo>
                          <a:pt x="61194" y="127081"/>
                          <a:pt x="65327" y="125815"/>
                          <a:pt x="69632" y="12413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7" name="Freeform 1356">
                    <a:extLst>
                      <a:ext uri="{FF2B5EF4-FFF2-40B4-BE49-F238E27FC236}">
                        <a16:creationId xmlns:a16="http://schemas.microsoft.com/office/drawing/2014/main" id="{9B41950F-8DFA-E17F-6A64-12B4A7001948}"/>
                      </a:ext>
                    </a:extLst>
                  </p:cNvPr>
                  <p:cNvSpPr/>
                  <p:nvPr/>
                </p:nvSpPr>
                <p:spPr>
                  <a:xfrm flipV="1">
                    <a:off x="3042815" y="3638485"/>
                    <a:ext cx="79177" cy="131304"/>
                  </a:xfrm>
                  <a:custGeom>
                    <a:avLst/>
                    <a:gdLst>
                      <a:gd name="connsiteX0" fmla="*/ 37576 w 79177"/>
                      <a:gd name="connsiteY0" fmla="*/ 115644 h 131304"/>
                      <a:gd name="connsiteX1" fmla="*/ 19580 w 79177"/>
                      <a:gd name="connsiteY1" fmla="*/ 102625 h 131304"/>
                      <a:gd name="connsiteX2" fmla="*/ 13565 w 79177"/>
                      <a:gd name="connsiteY2" fmla="*/ 63513 h 131304"/>
                      <a:gd name="connsiteX3" fmla="*/ 19580 w 79177"/>
                      <a:gd name="connsiteY3" fmla="*/ 24482 h 131304"/>
                      <a:gd name="connsiteX4" fmla="*/ 37576 w 79177"/>
                      <a:gd name="connsiteY4" fmla="*/ 11463 h 131304"/>
                      <a:gd name="connsiteX5" fmla="*/ 55646 w 79177"/>
                      <a:gd name="connsiteY5" fmla="*/ 24482 h 131304"/>
                      <a:gd name="connsiteX6" fmla="*/ 61685 w 79177"/>
                      <a:gd name="connsiteY6" fmla="*/ 63513 h 131304"/>
                      <a:gd name="connsiteX7" fmla="*/ 55646 w 79177"/>
                      <a:gd name="connsiteY7" fmla="*/ 102625 h 131304"/>
                      <a:gd name="connsiteX8" fmla="*/ 37576 w 79177"/>
                      <a:gd name="connsiteY8" fmla="*/ 115644 h 131304"/>
                      <a:gd name="connsiteX9" fmla="*/ 37576 w 79177"/>
                      <a:gd name="connsiteY9" fmla="*/ 129205 h 131304"/>
                      <a:gd name="connsiteX10" fmla="*/ 67013 w 79177"/>
                      <a:gd name="connsiteY10" fmla="*/ 112362 h 131304"/>
                      <a:gd name="connsiteX11" fmla="*/ 77177 w 79177"/>
                      <a:gd name="connsiteY11" fmla="*/ 63513 h 131304"/>
                      <a:gd name="connsiteX12" fmla="*/ 67013 w 79177"/>
                      <a:gd name="connsiteY12" fmla="*/ 14718 h 131304"/>
                      <a:gd name="connsiteX13" fmla="*/ 37576 w 79177"/>
                      <a:gd name="connsiteY13" fmla="*/ -2099 h 131304"/>
                      <a:gd name="connsiteX14" fmla="*/ 8164 w 79177"/>
                      <a:gd name="connsiteY14" fmla="*/ 14718 h 131304"/>
                      <a:gd name="connsiteX15" fmla="*/ -2001 w 79177"/>
                      <a:gd name="connsiteY15" fmla="*/ 63513 h 131304"/>
                      <a:gd name="connsiteX16" fmla="*/ 8164 w 79177"/>
                      <a:gd name="connsiteY16" fmla="*/ 112362 h 131304"/>
                      <a:gd name="connsiteX17" fmla="*/ 37576 w 79177"/>
                      <a:gd name="connsiteY17" fmla="*/ 129205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76" y="115644"/>
                        </a:moveTo>
                        <a:cubicBezTo>
                          <a:pt x="29605" y="115644"/>
                          <a:pt x="23606" y="111304"/>
                          <a:pt x="19580" y="102625"/>
                        </a:cubicBezTo>
                        <a:cubicBezTo>
                          <a:pt x="15570" y="93963"/>
                          <a:pt x="13565" y="80926"/>
                          <a:pt x="13565" y="63513"/>
                        </a:cubicBezTo>
                        <a:cubicBezTo>
                          <a:pt x="13565" y="46172"/>
                          <a:pt x="15570" y="33162"/>
                          <a:pt x="19580" y="24482"/>
                        </a:cubicBezTo>
                        <a:cubicBezTo>
                          <a:pt x="23606" y="15803"/>
                          <a:pt x="29605" y="11463"/>
                          <a:pt x="37576" y="11463"/>
                        </a:cubicBezTo>
                        <a:cubicBezTo>
                          <a:pt x="45612" y="11463"/>
                          <a:pt x="51636" y="15803"/>
                          <a:pt x="55646" y="24482"/>
                        </a:cubicBezTo>
                        <a:cubicBezTo>
                          <a:pt x="59672" y="33162"/>
                          <a:pt x="61685" y="46172"/>
                          <a:pt x="61685" y="63513"/>
                        </a:cubicBezTo>
                        <a:cubicBezTo>
                          <a:pt x="61685" y="80926"/>
                          <a:pt x="59672" y="93963"/>
                          <a:pt x="55646" y="102625"/>
                        </a:cubicBezTo>
                        <a:cubicBezTo>
                          <a:pt x="51636" y="111304"/>
                          <a:pt x="45612" y="115644"/>
                          <a:pt x="37576" y="115644"/>
                        </a:cubicBezTo>
                        <a:close/>
                        <a:moveTo>
                          <a:pt x="37576" y="129205"/>
                        </a:moveTo>
                        <a:cubicBezTo>
                          <a:pt x="50424" y="129205"/>
                          <a:pt x="60237" y="123591"/>
                          <a:pt x="67013" y="112362"/>
                        </a:cubicBezTo>
                        <a:cubicBezTo>
                          <a:pt x="73789" y="101151"/>
                          <a:pt x="77177" y="84868"/>
                          <a:pt x="77177" y="63513"/>
                        </a:cubicBezTo>
                        <a:cubicBezTo>
                          <a:pt x="77177" y="42212"/>
                          <a:pt x="73789" y="25947"/>
                          <a:pt x="67013" y="14718"/>
                        </a:cubicBezTo>
                        <a:cubicBezTo>
                          <a:pt x="60237" y="3507"/>
                          <a:pt x="50424" y="-2099"/>
                          <a:pt x="37576" y="-2099"/>
                        </a:cubicBezTo>
                        <a:cubicBezTo>
                          <a:pt x="24744" y="-2099"/>
                          <a:pt x="14940" y="3507"/>
                          <a:pt x="8164" y="14718"/>
                        </a:cubicBezTo>
                        <a:cubicBezTo>
                          <a:pt x="1387" y="25947"/>
                          <a:pt x="-2001" y="42212"/>
                          <a:pt x="-2001" y="63513"/>
                        </a:cubicBezTo>
                        <a:cubicBezTo>
                          <a:pt x="-2001" y="84868"/>
                          <a:pt x="1387" y="101151"/>
                          <a:pt x="8164" y="112362"/>
                        </a:cubicBezTo>
                        <a:cubicBezTo>
                          <a:pt x="14940" y="123591"/>
                          <a:pt x="24744" y="129205"/>
                          <a:pt x="37576" y="12920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58" name="Graphic 505">
                <a:extLst>
                  <a:ext uri="{FF2B5EF4-FFF2-40B4-BE49-F238E27FC236}">
                    <a16:creationId xmlns:a16="http://schemas.microsoft.com/office/drawing/2014/main" id="{72014629-C36A-E1AF-963D-56CED2E0CD51}"/>
                  </a:ext>
                </a:extLst>
              </p:cNvPr>
              <p:cNvGrpSpPr/>
              <p:nvPr/>
            </p:nvGrpSpPr>
            <p:grpSpPr>
              <a:xfrm>
                <a:off x="2792930" y="3097630"/>
                <a:ext cx="424225" cy="144679"/>
                <a:chOff x="2792930" y="3097630"/>
                <a:chExt cx="424225" cy="144679"/>
              </a:xfrm>
              <a:solidFill>
                <a:srgbClr val="000000"/>
              </a:solidFill>
            </p:grpSpPr>
            <p:sp>
              <p:nvSpPr>
                <p:cNvPr id="1359" name="Freeform 1358">
                  <a:extLst>
                    <a:ext uri="{FF2B5EF4-FFF2-40B4-BE49-F238E27FC236}">
                      <a16:creationId xmlns:a16="http://schemas.microsoft.com/office/drawing/2014/main" id="{BE420156-ED09-1994-2763-28AF4E4B41C7}"/>
                    </a:ext>
                  </a:extLst>
                </p:cNvPr>
                <p:cNvSpPr/>
                <p:nvPr/>
              </p:nvSpPr>
              <p:spPr>
                <a:xfrm>
                  <a:off x="3171706" y="3160514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187 h 12399"/>
                    <a:gd name="connsiteX1" fmla="*/ 45 w 39281"/>
                    <a:gd name="connsiteY1" fmla="*/ 187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187"/>
                      </a:moveTo>
                      <a:lnTo>
                        <a:pt x="45" y="187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60" name="Graphic 505">
                  <a:extLst>
                    <a:ext uri="{FF2B5EF4-FFF2-40B4-BE49-F238E27FC236}">
                      <a16:creationId xmlns:a16="http://schemas.microsoft.com/office/drawing/2014/main" id="{9915B76B-C849-BE5F-EAEE-4DECE93DD7A8}"/>
                    </a:ext>
                  </a:extLst>
                </p:cNvPr>
                <p:cNvGrpSpPr/>
                <p:nvPr/>
              </p:nvGrpSpPr>
              <p:grpSpPr>
                <a:xfrm>
                  <a:off x="2792930" y="3097630"/>
                  <a:ext cx="335561" cy="144679"/>
                  <a:chOff x="2792930" y="3097630"/>
                  <a:chExt cx="335561" cy="144679"/>
                </a:xfrm>
                <a:solidFill>
                  <a:srgbClr val="000000"/>
                </a:solidFill>
              </p:grpSpPr>
              <p:sp>
                <p:nvSpPr>
                  <p:cNvPr id="1361" name="Freeform 1360">
                    <a:extLst>
                      <a:ext uri="{FF2B5EF4-FFF2-40B4-BE49-F238E27FC236}">
                        <a16:creationId xmlns:a16="http://schemas.microsoft.com/office/drawing/2014/main" id="{3E76F662-8AC1-15E8-8699-A729ABDA35B3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3097630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600 h 131304"/>
                      <a:gd name="connsiteX1" fmla="*/ 19558 w 79177"/>
                      <a:gd name="connsiteY1" fmla="*/ 102581 h 131304"/>
                      <a:gd name="connsiteX2" fmla="*/ 13543 w 79177"/>
                      <a:gd name="connsiteY2" fmla="*/ 63469 h 131304"/>
                      <a:gd name="connsiteX3" fmla="*/ 19558 w 79177"/>
                      <a:gd name="connsiteY3" fmla="*/ 24439 h 131304"/>
                      <a:gd name="connsiteX4" fmla="*/ 37554 w 79177"/>
                      <a:gd name="connsiteY4" fmla="*/ 11419 h 131304"/>
                      <a:gd name="connsiteX5" fmla="*/ 55623 w 79177"/>
                      <a:gd name="connsiteY5" fmla="*/ 24439 h 131304"/>
                      <a:gd name="connsiteX6" fmla="*/ 61663 w 79177"/>
                      <a:gd name="connsiteY6" fmla="*/ 63469 h 131304"/>
                      <a:gd name="connsiteX7" fmla="*/ 55623 w 79177"/>
                      <a:gd name="connsiteY7" fmla="*/ 102581 h 131304"/>
                      <a:gd name="connsiteX8" fmla="*/ 37554 w 79177"/>
                      <a:gd name="connsiteY8" fmla="*/ 115600 h 131304"/>
                      <a:gd name="connsiteX9" fmla="*/ 37554 w 79177"/>
                      <a:gd name="connsiteY9" fmla="*/ 129162 h 131304"/>
                      <a:gd name="connsiteX10" fmla="*/ 66990 w 79177"/>
                      <a:gd name="connsiteY10" fmla="*/ 112318 h 131304"/>
                      <a:gd name="connsiteX11" fmla="*/ 77155 w 79177"/>
                      <a:gd name="connsiteY11" fmla="*/ 63469 h 131304"/>
                      <a:gd name="connsiteX12" fmla="*/ 66990 w 79177"/>
                      <a:gd name="connsiteY12" fmla="*/ 14674 h 131304"/>
                      <a:gd name="connsiteX13" fmla="*/ 37554 w 79177"/>
                      <a:gd name="connsiteY13" fmla="*/ -2142 h 131304"/>
                      <a:gd name="connsiteX14" fmla="*/ 8141 w 79177"/>
                      <a:gd name="connsiteY14" fmla="*/ 14674 h 131304"/>
                      <a:gd name="connsiteX15" fmla="*/ -2023 w 79177"/>
                      <a:gd name="connsiteY15" fmla="*/ 63469 h 131304"/>
                      <a:gd name="connsiteX16" fmla="*/ 8141 w 79177"/>
                      <a:gd name="connsiteY16" fmla="*/ 112318 h 131304"/>
                      <a:gd name="connsiteX17" fmla="*/ 37554 w 79177"/>
                      <a:gd name="connsiteY17" fmla="*/ 129162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600"/>
                        </a:moveTo>
                        <a:cubicBezTo>
                          <a:pt x="29583" y="115600"/>
                          <a:pt x="23584" y="111260"/>
                          <a:pt x="19558" y="102581"/>
                        </a:cubicBezTo>
                        <a:cubicBezTo>
                          <a:pt x="15548" y="93920"/>
                          <a:pt x="13543" y="80882"/>
                          <a:pt x="13543" y="63469"/>
                        </a:cubicBezTo>
                        <a:cubicBezTo>
                          <a:pt x="13543" y="46128"/>
                          <a:pt x="15548" y="33118"/>
                          <a:pt x="19558" y="24439"/>
                        </a:cubicBezTo>
                        <a:cubicBezTo>
                          <a:pt x="23584" y="15759"/>
                          <a:pt x="29583" y="11419"/>
                          <a:pt x="37554" y="11419"/>
                        </a:cubicBezTo>
                        <a:cubicBezTo>
                          <a:pt x="45590" y="11419"/>
                          <a:pt x="51613" y="15759"/>
                          <a:pt x="55623" y="24439"/>
                        </a:cubicBezTo>
                        <a:cubicBezTo>
                          <a:pt x="59650" y="33118"/>
                          <a:pt x="61663" y="46128"/>
                          <a:pt x="61663" y="63469"/>
                        </a:cubicBezTo>
                        <a:cubicBezTo>
                          <a:pt x="61663" y="80882"/>
                          <a:pt x="59650" y="93920"/>
                          <a:pt x="55623" y="102581"/>
                        </a:cubicBezTo>
                        <a:cubicBezTo>
                          <a:pt x="51613" y="111260"/>
                          <a:pt x="45590" y="115600"/>
                          <a:pt x="37554" y="115600"/>
                        </a:cubicBezTo>
                        <a:close/>
                        <a:moveTo>
                          <a:pt x="37554" y="129162"/>
                        </a:moveTo>
                        <a:cubicBezTo>
                          <a:pt x="50402" y="129162"/>
                          <a:pt x="60214" y="123547"/>
                          <a:pt x="66990" y="112318"/>
                        </a:cubicBezTo>
                        <a:cubicBezTo>
                          <a:pt x="73767" y="101107"/>
                          <a:pt x="77155" y="84824"/>
                          <a:pt x="77155" y="63469"/>
                        </a:cubicBezTo>
                        <a:cubicBezTo>
                          <a:pt x="77155" y="42168"/>
                          <a:pt x="73767" y="25903"/>
                          <a:pt x="66990" y="14674"/>
                        </a:cubicBezTo>
                        <a:cubicBezTo>
                          <a:pt x="60214" y="3463"/>
                          <a:pt x="50402" y="-2142"/>
                          <a:pt x="37554" y="-2142"/>
                        </a:cubicBezTo>
                        <a:cubicBezTo>
                          <a:pt x="24721" y="-2142"/>
                          <a:pt x="14917" y="3463"/>
                          <a:pt x="8141" y="14674"/>
                        </a:cubicBezTo>
                        <a:cubicBezTo>
                          <a:pt x="1365" y="25903"/>
                          <a:pt x="-2023" y="42168"/>
                          <a:pt x="-2023" y="63469"/>
                        </a:cubicBezTo>
                        <a:cubicBezTo>
                          <a:pt x="-2023" y="84824"/>
                          <a:pt x="1365" y="101107"/>
                          <a:pt x="8141" y="112318"/>
                        </a:cubicBezTo>
                        <a:cubicBezTo>
                          <a:pt x="14917" y="123547"/>
                          <a:pt x="24721" y="129162"/>
                          <a:pt x="37554" y="12916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2" name="Freeform 1361">
                    <a:extLst>
                      <a:ext uri="{FF2B5EF4-FFF2-40B4-BE49-F238E27FC236}">
                        <a16:creationId xmlns:a16="http://schemas.microsoft.com/office/drawing/2014/main" id="{7ED7FEE6-C91F-B14F-7707-F762EFD25EAE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3204930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330 h 21535"/>
                      <a:gd name="connsiteX1" fmla="*/ 15208 w 16203"/>
                      <a:gd name="connsiteY1" fmla="*/ 21330 h 21535"/>
                      <a:gd name="connsiteX2" fmla="*/ 15208 w 16203"/>
                      <a:gd name="connsiteY2" fmla="*/ -206 h 21535"/>
                      <a:gd name="connsiteX3" fmla="*/ -996 w 16203"/>
                      <a:gd name="connsiteY3" fmla="*/ -206 h 21535"/>
                      <a:gd name="connsiteX4" fmla="*/ -996 w 16203"/>
                      <a:gd name="connsiteY4" fmla="*/ 2133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330"/>
                        </a:moveTo>
                        <a:lnTo>
                          <a:pt x="15208" y="21330"/>
                        </a:lnTo>
                        <a:lnTo>
                          <a:pt x="15208" y="-206"/>
                        </a:lnTo>
                        <a:lnTo>
                          <a:pt x="-996" y="-206"/>
                        </a:lnTo>
                        <a:lnTo>
                          <a:pt x="-996" y="2133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3" name="Freeform 1362">
                    <a:extLst>
                      <a:ext uri="{FF2B5EF4-FFF2-40B4-BE49-F238E27FC236}">
                        <a16:creationId xmlns:a16="http://schemas.microsoft.com/office/drawing/2014/main" id="{DC977262-982A-9C2C-BAC3-E966101C98B8}"/>
                      </a:ext>
                    </a:extLst>
                  </p:cNvPr>
                  <p:cNvSpPr/>
                  <p:nvPr/>
                </p:nvSpPr>
                <p:spPr>
                  <a:xfrm flipV="1">
                    <a:off x="2943460" y="3097630"/>
                    <a:ext cx="79103" cy="131304"/>
                  </a:xfrm>
                  <a:custGeom>
                    <a:avLst/>
                    <a:gdLst>
                      <a:gd name="connsiteX0" fmla="*/ 38869 w 79103"/>
                      <a:gd name="connsiteY0" fmla="*/ 70413 h 131304"/>
                      <a:gd name="connsiteX1" fmla="*/ 22322 w 79103"/>
                      <a:gd name="connsiteY1" fmla="*/ 62520 h 131304"/>
                      <a:gd name="connsiteX2" fmla="*/ 16233 w 79103"/>
                      <a:gd name="connsiteY2" fmla="*/ 40930 h 131304"/>
                      <a:gd name="connsiteX3" fmla="*/ 22322 w 79103"/>
                      <a:gd name="connsiteY3" fmla="*/ 19339 h 131304"/>
                      <a:gd name="connsiteX4" fmla="*/ 38869 w 79103"/>
                      <a:gd name="connsiteY4" fmla="*/ 11419 h 131304"/>
                      <a:gd name="connsiteX5" fmla="*/ 55392 w 79103"/>
                      <a:gd name="connsiteY5" fmla="*/ 19339 h 131304"/>
                      <a:gd name="connsiteX6" fmla="*/ 61481 w 79103"/>
                      <a:gd name="connsiteY6" fmla="*/ 40930 h 131304"/>
                      <a:gd name="connsiteX7" fmla="*/ 55392 w 79103"/>
                      <a:gd name="connsiteY7" fmla="*/ 62520 h 131304"/>
                      <a:gd name="connsiteX8" fmla="*/ 38869 w 79103"/>
                      <a:gd name="connsiteY8" fmla="*/ 70413 h 131304"/>
                      <a:gd name="connsiteX9" fmla="*/ 69632 w 79103"/>
                      <a:gd name="connsiteY9" fmla="*/ 124090 h 131304"/>
                      <a:gd name="connsiteX10" fmla="*/ 69632 w 79103"/>
                      <a:gd name="connsiteY10" fmla="*/ 108494 h 131304"/>
                      <a:gd name="connsiteX11" fmla="*/ 57847 w 79103"/>
                      <a:gd name="connsiteY11" fmla="*/ 113132 h 131304"/>
                      <a:gd name="connsiteX12" fmla="*/ 46063 w 79103"/>
                      <a:gd name="connsiteY12" fmla="*/ 114759 h 131304"/>
                      <a:gd name="connsiteX13" fmla="*/ 22616 w 79103"/>
                      <a:gd name="connsiteY13" fmla="*/ 103313 h 131304"/>
                      <a:gd name="connsiteX14" fmla="*/ 13385 w 79103"/>
                      <a:gd name="connsiteY14" fmla="*/ 68731 h 131304"/>
                      <a:gd name="connsiteX15" fmla="*/ 24728 w 79103"/>
                      <a:gd name="connsiteY15" fmla="*/ 80041 h 131304"/>
                      <a:gd name="connsiteX16" fmla="*/ 39778 w 79103"/>
                      <a:gd name="connsiteY16" fmla="*/ 83974 h 131304"/>
                      <a:gd name="connsiteX17" fmla="*/ 67054 w 79103"/>
                      <a:gd name="connsiteY17" fmla="*/ 72393 h 131304"/>
                      <a:gd name="connsiteX18" fmla="*/ 77071 w 79103"/>
                      <a:gd name="connsiteY18" fmla="*/ 40930 h 131304"/>
                      <a:gd name="connsiteX19" fmla="*/ 66637 w 79103"/>
                      <a:gd name="connsiteY19" fmla="*/ 9629 h 131304"/>
                      <a:gd name="connsiteX20" fmla="*/ 38869 w 79103"/>
                      <a:gd name="connsiteY20" fmla="*/ -2142 h 131304"/>
                      <a:gd name="connsiteX21" fmla="*/ 8475 w 79103"/>
                      <a:gd name="connsiteY21" fmla="*/ 14674 h 131304"/>
                      <a:gd name="connsiteX22" fmla="*/ -2033 w 79103"/>
                      <a:gd name="connsiteY22" fmla="*/ 63469 h 131304"/>
                      <a:gd name="connsiteX23" fmla="*/ 10856 w 79103"/>
                      <a:gd name="connsiteY23" fmla="*/ 111315 h 131304"/>
                      <a:gd name="connsiteX24" fmla="*/ 45449 w 79103"/>
                      <a:gd name="connsiteY24" fmla="*/ 129162 h 131304"/>
                      <a:gd name="connsiteX25" fmla="*/ 57234 w 79103"/>
                      <a:gd name="connsiteY25" fmla="*/ 127887 h 131304"/>
                      <a:gd name="connsiteX26" fmla="*/ 69632 w 79103"/>
                      <a:gd name="connsiteY26" fmla="*/ 124090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8869" y="70413"/>
                        </a:moveTo>
                        <a:cubicBezTo>
                          <a:pt x="31913" y="70413"/>
                          <a:pt x="26397" y="67782"/>
                          <a:pt x="22322" y="62520"/>
                        </a:cubicBezTo>
                        <a:cubicBezTo>
                          <a:pt x="18263" y="57276"/>
                          <a:pt x="16233" y="50079"/>
                          <a:pt x="16233" y="40930"/>
                        </a:cubicBezTo>
                        <a:cubicBezTo>
                          <a:pt x="16233" y="31834"/>
                          <a:pt x="18263" y="24637"/>
                          <a:pt x="22322" y="19339"/>
                        </a:cubicBezTo>
                        <a:cubicBezTo>
                          <a:pt x="26397" y="14059"/>
                          <a:pt x="31913" y="11419"/>
                          <a:pt x="38869" y="11419"/>
                        </a:cubicBezTo>
                        <a:cubicBezTo>
                          <a:pt x="45825" y="11419"/>
                          <a:pt x="51333" y="14059"/>
                          <a:pt x="55392" y="19339"/>
                        </a:cubicBezTo>
                        <a:cubicBezTo>
                          <a:pt x="59451" y="24637"/>
                          <a:pt x="61481" y="31834"/>
                          <a:pt x="61481" y="40930"/>
                        </a:cubicBezTo>
                        <a:cubicBezTo>
                          <a:pt x="61481" y="50079"/>
                          <a:pt x="59451" y="57276"/>
                          <a:pt x="55392" y="62520"/>
                        </a:cubicBezTo>
                        <a:cubicBezTo>
                          <a:pt x="51333" y="67782"/>
                          <a:pt x="45825" y="70413"/>
                          <a:pt x="38869" y="70413"/>
                        </a:cubicBezTo>
                        <a:close/>
                        <a:moveTo>
                          <a:pt x="69632" y="124090"/>
                        </a:moveTo>
                        <a:lnTo>
                          <a:pt x="69632" y="108494"/>
                        </a:lnTo>
                        <a:cubicBezTo>
                          <a:pt x="65736" y="110519"/>
                          <a:pt x="61808" y="112065"/>
                          <a:pt x="57847" y="113132"/>
                        </a:cubicBezTo>
                        <a:cubicBezTo>
                          <a:pt x="53886" y="114217"/>
                          <a:pt x="49958" y="114759"/>
                          <a:pt x="46063" y="114759"/>
                        </a:cubicBezTo>
                        <a:cubicBezTo>
                          <a:pt x="35833" y="114759"/>
                          <a:pt x="28018" y="110944"/>
                          <a:pt x="22616" y="103313"/>
                        </a:cubicBezTo>
                        <a:cubicBezTo>
                          <a:pt x="17232" y="95683"/>
                          <a:pt x="14154" y="84155"/>
                          <a:pt x="13385" y="68731"/>
                        </a:cubicBezTo>
                        <a:cubicBezTo>
                          <a:pt x="16397" y="73649"/>
                          <a:pt x="20178" y="77419"/>
                          <a:pt x="24728" y="80041"/>
                        </a:cubicBezTo>
                        <a:cubicBezTo>
                          <a:pt x="29294" y="82663"/>
                          <a:pt x="34311" y="83974"/>
                          <a:pt x="39778" y="83974"/>
                        </a:cubicBezTo>
                        <a:cubicBezTo>
                          <a:pt x="51284" y="83974"/>
                          <a:pt x="60376" y="80114"/>
                          <a:pt x="67054" y="72393"/>
                        </a:cubicBezTo>
                        <a:cubicBezTo>
                          <a:pt x="73732" y="64690"/>
                          <a:pt x="77071" y="54202"/>
                          <a:pt x="77071" y="40930"/>
                        </a:cubicBezTo>
                        <a:cubicBezTo>
                          <a:pt x="77071" y="27929"/>
                          <a:pt x="73593" y="17495"/>
                          <a:pt x="66637" y="9629"/>
                        </a:cubicBezTo>
                        <a:cubicBezTo>
                          <a:pt x="59681" y="1782"/>
                          <a:pt x="50425" y="-2142"/>
                          <a:pt x="38869" y="-2142"/>
                        </a:cubicBezTo>
                        <a:cubicBezTo>
                          <a:pt x="25612" y="-2142"/>
                          <a:pt x="15480" y="3463"/>
                          <a:pt x="8475" y="14674"/>
                        </a:cubicBezTo>
                        <a:cubicBezTo>
                          <a:pt x="1470" y="25903"/>
                          <a:pt x="-2033" y="42168"/>
                          <a:pt x="-2033" y="63469"/>
                        </a:cubicBezTo>
                        <a:cubicBezTo>
                          <a:pt x="-2033" y="83468"/>
                          <a:pt x="2264" y="99416"/>
                          <a:pt x="10856" y="111315"/>
                        </a:cubicBezTo>
                        <a:cubicBezTo>
                          <a:pt x="19449" y="123213"/>
                          <a:pt x="30980" y="129162"/>
                          <a:pt x="45449" y="129162"/>
                        </a:cubicBezTo>
                        <a:cubicBezTo>
                          <a:pt x="49345" y="129162"/>
                          <a:pt x="53273" y="128737"/>
                          <a:pt x="57234" y="127887"/>
                        </a:cubicBezTo>
                        <a:cubicBezTo>
                          <a:pt x="61194" y="127037"/>
                          <a:pt x="65327" y="125771"/>
                          <a:pt x="69632" y="1240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4" name="Freeform 1363">
                    <a:extLst>
                      <a:ext uri="{FF2B5EF4-FFF2-40B4-BE49-F238E27FC236}">
                        <a16:creationId xmlns:a16="http://schemas.microsoft.com/office/drawing/2014/main" id="{2E71BDE5-AC3E-6390-677F-0E7410A52EBF}"/>
                      </a:ext>
                    </a:extLst>
                  </p:cNvPr>
                  <p:cNvSpPr/>
                  <p:nvPr/>
                </p:nvSpPr>
                <p:spPr>
                  <a:xfrm flipV="1">
                    <a:off x="3040139" y="3099908"/>
                    <a:ext cx="83473" cy="126557"/>
                  </a:xfrm>
                  <a:custGeom>
                    <a:avLst/>
                    <a:gdLst>
                      <a:gd name="connsiteX0" fmla="*/ 49726 w 83473"/>
                      <a:gd name="connsiteY0" fmla="*/ 109494 h 126557"/>
                      <a:gd name="connsiteX1" fmla="*/ 10591 w 83473"/>
                      <a:gd name="connsiteY1" fmla="*/ 41930 h 126557"/>
                      <a:gd name="connsiteX2" fmla="*/ 49726 w 83473"/>
                      <a:gd name="connsiteY2" fmla="*/ 41930 h 126557"/>
                      <a:gd name="connsiteX3" fmla="*/ 49726 w 83473"/>
                      <a:gd name="connsiteY3" fmla="*/ 109494 h 126557"/>
                      <a:gd name="connsiteX4" fmla="*/ 45650 w 83473"/>
                      <a:gd name="connsiteY4" fmla="*/ 124412 h 126557"/>
                      <a:gd name="connsiteX5" fmla="*/ 65144 w 83473"/>
                      <a:gd name="connsiteY5" fmla="*/ 124412 h 126557"/>
                      <a:gd name="connsiteX6" fmla="*/ 65144 w 83473"/>
                      <a:gd name="connsiteY6" fmla="*/ 41930 h 126557"/>
                      <a:gd name="connsiteX7" fmla="*/ 81495 w 83473"/>
                      <a:gd name="connsiteY7" fmla="*/ 41930 h 126557"/>
                      <a:gd name="connsiteX8" fmla="*/ 81495 w 83473"/>
                      <a:gd name="connsiteY8" fmla="*/ 27690 h 126557"/>
                      <a:gd name="connsiteX9" fmla="*/ 65144 w 83473"/>
                      <a:gd name="connsiteY9" fmla="*/ 27690 h 126557"/>
                      <a:gd name="connsiteX10" fmla="*/ 65144 w 83473"/>
                      <a:gd name="connsiteY10" fmla="*/ -2146 h 126557"/>
                      <a:gd name="connsiteX11" fmla="*/ 49726 w 83473"/>
                      <a:gd name="connsiteY11" fmla="*/ -2146 h 126557"/>
                      <a:gd name="connsiteX12" fmla="*/ 49726 w 83473"/>
                      <a:gd name="connsiteY12" fmla="*/ 27690 h 126557"/>
                      <a:gd name="connsiteX13" fmla="*/ -1979 w 83473"/>
                      <a:gd name="connsiteY13" fmla="*/ 27690 h 126557"/>
                      <a:gd name="connsiteX14" fmla="*/ -1979 w 83473"/>
                      <a:gd name="connsiteY14" fmla="*/ 44208 h 126557"/>
                      <a:gd name="connsiteX15" fmla="*/ 45650 w 83473"/>
                      <a:gd name="connsiteY15" fmla="*/ 124412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3473" h="126557">
                        <a:moveTo>
                          <a:pt x="49726" y="109494"/>
                        </a:moveTo>
                        <a:lnTo>
                          <a:pt x="10591" y="41930"/>
                        </a:lnTo>
                        <a:lnTo>
                          <a:pt x="49726" y="41930"/>
                        </a:lnTo>
                        <a:lnTo>
                          <a:pt x="49726" y="109494"/>
                        </a:lnTo>
                        <a:close/>
                        <a:moveTo>
                          <a:pt x="45650" y="124412"/>
                        </a:moveTo>
                        <a:lnTo>
                          <a:pt x="65144" y="124412"/>
                        </a:lnTo>
                        <a:lnTo>
                          <a:pt x="65144" y="41930"/>
                        </a:lnTo>
                        <a:lnTo>
                          <a:pt x="81495" y="41930"/>
                        </a:lnTo>
                        <a:lnTo>
                          <a:pt x="81495" y="27690"/>
                        </a:lnTo>
                        <a:lnTo>
                          <a:pt x="65144" y="27690"/>
                        </a:lnTo>
                        <a:lnTo>
                          <a:pt x="65144" y="-2146"/>
                        </a:lnTo>
                        <a:lnTo>
                          <a:pt x="49726" y="-2146"/>
                        </a:lnTo>
                        <a:lnTo>
                          <a:pt x="49726" y="27690"/>
                        </a:lnTo>
                        <a:lnTo>
                          <a:pt x="-1979" y="27690"/>
                        </a:lnTo>
                        <a:lnTo>
                          <a:pt x="-1979" y="44208"/>
                        </a:lnTo>
                        <a:lnTo>
                          <a:pt x="45650" y="12441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65" name="Graphic 505">
                <a:extLst>
                  <a:ext uri="{FF2B5EF4-FFF2-40B4-BE49-F238E27FC236}">
                    <a16:creationId xmlns:a16="http://schemas.microsoft.com/office/drawing/2014/main" id="{F559670F-4C9C-E73D-77FF-E65F9AEE3671}"/>
                  </a:ext>
                </a:extLst>
              </p:cNvPr>
              <p:cNvGrpSpPr/>
              <p:nvPr/>
            </p:nvGrpSpPr>
            <p:grpSpPr>
              <a:xfrm>
                <a:off x="2792930" y="2556775"/>
                <a:ext cx="424225" cy="144679"/>
                <a:chOff x="2792930" y="2556775"/>
                <a:chExt cx="424225" cy="144679"/>
              </a:xfrm>
              <a:solidFill>
                <a:srgbClr val="000000"/>
              </a:solidFill>
            </p:grpSpPr>
            <p:sp>
              <p:nvSpPr>
                <p:cNvPr id="1366" name="Freeform 1365">
                  <a:extLst>
                    <a:ext uri="{FF2B5EF4-FFF2-40B4-BE49-F238E27FC236}">
                      <a16:creationId xmlns:a16="http://schemas.microsoft.com/office/drawing/2014/main" id="{947BA9F8-4316-A1B6-1BD4-9AE3DB92670E}"/>
                    </a:ext>
                  </a:extLst>
                </p:cNvPr>
                <p:cNvSpPr/>
                <p:nvPr/>
              </p:nvSpPr>
              <p:spPr>
                <a:xfrm>
                  <a:off x="3171706" y="2619660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143 h 12399"/>
                    <a:gd name="connsiteX1" fmla="*/ 45 w 39281"/>
                    <a:gd name="connsiteY1" fmla="*/ 143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143"/>
                      </a:moveTo>
                      <a:lnTo>
                        <a:pt x="45" y="143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67" name="Graphic 505">
                  <a:extLst>
                    <a:ext uri="{FF2B5EF4-FFF2-40B4-BE49-F238E27FC236}">
                      <a16:creationId xmlns:a16="http://schemas.microsoft.com/office/drawing/2014/main" id="{54624DCF-989A-8D79-8888-72A0C834BACE}"/>
                    </a:ext>
                  </a:extLst>
                </p:cNvPr>
                <p:cNvGrpSpPr/>
                <p:nvPr/>
              </p:nvGrpSpPr>
              <p:grpSpPr>
                <a:xfrm>
                  <a:off x="2792930" y="2556775"/>
                  <a:ext cx="333592" cy="144679"/>
                  <a:chOff x="2792930" y="2556775"/>
                  <a:chExt cx="333592" cy="144679"/>
                </a:xfrm>
                <a:solidFill>
                  <a:srgbClr val="000000"/>
                </a:solidFill>
              </p:grpSpPr>
              <p:sp>
                <p:nvSpPr>
                  <p:cNvPr id="1368" name="Freeform 1367">
                    <a:extLst>
                      <a:ext uri="{FF2B5EF4-FFF2-40B4-BE49-F238E27FC236}">
                        <a16:creationId xmlns:a16="http://schemas.microsoft.com/office/drawing/2014/main" id="{1F20FC6E-650A-F69F-0BC0-F6E7EF350EFA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2556775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556 h 131304"/>
                      <a:gd name="connsiteX1" fmla="*/ 19558 w 79177"/>
                      <a:gd name="connsiteY1" fmla="*/ 102537 h 131304"/>
                      <a:gd name="connsiteX2" fmla="*/ 13543 w 79177"/>
                      <a:gd name="connsiteY2" fmla="*/ 63425 h 131304"/>
                      <a:gd name="connsiteX3" fmla="*/ 19558 w 79177"/>
                      <a:gd name="connsiteY3" fmla="*/ 24395 h 131304"/>
                      <a:gd name="connsiteX4" fmla="*/ 37554 w 79177"/>
                      <a:gd name="connsiteY4" fmla="*/ 11376 h 131304"/>
                      <a:gd name="connsiteX5" fmla="*/ 55623 w 79177"/>
                      <a:gd name="connsiteY5" fmla="*/ 24395 h 131304"/>
                      <a:gd name="connsiteX6" fmla="*/ 61663 w 79177"/>
                      <a:gd name="connsiteY6" fmla="*/ 63425 h 131304"/>
                      <a:gd name="connsiteX7" fmla="*/ 55623 w 79177"/>
                      <a:gd name="connsiteY7" fmla="*/ 102537 h 131304"/>
                      <a:gd name="connsiteX8" fmla="*/ 37554 w 79177"/>
                      <a:gd name="connsiteY8" fmla="*/ 115556 h 131304"/>
                      <a:gd name="connsiteX9" fmla="*/ 37554 w 79177"/>
                      <a:gd name="connsiteY9" fmla="*/ 129118 h 131304"/>
                      <a:gd name="connsiteX10" fmla="*/ 66990 w 79177"/>
                      <a:gd name="connsiteY10" fmla="*/ 112275 h 131304"/>
                      <a:gd name="connsiteX11" fmla="*/ 77155 w 79177"/>
                      <a:gd name="connsiteY11" fmla="*/ 63425 h 131304"/>
                      <a:gd name="connsiteX12" fmla="*/ 66990 w 79177"/>
                      <a:gd name="connsiteY12" fmla="*/ 14631 h 131304"/>
                      <a:gd name="connsiteX13" fmla="*/ 37554 w 79177"/>
                      <a:gd name="connsiteY13" fmla="*/ -2186 h 131304"/>
                      <a:gd name="connsiteX14" fmla="*/ 8141 w 79177"/>
                      <a:gd name="connsiteY14" fmla="*/ 14631 h 131304"/>
                      <a:gd name="connsiteX15" fmla="*/ -2023 w 79177"/>
                      <a:gd name="connsiteY15" fmla="*/ 63425 h 131304"/>
                      <a:gd name="connsiteX16" fmla="*/ 8141 w 79177"/>
                      <a:gd name="connsiteY16" fmla="*/ 112275 h 131304"/>
                      <a:gd name="connsiteX17" fmla="*/ 37554 w 79177"/>
                      <a:gd name="connsiteY17" fmla="*/ 129118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556"/>
                        </a:moveTo>
                        <a:cubicBezTo>
                          <a:pt x="29583" y="115556"/>
                          <a:pt x="23584" y="111217"/>
                          <a:pt x="19558" y="102537"/>
                        </a:cubicBezTo>
                        <a:cubicBezTo>
                          <a:pt x="15548" y="93876"/>
                          <a:pt x="13543" y="80839"/>
                          <a:pt x="13543" y="63425"/>
                        </a:cubicBezTo>
                        <a:cubicBezTo>
                          <a:pt x="13543" y="46085"/>
                          <a:pt x="15548" y="33074"/>
                          <a:pt x="19558" y="24395"/>
                        </a:cubicBezTo>
                        <a:cubicBezTo>
                          <a:pt x="23584" y="15716"/>
                          <a:pt x="29583" y="11376"/>
                          <a:pt x="37554" y="11376"/>
                        </a:cubicBezTo>
                        <a:cubicBezTo>
                          <a:pt x="45590" y="11376"/>
                          <a:pt x="51613" y="15716"/>
                          <a:pt x="55623" y="24395"/>
                        </a:cubicBezTo>
                        <a:cubicBezTo>
                          <a:pt x="59650" y="33074"/>
                          <a:pt x="61663" y="46085"/>
                          <a:pt x="61663" y="63425"/>
                        </a:cubicBezTo>
                        <a:cubicBezTo>
                          <a:pt x="61663" y="80839"/>
                          <a:pt x="59650" y="93876"/>
                          <a:pt x="55623" y="102537"/>
                        </a:cubicBezTo>
                        <a:cubicBezTo>
                          <a:pt x="51613" y="111217"/>
                          <a:pt x="45590" y="115556"/>
                          <a:pt x="37554" y="115556"/>
                        </a:cubicBezTo>
                        <a:close/>
                        <a:moveTo>
                          <a:pt x="37554" y="129118"/>
                        </a:moveTo>
                        <a:cubicBezTo>
                          <a:pt x="50402" y="129118"/>
                          <a:pt x="60214" y="123504"/>
                          <a:pt x="66990" y="112275"/>
                        </a:cubicBezTo>
                        <a:cubicBezTo>
                          <a:pt x="73767" y="101064"/>
                          <a:pt x="77155" y="84780"/>
                          <a:pt x="77155" y="63425"/>
                        </a:cubicBezTo>
                        <a:cubicBezTo>
                          <a:pt x="77155" y="42125"/>
                          <a:pt x="73767" y="25860"/>
                          <a:pt x="66990" y="14631"/>
                        </a:cubicBezTo>
                        <a:cubicBezTo>
                          <a:pt x="60214" y="3420"/>
                          <a:pt x="50402" y="-2186"/>
                          <a:pt x="37554" y="-2186"/>
                        </a:cubicBezTo>
                        <a:cubicBezTo>
                          <a:pt x="24721" y="-2186"/>
                          <a:pt x="14917" y="3420"/>
                          <a:pt x="8141" y="14631"/>
                        </a:cubicBezTo>
                        <a:cubicBezTo>
                          <a:pt x="1365" y="25860"/>
                          <a:pt x="-2023" y="42125"/>
                          <a:pt x="-2023" y="63425"/>
                        </a:cubicBezTo>
                        <a:cubicBezTo>
                          <a:pt x="-2023" y="84780"/>
                          <a:pt x="1365" y="101064"/>
                          <a:pt x="8141" y="112275"/>
                        </a:cubicBezTo>
                        <a:cubicBezTo>
                          <a:pt x="14917" y="123504"/>
                          <a:pt x="24721" y="129118"/>
                          <a:pt x="37554" y="12911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9" name="Freeform 1368">
                    <a:extLst>
                      <a:ext uri="{FF2B5EF4-FFF2-40B4-BE49-F238E27FC236}">
                        <a16:creationId xmlns:a16="http://schemas.microsoft.com/office/drawing/2014/main" id="{7D03A39A-A6CC-24EC-262C-8DA8C812FD77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2664075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287 h 21535"/>
                      <a:gd name="connsiteX1" fmla="*/ 15208 w 16203"/>
                      <a:gd name="connsiteY1" fmla="*/ 21287 h 21535"/>
                      <a:gd name="connsiteX2" fmla="*/ 15208 w 16203"/>
                      <a:gd name="connsiteY2" fmla="*/ -249 h 21535"/>
                      <a:gd name="connsiteX3" fmla="*/ -996 w 16203"/>
                      <a:gd name="connsiteY3" fmla="*/ -249 h 21535"/>
                      <a:gd name="connsiteX4" fmla="*/ -996 w 16203"/>
                      <a:gd name="connsiteY4" fmla="*/ 21287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287"/>
                        </a:moveTo>
                        <a:lnTo>
                          <a:pt x="15208" y="21287"/>
                        </a:lnTo>
                        <a:lnTo>
                          <a:pt x="15208" y="-249"/>
                        </a:lnTo>
                        <a:lnTo>
                          <a:pt x="-996" y="-249"/>
                        </a:lnTo>
                        <a:lnTo>
                          <a:pt x="-996" y="2128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0" name="Freeform 1369">
                    <a:extLst>
                      <a:ext uri="{FF2B5EF4-FFF2-40B4-BE49-F238E27FC236}">
                        <a16:creationId xmlns:a16="http://schemas.microsoft.com/office/drawing/2014/main" id="{A90F1B4C-00C4-5090-44F4-927EF670CFBF}"/>
                      </a:ext>
                    </a:extLst>
                  </p:cNvPr>
                  <p:cNvSpPr/>
                  <p:nvPr/>
                </p:nvSpPr>
                <p:spPr>
                  <a:xfrm flipV="1">
                    <a:off x="2943460" y="2556775"/>
                    <a:ext cx="79103" cy="131304"/>
                  </a:xfrm>
                  <a:custGeom>
                    <a:avLst/>
                    <a:gdLst>
                      <a:gd name="connsiteX0" fmla="*/ 38869 w 79103"/>
                      <a:gd name="connsiteY0" fmla="*/ 70369 h 131304"/>
                      <a:gd name="connsiteX1" fmla="*/ 22322 w 79103"/>
                      <a:gd name="connsiteY1" fmla="*/ 62476 h 131304"/>
                      <a:gd name="connsiteX2" fmla="*/ 16233 w 79103"/>
                      <a:gd name="connsiteY2" fmla="*/ 40886 h 131304"/>
                      <a:gd name="connsiteX3" fmla="*/ 22322 w 79103"/>
                      <a:gd name="connsiteY3" fmla="*/ 19296 h 131304"/>
                      <a:gd name="connsiteX4" fmla="*/ 38869 w 79103"/>
                      <a:gd name="connsiteY4" fmla="*/ 11376 h 131304"/>
                      <a:gd name="connsiteX5" fmla="*/ 55392 w 79103"/>
                      <a:gd name="connsiteY5" fmla="*/ 19296 h 131304"/>
                      <a:gd name="connsiteX6" fmla="*/ 61481 w 79103"/>
                      <a:gd name="connsiteY6" fmla="*/ 40886 h 131304"/>
                      <a:gd name="connsiteX7" fmla="*/ 55392 w 79103"/>
                      <a:gd name="connsiteY7" fmla="*/ 62476 h 131304"/>
                      <a:gd name="connsiteX8" fmla="*/ 38869 w 79103"/>
                      <a:gd name="connsiteY8" fmla="*/ 70369 h 131304"/>
                      <a:gd name="connsiteX9" fmla="*/ 69632 w 79103"/>
                      <a:gd name="connsiteY9" fmla="*/ 124046 h 131304"/>
                      <a:gd name="connsiteX10" fmla="*/ 69632 w 79103"/>
                      <a:gd name="connsiteY10" fmla="*/ 108450 h 131304"/>
                      <a:gd name="connsiteX11" fmla="*/ 57847 w 79103"/>
                      <a:gd name="connsiteY11" fmla="*/ 113088 h 131304"/>
                      <a:gd name="connsiteX12" fmla="*/ 46063 w 79103"/>
                      <a:gd name="connsiteY12" fmla="*/ 114716 h 131304"/>
                      <a:gd name="connsiteX13" fmla="*/ 22616 w 79103"/>
                      <a:gd name="connsiteY13" fmla="*/ 103270 h 131304"/>
                      <a:gd name="connsiteX14" fmla="*/ 13385 w 79103"/>
                      <a:gd name="connsiteY14" fmla="*/ 68687 h 131304"/>
                      <a:gd name="connsiteX15" fmla="*/ 24728 w 79103"/>
                      <a:gd name="connsiteY15" fmla="*/ 79998 h 131304"/>
                      <a:gd name="connsiteX16" fmla="*/ 39778 w 79103"/>
                      <a:gd name="connsiteY16" fmla="*/ 83931 h 131304"/>
                      <a:gd name="connsiteX17" fmla="*/ 67054 w 79103"/>
                      <a:gd name="connsiteY17" fmla="*/ 72349 h 131304"/>
                      <a:gd name="connsiteX18" fmla="*/ 77071 w 79103"/>
                      <a:gd name="connsiteY18" fmla="*/ 40886 h 131304"/>
                      <a:gd name="connsiteX19" fmla="*/ 66637 w 79103"/>
                      <a:gd name="connsiteY19" fmla="*/ 9586 h 131304"/>
                      <a:gd name="connsiteX20" fmla="*/ 38869 w 79103"/>
                      <a:gd name="connsiteY20" fmla="*/ -2186 h 131304"/>
                      <a:gd name="connsiteX21" fmla="*/ 8475 w 79103"/>
                      <a:gd name="connsiteY21" fmla="*/ 14631 h 131304"/>
                      <a:gd name="connsiteX22" fmla="*/ -2033 w 79103"/>
                      <a:gd name="connsiteY22" fmla="*/ 63425 h 131304"/>
                      <a:gd name="connsiteX23" fmla="*/ 10856 w 79103"/>
                      <a:gd name="connsiteY23" fmla="*/ 111271 h 131304"/>
                      <a:gd name="connsiteX24" fmla="*/ 45449 w 79103"/>
                      <a:gd name="connsiteY24" fmla="*/ 129118 h 131304"/>
                      <a:gd name="connsiteX25" fmla="*/ 57234 w 79103"/>
                      <a:gd name="connsiteY25" fmla="*/ 127843 h 131304"/>
                      <a:gd name="connsiteX26" fmla="*/ 69632 w 79103"/>
                      <a:gd name="connsiteY26" fmla="*/ 124046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8869" y="70369"/>
                        </a:moveTo>
                        <a:cubicBezTo>
                          <a:pt x="31913" y="70369"/>
                          <a:pt x="26397" y="67738"/>
                          <a:pt x="22322" y="62476"/>
                        </a:cubicBezTo>
                        <a:cubicBezTo>
                          <a:pt x="18263" y="57232"/>
                          <a:pt x="16233" y="50035"/>
                          <a:pt x="16233" y="40886"/>
                        </a:cubicBezTo>
                        <a:cubicBezTo>
                          <a:pt x="16233" y="31791"/>
                          <a:pt x="18263" y="24594"/>
                          <a:pt x="22322" y="19296"/>
                        </a:cubicBezTo>
                        <a:cubicBezTo>
                          <a:pt x="26397" y="14016"/>
                          <a:pt x="31913" y="11376"/>
                          <a:pt x="38869" y="11376"/>
                        </a:cubicBezTo>
                        <a:cubicBezTo>
                          <a:pt x="45825" y="11376"/>
                          <a:pt x="51333" y="14016"/>
                          <a:pt x="55392" y="19296"/>
                        </a:cubicBezTo>
                        <a:cubicBezTo>
                          <a:pt x="59451" y="24594"/>
                          <a:pt x="61481" y="31791"/>
                          <a:pt x="61481" y="40886"/>
                        </a:cubicBezTo>
                        <a:cubicBezTo>
                          <a:pt x="61481" y="50035"/>
                          <a:pt x="59451" y="57232"/>
                          <a:pt x="55392" y="62476"/>
                        </a:cubicBezTo>
                        <a:cubicBezTo>
                          <a:pt x="51333" y="67738"/>
                          <a:pt x="45825" y="70369"/>
                          <a:pt x="38869" y="70369"/>
                        </a:cubicBezTo>
                        <a:close/>
                        <a:moveTo>
                          <a:pt x="69632" y="124046"/>
                        </a:moveTo>
                        <a:lnTo>
                          <a:pt x="69632" y="108450"/>
                        </a:lnTo>
                        <a:cubicBezTo>
                          <a:pt x="65736" y="110475"/>
                          <a:pt x="61808" y="112021"/>
                          <a:pt x="57847" y="113088"/>
                        </a:cubicBezTo>
                        <a:cubicBezTo>
                          <a:pt x="53886" y="114173"/>
                          <a:pt x="49958" y="114716"/>
                          <a:pt x="46063" y="114716"/>
                        </a:cubicBezTo>
                        <a:cubicBezTo>
                          <a:pt x="35833" y="114716"/>
                          <a:pt x="28018" y="110900"/>
                          <a:pt x="22616" y="103270"/>
                        </a:cubicBezTo>
                        <a:cubicBezTo>
                          <a:pt x="17232" y="95639"/>
                          <a:pt x="14154" y="84112"/>
                          <a:pt x="13385" y="68687"/>
                        </a:cubicBezTo>
                        <a:cubicBezTo>
                          <a:pt x="16397" y="73606"/>
                          <a:pt x="20178" y="77376"/>
                          <a:pt x="24728" y="79998"/>
                        </a:cubicBezTo>
                        <a:cubicBezTo>
                          <a:pt x="29294" y="82620"/>
                          <a:pt x="34311" y="83931"/>
                          <a:pt x="39778" y="83931"/>
                        </a:cubicBezTo>
                        <a:cubicBezTo>
                          <a:pt x="51284" y="83931"/>
                          <a:pt x="60376" y="80070"/>
                          <a:pt x="67054" y="72349"/>
                        </a:cubicBezTo>
                        <a:cubicBezTo>
                          <a:pt x="73732" y="64646"/>
                          <a:pt x="77071" y="54158"/>
                          <a:pt x="77071" y="40886"/>
                        </a:cubicBezTo>
                        <a:cubicBezTo>
                          <a:pt x="77071" y="27885"/>
                          <a:pt x="73593" y="17451"/>
                          <a:pt x="66637" y="9586"/>
                        </a:cubicBezTo>
                        <a:cubicBezTo>
                          <a:pt x="59681" y="1738"/>
                          <a:pt x="50425" y="-2186"/>
                          <a:pt x="38869" y="-2186"/>
                        </a:cubicBezTo>
                        <a:cubicBezTo>
                          <a:pt x="25612" y="-2186"/>
                          <a:pt x="15480" y="3420"/>
                          <a:pt x="8475" y="14631"/>
                        </a:cubicBezTo>
                        <a:cubicBezTo>
                          <a:pt x="1470" y="25860"/>
                          <a:pt x="-2033" y="42125"/>
                          <a:pt x="-2033" y="63425"/>
                        </a:cubicBezTo>
                        <a:cubicBezTo>
                          <a:pt x="-2033" y="83424"/>
                          <a:pt x="2264" y="99373"/>
                          <a:pt x="10856" y="111271"/>
                        </a:cubicBezTo>
                        <a:cubicBezTo>
                          <a:pt x="19449" y="123169"/>
                          <a:pt x="30980" y="129118"/>
                          <a:pt x="45449" y="129118"/>
                        </a:cubicBezTo>
                        <a:cubicBezTo>
                          <a:pt x="49345" y="129118"/>
                          <a:pt x="53273" y="128693"/>
                          <a:pt x="57234" y="127843"/>
                        </a:cubicBezTo>
                        <a:cubicBezTo>
                          <a:pt x="61194" y="126994"/>
                          <a:pt x="65327" y="125728"/>
                          <a:pt x="69632" y="1240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1" name="Freeform 1370">
                    <a:extLst>
                      <a:ext uri="{FF2B5EF4-FFF2-40B4-BE49-F238E27FC236}">
                        <a16:creationId xmlns:a16="http://schemas.microsoft.com/office/drawing/2014/main" id="{69B25F76-4319-44E8-EC76-133CDF641493}"/>
                      </a:ext>
                    </a:extLst>
                  </p:cNvPr>
                  <p:cNvSpPr/>
                  <p:nvPr/>
                </p:nvSpPr>
                <p:spPr>
                  <a:xfrm flipV="1">
                    <a:off x="3043109" y="2556775"/>
                    <a:ext cx="78563" cy="131304"/>
                  </a:xfrm>
                  <a:custGeom>
                    <a:avLst/>
                    <a:gdLst>
                      <a:gd name="connsiteX0" fmla="*/ 37282 w 78563"/>
                      <a:gd name="connsiteY0" fmla="*/ 60388 h 131304"/>
                      <a:gd name="connsiteX1" fmla="*/ 19900 w 78563"/>
                      <a:gd name="connsiteY1" fmla="*/ 53851 h 131304"/>
                      <a:gd name="connsiteX2" fmla="*/ 13590 w 78563"/>
                      <a:gd name="connsiteY2" fmla="*/ 35895 h 131304"/>
                      <a:gd name="connsiteX3" fmla="*/ 19900 w 78563"/>
                      <a:gd name="connsiteY3" fmla="*/ 17912 h 131304"/>
                      <a:gd name="connsiteX4" fmla="*/ 37282 w 78563"/>
                      <a:gd name="connsiteY4" fmla="*/ 11376 h 131304"/>
                      <a:gd name="connsiteX5" fmla="*/ 54689 w 78563"/>
                      <a:gd name="connsiteY5" fmla="*/ 17940 h 131304"/>
                      <a:gd name="connsiteX6" fmla="*/ 61072 w 78563"/>
                      <a:gd name="connsiteY6" fmla="*/ 35895 h 131304"/>
                      <a:gd name="connsiteX7" fmla="*/ 54738 w 78563"/>
                      <a:gd name="connsiteY7" fmla="*/ 53851 h 131304"/>
                      <a:gd name="connsiteX8" fmla="*/ 37282 w 78563"/>
                      <a:gd name="connsiteY8" fmla="*/ 60388 h 131304"/>
                      <a:gd name="connsiteX9" fmla="*/ 21790 w 78563"/>
                      <a:gd name="connsiteY9" fmla="*/ 67657 h 131304"/>
                      <a:gd name="connsiteX10" fmla="*/ 6249 w 78563"/>
                      <a:gd name="connsiteY10" fmla="*/ 77909 h 131304"/>
                      <a:gd name="connsiteX11" fmla="*/ 701 w 78563"/>
                      <a:gd name="connsiteY11" fmla="*/ 96326 h 131304"/>
                      <a:gd name="connsiteX12" fmla="*/ 10472 w 78563"/>
                      <a:gd name="connsiteY12" fmla="*/ 120303 h 131304"/>
                      <a:gd name="connsiteX13" fmla="*/ 37282 w 78563"/>
                      <a:gd name="connsiteY13" fmla="*/ 129118 h 131304"/>
                      <a:gd name="connsiteX14" fmla="*/ 64141 w 78563"/>
                      <a:gd name="connsiteY14" fmla="*/ 120303 h 131304"/>
                      <a:gd name="connsiteX15" fmla="*/ 73888 w 78563"/>
                      <a:gd name="connsiteY15" fmla="*/ 96326 h 131304"/>
                      <a:gd name="connsiteX16" fmla="*/ 68314 w 78563"/>
                      <a:gd name="connsiteY16" fmla="*/ 77909 h 131304"/>
                      <a:gd name="connsiteX17" fmla="*/ 52872 w 78563"/>
                      <a:gd name="connsiteY17" fmla="*/ 67657 h 131304"/>
                      <a:gd name="connsiteX18" fmla="*/ 70303 w 78563"/>
                      <a:gd name="connsiteY18" fmla="*/ 56373 h 131304"/>
                      <a:gd name="connsiteX19" fmla="*/ 76564 w 78563"/>
                      <a:gd name="connsiteY19" fmla="*/ 35895 h 131304"/>
                      <a:gd name="connsiteX20" fmla="*/ 66399 w 78563"/>
                      <a:gd name="connsiteY20" fmla="*/ 7633 h 131304"/>
                      <a:gd name="connsiteX21" fmla="*/ 37282 w 78563"/>
                      <a:gd name="connsiteY21" fmla="*/ -2186 h 131304"/>
                      <a:gd name="connsiteX22" fmla="*/ 8164 w 78563"/>
                      <a:gd name="connsiteY22" fmla="*/ 7633 h 131304"/>
                      <a:gd name="connsiteX23" fmla="*/ -2000 w 78563"/>
                      <a:gd name="connsiteY23" fmla="*/ 35895 h 131304"/>
                      <a:gd name="connsiteX24" fmla="*/ 4285 w 78563"/>
                      <a:gd name="connsiteY24" fmla="*/ 56373 h 131304"/>
                      <a:gd name="connsiteX25" fmla="*/ 21790 w 78563"/>
                      <a:gd name="connsiteY25" fmla="*/ 67657 h 131304"/>
                      <a:gd name="connsiteX26" fmla="*/ 16119 w 78563"/>
                      <a:gd name="connsiteY26" fmla="*/ 94699 h 131304"/>
                      <a:gd name="connsiteX27" fmla="*/ 21667 w 78563"/>
                      <a:gd name="connsiteY27" fmla="*/ 79374 h 131304"/>
                      <a:gd name="connsiteX28" fmla="*/ 37282 w 78563"/>
                      <a:gd name="connsiteY28" fmla="*/ 73868 h 131304"/>
                      <a:gd name="connsiteX29" fmla="*/ 52896 w 78563"/>
                      <a:gd name="connsiteY29" fmla="*/ 79374 h 131304"/>
                      <a:gd name="connsiteX30" fmla="*/ 58543 w 78563"/>
                      <a:gd name="connsiteY30" fmla="*/ 94699 h 131304"/>
                      <a:gd name="connsiteX31" fmla="*/ 52896 w 78563"/>
                      <a:gd name="connsiteY31" fmla="*/ 110050 h 131304"/>
                      <a:gd name="connsiteX32" fmla="*/ 37282 w 78563"/>
                      <a:gd name="connsiteY32" fmla="*/ 115556 h 131304"/>
                      <a:gd name="connsiteX33" fmla="*/ 21667 w 78563"/>
                      <a:gd name="connsiteY33" fmla="*/ 110050 h 131304"/>
                      <a:gd name="connsiteX34" fmla="*/ 16119 w 78563"/>
                      <a:gd name="connsiteY34" fmla="*/ 94699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8563" h="131304">
                        <a:moveTo>
                          <a:pt x="37282" y="60388"/>
                        </a:moveTo>
                        <a:cubicBezTo>
                          <a:pt x="29916" y="60388"/>
                          <a:pt x="24122" y="58209"/>
                          <a:pt x="19900" y="53851"/>
                        </a:cubicBezTo>
                        <a:cubicBezTo>
                          <a:pt x="15693" y="49493"/>
                          <a:pt x="13590" y="43508"/>
                          <a:pt x="13590" y="35895"/>
                        </a:cubicBezTo>
                        <a:cubicBezTo>
                          <a:pt x="13590" y="28265"/>
                          <a:pt x="15693" y="22270"/>
                          <a:pt x="19900" y="17912"/>
                        </a:cubicBezTo>
                        <a:cubicBezTo>
                          <a:pt x="24122" y="13555"/>
                          <a:pt x="29916" y="11376"/>
                          <a:pt x="37282" y="11376"/>
                        </a:cubicBezTo>
                        <a:cubicBezTo>
                          <a:pt x="44647" y="11376"/>
                          <a:pt x="50449" y="13564"/>
                          <a:pt x="54689" y="17940"/>
                        </a:cubicBezTo>
                        <a:cubicBezTo>
                          <a:pt x="58944" y="22334"/>
                          <a:pt x="61072" y="28319"/>
                          <a:pt x="61072" y="35895"/>
                        </a:cubicBezTo>
                        <a:cubicBezTo>
                          <a:pt x="61072" y="43508"/>
                          <a:pt x="58960" y="49493"/>
                          <a:pt x="54738" y="53851"/>
                        </a:cubicBezTo>
                        <a:cubicBezTo>
                          <a:pt x="50531" y="58209"/>
                          <a:pt x="44713" y="60388"/>
                          <a:pt x="37282" y="60388"/>
                        </a:cubicBezTo>
                        <a:close/>
                        <a:moveTo>
                          <a:pt x="21790" y="67657"/>
                        </a:moveTo>
                        <a:cubicBezTo>
                          <a:pt x="15145" y="69465"/>
                          <a:pt x="9965" y="72883"/>
                          <a:pt x="6249" y="77909"/>
                        </a:cubicBezTo>
                        <a:cubicBezTo>
                          <a:pt x="2550" y="82954"/>
                          <a:pt x="701" y="89093"/>
                          <a:pt x="701" y="96326"/>
                        </a:cubicBezTo>
                        <a:cubicBezTo>
                          <a:pt x="701" y="106434"/>
                          <a:pt x="3958" y="114426"/>
                          <a:pt x="10472" y="120303"/>
                        </a:cubicBezTo>
                        <a:cubicBezTo>
                          <a:pt x="17003" y="126180"/>
                          <a:pt x="25939" y="129118"/>
                          <a:pt x="37282" y="129118"/>
                        </a:cubicBezTo>
                        <a:cubicBezTo>
                          <a:pt x="48690" y="129118"/>
                          <a:pt x="57643" y="126180"/>
                          <a:pt x="64141" y="120303"/>
                        </a:cubicBezTo>
                        <a:cubicBezTo>
                          <a:pt x="70639" y="114426"/>
                          <a:pt x="73888" y="106434"/>
                          <a:pt x="73888" y="96326"/>
                        </a:cubicBezTo>
                        <a:cubicBezTo>
                          <a:pt x="73888" y="89093"/>
                          <a:pt x="72030" y="82954"/>
                          <a:pt x="68314" y="77909"/>
                        </a:cubicBezTo>
                        <a:cubicBezTo>
                          <a:pt x="64615" y="72883"/>
                          <a:pt x="59468" y="69465"/>
                          <a:pt x="52872" y="67657"/>
                        </a:cubicBezTo>
                        <a:cubicBezTo>
                          <a:pt x="60335" y="65740"/>
                          <a:pt x="66146" y="61979"/>
                          <a:pt x="70303" y="56373"/>
                        </a:cubicBezTo>
                        <a:cubicBezTo>
                          <a:pt x="74477" y="50786"/>
                          <a:pt x="76564" y="43960"/>
                          <a:pt x="76564" y="35895"/>
                        </a:cubicBezTo>
                        <a:cubicBezTo>
                          <a:pt x="76564" y="23617"/>
                          <a:pt x="73176" y="14197"/>
                          <a:pt x="66399" y="7633"/>
                        </a:cubicBezTo>
                        <a:cubicBezTo>
                          <a:pt x="59623" y="1087"/>
                          <a:pt x="49917" y="-2186"/>
                          <a:pt x="37282" y="-2186"/>
                        </a:cubicBezTo>
                        <a:cubicBezTo>
                          <a:pt x="24662" y="-2186"/>
                          <a:pt x="14957" y="1087"/>
                          <a:pt x="8164" y="7633"/>
                        </a:cubicBezTo>
                        <a:cubicBezTo>
                          <a:pt x="1388" y="14197"/>
                          <a:pt x="-2000" y="23617"/>
                          <a:pt x="-2000" y="35895"/>
                        </a:cubicBezTo>
                        <a:cubicBezTo>
                          <a:pt x="-2000" y="43960"/>
                          <a:pt x="95" y="50786"/>
                          <a:pt x="4285" y="56373"/>
                        </a:cubicBezTo>
                        <a:cubicBezTo>
                          <a:pt x="8491" y="61979"/>
                          <a:pt x="14326" y="65740"/>
                          <a:pt x="21790" y="67657"/>
                        </a:cubicBezTo>
                        <a:close/>
                        <a:moveTo>
                          <a:pt x="16119" y="94699"/>
                        </a:moveTo>
                        <a:cubicBezTo>
                          <a:pt x="16119" y="88153"/>
                          <a:pt x="17968" y="83045"/>
                          <a:pt x="21667" y="79374"/>
                        </a:cubicBezTo>
                        <a:cubicBezTo>
                          <a:pt x="25383" y="75703"/>
                          <a:pt x="30587" y="73868"/>
                          <a:pt x="37282" y="73868"/>
                        </a:cubicBezTo>
                        <a:cubicBezTo>
                          <a:pt x="43943" y="73868"/>
                          <a:pt x="49148" y="75703"/>
                          <a:pt x="52896" y="79374"/>
                        </a:cubicBezTo>
                        <a:cubicBezTo>
                          <a:pt x="56661" y="83045"/>
                          <a:pt x="58543" y="88153"/>
                          <a:pt x="58543" y="94699"/>
                        </a:cubicBezTo>
                        <a:cubicBezTo>
                          <a:pt x="58543" y="101262"/>
                          <a:pt x="56661" y="106380"/>
                          <a:pt x="52896" y="110050"/>
                        </a:cubicBezTo>
                        <a:cubicBezTo>
                          <a:pt x="49148" y="113721"/>
                          <a:pt x="43943" y="115556"/>
                          <a:pt x="37282" y="115556"/>
                        </a:cubicBezTo>
                        <a:cubicBezTo>
                          <a:pt x="30587" y="115556"/>
                          <a:pt x="25383" y="113721"/>
                          <a:pt x="21667" y="110050"/>
                        </a:cubicBezTo>
                        <a:cubicBezTo>
                          <a:pt x="17968" y="106380"/>
                          <a:pt x="16119" y="101262"/>
                          <a:pt x="16119" y="9469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72" name="Graphic 505">
                <a:extLst>
                  <a:ext uri="{FF2B5EF4-FFF2-40B4-BE49-F238E27FC236}">
                    <a16:creationId xmlns:a16="http://schemas.microsoft.com/office/drawing/2014/main" id="{D19D413D-E70B-4BAA-0450-82D2E8CF47BF}"/>
                  </a:ext>
                </a:extLst>
              </p:cNvPr>
              <p:cNvGrpSpPr/>
              <p:nvPr/>
            </p:nvGrpSpPr>
            <p:grpSpPr>
              <a:xfrm>
                <a:off x="2792930" y="2015921"/>
                <a:ext cx="424225" cy="144679"/>
                <a:chOff x="2792930" y="2015921"/>
                <a:chExt cx="424225" cy="144679"/>
              </a:xfrm>
              <a:solidFill>
                <a:srgbClr val="000000"/>
              </a:solidFill>
            </p:grpSpPr>
            <p:sp>
              <p:nvSpPr>
                <p:cNvPr id="1373" name="Freeform 1372">
                  <a:extLst>
                    <a:ext uri="{FF2B5EF4-FFF2-40B4-BE49-F238E27FC236}">
                      <a16:creationId xmlns:a16="http://schemas.microsoft.com/office/drawing/2014/main" id="{0C708979-DC05-98EC-AD11-B901D93191E1}"/>
                    </a:ext>
                  </a:extLst>
                </p:cNvPr>
                <p:cNvSpPr/>
                <p:nvPr/>
              </p:nvSpPr>
              <p:spPr>
                <a:xfrm>
                  <a:off x="3171706" y="2078802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100 h 12399"/>
                    <a:gd name="connsiteX1" fmla="*/ 45 w 39281"/>
                    <a:gd name="connsiteY1" fmla="*/ 100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100"/>
                      </a:moveTo>
                      <a:lnTo>
                        <a:pt x="45" y="100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74" name="Graphic 505">
                  <a:extLst>
                    <a:ext uri="{FF2B5EF4-FFF2-40B4-BE49-F238E27FC236}">
                      <a16:creationId xmlns:a16="http://schemas.microsoft.com/office/drawing/2014/main" id="{C9D830DA-8687-C3E6-563D-7FD44E832C2E}"/>
                    </a:ext>
                  </a:extLst>
                </p:cNvPr>
                <p:cNvGrpSpPr/>
                <p:nvPr/>
              </p:nvGrpSpPr>
              <p:grpSpPr>
                <a:xfrm>
                  <a:off x="2792930" y="2015921"/>
                  <a:ext cx="328534" cy="144679"/>
                  <a:chOff x="2792930" y="2015921"/>
                  <a:chExt cx="328534" cy="144679"/>
                </a:xfrm>
                <a:solidFill>
                  <a:srgbClr val="000000"/>
                </a:solidFill>
              </p:grpSpPr>
              <p:sp>
                <p:nvSpPr>
                  <p:cNvPr id="1375" name="Freeform 1374">
                    <a:extLst>
                      <a:ext uri="{FF2B5EF4-FFF2-40B4-BE49-F238E27FC236}">
                        <a16:creationId xmlns:a16="http://schemas.microsoft.com/office/drawing/2014/main" id="{496AAFE9-06C7-4790-677C-A310CA46416B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2015921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513 h 131304"/>
                      <a:gd name="connsiteX1" fmla="*/ 19558 w 79177"/>
                      <a:gd name="connsiteY1" fmla="*/ 102494 h 131304"/>
                      <a:gd name="connsiteX2" fmla="*/ 13543 w 79177"/>
                      <a:gd name="connsiteY2" fmla="*/ 63382 h 131304"/>
                      <a:gd name="connsiteX3" fmla="*/ 19558 w 79177"/>
                      <a:gd name="connsiteY3" fmla="*/ 24351 h 131304"/>
                      <a:gd name="connsiteX4" fmla="*/ 37554 w 79177"/>
                      <a:gd name="connsiteY4" fmla="*/ 11332 h 131304"/>
                      <a:gd name="connsiteX5" fmla="*/ 55623 w 79177"/>
                      <a:gd name="connsiteY5" fmla="*/ 24351 h 131304"/>
                      <a:gd name="connsiteX6" fmla="*/ 61663 w 79177"/>
                      <a:gd name="connsiteY6" fmla="*/ 63382 h 131304"/>
                      <a:gd name="connsiteX7" fmla="*/ 55623 w 79177"/>
                      <a:gd name="connsiteY7" fmla="*/ 102494 h 131304"/>
                      <a:gd name="connsiteX8" fmla="*/ 37554 w 79177"/>
                      <a:gd name="connsiteY8" fmla="*/ 115513 h 131304"/>
                      <a:gd name="connsiteX9" fmla="*/ 37554 w 79177"/>
                      <a:gd name="connsiteY9" fmla="*/ 129075 h 131304"/>
                      <a:gd name="connsiteX10" fmla="*/ 66990 w 79177"/>
                      <a:gd name="connsiteY10" fmla="*/ 112231 h 131304"/>
                      <a:gd name="connsiteX11" fmla="*/ 77155 w 79177"/>
                      <a:gd name="connsiteY11" fmla="*/ 63382 h 131304"/>
                      <a:gd name="connsiteX12" fmla="*/ 66990 w 79177"/>
                      <a:gd name="connsiteY12" fmla="*/ 14587 h 131304"/>
                      <a:gd name="connsiteX13" fmla="*/ 37554 w 79177"/>
                      <a:gd name="connsiteY13" fmla="*/ -2230 h 131304"/>
                      <a:gd name="connsiteX14" fmla="*/ 8141 w 79177"/>
                      <a:gd name="connsiteY14" fmla="*/ 14587 h 131304"/>
                      <a:gd name="connsiteX15" fmla="*/ -2023 w 79177"/>
                      <a:gd name="connsiteY15" fmla="*/ 63382 h 131304"/>
                      <a:gd name="connsiteX16" fmla="*/ 8141 w 79177"/>
                      <a:gd name="connsiteY16" fmla="*/ 112231 h 131304"/>
                      <a:gd name="connsiteX17" fmla="*/ 37554 w 79177"/>
                      <a:gd name="connsiteY17" fmla="*/ 129075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513"/>
                        </a:moveTo>
                        <a:cubicBezTo>
                          <a:pt x="29583" y="115513"/>
                          <a:pt x="23584" y="111173"/>
                          <a:pt x="19558" y="102494"/>
                        </a:cubicBezTo>
                        <a:cubicBezTo>
                          <a:pt x="15548" y="93832"/>
                          <a:pt x="13543" y="80795"/>
                          <a:pt x="13543" y="63382"/>
                        </a:cubicBezTo>
                        <a:cubicBezTo>
                          <a:pt x="13543" y="46041"/>
                          <a:pt x="15548" y="33031"/>
                          <a:pt x="19558" y="24351"/>
                        </a:cubicBezTo>
                        <a:cubicBezTo>
                          <a:pt x="23584" y="15672"/>
                          <a:pt x="29583" y="11332"/>
                          <a:pt x="37554" y="11332"/>
                        </a:cubicBezTo>
                        <a:cubicBezTo>
                          <a:pt x="45590" y="11332"/>
                          <a:pt x="51613" y="15672"/>
                          <a:pt x="55623" y="24351"/>
                        </a:cubicBezTo>
                        <a:cubicBezTo>
                          <a:pt x="59650" y="33031"/>
                          <a:pt x="61663" y="46041"/>
                          <a:pt x="61663" y="63382"/>
                        </a:cubicBezTo>
                        <a:cubicBezTo>
                          <a:pt x="61663" y="80795"/>
                          <a:pt x="59650" y="93832"/>
                          <a:pt x="55623" y="102494"/>
                        </a:cubicBezTo>
                        <a:cubicBezTo>
                          <a:pt x="51613" y="111173"/>
                          <a:pt x="45590" y="115513"/>
                          <a:pt x="37554" y="115513"/>
                        </a:cubicBezTo>
                        <a:close/>
                        <a:moveTo>
                          <a:pt x="37554" y="129075"/>
                        </a:moveTo>
                        <a:cubicBezTo>
                          <a:pt x="50402" y="129075"/>
                          <a:pt x="60214" y="123460"/>
                          <a:pt x="66990" y="112231"/>
                        </a:cubicBezTo>
                        <a:cubicBezTo>
                          <a:pt x="73767" y="101020"/>
                          <a:pt x="77155" y="84737"/>
                          <a:pt x="77155" y="63382"/>
                        </a:cubicBezTo>
                        <a:cubicBezTo>
                          <a:pt x="77155" y="42081"/>
                          <a:pt x="73767" y="25816"/>
                          <a:pt x="66990" y="14587"/>
                        </a:cubicBezTo>
                        <a:cubicBezTo>
                          <a:pt x="60214" y="3376"/>
                          <a:pt x="50402" y="-2230"/>
                          <a:pt x="37554" y="-2230"/>
                        </a:cubicBezTo>
                        <a:cubicBezTo>
                          <a:pt x="24721" y="-2230"/>
                          <a:pt x="14917" y="3376"/>
                          <a:pt x="8141" y="14587"/>
                        </a:cubicBezTo>
                        <a:cubicBezTo>
                          <a:pt x="1365" y="25816"/>
                          <a:pt x="-2023" y="42081"/>
                          <a:pt x="-2023" y="63382"/>
                        </a:cubicBezTo>
                        <a:cubicBezTo>
                          <a:pt x="-2023" y="84737"/>
                          <a:pt x="1365" y="101020"/>
                          <a:pt x="8141" y="112231"/>
                        </a:cubicBezTo>
                        <a:cubicBezTo>
                          <a:pt x="14917" y="123460"/>
                          <a:pt x="24721" y="129075"/>
                          <a:pt x="37554" y="1290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6" name="Freeform 1375">
                    <a:extLst>
                      <a:ext uri="{FF2B5EF4-FFF2-40B4-BE49-F238E27FC236}">
                        <a16:creationId xmlns:a16="http://schemas.microsoft.com/office/drawing/2014/main" id="{A2DDC58B-5D61-AB9D-1FFE-1F934637C97D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2123221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243 h 21535"/>
                      <a:gd name="connsiteX1" fmla="*/ 15208 w 16203"/>
                      <a:gd name="connsiteY1" fmla="*/ 21243 h 21535"/>
                      <a:gd name="connsiteX2" fmla="*/ 15208 w 16203"/>
                      <a:gd name="connsiteY2" fmla="*/ -293 h 21535"/>
                      <a:gd name="connsiteX3" fmla="*/ -996 w 16203"/>
                      <a:gd name="connsiteY3" fmla="*/ -293 h 21535"/>
                      <a:gd name="connsiteX4" fmla="*/ -996 w 16203"/>
                      <a:gd name="connsiteY4" fmla="*/ 21243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243"/>
                        </a:moveTo>
                        <a:lnTo>
                          <a:pt x="15208" y="21243"/>
                        </a:lnTo>
                        <a:lnTo>
                          <a:pt x="15208" y="-293"/>
                        </a:lnTo>
                        <a:lnTo>
                          <a:pt x="-996" y="-293"/>
                        </a:lnTo>
                        <a:lnTo>
                          <a:pt x="-996" y="212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7" name="Freeform 1376">
                    <a:extLst>
                      <a:ext uri="{FF2B5EF4-FFF2-40B4-BE49-F238E27FC236}">
                        <a16:creationId xmlns:a16="http://schemas.microsoft.com/office/drawing/2014/main" id="{C33C739F-DD37-60D6-CB50-BE16E72221FE}"/>
                      </a:ext>
                    </a:extLst>
                  </p:cNvPr>
                  <p:cNvSpPr/>
                  <p:nvPr/>
                </p:nvSpPr>
                <p:spPr>
                  <a:xfrm flipV="1">
                    <a:off x="2945375" y="2018199"/>
                    <a:ext cx="73653" cy="126557"/>
                  </a:xfrm>
                  <a:custGeom>
                    <a:avLst/>
                    <a:gdLst>
                      <a:gd name="connsiteX0" fmla="*/ -2000 w 73653"/>
                      <a:gd name="connsiteY0" fmla="*/ 124324 h 126557"/>
                      <a:gd name="connsiteX1" fmla="*/ 71653 w 73653"/>
                      <a:gd name="connsiteY1" fmla="*/ 124324 h 126557"/>
                      <a:gd name="connsiteX2" fmla="*/ 71653 w 73653"/>
                      <a:gd name="connsiteY2" fmla="*/ 117028 h 126557"/>
                      <a:gd name="connsiteX3" fmla="*/ 30064 w 73653"/>
                      <a:gd name="connsiteY3" fmla="*/ -2233 h 126557"/>
                      <a:gd name="connsiteX4" fmla="*/ 13885 w 73653"/>
                      <a:gd name="connsiteY4" fmla="*/ -2233 h 126557"/>
                      <a:gd name="connsiteX5" fmla="*/ 53019 w 73653"/>
                      <a:gd name="connsiteY5" fmla="*/ 109895 h 126557"/>
                      <a:gd name="connsiteX6" fmla="*/ -2000 w 73653"/>
                      <a:gd name="connsiteY6" fmla="*/ 109895 h 126557"/>
                      <a:gd name="connsiteX7" fmla="*/ -2000 w 73653"/>
                      <a:gd name="connsiteY7" fmla="*/ 124324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2000" y="124324"/>
                        </a:moveTo>
                        <a:lnTo>
                          <a:pt x="71653" y="124324"/>
                        </a:lnTo>
                        <a:lnTo>
                          <a:pt x="71653" y="117028"/>
                        </a:lnTo>
                        <a:lnTo>
                          <a:pt x="30064" y="-2233"/>
                        </a:lnTo>
                        <a:lnTo>
                          <a:pt x="13885" y="-2233"/>
                        </a:lnTo>
                        <a:lnTo>
                          <a:pt x="53019" y="109895"/>
                        </a:lnTo>
                        <a:lnTo>
                          <a:pt x="-2000" y="109895"/>
                        </a:lnTo>
                        <a:lnTo>
                          <a:pt x="-2000" y="12432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78" name="Freeform 1377">
                    <a:extLst>
                      <a:ext uri="{FF2B5EF4-FFF2-40B4-BE49-F238E27FC236}">
                        <a16:creationId xmlns:a16="http://schemas.microsoft.com/office/drawing/2014/main" id="{9B4A975A-0CEA-8AD1-332A-0DD5D06F8AA0}"/>
                      </a:ext>
                    </a:extLst>
                  </p:cNvPr>
                  <p:cNvSpPr/>
                  <p:nvPr/>
                </p:nvSpPr>
                <p:spPr>
                  <a:xfrm flipV="1">
                    <a:off x="3043969" y="2015921"/>
                    <a:ext cx="72720" cy="128835"/>
                  </a:xfrm>
                  <a:custGeom>
                    <a:avLst/>
                    <a:gdLst>
                      <a:gd name="connsiteX0" fmla="*/ 16718 w 72720"/>
                      <a:gd name="connsiteY0" fmla="*/ 12127 h 128835"/>
                      <a:gd name="connsiteX1" fmla="*/ 70804 w 72720"/>
                      <a:gd name="connsiteY1" fmla="*/ 12127 h 128835"/>
                      <a:gd name="connsiteX2" fmla="*/ 70804 w 72720"/>
                      <a:gd name="connsiteY2" fmla="*/ -2275 h 128835"/>
                      <a:gd name="connsiteX3" fmla="*/ -1916 w 72720"/>
                      <a:gd name="connsiteY3" fmla="*/ -2275 h 128835"/>
                      <a:gd name="connsiteX4" fmla="*/ -1916 w 72720"/>
                      <a:gd name="connsiteY4" fmla="*/ 12127 h 128835"/>
                      <a:gd name="connsiteX5" fmla="*/ 22119 w 72720"/>
                      <a:gd name="connsiteY5" fmla="*/ 39196 h 128835"/>
                      <a:gd name="connsiteX6" fmla="*/ 41269 w 72720"/>
                      <a:gd name="connsiteY6" fmla="*/ 61139 h 128835"/>
                      <a:gd name="connsiteX7" fmla="*/ 51654 w 72720"/>
                      <a:gd name="connsiteY7" fmla="*/ 76762 h 128835"/>
                      <a:gd name="connsiteX8" fmla="*/ 54625 w 72720"/>
                      <a:gd name="connsiteY8" fmla="*/ 89347 h 128835"/>
                      <a:gd name="connsiteX9" fmla="*/ 48217 w 72720"/>
                      <a:gd name="connsiteY9" fmla="*/ 105784 h 128835"/>
                      <a:gd name="connsiteX10" fmla="*/ 31522 w 72720"/>
                      <a:gd name="connsiteY10" fmla="*/ 112158 h 128835"/>
                      <a:gd name="connsiteX11" fmla="*/ 16129 w 72720"/>
                      <a:gd name="connsiteY11" fmla="*/ 109365 h 128835"/>
                      <a:gd name="connsiteX12" fmla="*/ -1155 w 72720"/>
                      <a:gd name="connsiteY12" fmla="*/ 100875 h 128835"/>
                      <a:gd name="connsiteX13" fmla="*/ -1155 w 72720"/>
                      <a:gd name="connsiteY13" fmla="*/ 118180 h 128835"/>
                      <a:gd name="connsiteX14" fmla="*/ 16325 w 72720"/>
                      <a:gd name="connsiteY14" fmla="*/ 124445 h 128835"/>
                      <a:gd name="connsiteX15" fmla="*/ 31228 w 72720"/>
                      <a:gd name="connsiteY15" fmla="*/ 126561 h 128835"/>
                      <a:gd name="connsiteX16" fmla="*/ 59609 w 72720"/>
                      <a:gd name="connsiteY16" fmla="*/ 116715 h 128835"/>
                      <a:gd name="connsiteX17" fmla="*/ 70190 w 72720"/>
                      <a:gd name="connsiteY17" fmla="*/ 90460 h 128835"/>
                      <a:gd name="connsiteX18" fmla="*/ 67539 w 72720"/>
                      <a:gd name="connsiteY18" fmla="*/ 75650 h 128835"/>
                      <a:gd name="connsiteX19" fmla="*/ 57915 w 72720"/>
                      <a:gd name="connsiteY19" fmla="*/ 59186 h 128835"/>
                      <a:gd name="connsiteX20" fmla="*/ 45713 w 72720"/>
                      <a:gd name="connsiteY20" fmla="*/ 44974 h 128835"/>
                      <a:gd name="connsiteX21" fmla="*/ 16718 w 72720"/>
                      <a:gd name="connsiteY21" fmla="*/ 12127 h 128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72720" h="128835">
                        <a:moveTo>
                          <a:pt x="16718" y="12127"/>
                        </a:moveTo>
                        <a:lnTo>
                          <a:pt x="70804" y="12127"/>
                        </a:lnTo>
                        <a:lnTo>
                          <a:pt x="70804" y="-2275"/>
                        </a:lnTo>
                        <a:lnTo>
                          <a:pt x="-1916" y="-2275"/>
                        </a:lnTo>
                        <a:lnTo>
                          <a:pt x="-1916" y="12127"/>
                        </a:lnTo>
                        <a:cubicBezTo>
                          <a:pt x="3960" y="18854"/>
                          <a:pt x="11972" y="27877"/>
                          <a:pt x="22119" y="39196"/>
                        </a:cubicBezTo>
                        <a:cubicBezTo>
                          <a:pt x="32283" y="50534"/>
                          <a:pt x="38667" y="57848"/>
                          <a:pt x="41269" y="61139"/>
                        </a:cubicBezTo>
                        <a:cubicBezTo>
                          <a:pt x="46229" y="67287"/>
                          <a:pt x="49690" y="72495"/>
                          <a:pt x="51654" y="76762"/>
                        </a:cubicBezTo>
                        <a:cubicBezTo>
                          <a:pt x="53635" y="81030"/>
                          <a:pt x="54625" y="85225"/>
                          <a:pt x="54625" y="89347"/>
                        </a:cubicBezTo>
                        <a:cubicBezTo>
                          <a:pt x="54625" y="96074"/>
                          <a:pt x="52489" y="101553"/>
                          <a:pt x="48217" y="105784"/>
                        </a:cubicBezTo>
                        <a:cubicBezTo>
                          <a:pt x="43945" y="110034"/>
                          <a:pt x="38380" y="112158"/>
                          <a:pt x="31522" y="112158"/>
                        </a:cubicBezTo>
                        <a:cubicBezTo>
                          <a:pt x="26661" y="112158"/>
                          <a:pt x="21530" y="111227"/>
                          <a:pt x="16129" y="109365"/>
                        </a:cubicBezTo>
                        <a:cubicBezTo>
                          <a:pt x="10744" y="107502"/>
                          <a:pt x="4983" y="104672"/>
                          <a:pt x="-1155" y="100875"/>
                        </a:cubicBezTo>
                        <a:lnTo>
                          <a:pt x="-1155" y="118180"/>
                        </a:lnTo>
                        <a:cubicBezTo>
                          <a:pt x="5081" y="120946"/>
                          <a:pt x="10908" y="123035"/>
                          <a:pt x="16325" y="124445"/>
                        </a:cubicBezTo>
                        <a:cubicBezTo>
                          <a:pt x="21759" y="125856"/>
                          <a:pt x="26727" y="126561"/>
                          <a:pt x="31228" y="126561"/>
                        </a:cubicBezTo>
                        <a:cubicBezTo>
                          <a:pt x="43094" y="126561"/>
                          <a:pt x="52555" y="123279"/>
                          <a:pt x="59609" y="116715"/>
                        </a:cubicBezTo>
                        <a:cubicBezTo>
                          <a:pt x="66663" y="110169"/>
                          <a:pt x="70190" y="101417"/>
                          <a:pt x="70190" y="90460"/>
                        </a:cubicBezTo>
                        <a:cubicBezTo>
                          <a:pt x="70190" y="85252"/>
                          <a:pt x="69307" y="80315"/>
                          <a:pt x="67539" y="75650"/>
                        </a:cubicBezTo>
                        <a:cubicBezTo>
                          <a:pt x="65788" y="71003"/>
                          <a:pt x="62580" y="65515"/>
                          <a:pt x="57915" y="59186"/>
                        </a:cubicBezTo>
                        <a:cubicBezTo>
                          <a:pt x="56638" y="57541"/>
                          <a:pt x="52571" y="52803"/>
                          <a:pt x="45713" y="44974"/>
                        </a:cubicBezTo>
                        <a:cubicBezTo>
                          <a:pt x="38871" y="37144"/>
                          <a:pt x="29206" y="26195"/>
                          <a:pt x="16718" y="1212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79" name="Graphic 505">
                <a:extLst>
                  <a:ext uri="{FF2B5EF4-FFF2-40B4-BE49-F238E27FC236}">
                    <a16:creationId xmlns:a16="http://schemas.microsoft.com/office/drawing/2014/main" id="{807CC3E4-13F2-2AAE-05B9-E89C5C9C3E79}"/>
                  </a:ext>
                </a:extLst>
              </p:cNvPr>
              <p:cNvGrpSpPr/>
              <p:nvPr/>
            </p:nvGrpSpPr>
            <p:grpSpPr>
              <a:xfrm>
                <a:off x="2792930" y="1475064"/>
                <a:ext cx="424225" cy="144679"/>
                <a:chOff x="2792930" y="1475064"/>
                <a:chExt cx="424225" cy="144679"/>
              </a:xfrm>
              <a:solidFill>
                <a:srgbClr val="000000"/>
              </a:solidFill>
            </p:grpSpPr>
            <p:sp>
              <p:nvSpPr>
                <p:cNvPr id="1380" name="Freeform 1379">
                  <a:extLst>
                    <a:ext uri="{FF2B5EF4-FFF2-40B4-BE49-F238E27FC236}">
                      <a16:creationId xmlns:a16="http://schemas.microsoft.com/office/drawing/2014/main" id="{D524CC6B-E013-F8C4-B683-6007C0D02E6A}"/>
                    </a:ext>
                  </a:extLst>
                </p:cNvPr>
                <p:cNvSpPr/>
                <p:nvPr/>
              </p:nvSpPr>
              <p:spPr>
                <a:xfrm>
                  <a:off x="3171706" y="1537949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56 h 12399"/>
                    <a:gd name="connsiteX1" fmla="*/ 45 w 39281"/>
                    <a:gd name="connsiteY1" fmla="*/ 56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56"/>
                      </a:moveTo>
                      <a:lnTo>
                        <a:pt x="45" y="56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81" name="Graphic 505">
                  <a:extLst>
                    <a:ext uri="{FF2B5EF4-FFF2-40B4-BE49-F238E27FC236}">
                      <a16:creationId xmlns:a16="http://schemas.microsoft.com/office/drawing/2014/main" id="{1F999B04-0241-DA96-4F6B-55D8A39F259A}"/>
                    </a:ext>
                  </a:extLst>
                </p:cNvPr>
                <p:cNvGrpSpPr/>
                <p:nvPr/>
              </p:nvGrpSpPr>
              <p:grpSpPr>
                <a:xfrm>
                  <a:off x="2792930" y="1475064"/>
                  <a:ext cx="334464" cy="144679"/>
                  <a:chOff x="2792930" y="1475064"/>
                  <a:chExt cx="334464" cy="144679"/>
                </a:xfrm>
                <a:solidFill>
                  <a:srgbClr val="000000"/>
                </a:solidFill>
              </p:grpSpPr>
              <p:sp>
                <p:nvSpPr>
                  <p:cNvPr id="1382" name="Freeform 1381">
                    <a:extLst>
                      <a:ext uri="{FF2B5EF4-FFF2-40B4-BE49-F238E27FC236}">
                        <a16:creationId xmlns:a16="http://schemas.microsoft.com/office/drawing/2014/main" id="{6A028CDE-01B5-B50F-3100-6E97B45611A8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1475064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469 h 131304"/>
                      <a:gd name="connsiteX1" fmla="*/ 19558 w 79177"/>
                      <a:gd name="connsiteY1" fmla="*/ 102450 h 131304"/>
                      <a:gd name="connsiteX2" fmla="*/ 13543 w 79177"/>
                      <a:gd name="connsiteY2" fmla="*/ 63338 h 131304"/>
                      <a:gd name="connsiteX3" fmla="*/ 19558 w 79177"/>
                      <a:gd name="connsiteY3" fmla="*/ 24308 h 131304"/>
                      <a:gd name="connsiteX4" fmla="*/ 37554 w 79177"/>
                      <a:gd name="connsiteY4" fmla="*/ 11289 h 131304"/>
                      <a:gd name="connsiteX5" fmla="*/ 55623 w 79177"/>
                      <a:gd name="connsiteY5" fmla="*/ 24308 h 131304"/>
                      <a:gd name="connsiteX6" fmla="*/ 61663 w 79177"/>
                      <a:gd name="connsiteY6" fmla="*/ 63338 h 131304"/>
                      <a:gd name="connsiteX7" fmla="*/ 55623 w 79177"/>
                      <a:gd name="connsiteY7" fmla="*/ 102450 h 131304"/>
                      <a:gd name="connsiteX8" fmla="*/ 37554 w 79177"/>
                      <a:gd name="connsiteY8" fmla="*/ 115469 h 131304"/>
                      <a:gd name="connsiteX9" fmla="*/ 37554 w 79177"/>
                      <a:gd name="connsiteY9" fmla="*/ 129031 h 131304"/>
                      <a:gd name="connsiteX10" fmla="*/ 66990 w 79177"/>
                      <a:gd name="connsiteY10" fmla="*/ 112187 h 131304"/>
                      <a:gd name="connsiteX11" fmla="*/ 77155 w 79177"/>
                      <a:gd name="connsiteY11" fmla="*/ 63338 h 131304"/>
                      <a:gd name="connsiteX12" fmla="*/ 66990 w 79177"/>
                      <a:gd name="connsiteY12" fmla="*/ 14543 h 131304"/>
                      <a:gd name="connsiteX13" fmla="*/ 37554 w 79177"/>
                      <a:gd name="connsiteY13" fmla="*/ -2273 h 131304"/>
                      <a:gd name="connsiteX14" fmla="*/ 8141 w 79177"/>
                      <a:gd name="connsiteY14" fmla="*/ 14543 h 131304"/>
                      <a:gd name="connsiteX15" fmla="*/ -2023 w 79177"/>
                      <a:gd name="connsiteY15" fmla="*/ 63338 h 131304"/>
                      <a:gd name="connsiteX16" fmla="*/ 8141 w 79177"/>
                      <a:gd name="connsiteY16" fmla="*/ 112187 h 131304"/>
                      <a:gd name="connsiteX17" fmla="*/ 37554 w 79177"/>
                      <a:gd name="connsiteY17" fmla="*/ 12903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469"/>
                        </a:moveTo>
                        <a:cubicBezTo>
                          <a:pt x="29583" y="115469"/>
                          <a:pt x="23584" y="111130"/>
                          <a:pt x="19558" y="102450"/>
                        </a:cubicBezTo>
                        <a:cubicBezTo>
                          <a:pt x="15548" y="93789"/>
                          <a:pt x="13543" y="80751"/>
                          <a:pt x="13543" y="63338"/>
                        </a:cubicBezTo>
                        <a:cubicBezTo>
                          <a:pt x="13543" y="45997"/>
                          <a:pt x="15548" y="32987"/>
                          <a:pt x="19558" y="24308"/>
                        </a:cubicBezTo>
                        <a:cubicBezTo>
                          <a:pt x="23584" y="15628"/>
                          <a:pt x="29583" y="11289"/>
                          <a:pt x="37554" y="11289"/>
                        </a:cubicBezTo>
                        <a:cubicBezTo>
                          <a:pt x="45590" y="11289"/>
                          <a:pt x="51613" y="15628"/>
                          <a:pt x="55623" y="24308"/>
                        </a:cubicBezTo>
                        <a:cubicBezTo>
                          <a:pt x="59650" y="32987"/>
                          <a:pt x="61663" y="45997"/>
                          <a:pt x="61663" y="63338"/>
                        </a:cubicBezTo>
                        <a:cubicBezTo>
                          <a:pt x="61663" y="80751"/>
                          <a:pt x="59650" y="93789"/>
                          <a:pt x="55623" y="102450"/>
                        </a:cubicBezTo>
                        <a:cubicBezTo>
                          <a:pt x="51613" y="111130"/>
                          <a:pt x="45590" y="115469"/>
                          <a:pt x="37554" y="115469"/>
                        </a:cubicBezTo>
                        <a:close/>
                        <a:moveTo>
                          <a:pt x="37554" y="129031"/>
                        </a:moveTo>
                        <a:cubicBezTo>
                          <a:pt x="50402" y="129031"/>
                          <a:pt x="60214" y="123416"/>
                          <a:pt x="66990" y="112187"/>
                        </a:cubicBezTo>
                        <a:cubicBezTo>
                          <a:pt x="73767" y="100976"/>
                          <a:pt x="77155" y="84693"/>
                          <a:pt x="77155" y="63338"/>
                        </a:cubicBezTo>
                        <a:cubicBezTo>
                          <a:pt x="77155" y="42037"/>
                          <a:pt x="73767" y="25772"/>
                          <a:pt x="66990" y="14543"/>
                        </a:cubicBezTo>
                        <a:cubicBezTo>
                          <a:pt x="60214" y="3332"/>
                          <a:pt x="50402" y="-2273"/>
                          <a:pt x="37554" y="-2273"/>
                        </a:cubicBezTo>
                        <a:cubicBezTo>
                          <a:pt x="24721" y="-2273"/>
                          <a:pt x="14917" y="3332"/>
                          <a:pt x="8141" y="14543"/>
                        </a:cubicBezTo>
                        <a:cubicBezTo>
                          <a:pt x="1365" y="25772"/>
                          <a:pt x="-2023" y="42037"/>
                          <a:pt x="-2023" y="63338"/>
                        </a:cubicBezTo>
                        <a:cubicBezTo>
                          <a:pt x="-2023" y="84693"/>
                          <a:pt x="1365" y="100976"/>
                          <a:pt x="8141" y="112187"/>
                        </a:cubicBezTo>
                        <a:cubicBezTo>
                          <a:pt x="14917" y="123416"/>
                          <a:pt x="24721" y="129031"/>
                          <a:pt x="37554" y="12903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3" name="Freeform 1382">
                    <a:extLst>
                      <a:ext uri="{FF2B5EF4-FFF2-40B4-BE49-F238E27FC236}">
                        <a16:creationId xmlns:a16="http://schemas.microsoft.com/office/drawing/2014/main" id="{83631F16-7896-EE4E-EC9D-FA82F7BE8F7F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1582363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200 h 21535"/>
                      <a:gd name="connsiteX1" fmla="*/ 15208 w 16203"/>
                      <a:gd name="connsiteY1" fmla="*/ 21200 h 21535"/>
                      <a:gd name="connsiteX2" fmla="*/ 15208 w 16203"/>
                      <a:gd name="connsiteY2" fmla="*/ -336 h 21535"/>
                      <a:gd name="connsiteX3" fmla="*/ -996 w 16203"/>
                      <a:gd name="connsiteY3" fmla="*/ -336 h 21535"/>
                      <a:gd name="connsiteX4" fmla="*/ -996 w 16203"/>
                      <a:gd name="connsiteY4" fmla="*/ 21200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200"/>
                        </a:moveTo>
                        <a:lnTo>
                          <a:pt x="15208" y="21200"/>
                        </a:lnTo>
                        <a:lnTo>
                          <a:pt x="15208" y="-336"/>
                        </a:lnTo>
                        <a:lnTo>
                          <a:pt x="-996" y="-336"/>
                        </a:lnTo>
                        <a:lnTo>
                          <a:pt x="-996" y="2120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" name="Freeform 1383">
                    <a:extLst>
                      <a:ext uri="{FF2B5EF4-FFF2-40B4-BE49-F238E27FC236}">
                        <a16:creationId xmlns:a16="http://schemas.microsoft.com/office/drawing/2014/main" id="{E8271D5D-D918-9F6E-2934-465B5FBEF1EC}"/>
                      </a:ext>
                    </a:extLst>
                  </p:cNvPr>
                  <p:cNvSpPr/>
                  <p:nvPr/>
                </p:nvSpPr>
                <p:spPr>
                  <a:xfrm flipV="1">
                    <a:off x="2945375" y="1477342"/>
                    <a:ext cx="73653" cy="126557"/>
                  </a:xfrm>
                  <a:custGeom>
                    <a:avLst/>
                    <a:gdLst>
                      <a:gd name="connsiteX0" fmla="*/ -2000 w 73653"/>
                      <a:gd name="connsiteY0" fmla="*/ 124281 h 126557"/>
                      <a:gd name="connsiteX1" fmla="*/ 71653 w 73653"/>
                      <a:gd name="connsiteY1" fmla="*/ 124281 h 126557"/>
                      <a:gd name="connsiteX2" fmla="*/ 71653 w 73653"/>
                      <a:gd name="connsiteY2" fmla="*/ 116985 h 126557"/>
                      <a:gd name="connsiteX3" fmla="*/ 30064 w 73653"/>
                      <a:gd name="connsiteY3" fmla="*/ -2277 h 126557"/>
                      <a:gd name="connsiteX4" fmla="*/ 13885 w 73653"/>
                      <a:gd name="connsiteY4" fmla="*/ -2277 h 126557"/>
                      <a:gd name="connsiteX5" fmla="*/ 53019 w 73653"/>
                      <a:gd name="connsiteY5" fmla="*/ 109851 h 126557"/>
                      <a:gd name="connsiteX6" fmla="*/ -2000 w 73653"/>
                      <a:gd name="connsiteY6" fmla="*/ 109851 h 126557"/>
                      <a:gd name="connsiteX7" fmla="*/ -2000 w 73653"/>
                      <a:gd name="connsiteY7" fmla="*/ 124281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2000" y="124281"/>
                        </a:moveTo>
                        <a:lnTo>
                          <a:pt x="71653" y="124281"/>
                        </a:lnTo>
                        <a:lnTo>
                          <a:pt x="71653" y="116985"/>
                        </a:lnTo>
                        <a:lnTo>
                          <a:pt x="30064" y="-2277"/>
                        </a:lnTo>
                        <a:lnTo>
                          <a:pt x="13885" y="-2277"/>
                        </a:lnTo>
                        <a:lnTo>
                          <a:pt x="53019" y="109851"/>
                        </a:lnTo>
                        <a:lnTo>
                          <a:pt x="-2000" y="109851"/>
                        </a:lnTo>
                        <a:lnTo>
                          <a:pt x="-2000" y="1242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85" name="Freeform 1384">
                    <a:extLst>
                      <a:ext uri="{FF2B5EF4-FFF2-40B4-BE49-F238E27FC236}">
                        <a16:creationId xmlns:a16="http://schemas.microsoft.com/office/drawing/2014/main" id="{14CC5CCB-44BB-113B-8AB2-CEA13C4C79F6}"/>
                      </a:ext>
                    </a:extLst>
                  </p:cNvPr>
                  <p:cNvSpPr/>
                  <p:nvPr/>
                </p:nvSpPr>
                <p:spPr>
                  <a:xfrm flipV="1">
                    <a:off x="3043429" y="1475064"/>
                    <a:ext cx="79103" cy="131304"/>
                  </a:xfrm>
                  <a:custGeom>
                    <a:avLst/>
                    <a:gdLst>
                      <a:gd name="connsiteX0" fmla="*/ 38878 w 79103"/>
                      <a:gd name="connsiteY0" fmla="*/ 70282 h 131304"/>
                      <a:gd name="connsiteX1" fmla="*/ 22331 w 79103"/>
                      <a:gd name="connsiteY1" fmla="*/ 62389 h 131304"/>
                      <a:gd name="connsiteX2" fmla="*/ 16242 w 79103"/>
                      <a:gd name="connsiteY2" fmla="*/ 40799 h 131304"/>
                      <a:gd name="connsiteX3" fmla="*/ 22331 w 79103"/>
                      <a:gd name="connsiteY3" fmla="*/ 19209 h 131304"/>
                      <a:gd name="connsiteX4" fmla="*/ 38878 w 79103"/>
                      <a:gd name="connsiteY4" fmla="*/ 11289 h 131304"/>
                      <a:gd name="connsiteX5" fmla="*/ 55401 w 79103"/>
                      <a:gd name="connsiteY5" fmla="*/ 19209 h 131304"/>
                      <a:gd name="connsiteX6" fmla="*/ 61490 w 79103"/>
                      <a:gd name="connsiteY6" fmla="*/ 40799 h 131304"/>
                      <a:gd name="connsiteX7" fmla="*/ 55401 w 79103"/>
                      <a:gd name="connsiteY7" fmla="*/ 62389 h 131304"/>
                      <a:gd name="connsiteX8" fmla="*/ 38878 w 79103"/>
                      <a:gd name="connsiteY8" fmla="*/ 70282 h 131304"/>
                      <a:gd name="connsiteX9" fmla="*/ 69641 w 79103"/>
                      <a:gd name="connsiteY9" fmla="*/ 123959 h 131304"/>
                      <a:gd name="connsiteX10" fmla="*/ 69641 w 79103"/>
                      <a:gd name="connsiteY10" fmla="*/ 108363 h 131304"/>
                      <a:gd name="connsiteX11" fmla="*/ 57856 w 79103"/>
                      <a:gd name="connsiteY11" fmla="*/ 113001 h 131304"/>
                      <a:gd name="connsiteX12" fmla="*/ 46072 w 79103"/>
                      <a:gd name="connsiteY12" fmla="*/ 114628 h 131304"/>
                      <a:gd name="connsiteX13" fmla="*/ 22625 w 79103"/>
                      <a:gd name="connsiteY13" fmla="*/ 103182 h 131304"/>
                      <a:gd name="connsiteX14" fmla="*/ 13394 w 79103"/>
                      <a:gd name="connsiteY14" fmla="*/ 68600 h 131304"/>
                      <a:gd name="connsiteX15" fmla="*/ 24737 w 79103"/>
                      <a:gd name="connsiteY15" fmla="*/ 79911 h 131304"/>
                      <a:gd name="connsiteX16" fmla="*/ 39787 w 79103"/>
                      <a:gd name="connsiteY16" fmla="*/ 83843 h 131304"/>
                      <a:gd name="connsiteX17" fmla="*/ 67063 w 79103"/>
                      <a:gd name="connsiteY17" fmla="*/ 72262 h 131304"/>
                      <a:gd name="connsiteX18" fmla="*/ 77080 w 79103"/>
                      <a:gd name="connsiteY18" fmla="*/ 40799 h 131304"/>
                      <a:gd name="connsiteX19" fmla="*/ 66646 w 79103"/>
                      <a:gd name="connsiteY19" fmla="*/ 9498 h 131304"/>
                      <a:gd name="connsiteX20" fmla="*/ 38878 w 79103"/>
                      <a:gd name="connsiteY20" fmla="*/ -2273 h 131304"/>
                      <a:gd name="connsiteX21" fmla="*/ 8484 w 79103"/>
                      <a:gd name="connsiteY21" fmla="*/ 14543 h 131304"/>
                      <a:gd name="connsiteX22" fmla="*/ -2024 w 79103"/>
                      <a:gd name="connsiteY22" fmla="*/ 63338 h 131304"/>
                      <a:gd name="connsiteX23" fmla="*/ 10865 w 79103"/>
                      <a:gd name="connsiteY23" fmla="*/ 111184 h 131304"/>
                      <a:gd name="connsiteX24" fmla="*/ 45458 w 79103"/>
                      <a:gd name="connsiteY24" fmla="*/ 129031 h 131304"/>
                      <a:gd name="connsiteX25" fmla="*/ 57242 w 79103"/>
                      <a:gd name="connsiteY25" fmla="*/ 127756 h 131304"/>
                      <a:gd name="connsiteX26" fmla="*/ 69641 w 79103"/>
                      <a:gd name="connsiteY26" fmla="*/ 123959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8878" y="70282"/>
                        </a:moveTo>
                        <a:cubicBezTo>
                          <a:pt x="31922" y="70282"/>
                          <a:pt x="26406" y="67651"/>
                          <a:pt x="22331" y="62389"/>
                        </a:cubicBezTo>
                        <a:cubicBezTo>
                          <a:pt x="18272" y="57145"/>
                          <a:pt x="16242" y="49948"/>
                          <a:pt x="16242" y="40799"/>
                        </a:cubicBezTo>
                        <a:cubicBezTo>
                          <a:pt x="16242" y="31703"/>
                          <a:pt x="18272" y="24507"/>
                          <a:pt x="22331" y="19209"/>
                        </a:cubicBezTo>
                        <a:cubicBezTo>
                          <a:pt x="26406" y="13929"/>
                          <a:pt x="31922" y="11289"/>
                          <a:pt x="38878" y="11289"/>
                        </a:cubicBezTo>
                        <a:cubicBezTo>
                          <a:pt x="45834" y="11289"/>
                          <a:pt x="51342" y="13929"/>
                          <a:pt x="55401" y="19209"/>
                        </a:cubicBezTo>
                        <a:cubicBezTo>
                          <a:pt x="59460" y="24507"/>
                          <a:pt x="61490" y="31703"/>
                          <a:pt x="61490" y="40799"/>
                        </a:cubicBezTo>
                        <a:cubicBezTo>
                          <a:pt x="61490" y="49948"/>
                          <a:pt x="59460" y="57145"/>
                          <a:pt x="55401" y="62389"/>
                        </a:cubicBezTo>
                        <a:cubicBezTo>
                          <a:pt x="51342" y="67651"/>
                          <a:pt x="45834" y="70282"/>
                          <a:pt x="38878" y="70282"/>
                        </a:cubicBezTo>
                        <a:close/>
                        <a:moveTo>
                          <a:pt x="69641" y="123959"/>
                        </a:moveTo>
                        <a:lnTo>
                          <a:pt x="69641" y="108363"/>
                        </a:lnTo>
                        <a:cubicBezTo>
                          <a:pt x="65745" y="110388"/>
                          <a:pt x="61817" y="111934"/>
                          <a:pt x="57856" y="113001"/>
                        </a:cubicBezTo>
                        <a:cubicBezTo>
                          <a:pt x="53895" y="114086"/>
                          <a:pt x="49967" y="114628"/>
                          <a:pt x="46072" y="114628"/>
                        </a:cubicBezTo>
                        <a:cubicBezTo>
                          <a:pt x="35842" y="114628"/>
                          <a:pt x="28027" y="110813"/>
                          <a:pt x="22625" y="103182"/>
                        </a:cubicBezTo>
                        <a:cubicBezTo>
                          <a:pt x="17241" y="95552"/>
                          <a:pt x="14163" y="84024"/>
                          <a:pt x="13394" y="68600"/>
                        </a:cubicBezTo>
                        <a:cubicBezTo>
                          <a:pt x="16406" y="73518"/>
                          <a:pt x="20187" y="77289"/>
                          <a:pt x="24737" y="79911"/>
                        </a:cubicBezTo>
                        <a:cubicBezTo>
                          <a:pt x="29303" y="82533"/>
                          <a:pt x="34320" y="83843"/>
                          <a:pt x="39787" y="83843"/>
                        </a:cubicBezTo>
                        <a:cubicBezTo>
                          <a:pt x="51293" y="83843"/>
                          <a:pt x="60385" y="79983"/>
                          <a:pt x="67063" y="72262"/>
                        </a:cubicBezTo>
                        <a:cubicBezTo>
                          <a:pt x="73741" y="64559"/>
                          <a:pt x="77080" y="54071"/>
                          <a:pt x="77080" y="40799"/>
                        </a:cubicBezTo>
                        <a:cubicBezTo>
                          <a:pt x="77080" y="27798"/>
                          <a:pt x="73602" y="17364"/>
                          <a:pt x="66646" y="9498"/>
                        </a:cubicBezTo>
                        <a:cubicBezTo>
                          <a:pt x="59689" y="1651"/>
                          <a:pt x="50434" y="-2273"/>
                          <a:pt x="38878" y="-2273"/>
                        </a:cubicBezTo>
                        <a:cubicBezTo>
                          <a:pt x="25621" y="-2273"/>
                          <a:pt x="15489" y="3332"/>
                          <a:pt x="8484" y="14543"/>
                        </a:cubicBezTo>
                        <a:cubicBezTo>
                          <a:pt x="1479" y="25772"/>
                          <a:pt x="-2024" y="42037"/>
                          <a:pt x="-2024" y="63338"/>
                        </a:cubicBezTo>
                        <a:cubicBezTo>
                          <a:pt x="-2024" y="83337"/>
                          <a:pt x="2272" y="99286"/>
                          <a:pt x="10865" y="111184"/>
                        </a:cubicBezTo>
                        <a:cubicBezTo>
                          <a:pt x="19458" y="123082"/>
                          <a:pt x="30989" y="129031"/>
                          <a:pt x="45458" y="129031"/>
                        </a:cubicBezTo>
                        <a:cubicBezTo>
                          <a:pt x="49353" y="129031"/>
                          <a:pt x="53282" y="128606"/>
                          <a:pt x="57242" y="127756"/>
                        </a:cubicBezTo>
                        <a:cubicBezTo>
                          <a:pt x="61203" y="126906"/>
                          <a:pt x="65336" y="125640"/>
                          <a:pt x="69641" y="1239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86" name="Graphic 505">
                <a:extLst>
                  <a:ext uri="{FF2B5EF4-FFF2-40B4-BE49-F238E27FC236}">
                    <a16:creationId xmlns:a16="http://schemas.microsoft.com/office/drawing/2014/main" id="{D87F9DD0-DDFA-A40C-9426-A2AD4EBCFD8C}"/>
                  </a:ext>
                </a:extLst>
              </p:cNvPr>
              <p:cNvGrpSpPr/>
              <p:nvPr/>
            </p:nvGrpSpPr>
            <p:grpSpPr>
              <a:xfrm>
                <a:off x="2792930" y="934209"/>
                <a:ext cx="424225" cy="144679"/>
                <a:chOff x="2792930" y="934209"/>
                <a:chExt cx="424225" cy="144679"/>
              </a:xfrm>
              <a:solidFill>
                <a:srgbClr val="000000"/>
              </a:solidFill>
            </p:grpSpPr>
            <p:sp>
              <p:nvSpPr>
                <p:cNvPr id="1387" name="Freeform 1386">
                  <a:extLst>
                    <a:ext uri="{FF2B5EF4-FFF2-40B4-BE49-F238E27FC236}">
                      <a16:creationId xmlns:a16="http://schemas.microsoft.com/office/drawing/2014/main" id="{398BF3DD-51D8-0D88-169A-F4326BF96853}"/>
                    </a:ext>
                  </a:extLst>
                </p:cNvPr>
                <p:cNvSpPr/>
                <p:nvPr/>
              </p:nvSpPr>
              <p:spPr>
                <a:xfrm>
                  <a:off x="3171706" y="997094"/>
                  <a:ext cx="39281" cy="12399"/>
                </a:xfrm>
                <a:custGeom>
                  <a:avLst/>
                  <a:gdLst>
                    <a:gd name="connsiteX0" fmla="*/ 39327 w 39281"/>
                    <a:gd name="connsiteY0" fmla="*/ 13 h 12399"/>
                    <a:gd name="connsiteX1" fmla="*/ 45 w 39281"/>
                    <a:gd name="connsiteY1" fmla="*/ 13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9327" y="13"/>
                      </a:moveTo>
                      <a:lnTo>
                        <a:pt x="45" y="13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88" name="Graphic 505">
                  <a:extLst>
                    <a:ext uri="{FF2B5EF4-FFF2-40B4-BE49-F238E27FC236}">
                      <a16:creationId xmlns:a16="http://schemas.microsoft.com/office/drawing/2014/main" id="{6DB360C4-4D1B-FC1A-45F4-F96016627897}"/>
                    </a:ext>
                  </a:extLst>
                </p:cNvPr>
                <p:cNvGrpSpPr/>
                <p:nvPr/>
              </p:nvGrpSpPr>
              <p:grpSpPr>
                <a:xfrm>
                  <a:off x="2792930" y="934209"/>
                  <a:ext cx="333916" cy="144679"/>
                  <a:chOff x="2792930" y="934209"/>
                  <a:chExt cx="333916" cy="144679"/>
                </a:xfrm>
                <a:solidFill>
                  <a:srgbClr val="000000"/>
                </a:solidFill>
              </p:grpSpPr>
              <p:sp>
                <p:nvSpPr>
                  <p:cNvPr id="1389" name="Freeform 1388">
                    <a:extLst>
                      <a:ext uri="{FF2B5EF4-FFF2-40B4-BE49-F238E27FC236}">
                        <a16:creationId xmlns:a16="http://schemas.microsoft.com/office/drawing/2014/main" id="{54AFE1F5-88EF-48FA-78B9-0BA50C353EDB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930" y="934209"/>
                    <a:ext cx="79177" cy="131304"/>
                  </a:xfrm>
                  <a:custGeom>
                    <a:avLst/>
                    <a:gdLst>
                      <a:gd name="connsiteX0" fmla="*/ 37554 w 79177"/>
                      <a:gd name="connsiteY0" fmla="*/ 115426 h 131304"/>
                      <a:gd name="connsiteX1" fmla="*/ 19558 w 79177"/>
                      <a:gd name="connsiteY1" fmla="*/ 102406 h 131304"/>
                      <a:gd name="connsiteX2" fmla="*/ 13543 w 79177"/>
                      <a:gd name="connsiteY2" fmla="*/ 63295 h 131304"/>
                      <a:gd name="connsiteX3" fmla="*/ 19558 w 79177"/>
                      <a:gd name="connsiteY3" fmla="*/ 24264 h 131304"/>
                      <a:gd name="connsiteX4" fmla="*/ 37554 w 79177"/>
                      <a:gd name="connsiteY4" fmla="*/ 11245 h 131304"/>
                      <a:gd name="connsiteX5" fmla="*/ 55623 w 79177"/>
                      <a:gd name="connsiteY5" fmla="*/ 24264 h 131304"/>
                      <a:gd name="connsiteX6" fmla="*/ 61663 w 79177"/>
                      <a:gd name="connsiteY6" fmla="*/ 63295 h 131304"/>
                      <a:gd name="connsiteX7" fmla="*/ 55623 w 79177"/>
                      <a:gd name="connsiteY7" fmla="*/ 102406 h 131304"/>
                      <a:gd name="connsiteX8" fmla="*/ 37554 w 79177"/>
                      <a:gd name="connsiteY8" fmla="*/ 115426 h 131304"/>
                      <a:gd name="connsiteX9" fmla="*/ 37554 w 79177"/>
                      <a:gd name="connsiteY9" fmla="*/ 128987 h 131304"/>
                      <a:gd name="connsiteX10" fmla="*/ 66990 w 79177"/>
                      <a:gd name="connsiteY10" fmla="*/ 112144 h 131304"/>
                      <a:gd name="connsiteX11" fmla="*/ 77155 w 79177"/>
                      <a:gd name="connsiteY11" fmla="*/ 63295 h 131304"/>
                      <a:gd name="connsiteX12" fmla="*/ 66990 w 79177"/>
                      <a:gd name="connsiteY12" fmla="*/ 14500 h 131304"/>
                      <a:gd name="connsiteX13" fmla="*/ 37554 w 79177"/>
                      <a:gd name="connsiteY13" fmla="*/ -2317 h 131304"/>
                      <a:gd name="connsiteX14" fmla="*/ 8141 w 79177"/>
                      <a:gd name="connsiteY14" fmla="*/ 14500 h 131304"/>
                      <a:gd name="connsiteX15" fmla="*/ -2023 w 79177"/>
                      <a:gd name="connsiteY15" fmla="*/ 63295 h 131304"/>
                      <a:gd name="connsiteX16" fmla="*/ 8141 w 79177"/>
                      <a:gd name="connsiteY16" fmla="*/ 112144 h 131304"/>
                      <a:gd name="connsiteX17" fmla="*/ 37554 w 79177"/>
                      <a:gd name="connsiteY17" fmla="*/ 128987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54" y="115426"/>
                        </a:moveTo>
                        <a:cubicBezTo>
                          <a:pt x="29583" y="115426"/>
                          <a:pt x="23584" y="111086"/>
                          <a:pt x="19558" y="102406"/>
                        </a:cubicBezTo>
                        <a:cubicBezTo>
                          <a:pt x="15548" y="93745"/>
                          <a:pt x="13543" y="80708"/>
                          <a:pt x="13543" y="63295"/>
                        </a:cubicBezTo>
                        <a:cubicBezTo>
                          <a:pt x="13543" y="45954"/>
                          <a:pt x="15548" y="32944"/>
                          <a:pt x="19558" y="24264"/>
                        </a:cubicBezTo>
                        <a:cubicBezTo>
                          <a:pt x="23584" y="15585"/>
                          <a:pt x="29583" y="11245"/>
                          <a:pt x="37554" y="11245"/>
                        </a:cubicBezTo>
                        <a:cubicBezTo>
                          <a:pt x="45590" y="11245"/>
                          <a:pt x="51613" y="15585"/>
                          <a:pt x="55623" y="24264"/>
                        </a:cubicBezTo>
                        <a:cubicBezTo>
                          <a:pt x="59650" y="32944"/>
                          <a:pt x="61663" y="45954"/>
                          <a:pt x="61663" y="63295"/>
                        </a:cubicBezTo>
                        <a:cubicBezTo>
                          <a:pt x="61663" y="80708"/>
                          <a:pt x="59650" y="93745"/>
                          <a:pt x="55623" y="102406"/>
                        </a:cubicBezTo>
                        <a:cubicBezTo>
                          <a:pt x="51613" y="111086"/>
                          <a:pt x="45590" y="115426"/>
                          <a:pt x="37554" y="115426"/>
                        </a:cubicBezTo>
                        <a:close/>
                        <a:moveTo>
                          <a:pt x="37554" y="128987"/>
                        </a:moveTo>
                        <a:cubicBezTo>
                          <a:pt x="50402" y="128987"/>
                          <a:pt x="60214" y="123373"/>
                          <a:pt x="66990" y="112144"/>
                        </a:cubicBezTo>
                        <a:cubicBezTo>
                          <a:pt x="73767" y="100933"/>
                          <a:pt x="77155" y="84650"/>
                          <a:pt x="77155" y="63295"/>
                        </a:cubicBezTo>
                        <a:cubicBezTo>
                          <a:pt x="77155" y="41994"/>
                          <a:pt x="73767" y="25729"/>
                          <a:pt x="66990" y="14500"/>
                        </a:cubicBezTo>
                        <a:cubicBezTo>
                          <a:pt x="60214" y="3289"/>
                          <a:pt x="50402" y="-2317"/>
                          <a:pt x="37554" y="-2317"/>
                        </a:cubicBezTo>
                        <a:cubicBezTo>
                          <a:pt x="24721" y="-2317"/>
                          <a:pt x="14917" y="3289"/>
                          <a:pt x="8141" y="14500"/>
                        </a:cubicBezTo>
                        <a:cubicBezTo>
                          <a:pt x="1365" y="25729"/>
                          <a:pt x="-2023" y="41994"/>
                          <a:pt x="-2023" y="63295"/>
                        </a:cubicBezTo>
                        <a:cubicBezTo>
                          <a:pt x="-2023" y="84650"/>
                          <a:pt x="1365" y="100933"/>
                          <a:pt x="8141" y="112144"/>
                        </a:cubicBezTo>
                        <a:cubicBezTo>
                          <a:pt x="14917" y="123373"/>
                          <a:pt x="24721" y="128987"/>
                          <a:pt x="37554" y="1289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0" name="Freeform 1389">
                    <a:extLst>
                      <a:ext uri="{FF2B5EF4-FFF2-40B4-BE49-F238E27FC236}">
                        <a16:creationId xmlns:a16="http://schemas.microsoft.com/office/drawing/2014/main" id="{E71F4C78-5CB6-BB59-1D1D-E24079044772}"/>
                      </a:ext>
                    </a:extLst>
                  </p:cNvPr>
                  <p:cNvSpPr/>
                  <p:nvPr/>
                </p:nvSpPr>
                <p:spPr>
                  <a:xfrm flipV="1">
                    <a:off x="2899332" y="1041509"/>
                    <a:ext cx="16203" cy="21535"/>
                  </a:xfrm>
                  <a:custGeom>
                    <a:avLst/>
                    <a:gdLst>
                      <a:gd name="connsiteX0" fmla="*/ -996 w 16203"/>
                      <a:gd name="connsiteY0" fmla="*/ 21156 h 21535"/>
                      <a:gd name="connsiteX1" fmla="*/ 15208 w 16203"/>
                      <a:gd name="connsiteY1" fmla="*/ 21156 h 21535"/>
                      <a:gd name="connsiteX2" fmla="*/ 15208 w 16203"/>
                      <a:gd name="connsiteY2" fmla="*/ -380 h 21535"/>
                      <a:gd name="connsiteX3" fmla="*/ -996 w 16203"/>
                      <a:gd name="connsiteY3" fmla="*/ -380 h 21535"/>
                      <a:gd name="connsiteX4" fmla="*/ -996 w 16203"/>
                      <a:gd name="connsiteY4" fmla="*/ 21156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996" y="21156"/>
                        </a:moveTo>
                        <a:lnTo>
                          <a:pt x="15208" y="21156"/>
                        </a:lnTo>
                        <a:lnTo>
                          <a:pt x="15208" y="-380"/>
                        </a:lnTo>
                        <a:lnTo>
                          <a:pt x="-996" y="-380"/>
                        </a:lnTo>
                        <a:lnTo>
                          <a:pt x="-996" y="21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1" name="Freeform 1390">
                    <a:extLst>
                      <a:ext uri="{FF2B5EF4-FFF2-40B4-BE49-F238E27FC236}">
                        <a16:creationId xmlns:a16="http://schemas.microsoft.com/office/drawing/2014/main" id="{1655BF88-5BF9-EF76-81A0-2A6596A9F19C}"/>
                      </a:ext>
                    </a:extLst>
                  </p:cNvPr>
                  <p:cNvSpPr/>
                  <p:nvPr/>
                </p:nvSpPr>
                <p:spPr>
                  <a:xfrm flipV="1">
                    <a:off x="2943141" y="934209"/>
                    <a:ext cx="78563" cy="131304"/>
                  </a:xfrm>
                  <a:custGeom>
                    <a:avLst/>
                    <a:gdLst>
                      <a:gd name="connsiteX0" fmla="*/ 37273 w 78563"/>
                      <a:gd name="connsiteY0" fmla="*/ 60257 h 131304"/>
                      <a:gd name="connsiteX1" fmla="*/ 19891 w 78563"/>
                      <a:gd name="connsiteY1" fmla="*/ 53720 h 131304"/>
                      <a:gd name="connsiteX2" fmla="*/ 13581 w 78563"/>
                      <a:gd name="connsiteY2" fmla="*/ 35764 h 131304"/>
                      <a:gd name="connsiteX3" fmla="*/ 19891 w 78563"/>
                      <a:gd name="connsiteY3" fmla="*/ 17782 h 131304"/>
                      <a:gd name="connsiteX4" fmla="*/ 37273 w 78563"/>
                      <a:gd name="connsiteY4" fmla="*/ 11245 h 131304"/>
                      <a:gd name="connsiteX5" fmla="*/ 54680 w 78563"/>
                      <a:gd name="connsiteY5" fmla="*/ 17809 h 131304"/>
                      <a:gd name="connsiteX6" fmla="*/ 61063 w 78563"/>
                      <a:gd name="connsiteY6" fmla="*/ 35764 h 131304"/>
                      <a:gd name="connsiteX7" fmla="*/ 54729 w 78563"/>
                      <a:gd name="connsiteY7" fmla="*/ 53720 h 131304"/>
                      <a:gd name="connsiteX8" fmla="*/ 37273 w 78563"/>
                      <a:gd name="connsiteY8" fmla="*/ 60257 h 131304"/>
                      <a:gd name="connsiteX9" fmla="*/ 21781 w 78563"/>
                      <a:gd name="connsiteY9" fmla="*/ 67526 h 131304"/>
                      <a:gd name="connsiteX10" fmla="*/ 6240 w 78563"/>
                      <a:gd name="connsiteY10" fmla="*/ 77778 h 131304"/>
                      <a:gd name="connsiteX11" fmla="*/ 692 w 78563"/>
                      <a:gd name="connsiteY11" fmla="*/ 96195 h 131304"/>
                      <a:gd name="connsiteX12" fmla="*/ 10463 w 78563"/>
                      <a:gd name="connsiteY12" fmla="*/ 120172 h 131304"/>
                      <a:gd name="connsiteX13" fmla="*/ 37273 w 78563"/>
                      <a:gd name="connsiteY13" fmla="*/ 128987 h 131304"/>
                      <a:gd name="connsiteX14" fmla="*/ 64132 w 78563"/>
                      <a:gd name="connsiteY14" fmla="*/ 120172 h 131304"/>
                      <a:gd name="connsiteX15" fmla="*/ 73879 w 78563"/>
                      <a:gd name="connsiteY15" fmla="*/ 96195 h 131304"/>
                      <a:gd name="connsiteX16" fmla="*/ 68306 w 78563"/>
                      <a:gd name="connsiteY16" fmla="*/ 77778 h 131304"/>
                      <a:gd name="connsiteX17" fmla="*/ 52863 w 78563"/>
                      <a:gd name="connsiteY17" fmla="*/ 67526 h 131304"/>
                      <a:gd name="connsiteX18" fmla="*/ 70294 w 78563"/>
                      <a:gd name="connsiteY18" fmla="*/ 56243 h 131304"/>
                      <a:gd name="connsiteX19" fmla="*/ 76555 w 78563"/>
                      <a:gd name="connsiteY19" fmla="*/ 35764 h 131304"/>
                      <a:gd name="connsiteX20" fmla="*/ 66391 w 78563"/>
                      <a:gd name="connsiteY20" fmla="*/ 7502 h 131304"/>
                      <a:gd name="connsiteX21" fmla="*/ 37273 w 78563"/>
                      <a:gd name="connsiteY21" fmla="*/ -2317 h 131304"/>
                      <a:gd name="connsiteX22" fmla="*/ 8155 w 78563"/>
                      <a:gd name="connsiteY22" fmla="*/ 7502 h 131304"/>
                      <a:gd name="connsiteX23" fmla="*/ -2009 w 78563"/>
                      <a:gd name="connsiteY23" fmla="*/ 35764 h 131304"/>
                      <a:gd name="connsiteX24" fmla="*/ 4276 w 78563"/>
                      <a:gd name="connsiteY24" fmla="*/ 56243 h 131304"/>
                      <a:gd name="connsiteX25" fmla="*/ 21781 w 78563"/>
                      <a:gd name="connsiteY25" fmla="*/ 67526 h 131304"/>
                      <a:gd name="connsiteX26" fmla="*/ 16110 w 78563"/>
                      <a:gd name="connsiteY26" fmla="*/ 94568 h 131304"/>
                      <a:gd name="connsiteX27" fmla="*/ 21658 w 78563"/>
                      <a:gd name="connsiteY27" fmla="*/ 79243 h 131304"/>
                      <a:gd name="connsiteX28" fmla="*/ 37273 w 78563"/>
                      <a:gd name="connsiteY28" fmla="*/ 73737 h 131304"/>
                      <a:gd name="connsiteX29" fmla="*/ 52887 w 78563"/>
                      <a:gd name="connsiteY29" fmla="*/ 79243 h 131304"/>
                      <a:gd name="connsiteX30" fmla="*/ 58534 w 78563"/>
                      <a:gd name="connsiteY30" fmla="*/ 94568 h 131304"/>
                      <a:gd name="connsiteX31" fmla="*/ 52887 w 78563"/>
                      <a:gd name="connsiteY31" fmla="*/ 109920 h 131304"/>
                      <a:gd name="connsiteX32" fmla="*/ 37273 w 78563"/>
                      <a:gd name="connsiteY32" fmla="*/ 115426 h 131304"/>
                      <a:gd name="connsiteX33" fmla="*/ 21658 w 78563"/>
                      <a:gd name="connsiteY33" fmla="*/ 109920 h 131304"/>
                      <a:gd name="connsiteX34" fmla="*/ 16110 w 78563"/>
                      <a:gd name="connsiteY34" fmla="*/ 94568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8563" h="131304">
                        <a:moveTo>
                          <a:pt x="37273" y="60257"/>
                        </a:moveTo>
                        <a:cubicBezTo>
                          <a:pt x="29908" y="60257"/>
                          <a:pt x="24113" y="58078"/>
                          <a:pt x="19891" y="53720"/>
                        </a:cubicBezTo>
                        <a:cubicBezTo>
                          <a:pt x="15684" y="49362"/>
                          <a:pt x="13581" y="43377"/>
                          <a:pt x="13581" y="35764"/>
                        </a:cubicBezTo>
                        <a:cubicBezTo>
                          <a:pt x="13581" y="28134"/>
                          <a:pt x="15684" y="22139"/>
                          <a:pt x="19891" y="17782"/>
                        </a:cubicBezTo>
                        <a:cubicBezTo>
                          <a:pt x="24113" y="13424"/>
                          <a:pt x="29908" y="11245"/>
                          <a:pt x="37273" y="11245"/>
                        </a:cubicBezTo>
                        <a:cubicBezTo>
                          <a:pt x="44638" y="11245"/>
                          <a:pt x="50440" y="13433"/>
                          <a:pt x="54680" y="17809"/>
                        </a:cubicBezTo>
                        <a:cubicBezTo>
                          <a:pt x="58935" y="22203"/>
                          <a:pt x="61063" y="28188"/>
                          <a:pt x="61063" y="35764"/>
                        </a:cubicBezTo>
                        <a:cubicBezTo>
                          <a:pt x="61063" y="43377"/>
                          <a:pt x="58952" y="49362"/>
                          <a:pt x="54729" y="53720"/>
                        </a:cubicBezTo>
                        <a:cubicBezTo>
                          <a:pt x="50522" y="58078"/>
                          <a:pt x="44704" y="60257"/>
                          <a:pt x="37273" y="60257"/>
                        </a:cubicBezTo>
                        <a:close/>
                        <a:moveTo>
                          <a:pt x="21781" y="67526"/>
                        </a:moveTo>
                        <a:cubicBezTo>
                          <a:pt x="15136" y="69334"/>
                          <a:pt x="9956" y="72752"/>
                          <a:pt x="6240" y="77778"/>
                        </a:cubicBezTo>
                        <a:cubicBezTo>
                          <a:pt x="2541" y="82823"/>
                          <a:pt x="692" y="88962"/>
                          <a:pt x="692" y="96195"/>
                        </a:cubicBezTo>
                        <a:cubicBezTo>
                          <a:pt x="692" y="106303"/>
                          <a:pt x="3949" y="114295"/>
                          <a:pt x="10463" y="120172"/>
                        </a:cubicBezTo>
                        <a:cubicBezTo>
                          <a:pt x="16994" y="126049"/>
                          <a:pt x="25930" y="128987"/>
                          <a:pt x="37273" y="128987"/>
                        </a:cubicBezTo>
                        <a:cubicBezTo>
                          <a:pt x="48681" y="128987"/>
                          <a:pt x="57634" y="126049"/>
                          <a:pt x="64132" y="120172"/>
                        </a:cubicBezTo>
                        <a:cubicBezTo>
                          <a:pt x="70630" y="114295"/>
                          <a:pt x="73879" y="106303"/>
                          <a:pt x="73879" y="96195"/>
                        </a:cubicBezTo>
                        <a:cubicBezTo>
                          <a:pt x="73879" y="88962"/>
                          <a:pt x="72021" y="82823"/>
                          <a:pt x="68306" y="77778"/>
                        </a:cubicBezTo>
                        <a:cubicBezTo>
                          <a:pt x="64606" y="72752"/>
                          <a:pt x="59459" y="69334"/>
                          <a:pt x="52863" y="67526"/>
                        </a:cubicBezTo>
                        <a:cubicBezTo>
                          <a:pt x="60326" y="65609"/>
                          <a:pt x="66137" y="61848"/>
                          <a:pt x="70294" y="56243"/>
                        </a:cubicBezTo>
                        <a:cubicBezTo>
                          <a:pt x="74468" y="50655"/>
                          <a:pt x="76555" y="43829"/>
                          <a:pt x="76555" y="35764"/>
                        </a:cubicBezTo>
                        <a:cubicBezTo>
                          <a:pt x="76555" y="23487"/>
                          <a:pt x="73167" y="14066"/>
                          <a:pt x="66391" y="7502"/>
                        </a:cubicBezTo>
                        <a:cubicBezTo>
                          <a:pt x="59614" y="956"/>
                          <a:pt x="49909" y="-2317"/>
                          <a:pt x="37273" y="-2317"/>
                        </a:cubicBezTo>
                        <a:cubicBezTo>
                          <a:pt x="24654" y="-2317"/>
                          <a:pt x="14948" y="956"/>
                          <a:pt x="8155" y="7502"/>
                        </a:cubicBezTo>
                        <a:cubicBezTo>
                          <a:pt x="1379" y="14066"/>
                          <a:pt x="-2009" y="23487"/>
                          <a:pt x="-2009" y="35764"/>
                        </a:cubicBezTo>
                        <a:cubicBezTo>
                          <a:pt x="-2009" y="43829"/>
                          <a:pt x="86" y="50655"/>
                          <a:pt x="4276" y="56243"/>
                        </a:cubicBezTo>
                        <a:cubicBezTo>
                          <a:pt x="8483" y="61848"/>
                          <a:pt x="14318" y="65609"/>
                          <a:pt x="21781" y="67526"/>
                        </a:cubicBezTo>
                        <a:close/>
                        <a:moveTo>
                          <a:pt x="16110" y="94568"/>
                        </a:moveTo>
                        <a:cubicBezTo>
                          <a:pt x="16110" y="88022"/>
                          <a:pt x="17959" y="82914"/>
                          <a:pt x="21658" y="79243"/>
                        </a:cubicBezTo>
                        <a:cubicBezTo>
                          <a:pt x="25374" y="75572"/>
                          <a:pt x="30578" y="73737"/>
                          <a:pt x="37273" y="73737"/>
                        </a:cubicBezTo>
                        <a:cubicBezTo>
                          <a:pt x="43934" y="73737"/>
                          <a:pt x="49139" y="75572"/>
                          <a:pt x="52887" y="79243"/>
                        </a:cubicBezTo>
                        <a:cubicBezTo>
                          <a:pt x="56652" y="82914"/>
                          <a:pt x="58534" y="88022"/>
                          <a:pt x="58534" y="94568"/>
                        </a:cubicBezTo>
                        <a:cubicBezTo>
                          <a:pt x="58534" y="101132"/>
                          <a:pt x="56652" y="106249"/>
                          <a:pt x="52887" y="109920"/>
                        </a:cubicBezTo>
                        <a:cubicBezTo>
                          <a:pt x="49139" y="113590"/>
                          <a:pt x="43934" y="115426"/>
                          <a:pt x="37273" y="115426"/>
                        </a:cubicBezTo>
                        <a:cubicBezTo>
                          <a:pt x="30578" y="115426"/>
                          <a:pt x="25374" y="113590"/>
                          <a:pt x="21658" y="109920"/>
                        </a:cubicBezTo>
                        <a:cubicBezTo>
                          <a:pt x="17959" y="106249"/>
                          <a:pt x="16110" y="101132"/>
                          <a:pt x="16110" y="9456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92" name="Freeform 1391">
                    <a:extLst>
                      <a:ext uri="{FF2B5EF4-FFF2-40B4-BE49-F238E27FC236}">
                        <a16:creationId xmlns:a16="http://schemas.microsoft.com/office/drawing/2014/main" id="{F210241E-4149-0071-E0A3-C9A3EB5C0C30}"/>
                      </a:ext>
                    </a:extLst>
                  </p:cNvPr>
                  <p:cNvSpPr/>
                  <p:nvPr/>
                </p:nvSpPr>
                <p:spPr>
                  <a:xfrm flipV="1">
                    <a:off x="3042815" y="934209"/>
                    <a:ext cx="79177" cy="131304"/>
                  </a:xfrm>
                  <a:custGeom>
                    <a:avLst/>
                    <a:gdLst>
                      <a:gd name="connsiteX0" fmla="*/ 37576 w 79177"/>
                      <a:gd name="connsiteY0" fmla="*/ 115426 h 131304"/>
                      <a:gd name="connsiteX1" fmla="*/ 19580 w 79177"/>
                      <a:gd name="connsiteY1" fmla="*/ 102406 h 131304"/>
                      <a:gd name="connsiteX2" fmla="*/ 13565 w 79177"/>
                      <a:gd name="connsiteY2" fmla="*/ 63295 h 131304"/>
                      <a:gd name="connsiteX3" fmla="*/ 19580 w 79177"/>
                      <a:gd name="connsiteY3" fmla="*/ 24264 h 131304"/>
                      <a:gd name="connsiteX4" fmla="*/ 37576 w 79177"/>
                      <a:gd name="connsiteY4" fmla="*/ 11245 h 131304"/>
                      <a:gd name="connsiteX5" fmla="*/ 55646 w 79177"/>
                      <a:gd name="connsiteY5" fmla="*/ 24264 h 131304"/>
                      <a:gd name="connsiteX6" fmla="*/ 61685 w 79177"/>
                      <a:gd name="connsiteY6" fmla="*/ 63295 h 131304"/>
                      <a:gd name="connsiteX7" fmla="*/ 55646 w 79177"/>
                      <a:gd name="connsiteY7" fmla="*/ 102406 h 131304"/>
                      <a:gd name="connsiteX8" fmla="*/ 37576 w 79177"/>
                      <a:gd name="connsiteY8" fmla="*/ 115426 h 131304"/>
                      <a:gd name="connsiteX9" fmla="*/ 37576 w 79177"/>
                      <a:gd name="connsiteY9" fmla="*/ 128987 h 131304"/>
                      <a:gd name="connsiteX10" fmla="*/ 67013 w 79177"/>
                      <a:gd name="connsiteY10" fmla="*/ 112144 h 131304"/>
                      <a:gd name="connsiteX11" fmla="*/ 77177 w 79177"/>
                      <a:gd name="connsiteY11" fmla="*/ 63295 h 131304"/>
                      <a:gd name="connsiteX12" fmla="*/ 67013 w 79177"/>
                      <a:gd name="connsiteY12" fmla="*/ 14500 h 131304"/>
                      <a:gd name="connsiteX13" fmla="*/ 37576 w 79177"/>
                      <a:gd name="connsiteY13" fmla="*/ -2317 h 131304"/>
                      <a:gd name="connsiteX14" fmla="*/ 8164 w 79177"/>
                      <a:gd name="connsiteY14" fmla="*/ 14500 h 131304"/>
                      <a:gd name="connsiteX15" fmla="*/ -2001 w 79177"/>
                      <a:gd name="connsiteY15" fmla="*/ 63295 h 131304"/>
                      <a:gd name="connsiteX16" fmla="*/ 8164 w 79177"/>
                      <a:gd name="connsiteY16" fmla="*/ 112144 h 131304"/>
                      <a:gd name="connsiteX17" fmla="*/ 37576 w 79177"/>
                      <a:gd name="connsiteY17" fmla="*/ 128987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576" y="115426"/>
                        </a:moveTo>
                        <a:cubicBezTo>
                          <a:pt x="29605" y="115426"/>
                          <a:pt x="23606" y="111086"/>
                          <a:pt x="19580" y="102406"/>
                        </a:cubicBezTo>
                        <a:cubicBezTo>
                          <a:pt x="15570" y="93745"/>
                          <a:pt x="13565" y="80708"/>
                          <a:pt x="13565" y="63295"/>
                        </a:cubicBezTo>
                        <a:cubicBezTo>
                          <a:pt x="13565" y="45954"/>
                          <a:pt x="15570" y="32944"/>
                          <a:pt x="19580" y="24264"/>
                        </a:cubicBezTo>
                        <a:cubicBezTo>
                          <a:pt x="23606" y="15585"/>
                          <a:pt x="29605" y="11245"/>
                          <a:pt x="37576" y="11245"/>
                        </a:cubicBezTo>
                        <a:cubicBezTo>
                          <a:pt x="45612" y="11245"/>
                          <a:pt x="51636" y="15585"/>
                          <a:pt x="55646" y="24264"/>
                        </a:cubicBezTo>
                        <a:cubicBezTo>
                          <a:pt x="59672" y="32944"/>
                          <a:pt x="61685" y="45954"/>
                          <a:pt x="61685" y="63295"/>
                        </a:cubicBezTo>
                        <a:cubicBezTo>
                          <a:pt x="61685" y="80708"/>
                          <a:pt x="59672" y="93745"/>
                          <a:pt x="55646" y="102406"/>
                        </a:cubicBezTo>
                        <a:cubicBezTo>
                          <a:pt x="51636" y="111086"/>
                          <a:pt x="45612" y="115426"/>
                          <a:pt x="37576" y="115426"/>
                        </a:cubicBezTo>
                        <a:close/>
                        <a:moveTo>
                          <a:pt x="37576" y="128987"/>
                        </a:moveTo>
                        <a:cubicBezTo>
                          <a:pt x="50424" y="128987"/>
                          <a:pt x="60237" y="123373"/>
                          <a:pt x="67013" y="112144"/>
                        </a:cubicBezTo>
                        <a:cubicBezTo>
                          <a:pt x="73789" y="100933"/>
                          <a:pt x="77177" y="84650"/>
                          <a:pt x="77177" y="63295"/>
                        </a:cubicBezTo>
                        <a:cubicBezTo>
                          <a:pt x="77177" y="41994"/>
                          <a:pt x="73789" y="25729"/>
                          <a:pt x="67013" y="14500"/>
                        </a:cubicBezTo>
                        <a:cubicBezTo>
                          <a:pt x="60237" y="3289"/>
                          <a:pt x="50424" y="-2317"/>
                          <a:pt x="37576" y="-2317"/>
                        </a:cubicBezTo>
                        <a:cubicBezTo>
                          <a:pt x="24744" y="-2317"/>
                          <a:pt x="14940" y="3289"/>
                          <a:pt x="8164" y="14500"/>
                        </a:cubicBezTo>
                        <a:cubicBezTo>
                          <a:pt x="1387" y="25729"/>
                          <a:pt x="-2001" y="41994"/>
                          <a:pt x="-2001" y="63295"/>
                        </a:cubicBezTo>
                        <a:cubicBezTo>
                          <a:pt x="-2001" y="84650"/>
                          <a:pt x="1387" y="100933"/>
                          <a:pt x="8164" y="112144"/>
                        </a:cubicBezTo>
                        <a:cubicBezTo>
                          <a:pt x="14940" y="123373"/>
                          <a:pt x="24744" y="128987"/>
                          <a:pt x="37576" y="1289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393" name="Freeform 1392">
                <a:extLst>
                  <a:ext uri="{FF2B5EF4-FFF2-40B4-BE49-F238E27FC236}">
                    <a16:creationId xmlns:a16="http://schemas.microsoft.com/office/drawing/2014/main" id="{D21572BF-D818-541E-B225-1BA71A2474C8}"/>
                  </a:ext>
                </a:extLst>
              </p:cNvPr>
              <p:cNvSpPr/>
              <p:nvPr/>
            </p:nvSpPr>
            <p:spPr>
              <a:xfrm>
                <a:off x="3188541" y="3566155"/>
                <a:ext cx="22446" cy="12399"/>
              </a:xfrm>
              <a:custGeom>
                <a:avLst/>
                <a:gdLst>
                  <a:gd name="connsiteX0" fmla="*/ 22492 w 22446"/>
                  <a:gd name="connsiteY0" fmla="*/ 220 h 12399"/>
                  <a:gd name="connsiteX1" fmla="*/ 45 w 22446"/>
                  <a:gd name="connsiteY1" fmla="*/ 220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220"/>
                    </a:moveTo>
                    <a:lnTo>
                      <a:pt x="45" y="220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 1393">
                <a:extLst>
                  <a:ext uri="{FF2B5EF4-FFF2-40B4-BE49-F238E27FC236}">
                    <a16:creationId xmlns:a16="http://schemas.microsoft.com/office/drawing/2014/main" id="{1261EA9D-44F5-EB45-885F-FE99763F803E}"/>
                  </a:ext>
                </a:extLst>
              </p:cNvPr>
              <p:cNvSpPr/>
              <p:nvPr/>
            </p:nvSpPr>
            <p:spPr>
              <a:xfrm>
                <a:off x="3188541" y="3430942"/>
                <a:ext cx="22446" cy="12399"/>
              </a:xfrm>
              <a:custGeom>
                <a:avLst/>
                <a:gdLst>
                  <a:gd name="connsiteX0" fmla="*/ 22492 w 22446"/>
                  <a:gd name="connsiteY0" fmla="*/ 209 h 12399"/>
                  <a:gd name="connsiteX1" fmla="*/ 45 w 22446"/>
                  <a:gd name="connsiteY1" fmla="*/ 209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209"/>
                    </a:moveTo>
                    <a:lnTo>
                      <a:pt x="45" y="209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 1394">
                <a:extLst>
                  <a:ext uri="{FF2B5EF4-FFF2-40B4-BE49-F238E27FC236}">
                    <a16:creationId xmlns:a16="http://schemas.microsoft.com/office/drawing/2014/main" id="{595886C2-3A12-2BE7-899F-7BBFAB8B7B77}"/>
                  </a:ext>
                </a:extLst>
              </p:cNvPr>
              <p:cNvSpPr/>
              <p:nvPr/>
            </p:nvSpPr>
            <p:spPr>
              <a:xfrm>
                <a:off x="3188541" y="3295728"/>
                <a:ext cx="22446" cy="12399"/>
              </a:xfrm>
              <a:custGeom>
                <a:avLst/>
                <a:gdLst>
                  <a:gd name="connsiteX0" fmla="*/ 22492 w 22446"/>
                  <a:gd name="connsiteY0" fmla="*/ 198 h 12399"/>
                  <a:gd name="connsiteX1" fmla="*/ 45 w 22446"/>
                  <a:gd name="connsiteY1" fmla="*/ 198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98"/>
                    </a:moveTo>
                    <a:lnTo>
                      <a:pt x="45" y="198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 1395">
                <a:extLst>
                  <a:ext uri="{FF2B5EF4-FFF2-40B4-BE49-F238E27FC236}">
                    <a16:creationId xmlns:a16="http://schemas.microsoft.com/office/drawing/2014/main" id="{561D8011-5A9F-2317-07B4-C4D37D6533BD}"/>
                  </a:ext>
                </a:extLst>
              </p:cNvPr>
              <p:cNvSpPr/>
              <p:nvPr/>
            </p:nvSpPr>
            <p:spPr>
              <a:xfrm>
                <a:off x="3188541" y="3025301"/>
                <a:ext cx="22446" cy="12399"/>
              </a:xfrm>
              <a:custGeom>
                <a:avLst/>
                <a:gdLst>
                  <a:gd name="connsiteX0" fmla="*/ 22492 w 22446"/>
                  <a:gd name="connsiteY0" fmla="*/ 176 h 12399"/>
                  <a:gd name="connsiteX1" fmla="*/ 45 w 22446"/>
                  <a:gd name="connsiteY1" fmla="*/ 176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76"/>
                    </a:moveTo>
                    <a:lnTo>
                      <a:pt x="45" y="176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 1396">
                <a:extLst>
                  <a:ext uri="{FF2B5EF4-FFF2-40B4-BE49-F238E27FC236}">
                    <a16:creationId xmlns:a16="http://schemas.microsoft.com/office/drawing/2014/main" id="{9B9DBA95-7A05-E58A-67E5-1E6158EEB5F9}"/>
                  </a:ext>
                </a:extLst>
              </p:cNvPr>
              <p:cNvSpPr/>
              <p:nvPr/>
            </p:nvSpPr>
            <p:spPr>
              <a:xfrm>
                <a:off x="3188541" y="2890087"/>
                <a:ext cx="22446" cy="12399"/>
              </a:xfrm>
              <a:custGeom>
                <a:avLst/>
                <a:gdLst>
                  <a:gd name="connsiteX0" fmla="*/ 22492 w 22446"/>
                  <a:gd name="connsiteY0" fmla="*/ 165 h 12399"/>
                  <a:gd name="connsiteX1" fmla="*/ 45 w 22446"/>
                  <a:gd name="connsiteY1" fmla="*/ 165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65"/>
                    </a:moveTo>
                    <a:lnTo>
                      <a:pt x="45" y="165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 1397">
                <a:extLst>
                  <a:ext uri="{FF2B5EF4-FFF2-40B4-BE49-F238E27FC236}">
                    <a16:creationId xmlns:a16="http://schemas.microsoft.com/office/drawing/2014/main" id="{9F29871A-AAB4-0BCB-2EF6-AA2B211F2CBB}"/>
                  </a:ext>
                </a:extLst>
              </p:cNvPr>
              <p:cNvSpPr/>
              <p:nvPr/>
            </p:nvSpPr>
            <p:spPr>
              <a:xfrm>
                <a:off x="3188541" y="2754873"/>
                <a:ext cx="22446" cy="12399"/>
              </a:xfrm>
              <a:custGeom>
                <a:avLst/>
                <a:gdLst>
                  <a:gd name="connsiteX0" fmla="*/ 22492 w 22446"/>
                  <a:gd name="connsiteY0" fmla="*/ 154 h 12399"/>
                  <a:gd name="connsiteX1" fmla="*/ 45 w 22446"/>
                  <a:gd name="connsiteY1" fmla="*/ 154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54"/>
                    </a:moveTo>
                    <a:lnTo>
                      <a:pt x="45" y="154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 1398">
                <a:extLst>
                  <a:ext uri="{FF2B5EF4-FFF2-40B4-BE49-F238E27FC236}">
                    <a16:creationId xmlns:a16="http://schemas.microsoft.com/office/drawing/2014/main" id="{020B4035-23D3-0DB9-A0AD-81934E59846A}"/>
                  </a:ext>
                </a:extLst>
              </p:cNvPr>
              <p:cNvSpPr/>
              <p:nvPr/>
            </p:nvSpPr>
            <p:spPr>
              <a:xfrm>
                <a:off x="3188541" y="2484446"/>
                <a:ext cx="22446" cy="12399"/>
              </a:xfrm>
              <a:custGeom>
                <a:avLst/>
                <a:gdLst>
                  <a:gd name="connsiteX0" fmla="*/ 22492 w 22446"/>
                  <a:gd name="connsiteY0" fmla="*/ 132 h 12399"/>
                  <a:gd name="connsiteX1" fmla="*/ 45 w 22446"/>
                  <a:gd name="connsiteY1" fmla="*/ 132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32"/>
                    </a:moveTo>
                    <a:lnTo>
                      <a:pt x="45" y="132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 1399">
                <a:extLst>
                  <a:ext uri="{FF2B5EF4-FFF2-40B4-BE49-F238E27FC236}">
                    <a16:creationId xmlns:a16="http://schemas.microsoft.com/office/drawing/2014/main" id="{F820D23F-5C86-756F-2812-E4D9B0D0E2EF}"/>
                  </a:ext>
                </a:extLst>
              </p:cNvPr>
              <p:cNvSpPr/>
              <p:nvPr/>
            </p:nvSpPr>
            <p:spPr>
              <a:xfrm>
                <a:off x="3188541" y="2349232"/>
                <a:ext cx="22446" cy="12399"/>
              </a:xfrm>
              <a:custGeom>
                <a:avLst/>
                <a:gdLst>
                  <a:gd name="connsiteX0" fmla="*/ 22492 w 22446"/>
                  <a:gd name="connsiteY0" fmla="*/ 122 h 12399"/>
                  <a:gd name="connsiteX1" fmla="*/ 45 w 22446"/>
                  <a:gd name="connsiteY1" fmla="*/ 122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22"/>
                    </a:moveTo>
                    <a:lnTo>
                      <a:pt x="45" y="122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 1400">
                <a:extLst>
                  <a:ext uri="{FF2B5EF4-FFF2-40B4-BE49-F238E27FC236}">
                    <a16:creationId xmlns:a16="http://schemas.microsoft.com/office/drawing/2014/main" id="{9C0B051D-E0E1-9B18-3ED1-29103B73BEB9}"/>
                  </a:ext>
                </a:extLst>
              </p:cNvPr>
              <p:cNvSpPr/>
              <p:nvPr/>
            </p:nvSpPr>
            <p:spPr>
              <a:xfrm>
                <a:off x="3188541" y="2214019"/>
                <a:ext cx="22446" cy="12399"/>
              </a:xfrm>
              <a:custGeom>
                <a:avLst/>
                <a:gdLst>
                  <a:gd name="connsiteX0" fmla="*/ 22492 w 22446"/>
                  <a:gd name="connsiteY0" fmla="*/ 111 h 12399"/>
                  <a:gd name="connsiteX1" fmla="*/ 45 w 22446"/>
                  <a:gd name="connsiteY1" fmla="*/ 111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111"/>
                    </a:moveTo>
                    <a:lnTo>
                      <a:pt x="45" y="111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 1401">
                <a:extLst>
                  <a:ext uri="{FF2B5EF4-FFF2-40B4-BE49-F238E27FC236}">
                    <a16:creationId xmlns:a16="http://schemas.microsoft.com/office/drawing/2014/main" id="{798E4786-869D-2A2F-F607-89178C93C7C6}"/>
                  </a:ext>
                </a:extLst>
              </p:cNvPr>
              <p:cNvSpPr/>
              <p:nvPr/>
            </p:nvSpPr>
            <p:spPr>
              <a:xfrm>
                <a:off x="3188541" y="1943589"/>
                <a:ext cx="22446" cy="12399"/>
              </a:xfrm>
              <a:custGeom>
                <a:avLst/>
                <a:gdLst>
                  <a:gd name="connsiteX0" fmla="*/ 22492 w 22446"/>
                  <a:gd name="connsiteY0" fmla="*/ 89 h 12399"/>
                  <a:gd name="connsiteX1" fmla="*/ 45 w 22446"/>
                  <a:gd name="connsiteY1" fmla="*/ 89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89"/>
                    </a:moveTo>
                    <a:lnTo>
                      <a:pt x="45" y="89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 1402">
                <a:extLst>
                  <a:ext uri="{FF2B5EF4-FFF2-40B4-BE49-F238E27FC236}">
                    <a16:creationId xmlns:a16="http://schemas.microsoft.com/office/drawing/2014/main" id="{B0C3042D-4758-224E-1C03-D794BBC18045}"/>
                  </a:ext>
                </a:extLst>
              </p:cNvPr>
              <p:cNvSpPr/>
              <p:nvPr/>
            </p:nvSpPr>
            <p:spPr>
              <a:xfrm>
                <a:off x="3188541" y="1808376"/>
                <a:ext cx="22446" cy="12399"/>
              </a:xfrm>
              <a:custGeom>
                <a:avLst/>
                <a:gdLst>
                  <a:gd name="connsiteX0" fmla="*/ 22492 w 22446"/>
                  <a:gd name="connsiteY0" fmla="*/ 78 h 12399"/>
                  <a:gd name="connsiteX1" fmla="*/ 45 w 22446"/>
                  <a:gd name="connsiteY1" fmla="*/ 78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78"/>
                    </a:moveTo>
                    <a:lnTo>
                      <a:pt x="45" y="78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 1403">
                <a:extLst>
                  <a:ext uri="{FF2B5EF4-FFF2-40B4-BE49-F238E27FC236}">
                    <a16:creationId xmlns:a16="http://schemas.microsoft.com/office/drawing/2014/main" id="{D9A3F03F-7EE4-796F-A17F-00718856FC97}"/>
                  </a:ext>
                </a:extLst>
              </p:cNvPr>
              <p:cNvSpPr/>
              <p:nvPr/>
            </p:nvSpPr>
            <p:spPr>
              <a:xfrm>
                <a:off x="3188541" y="1673163"/>
                <a:ext cx="22446" cy="12399"/>
              </a:xfrm>
              <a:custGeom>
                <a:avLst/>
                <a:gdLst>
                  <a:gd name="connsiteX0" fmla="*/ 22492 w 22446"/>
                  <a:gd name="connsiteY0" fmla="*/ 67 h 12399"/>
                  <a:gd name="connsiteX1" fmla="*/ 45 w 22446"/>
                  <a:gd name="connsiteY1" fmla="*/ 67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67"/>
                    </a:moveTo>
                    <a:lnTo>
                      <a:pt x="45" y="67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 1404">
                <a:extLst>
                  <a:ext uri="{FF2B5EF4-FFF2-40B4-BE49-F238E27FC236}">
                    <a16:creationId xmlns:a16="http://schemas.microsoft.com/office/drawing/2014/main" id="{66C14714-541C-F6CD-91A8-E926D89BE738}"/>
                  </a:ext>
                </a:extLst>
              </p:cNvPr>
              <p:cNvSpPr/>
              <p:nvPr/>
            </p:nvSpPr>
            <p:spPr>
              <a:xfrm>
                <a:off x="3188541" y="1402735"/>
                <a:ext cx="22446" cy="12399"/>
              </a:xfrm>
              <a:custGeom>
                <a:avLst/>
                <a:gdLst>
                  <a:gd name="connsiteX0" fmla="*/ 22492 w 22446"/>
                  <a:gd name="connsiteY0" fmla="*/ 45 h 12399"/>
                  <a:gd name="connsiteX1" fmla="*/ 45 w 22446"/>
                  <a:gd name="connsiteY1" fmla="*/ 45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45"/>
                    </a:moveTo>
                    <a:lnTo>
                      <a:pt x="45" y="45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 1405">
                <a:extLst>
                  <a:ext uri="{FF2B5EF4-FFF2-40B4-BE49-F238E27FC236}">
                    <a16:creationId xmlns:a16="http://schemas.microsoft.com/office/drawing/2014/main" id="{8DA467C7-D68D-5345-D22E-89EF70F97F57}"/>
                  </a:ext>
                </a:extLst>
              </p:cNvPr>
              <p:cNvSpPr/>
              <p:nvPr/>
            </p:nvSpPr>
            <p:spPr>
              <a:xfrm>
                <a:off x="3188541" y="1267522"/>
                <a:ext cx="22446" cy="12399"/>
              </a:xfrm>
              <a:custGeom>
                <a:avLst/>
                <a:gdLst>
                  <a:gd name="connsiteX0" fmla="*/ 22492 w 22446"/>
                  <a:gd name="connsiteY0" fmla="*/ 34 h 12399"/>
                  <a:gd name="connsiteX1" fmla="*/ 45 w 22446"/>
                  <a:gd name="connsiteY1" fmla="*/ 34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34"/>
                    </a:moveTo>
                    <a:lnTo>
                      <a:pt x="45" y="34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 1406">
                <a:extLst>
                  <a:ext uri="{FF2B5EF4-FFF2-40B4-BE49-F238E27FC236}">
                    <a16:creationId xmlns:a16="http://schemas.microsoft.com/office/drawing/2014/main" id="{18099A10-F52E-3069-0405-77F376A50774}"/>
                  </a:ext>
                </a:extLst>
              </p:cNvPr>
              <p:cNvSpPr/>
              <p:nvPr/>
            </p:nvSpPr>
            <p:spPr>
              <a:xfrm>
                <a:off x="3188541" y="1132308"/>
                <a:ext cx="22446" cy="12399"/>
              </a:xfrm>
              <a:custGeom>
                <a:avLst/>
                <a:gdLst>
                  <a:gd name="connsiteX0" fmla="*/ 22492 w 22446"/>
                  <a:gd name="connsiteY0" fmla="*/ 23 h 12399"/>
                  <a:gd name="connsiteX1" fmla="*/ 45 w 22446"/>
                  <a:gd name="connsiteY1" fmla="*/ 23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446" h="12399">
                    <a:moveTo>
                      <a:pt x="22492" y="23"/>
                    </a:moveTo>
                    <a:lnTo>
                      <a:pt x="45" y="23"/>
                    </a:lnTo>
                  </a:path>
                </a:pathLst>
              </a:custGeom>
              <a:solidFill>
                <a:srgbClr val="000000"/>
              </a:solidFill>
              <a:ln w="16606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08" name="Freeform 1407">
              <a:extLst>
                <a:ext uri="{FF2B5EF4-FFF2-40B4-BE49-F238E27FC236}">
                  <a16:creationId xmlns:a16="http://schemas.microsoft.com/office/drawing/2014/main" id="{C9B8C3B1-970D-83B2-DE40-5C1DAFC13CDC}"/>
                </a:ext>
              </a:extLst>
            </p:cNvPr>
            <p:cNvSpPr/>
            <p:nvPr/>
          </p:nvSpPr>
          <p:spPr>
            <a:xfrm>
              <a:off x="3339132" y="1276326"/>
              <a:ext cx="2562899" cy="2349171"/>
            </a:xfrm>
            <a:custGeom>
              <a:avLst/>
              <a:gdLst>
                <a:gd name="connsiteX0" fmla="*/ 1331492 w 2562899"/>
                <a:gd name="connsiteY0" fmla="*/ 1220457 h 2349171"/>
                <a:gd name="connsiteX1" fmla="*/ 1094443 w 2562899"/>
                <a:gd name="connsiteY1" fmla="*/ 1003173 h 2349171"/>
                <a:gd name="connsiteX2" fmla="*/ 1020851 w 2562899"/>
                <a:gd name="connsiteY2" fmla="*/ 935721 h 2349171"/>
                <a:gd name="connsiteX3" fmla="*/ 1762829 w 2562899"/>
                <a:gd name="connsiteY3" fmla="*/ 1615819 h 2349171"/>
                <a:gd name="connsiteX4" fmla="*/ 1320482 w 2562899"/>
                <a:gd name="connsiteY4" fmla="*/ 1210364 h 2349171"/>
                <a:gd name="connsiteX5" fmla="*/ 598021 w 2562899"/>
                <a:gd name="connsiteY5" fmla="*/ 548149 h 2349171"/>
                <a:gd name="connsiteX6" fmla="*/ 278739 w 2562899"/>
                <a:gd name="connsiteY6" fmla="*/ 255494 h 2349171"/>
                <a:gd name="connsiteX7" fmla="*/ 0 w 2562899"/>
                <a:gd name="connsiteY7" fmla="*/ 0 h 2349171"/>
                <a:gd name="connsiteX8" fmla="*/ 284069 w 2562899"/>
                <a:gd name="connsiteY8" fmla="*/ 260380 h 2349171"/>
                <a:gd name="connsiteX9" fmla="*/ 1676398 w 2562899"/>
                <a:gd name="connsiteY9" fmla="*/ 1536600 h 2349171"/>
                <a:gd name="connsiteX10" fmla="*/ 1691774 w 2562899"/>
                <a:gd name="connsiteY10" fmla="*/ 1550698 h 2349171"/>
                <a:gd name="connsiteX11" fmla="*/ 1276733 w 2562899"/>
                <a:gd name="connsiteY11" fmla="*/ 1170265 h 2349171"/>
                <a:gd name="connsiteX12" fmla="*/ 2562899 w 2562899"/>
                <a:gd name="connsiteY12" fmla="*/ 2349172 h 2349171"/>
                <a:gd name="connsiteX13" fmla="*/ 2245367 w 2562899"/>
                <a:gd name="connsiteY13" fmla="*/ 2058124 h 2349171"/>
                <a:gd name="connsiteX14" fmla="*/ 1449607 w 2562899"/>
                <a:gd name="connsiteY14" fmla="*/ 1328715 h 2349171"/>
                <a:gd name="connsiteX15" fmla="*/ 235323 w 2562899"/>
                <a:gd name="connsiteY15" fmla="*/ 215698 h 2349171"/>
                <a:gd name="connsiteX16" fmla="*/ 755373 w 2562899"/>
                <a:gd name="connsiteY16" fmla="*/ 692376 h 234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62899" h="2349171">
                  <a:moveTo>
                    <a:pt x="1331492" y="1220457"/>
                  </a:moveTo>
                  <a:lnTo>
                    <a:pt x="1094443" y="1003173"/>
                  </a:lnTo>
                  <a:lnTo>
                    <a:pt x="1020851" y="935721"/>
                  </a:lnTo>
                  <a:lnTo>
                    <a:pt x="1762829" y="1615819"/>
                  </a:lnTo>
                  <a:lnTo>
                    <a:pt x="1320482" y="1210364"/>
                  </a:lnTo>
                  <a:lnTo>
                    <a:pt x="598021" y="548149"/>
                  </a:lnTo>
                  <a:lnTo>
                    <a:pt x="278739" y="255494"/>
                  </a:lnTo>
                  <a:lnTo>
                    <a:pt x="0" y="0"/>
                  </a:lnTo>
                  <a:lnTo>
                    <a:pt x="284069" y="260380"/>
                  </a:lnTo>
                  <a:lnTo>
                    <a:pt x="1676398" y="1536600"/>
                  </a:lnTo>
                  <a:lnTo>
                    <a:pt x="1691774" y="1550698"/>
                  </a:lnTo>
                  <a:lnTo>
                    <a:pt x="1276733" y="1170265"/>
                  </a:lnTo>
                  <a:lnTo>
                    <a:pt x="2562899" y="2349172"/>
                  </a:lnTo>
                  <a:lnTo>
                    <a:pt x="2245367" y="2058124"/>
                  </a:lnTo>
                  <a:lnTo>
                    <a:pt x="1449607" y="1328715"/>
                  </a:lnTo>
                  <a:lnTo>
                    <a:pt x="235323" y="215698"/>
                  </a:lnTo>
                  <a:lnTo>
                    <a:pt x="755373" y="692376"/>
                  </a:lnTo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EBAA7CCD-BA54-C0AE-A8D4-B6BA53F26F85}"/>
                </a:ext>
              </a:extLst>
            </p:cNvPr>
            <p:cNvSpPr/>
            <p:nvPr/>
          </p:nvSpPr>
          <p:spPr>
            <a:xfrm>
              <a:off x="3210988" y="997094"/>
              <a:ext cx="11223" cy="2749656"/>
            </a:xfrm>
            <a:custGeom>
              <a:avLst/>
              <a:gdLst>
                <a:gd name="connsiteX0" fmla="*/ 0 w 11223"/>
                <a:gd name="connsiteY0" fmla="*/ 2749656 h 2749656"/>
                <a:gd name="connsiteX1" fmla="*/ 0 w 11223"/>
                <a:gd name="connsiteY1" fmla="*/ 0 h 27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3" h="2749656">
                  <a:moveTo>
                    <a:pt x="0" y="2749656"/>
                  </a:moveTo>
                  <a:lnTo>
                    <a:pt x="0" y="0"/>
                  </a:lnTo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 1409">
              <a:extLst>
                <a:ext uri="{FF2B5EF4-FFF2-40B4-BE49-F238E27FC236}">
                  <a16:creationId xmlns:a16="http://schemas.microsoft.com/office/drawing/2014/main" id="{8B1737C7-8C91-61B4-6A67-196F1E8DC634}"/>
                </a:ext>
              </a:extLst>
            </p:cNvPr>
            <p:cNvSpPr/>
            <p:nvPr/>
          </p:nvSpPr>
          <p:spPr>
            <a:xfrm>
              <a:off x="6217060" y="997094"/>
              <a:ext cx="11223" cy="2749656"/>
            </a:xfrm>
            <a:custGeom>
              <a:avLst/>
              <a:gdLst>
                <a:gd name="connsiteX0" fmla="*/ 0 w 11223"/>
                <a:gd name="connsiteY0" fmla="*/ 2749656 h 2749656"/>
                <a:gd name="connsiteX1" fmla="*/ 0 w 11223"/>
                <a:gd name="connsiteY1" fmla="*/ 0 h 27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3" h="2749656">
                  <a:moveTo>
                    <a:pt x="0" y="2749656"/>
                  </a:moveTo>
                  <a:lnTo>
                    <a:pt x="0" y="0"/>
                  </a:lnTo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 1410">
              <a:extLst>
                <a:ext uri="{FF2B5EF4-FFF2-40B4-BE49-F238E27FC236}">
                  <a16:creationId xmlns:a16="http://schemas.microsoft.com/office/drawing/2014/main" id="{73C6F05F-B895-A217-D4F5-44F97EA32E8C}"/>
                </a:ext>
              </a:extLst>
            </p:cNvPr>
            <p:cNvSpPr/>
            <p:nvPr/>
          </p:nvSpPr>
          <p:spPr>
            <a:xfrm>
              <a:off x="3210988" y="3746750"/>
              <a:ext cx="3006072" cy="12399"/>
            </a:xfrm>
            <a:custGeom>
              <a:avLst/>
              <a:gdLst>
                <a:gd name="connsiteX0" fmla="*/ 0 w 3006072"/>
                <a:gd name="connsiteY0" fmla="*/ 0 h 12399"/>
                <a:gd name="connsiteX1" fmla="*/ 3006072 w 3006072"/>
                <a:gd name="connsiteY1" fmla="*/ 0 h 1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6072" h="12399">
                  <a:moveTo>
                    <a:pt x="0" y="0"/>
                  </a:moveTo>
                  <a:lnTo>
                    <a:pt x="3006072" y="0"/>
                  </a:lnTo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 1411">
              <a:extLst>
                <a:ext uri="{FF2B5EF4-FFF2-40B4-BE49-F238E27FC236}">
                  <a16:creationId xmlns:a16="http://schemas.microsoft.com/office/drawing/2014/main" id="{DEA167CA-AA9C-381C-DD50-063184ADA081}"/>
                </a:ext>
              </a:extLst>
            </p:cNvPr>
            <p:cNvSpPr/>
            <p:nvPr/>
          </p:nvSpPr>
          <p:spPr>
            <a:xfrm>
              <a:off x="3210988" y="997094"/>
              <a:ext cx="3006072" cy="12399"/>
            </a:xfrm>
            <a:custGeom>
              <a:avLst/>
              <a:gdLst>
                <a:gd name="connsiteX0" fmla="*/ 0 w 3006072"/>
                <a:gd name="connsiteY0" fmla="*/ 0 h 12399"/>
                <a:gd name="connsiteX1" fmla="*/ 3006072 w 3006072"/>
                <a:gd name="connsiteY1" fmla="*/ 0 h 12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6072" h="12399">
                  <a:moveTo>
                    <a:pt x="0" y="0"/>
                  </a:moveTo>
                  <a:lnTo>
                    <a:pt x="3006072" y="0"/>
                  </a:lnTo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1" name="Graphic 7">
            <a:extLst>
              <a:ext uri="{FF2B5EF4-FFF2-40B4-BE49-F238E27FC236}">
                <a16:creationId xmlns:a16="http://schemas.microsoft.com/office/drawing/2014/main" id="{191ACDDB-06B9-CACA-F3B6-1657B3F14F42}"/>
              </a:ext>
            </a:extLst>
          </p:cNvPr>
          <p:cNvGrpSpPr/>
          <p:nvPr/>
        </p:nvGrpSpPr>
        <p:grpSpPr>
          <a:xfrm>
            <a:off x="185930" y="797135"/>
            <a:ext cx="4896732" cy="3366231"/>
            <a:chOff x="255640" y="870527"/>
            <a:chExt cx="4896732" cy="3366231"/>
          </a:xfrm>
        </p:grpSpPr>
        <p:sp>
          <p:nvSpPr>
            <p:cNvPr id="752" name="Freeform 751">
              <a:extLst>
                <a:ext uri="{FF2B5EF4-FFF2-40B4-BE49-F238E27FC236}">
                  <a16:creationId xmlns:a16="http://schemas.microsoft.com/office/drawing/2014/main" id="{E9293364-C4C2-72C6-59B3-5455B25C112D}"/>
                </a:ext>
              </a:extLst>
            </p:cNvPr>
            <p:cNvSpPr/>
            <p:nvPr/>
          </p:nvSpPr>
          <p:spPr>
            <a:xfrm>
              <a:off x="255640" y="870527"/>
              <a:ext cx="4842722" cy="3228283"/>
            </a:xfrm>
            <a:custGeom>
              <a:avLst/>
              <a:gdLst>
                <a:gd name="connsiteX0" fmla="*/ 0 w 4842722"/>
                <a:gd name="connsiteY0" fmla="*/ 3228283 h 3228283"/>
                <a:gd name="connsiteX1" fmla="*/ 4842723 w 4842722"/>
                <a:gd name="connsiteY1" fmla="*/ 3228283 h 3228283"/>
                <a:gd name="connsiteX2" fmla="*/ 4842723 w 4842722"/>
                <a:gd name="connsiteY2" fmla="*/ 0 h 3228283"/>
                <a:gd name="connsiteX3" fmla="*/ 0 w 4842722"/>
                <a:gd name="connsiteY3" fmla="*/ 0 h 3228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2722" h="3228283">
                  <a:moveTo>
                    <a:pt x="0" y="3228283"/>
                  </a:moveTo>
                  <a:lnTo>
                    <a:pt x="4842723" y="3228283"/>
                  </a:lnTo>
                  <a:lnTo>
                    <a:pt x="484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53" name="Graphic 7">
              <a:extLst>
                <a:ext uri="{FF2B5EF4-FFF2-40B4-BE49-F238E27FC236}">
                  <a16:creationId xmlns:a16="http://schemas.microsoft.com/office/drawing/2014/main" id="{63C19C5F-0975-48ED-E1A7-613207073AF0}"/>
                </a:ext>
              </a:extLst>
            </p:cNvPr>
            <p:cNvGrpSpPr/>
            <p:nvPr/>
          </p:nvGrpSpPr>
          <p:grpSpPr>
            <a:xfrm>
              <a:off x="354654" y="956209"/>
              <a:ext cx="4713594" cy="3157972"/>
              <a:chOff x="354654" y="956209"/>
              <a:chExt cx="4713594" cy="3157972"/>
            </a:xfrm>
          </p:grpSpPr>
          <p:sp>
            <p:nvSpPr>
              <p:cNvPr id="754" name="Freeform 753">
                <a:extLst>
                  <a:ext uri="{FF2B5EF4-FFF2-40B4-BE49-F238E27FC236}">
                    <a16:creationId xmlns:a16="http://schemas.microsoft.com/office/drawing/2014/main" id="{78669774-7FDE-AA3C-09D0-7DA58DF3820A}"/>
                  </a:ext>
                </a:extLst>
              </p:cNvPr>
              <p:cNvSpPr/>
              <p:nvPr/>
            </p:nvSpPr>
            <p:spPr>
              <a:xfrm>
                <a:off x="906798" y="1014562"/>
                <a:ext cx="4109461" cy="2764983"/>
              </a:xfrm>
              <a:custGeom>
                <a:avLst/>
                <a:gdLst>
                  <a:gd name="connsiteX0" fmla="*/ 0 w 4109461"/>
                  <a:gd name="connsiteY0" fmla="*/ 2764984 h 2764983"/>
                  <a:gd name="connsiteX1" fmla="*/ 4109461 w 4109461"/>
                  <a:gd name="connsiteY1" fmla="*/ 2764984 h 2764983"/>
                  <a:gd name="connsiteX2" fmla="*/ 4109461 w 4109461"/>
                  <a:gd name="connsiteY2" fmla="*/ 0 h 2764983"/>
                  <a:gd name="connsiteX3" fmla="*/ 0 w 4109461"/>
                  <a:gd name="connsiteY3" fmla="*/ 0 h 276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9461" h="2764983">
                    <a:moveTo>
                      <a:pt x="0" y="2764984"/>
                    </a:moveTo>
                    <a:lnTo>
                      <a:pt x="4109461" y="2764984"/>
                    </a:lnTo>
                    <a:lnTo>
                      <a:pt x="41094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5" name="Graphic 7">
                <a:extLst>
                  <a:ext uri="{FF2B5EF4-FFF2-40B4-BE49-F238E27FC236}">
                    <a16:creationId xmlns:a16="http://schemas.microsoft.com/office/drawing/2014/main" id="{3A221ED1-B4C3-4397-113B-63D8CFD21F4B}"/>
                  </a:ext>
                </a:extLst>
              </p:cNvPr>
              <p:cNvGrpSpPr/>
              <p:nvPr/>
            </p:nvGrpSpPr>
            <p:grpSpPr>
              <a:xfrm>
                <a:off x="1012959" y="1406572"/>
                <a:ext cx="3940612" cy="1649491"/>
                <a:chOff x="1012959" y="1406572"/>
                <a:chExt cx="3940612" cy="1649491"/>
              </a:xfrm>
            </p:grpSpPr>
            <p:sp>
              <p:nvSpPr>
                <p:cNvPr id="756" name="Freeform 755">
                  <a:extLst>
                    <a:ext uri="{FF2B5EF4-FFF2-40B4-BE49-F238E27FC236}">
                      <a16:creationId xmlns:a16="http://schemas.microsoft.com/office/drawing/2014/main" id="{DBE2DE25-1C17-7FD6-84B8-A7EDC2445A4A}"/>
                    </a:ext>
                  </a:extLst>
                </p:cNvPr>
                <p:cNvSpPr/>
                <p:nvPr/>
              </p:nvSpPr>
              <p:spPr>
                <a:xfrm>
                  <a:off x="1012959" y="1406572"/>
                  <a:ext cx="161264" cy="162711"/>
                </a:xfrm>
                <a:custGeom>
                  <a:avLst/>
                  <a:gdLst>
                    <a:gd name="connsiteX0" fmla="*/ 80706 w 161264"/>
                    <a:gd name="connsiteY0" fmla="*/ 162765 h 162711"/>
                    <a:gd name="connsiteX1" fmla="*/ 137722 w 161264"/>
                    <a:gd name="connsiteY1" fmla="*/ 138936 h 162711"/>
                    <a:gd name="connsiteX2" fmla="*/ 161338 w 161264"/>
                    <a:gd name="connsiteY2" fmla="*/ 81409 h 162711"/>
                    <a:gd name="connsiteX3" fmla="*/ 137722 w 161264"/>
                    <a:gd name="connsiteY3" fmla="*/ 23882 h 162711"/>
                    <a:gd name="connsiteX4" fmla="*/ 80706 w 161264"/>
                    <a:gd name="connsiteY4" fmla="*/ 54 h 162711"/>
                    <a:gd name="connsiteX5" fmla="*/ 23690 w 161264"/>
                    <a:gd name="connsiteY5" fmla="*/ 23882 h 162711"/>
                    <a:gd name="connsiteX6" fmla="*/ 73 w 161264"/>
                    <a:gd name="connsiteY6" fmla="*/ 81409 h 162711"/>
                    <a:gd name="connsiteX7" fmla="*/ 23690 w 161264"/>
                    <a:gd name="connsiteY7" fmla="*/ 138936 h 162711"/>
                    <a:gd name="connsiteX8" fmla="*/ 80706 w 161264"/>
                    <a:gd name="connsiteY8" fmla="*/ 162765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706" y="162765"/>
                      </a:moveTo>
                      <a:cubicBezTo>
                        <a:pt x="102090" y="162765"/>
                        <a:pt x="122601" y="154193"/>
                        <a:pt x="137722" y="138936"/>
                      </a:cubicBezTo>
                      <a:cubicBezTo>
                        <a:pt x="152842" y="123680"/>
                        <a:pt x="161338" y="102985"/>
                        <a:pt x="161338" y="81409"/>
                      </a:cubicBezTo>
                      <a:cubicBezTo>
                        <a:pt x="161338" y="59834"/>
                        <a:pt x="152842" y="39139"/>
                        <a:pt x="137722" y="23882"/>
                      </a:cubicBezTo>
                      <a:cubicBezTo>
                        <a:pt x="122601" y="8626"/>
                        <a:pt x="102090" y="54"/>
                        <a:pt x="80706" y="54"/>
                      </a:cubicBezTo>
                      <a:cubicBezTo>
                        <a:pt x="59322" y="54"/>
                        <a:pt x="38811" y="8626"/>
                        <a:pt x="23690" y="23882"/>
                      </a:cubicBezTo>
                      <a:cubicBezTo>
                        <a:pt x="8569" y="39139"/>
                        <a:pt x="73" y="59834"/>
                        <a:pt x="73" y="81409"/>
                      </a:cubicBezTo>
                      <a:cubicBezTo>
                        <a:pt x="73" y="102985"/>
                        <a:pt x="8569" y="123680"/>
                        <a:pt x="23690" y="138936"/>
                      </a:cubicBezTo>
                      <a:cubicBezTo>
                        <a:pt x="38811" y="154193"/>
                        <a:pt x="59322" y="162765"/>
                        <a:pt x="80706" y="162765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 756">
                  <a:extLst>
                    <a:ext uri="{FF2B5EF4-FFF2-40B4-BE49-F238E27FC236}">
                      <a16:creationId xmlns:a16="http://schemas.microsoft.com/office/drawing/2014/main" id="{F4E59A2C-8072-F3DA-DC90-A55FD851B506}"/>
                    </a:ext>
                  </a:extLst>
                </p:cNvPr>
                <p:cNvSpPr/>
                <p:nvPr/>
              </p:nvSpPr>
              <p:spPr>
                <a:xfrm>
                  <a:off x="1386546" y="1532919"/>
                  <a:ext cx="161264" cy="162711"/>
                </a:xfrm>
                <a:custGeom>
                  <a:avLst/>
                  <a:gdLst>
                    <a:gd name="connsiteX0" fmla="*/ 80739 w 161264"/>
                    <a:gd name="connsiteY0" fmla="*/ 162776 h 162711"/>
                    <a:gd name="connsiteX1" fmla="*/ 137754 w 161264"/>
                    <a:gd name="connsiteY1" fmla="*/ 138947 h 162711"/>
                    <a:gd name="connsiteX2" fmla="*/ 161371 w 161264"/>
                    <a:gd name="connsiteY2" fmla="*/ 81420 h 162711"/>
                    <a:gd name="connsiteX3" fmla="*/ 137754 w 161264"/>
                    <a:gd name="connsiteY3" fmla="*/ 23893 h 162711"/>
                    <a:gd name="connsiteX4" fmla="*/ 80739 w 161264"/>
                    <a:gd name="connsiteY4" fmla="*/ 65 h 162711"/>
                    <a:gd name="connsiteX5" fmla="*/ 23723 w 161264"/>
                    <a:gd name="connsiteY5" fmla="*/ 23893 h 162711"/>
                    <a:gd name="connsiteX6" fmla="*/ 106 w 161264"/>
                    <a:gd name="connsiteY6" fmla="*/ 81420 h 162711"/>
                    <a:gd name="connsiteX7" fmla="*/ 23723 w 161264"/>
                    <a:gd name="connsiteY7" fmla="*/ 138947 h 162711"/>
                    <a:gd name="connsiteX8" fmla="*/ 80739 w 161264"/>
                    <a:gd name="connsiteY8" fmla="*/ 162776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739" y="162776"/>
                      </a:moveTo>
                      <a:cubicBezTo>
                        <a:pt x="102123" y="162776"/>
                        <a:pt x="122634" y="154204"/>
                        <a:pt x="137754" y="138947"/>
                      </a:cubicBezTo>
                      <a:cubicBezTo>
                        <a:pt x="152875" y="123691"/>
                        <a:pt x="161371" y="102996"/>
                        <a:pt x="161371" y="81420"/>
                      </a:cubicBezTo>
                      <a:cubicBezTo>
                        <a:pt x="161371" y="59845"/>
                        <a:pt x="152875" y="39149"/>
                        <a:pt x="137754" y="23893"/>
                      </a:cubicBezTo>
                      <a:cubicBezTo>
                        <a:pt x="122634" y="8637"/>
                        <a:pt x="102123" y="65"/>
                        <a:pt x="80739" y="65"/>
                      </a:cubicBezTo>
                      <a:cubicBezTo>
                        <a:pt x="59355" y="65"/>
                        <a:pt x="38844" y="8637"/>
                        <a:pt x="23723" y="23893"/>
                      </a:cubicBezTo>
                      <a:cubicBezTo>
                        <a:pt x="8602" y="39149"/>
                        <a:pt x="106" y="59845"/>
                        <a:pt x="106" y="81420"/>
                      </a:cubicBezTo>
                      <a:cubicBezTo>
                        <a:pt x="106" y="102996"/>
                        <a:pt x="8602" y="123691"/>
                        <a:pt x="23723" y="138947"/>
                      </a:cubicBezTo>
                      <a:cubicBezTo>
                        <a:pt x="38844" y="154204"/>
                        <a:pt x="59355" y="162776"/>
                        <a:pt x="80739" y="162776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 757">
                  <a:extLst>
                    <a:ext uri="{FF2B5EF4-FFF2-40B4-BE49-F238E27FC236}">
                      <a16:creationId xmlns:a16="http://schemas.microsoft.com/office/drawing/2014/main" id="{1101C9EB-7F88-E455-251F-AB3D7ED4AADA}"/>
                    </a:ext>
                  </a:extLst>
                </p:cNvPr>
                <p:cNvSpPr/>
                <p:nvPr/>
              </p:nvSpPr>
              <p:spPr>
                <a:xfrm>
                  <a:off x="1760136" y="1721538"/>
                  <a:ext cx="161264" cy="162711"/>
                </a:xfrm>
                <a:custGeom>
                  <a:avLst/>
                  <a:gdLst>
                    <a:gd name="connsiteX0" fmla="*/ 80771 w 161264"/>
                    <a:gd name="connsiteY0" fmla="*/ 162792 h 162711"/>
                    <a:gd name="connsiteX1" fmla="*/ 137787 w 161264"/>
                    <a:gd name="connsiteY1" fmla="*/ 138964 h 162711"/>
                    <a:gd name="connsiteX2" fmla="*/ 161404 w 161264"/>
                    <a:gd name="connsiteY2" fmla="*/ 81437 h 162711"/>
                    <a:gd name="connsiteX3" fmla="*/ 137787 w 161264"/>
                    <a:gd name="connsiteY3" fmla="*/ 23910 h 162711"/>
                    <a:gd name="connsiteX4" fmla="*/ 80771 w 161264"/>
                    <a:gd name="connsiteY4" fmla="*/ 81 h 162711"/>
                    <a:gd name="connsiteX5" fmla="*/ 23756 w 161264"/>
                    <a:gd name="connsiteY5" fmla="*/ 23910 h 162711"/>
                    <a:gd name="connsiteX6" fmla="*/ 139 w 161264"/>
                    <a:gd name="connsiteY6" fmla="*/ 81437 h 162711"/>
                    <a:gd name="connsiteX7" fmla="*/ 23756 w 161264"/>
                    <a:gd name="connsiteY7" fmla="*/ 138964 h 162711"/>
                    <a:gd name="connsiteX8" fmla="*/ 80771 w 161264"/>
                    <a:gd name="connsiteY8" fmla="*/ 162792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771" y="162792"/>
                      </a:moveTo>
                      <a:cubicBezTo>
                        <a:pt x="102155" y="162792"/>
                        <a:pt x="122667" y="154220"/>
                        <a:pt x="137787" y="138964"/>
                      </a:cubicBezTo>
                      <a:cubicBezTo>
                        <a:pt x="152908" y="123707"/>
                        <a:pt x="161404" y="103012"/>
                        <a:pt x="161404" y="81437"/>
                      </a:cubicBezTo>
                      <a:cubicBezTo>
                        <a:pt x="161404" y="59861"/>
                        <a:pt x="152908" y="39166"/>
                        <a:pt x="137787" y="23910"/>
                      </a:cubicBezTo>
                      <a:cubicBezTo>
                        <a:pt x="122667" y="8653"/>
                        <a:pt x="102155" y="81"/>
                        <a:pt x="80771" y="81"/>
                      </a:cubicBezTo>
                      <a:cubicBezTo>
                        <a:pt x="59387" y="81"/>
                        <a:pt x="38876" y="8653"/>
                        <a:pt x="23756" y="23910"/>
                      </a:cubicBezTo>
                      <a:cubicBezTo>
                        <a:pt x="8635" y="39166"/>
                        <a:pt x="139" y="59861"/>
                        <a:pt x="139" y="81437"/>
                      </a:cubicBezTo>
                      <a:cubicBezTo>
                        <a:pt x="139" y="103012"/>
                        <a:pt x="8635" y="123707"/>
                        <a:pt x="23756" y="138964"/>
                      </a:cubicBezTo>
                      <a:cubicBezTo>
                        <a:pt x="38876" y="154220"/>
                        <a:pt x="59387" y="162792"/>
                        <a:pt x="80771" y="162792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 758">
                  <a:extLst>
                    <a:ext uri="{FF2B5EF4-FFF2-40B4-BE49-F238E27FC236}">
                      <a16:creationId xmlns:a16="http://schemas.microsoft.com/office/drawing/2014/main" id="{1F683246-ADD4-E798-76E1-C4FEA6E4E99A}"/>
                    </a:ext>
                  </a:extLst>
                </p:cNvPr>
                <p:cNvSpPr/>
                <p:nvPr/>
              </p:nvSpPr>
              <p:spPr>
                <a:xfrm>
                  <a:off x="2133725" y="1821287"/>
                  <a:ext cx="161264" cy="162711"/>
                </a:xfrm>
                <a:custGeom>
                  <a:avLst/>
                  <a:gdLst>
                    <a:gd name="connsiteX0" fmla="*/ 80804 w 161264"/>
                    <a:gd name="connsiteY0" fmla="*/ 162801 h 162711"/>
                    <a:gd name="connsiteX1" fmla="*/ 137820 w 161264"/>
                    <a:gd name="connsiteY1" fmla="*/ 138972 h 162711"/>
                    <a:gd name="connsiteX2" fmla="*/ 161437 w 161264"/>
                    <a:gd name="connsiteY2" fmla="*/ 81445 h 162711"/>
                    <a:gd name="connsiteX3" fmla="*/ 137820 w 161264"/>
                    <a:gd name="connsiteY3" fmla="*/ 23918 h 162711"/>
                    <a:gd name="connsiteX4" fmla="*/ 80804 w 161264"/>
                    <a:gd name="connsiteY4" fmla="*/ 90 h 162711"/>
                    <a:gd name="connsiteX5" fmla="*/ 23788 w 161264"/>
                    <a:gd name="connsiteY5" fmla="*/ 23918 h 162711"/>
                    <a:gd name="connsiteX6" fmla="*/ 172 w 161264"/>
                    <a:gd name="connsiteY6" fmla="*/ 81445 h 162711"/>
                    <a:gd name="connsiteX7" fmla="*/ 23788 w 161264"/>
                    <a:gd name="connsiteY7" fmla="*/ 138972 h 162711"/>
                    <a:gd name="connsiteX8" fmla="*/ 80804 w 161264"/>
                    <a:gd name="connsiteY8" fmla="*/ 162801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804" y="162801"/>
                      </a:moveTo>
                      <a:cubicBezTo>
                        <a:pt x="102188" y="162801"/>
                        <a:pt x="122699" y="154229"/>
                        <a:pt x="137820" y="138972"/>
                      </a:cubicBezTo>
                      <a:cubicBezTo>
                        <a:pt x="152941" y="123716"/>
                        <a:pt x="161437" y="103021"/>
                        <a:pt x="161437" y="81445"/>
                      </a:cubicBezTo>
                      <a:cubicBezTo>
                        <a:pt x="161437" y="59870"/>
                        <a:pt x="152941" y="39175"/>
                        <a:pt x="137820" y="23918"/>
                      </a:cubicBezTo>
                      <a:cubicBezTo>
                        <a:pt x="122699" y="8662"/>
                        <a:pt x="102188" y="90"/>
                        <a:pt x="80804" y="90"/>
                      </a:cubicBezTo>
                      <a:cubicBezTo>
                        <a:pt x="59420" y="90"/>
                        <a:pt x="38909" y="8662"/>
                        <a:pt x="23788" y="23918"/>
                      </a:cubicBezTo>
                      <a:cubicBezTo>
                        <a:pt x="8668" y="39175"/>
                        <a:pt x="172" y="59870"/>
                        <a:pt x="172" y="81445"/>
                      </a:cubicBezTo>
                      <a:cubicBezTo>
                        <a:pt x="172" y="103021"/>
                        <a:pt x="8668" y="123716"/>
                        <a:pt x="23788" y="138972"/>
                      </a:cubicBezTo>
                      <a:cubicBezTo>
                        <a:pt x="38909" y="154229"/>
                        <a:pt x="59420" y="162801"/>
                        <a:pt x="80804" y="162801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 759">
                  <a:extLst>
                    <a:ext uri="{FF2B5EF4-FFF2-40B4-BE49-F238E27FC236}">
                      <a16:creationId xmlns:a16="http://schemas.microsoft.com/office/drawing/2014/main" id="{E78A5E77-5432-79F1-27D8-140EB7C864E4}"/>
                    </a:ext>
                  </a:extLst>
                </p:cNvPr>
                <p:cNvSpPr/>
                <p:nvPr/>
              </p:nvSpPr>
              <p:spPr>
                <a:xfrm>
                  <a:off x="2507315" y="1978739"/>
                  <a:ext cx="161264" cy="162711"/>
                </a:xfrm>
                <a:custGeom>
                  <a:avLst/>
                  <a:gdLst>
                    <a:gd name="connsiteX0" fmla="*/ 80837 w 161264"/>
                    <a:gd name="connsiteY0" fmla="*/ 162815 h 162711"/>
                    <a:gd name="connsiteX1" fmla="*/ 137853 w 161264"/>
                    <a:gd name="connsiteY1" fmla="*/ 138986 h 162711"/>
                    <a:gd name="connsiteX2" fmla="*/ 161469 w 161264"/>
                    <a:gd name="connsiteY2" fmla="*/ 81459 h 162711"/>
                    <a:gd name="connsiteX3" fmla="*/ 137853 w 161264"/>
                    <a:gd name="connsiteY3" fmla="*/ 23932 h 162711"/>
                    <a:gd name="connsiteX4" fmla="*/ 80837 w 161264"/>
                    <a:gd name="connsiteY4" fmla="*/ 103 h 162711"/>
                    <a:gd name="connsiteX5" fmla="*/ 23821 w 161264"/>
                    <a:gd name="connsiteY5" fmla="*/ 23932 h 162711"/>
                    <a:gd name="connsiteX6" fmla="*/ 205 w 161264"/>
                    <a:gd name="connsiteY6" fmla="*/ 81459 h 162711"/>
                    <a:gd name="connsiteX7" fmla="*/ 23821 w 161264"/>
                    <a:gd name="connsiteY7" fmla="*/ 138986 h 162711"/>
                    <a:gd name="connsiteX8" fmla="*/ 80837 w 161264"/>
                    <a:gd name="connsiteY8" fmla="*/ 162815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837" y="162815"/>
                      </a:moveTo>
                      <a:cubicBezTo>
                        <a:pt x="102221" y="162815"/>
                        <a:pt x="122732" y="154243"/>
                        <a:pt x="137853" y="138986"/>
                      </a:cubicBezTo>
                      <a:cubicBezTo>
                        <a:pt x="152974" y="123730"/>
                        <a:pt x="161469" y="103035"/>
                        <a:pt x="161469" y="81459"/>
                      </a:cubicBezTo>
                      <a:cubicBezTo>
                        <a:pt x="161469" y="59883"/>
                        <a:pt x="152974" y="39188"/>
                        <a:pt x="137853" y="23932"/>
                      </a:cubicBezTo>
                      <a:cubicBezTo>
                        <a:pt x="122732" y="8676"/>
                        <a:pt x="102221" y="103"/>
                        <a:pt x="80837" y="103"/>
                      </a:cubicBezTo>
                      <a:cubicBezTo>
                        <a:pt x="59453" y="103"/>
                        <a:pt x="38942" y="8676"/>
                        <a:pt x="23821" y="23932"/>
                      </a:cubicBezTo>
                      <a:cubicBezTo>
                        <a:pt x="8700" y="39188"/>
                        <a:pt x="205" y="59883"/>
                        <a:pt x="205" y="81459"/>
                      </a:cubicBezTo>
                      <a:cubicBezTo>
                        <a:pt x="205" y="103035"/>
                        <a:pt x="8700" y="123730"/>
                        <a:pt x="23821" y="138986"/>
                      </a:cubicBezTo>
                      <a:cubicBezTo>
                        <a:pt x="38942" y="154243"/>
                        <a:pt x="59453" y="162815"/>
                        <a:pt x="80837" y="162815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 760">
                  <a:extLst>
                    <a:ext uri="{FF2B5EF4-FFF2-40B4-BE49-F238E27FC236}">
                      <a16:creationId xmlns:a16="http://schemas.microsoft.com/office/drawing/2014/main" id="{5033F7C1-840C-178F-FBD5-D104E27445C5}"/>
                    </a:ext>
                  </a:extLst>
                </p:cNvPr>
                <p:cNvSpPr/>
                <p:nvPr/>
              </p:nvSpPr>
              <p:spPr>
                <a:xfrm>
                  <a:off x="2880894" y="2144820"/>
                  <a:ext cx="161264" cy="162711"/>
                </a:xfrm>
                <a:custGeom>
                  <a:avLst/>
                  <a:gdLst>
                    <a:gd name="connsiteX0" fmla="*/ 80870 w 161264"/>
                    <a:gd name="connsiteY0" fmla="*/ 162829 h 162711"/>
                    <a:gd name="connsiteX1" fmla="*/ 137885 w 161264"/>
                    <a:gd name="connsiteY1" fmla="*/ 139001 h 162711"/>
                    <a:gd name="connsiteX2" fmla="*/ 161502 w 161264"/>
                    <a:gd name="connsiteY2" fmla="*/ 81473 h 162711"/>
                    <a:gd name="connsiteX3" fmla="*/ 137885 w 161264"/>
                    <a:gd name="connsiteY3" fmla="*/ 23946 h 162711"/>
                    <a:gd name="connsiteX4" fmla="*/ 80870 w 161264"/>
                    <a:gd name="connsiteY4" fmla="*/ 118 h 162711"/>
                    <a:gd name="connsiteX5" fmla="*/ 23854 w 161264"/>
                    <a:gd name="connsiteY5" fmla="*/ 23946 h 162711"/>
                    <a:gd name="connsiteX6" fmla="*/ 237 w 161264"/>
                    <a:gd name="connsiteY6" fmla="*/ 81473 h 162711"/>
                    <a:gd name="connsiteX7" fmla="*/ 23854 w 161264"/>
                    <a:gd name="connsiteY7" fmla="*/ 139001 h 162711"/>
                    <a:gd name="connsiteX8" fmla="*/ 80870 w 161264"/>
                    <a:gd name="connsiteY8" fmla="*/ 162829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870" y="162829"/>
                      </a:moveTo>
                      <a:cubicBezTo>
                        <a:pt x="102254" y="162829"/>
                        <a:pt x="122765" y="154257"/>
                        <a:pt x="137885" y="139001"/>
                      </a:cubicBezTo>
                      <a:cubicBezTo>
                        <a:pt x="153006" y="123744"/>
                        <a:pt x="161502" y="103049"/>
                        <a:pt x="161502" y="81473"/>
                      </a:cubicBezTo>
                      <a:cubicBezTo>
                        <a:pt x="161502" y="59898"/>
                        <a:pt x="153006" y="39203"/>
                        <a:pt x="137885" y="23946"/>
                      </a:cubicBezTo>
                      <a:cubicBezTo>
                        <a:pt x="122765" y="8690"/>
                        <a:pt x="102254" y="118"/>
                        <a:pt x="80870" y="118"/>
                      </a:cubicBezTo>
                      <a:cubicBezTo>
                        <a:pt x="59486" y="118"/>
                        <a:pt x="38975" y="8690"/>
                        <a:pt x="23854" y="23946"/>
                      </a:cubicBezTo>
                      <a:cubicBezTo>
                        <a:pt x="8733" y="39203"/>
                        <a:pt x="237" y="59898"/>
                        <a:pt x="237" y="81473"/>
                      </a:cubicBezTo>
                      <a:cubicBezTo>
                        <a:pt x="237" y="103049"/>
                        <a:pt x="8733" y="123744"/>
                        <a:pt x="23854" y="139001"/>
                      </a:cubicBezTo>
                      <a:cubicBezTo>
                        <a:pt x="38975" y="154257"/>
                        <a:pt x="59486" y="162829"/>
                        <a:pt x="80870" y="162829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 761">
                  <a:extLst>
                    <a:ext uri="{FF2B5EF4-FFF2-40B4-BE49-F238E27FC236}">
                      <a16:creationId xmlns:a16="http://schemas.microsoft.com/office/drawing/2014/main" id="{86E164BD-6C60-FCFE-7638-2E17D31F853B}"/>
                    </a:ext>
                  </a:extLst>
                </p:cNvPr>
                <p:cNvSpPr/>
                <p:nvPr/>
              </p:nvSpPr>
              <p:spPr>
                <a:xfrm>
                  <a:off x="3254484" y="2291549"/>
                  <a:ext cx="161264" cy="162711"/>
                </a:xfrm>
                <a:custGeom>
                  <a:avLst/>
                  <a:gdLst>
                    <a:gd name="connsiteX0" fmla="*/ 80903 w 161264"/>
                    <a:gd name="connsiteY0" fmla="*/ 162842 h 162711"/>
                    <a:gd name="connsiteX1" fmla="*/ 137918 w 161264"/>
                    <a:gd name="connsiteY1" fmla="*/ 139013 h 162711"/>
                    <a:gd name="connsiteX2" fmla="*/ 161535 w 161264"/>
                    <a:gd name="connsiteY2" fmla="*/ 81486 h 162711"/>
                    <a:gd name="connsiteX3" fmla="*/ 137918 w 161264"/>
                    <a:gd name="connsiteY3" fmla="*/ 23959 h 162711"/>
                    <a:gd name="connsiteX4" fmla="*/ 80903 w 161264"/>
                    <a:gd name="connsiteY4" fmla="*/ 131 h 162711"/>
                    <a:gd name="connsiteX5" fmla="*/ 23887 w 161264"/>
                    <a:gd name="connsiteY5" fmla="*/ 23959 h 162711"/>
                    <a:gd name="connsiteX6" fmla="*/ 270 w 161264"/>
                    <a:gd name="connsiteY6" fmla="*/ 81486 h 162711"/>
                    <a:gd name="connsiteX7" fmla="*/ 23887 w 161264"/>
                    <a:gd name="connsiteY7" fmla="*/ 139013 h 162711"/>
                    <a:gd name="connsiteX8" fmla="*/ 80903 w 161264"/>
                    <a:gd name="connsiteY8" fmla="*/ 162842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903" y="162842"/>
                      </a:moveTo>
                      <a:cubicBezTo>
                        <a:pt x="102286" y="162842"/>
                        <a:pt x="122798" y="154270"/>
                        <a:pt x="137918" y="139013"/>
                      </a:cubicBezTo>
                      <a:cubicBezTo>
                        <a:pt x="153039" y="123757"/>
                        <a:pt x="161535" y="103062"/>
                        <a:pt x="161535" y="81486"/>
                      </a:cubicBezTo>
                      <a:cubicBezTo>
                        <a:pt x="161535" y="59910"/>
                        <a:pt x="153039" y="39215"/>
                        <a:pt x="137918" y="23959"/>
                      </a:cubicBezTo>
                      <a:cubicBezTo>
                        <a:pt x="122798" y="8703"/>
                        <a:pt x="102286" y="131"/>
                        <a:pt x="80903" y="131"/>
                      </a:cubicBezTo>
                      <a:cubicBezTo>
                        <a:pt x="59519" y="131"/>
                        <a:pt x="39007" y="8703"/>
                        <a:pt x="23887" y="23959"/>
                      </a:cubicBezTo>
                      <a:cubicBezTo>
                        <a:pt x="8766" y="39215"/>
                        <a:pt x="270" y="59910"/>
                        <a:pt x="270" y="81486"/>
                      </a:cubicBezTo>
                      <a:cubicBezTo>
                        <a:pt x="270" y="103062"/>
                        <a:pt x="8766" y="123757"/>
                        <a:pt x="23887" y="139013"/>
                      </a:cubicBezTo>
                      <a:cubicBezTo>
                        <a:pt x="39007" y="154270"/>
                        <a:pt x="59519" y="162842"/>
                        <a:pt x="80903" y="162842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 762">
                  <a:extLst>
                    <a:ext uri="{FF2B5EF4-FFF2-40B4-BE49-F238E27FC236}">
                      <a16:creationId xmlns:a16="http://schemas.microsoft.com/office/drawing/2014/main" id="{2488CBAA-5E19-55AE-3025-E56E63BE6452}"/>
                    </a:ext>
                  </a:extLst>
                </p:cNvPr>
                <p:cNvSpPr/>
                <p:nvPr/>
              </p:nvSpPr>
              <p:spPr>
                <a:xfrm>
                  <a:off x="3628074" y="2425023"/>
                  <a:ext cx="161264" cy="162711"/>
                </a:xfrm>
                <a:custGeom>
                  <a:avLst/>
                  <a:gdLst>
                    <a:gd name="connsiteX0" fmla="*/ 80935 w 161264"/>
                    <a:gd name="connsiteY0" fmla="*/ 162853 h 162711"/>
                    <a:gd name="connsiteX1" fmla="*/ 137951 w 161264"/>
                    <a:gd name="connsiteY1" fmla="*/ 139025 h 162711"/>
                    <a:gd name="connsiteX2" fmla="*/ 161568 w 161264"/>
                    <a:gd name="connsiteY2" fmla="*/ 81498 h 162711"/>
                    <a:gd name="connsiteX3" fmla="*/ 137951 w 161264"/>
                    <a:gd name="connsiteY3" fmla="*/ 23971 h 162711"/>
                    <a:gd name="connsiteX4" fmla="*/ 80935 w 161264"/>
                    <a:gd name="connsiteY4" fmla="*/ 142 h 162711"/>
                    <a:gd name="connsiteX5" fmla="*/ 23920 w 161264"/>
                    <a:gd name="connsiteY5" fmla="*/ 23971 h 162711"/>
                    <a:gd name="connsiteX6" fmla="*/ 303 w 161264"/>
                    <a:gd name="connsiteY6" fmla="*/ 81498 h 162711"/>
                    <a:gd name="connsiteX7" fmla="*/ 23920 w 161264"/>
                    <a:gd name="connsiteY7" fmla="*/ 139025 h 162711"/>
                    <a:gd name="connsiteX8" fmla="*/ 80935 w 161264"/>
                    <a:gd name="connsiteY8" fmla="*/ 162853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935" y="162853"/>
                      </a:moveTo>
                      <a:cubicBezTo>
                        <a:pt x="102319" y="162853"/>
                        <a:pt x="122830" y="154281"/>
                        <a:pt x="137951" y="139025"/>
                      </a:cubicBezTo>
                      <a:cubicBezTo>
                        <a:pt x="153072" y="123769"/>
                        <a:pt x="161568" y="103074"/>
                        <a:pt x="161568" y="81498"/>
                      </a:cubicBezTo>
                      <a:cubicBezTo>
                        <a:pt x="161568" y="59922"/>
                        <a:pt x="153072" y="39227"/>
                        <a:pt x="137951" y="23971"/>
                      </a:cubicBezTo>
                      <a:cubicBezTo>
                        <a:pt x="122830" y="8714"/>
                        <a:pt x="102319" y="142"/>
                        <a:pt x="80935" y="142"/>
                      </a:cubicBezTo>
                      <a:cubicBezTo>
                        <a:pt x="59551" y="142"/>
                        <a:pt x="39040" y="8714"/>
                        <a:pt x="23920" y="23971"/>
                      </a:cubicBezTo>
                      <a:cubicBezTo>
                        <a:pt x="8799" y="39227"/>
                        <a:pt x="303" y="59922"/>
                        <a:pt x="303" y="81498"/>
                      </a:cubicBezTo>
                      <a:cubicBezTo>
                        <a:pt x="303" y="103074"/>
                        <a:pt x="8799" y="123769"/>
                        <a:pt x="23920" y="139025"/>
                      </a:cubicBezTo>
                      <a:cubicBezTo>
                        <a:pt x="39040" y="154281"/>
                        <a:pt x="59551" y="162853"/>
                        <a:pt x="80935" y="162853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 763">
                  <a:extLst>
                    <a:ext uri="{FF2B5EF4-FFF2-40B4-BE49-F238E27FC236}">
                      <a16:creationId xmlns:a16="http://schemas.microsoft.com/office/drawing/2014/main" id="{9A25375A-B99D-D8D3-1B71-9CBF36F2B189}"/>
                    </a:ext>
                  </a:extLst>
                </p:cNvPr>
                <p:cNvSpPr/>
                <p:nvPr/>
              </p:nvSpPr>
              <p:spPr>
                <a:xfrm>
                  <a:off x="4001663" y="2547786"/>
                  <a:ext cx="161264" cy="162711"/>
                </a:xfrm>
                <a:custGeom>
                  <a:avLst/>
                  <a:gdLst>
                    <a:gd name="connsiteX0" fmla="*/ 80968 w 161264"/>
                    <a:gd name="connsiteY0" fmla="*/ 162864 h 162711"/>
                    <a:gd name="connsiteX1" fmla="*/ 137984 w 161264"/>
                    <a:gd name="connsiteY1" fmla="*/ 139036 h 162711"/>
                    <a:gd name="connsiteX2" fmla="*/ 161600 w 161264"/>
                    <a:gd name="connsiteY2" fmla="*/ 81508 h 162711"/>
                    <a:gd name="connsiteX3" fmla="*/ 137984 w 161264"/>
                    <a:gd name="connsiteY3" fmla="*/ 23981 h 162711"/>
                    <a:gd name="connsiteX4" fmla="*/ 80968 w 161264"/>
                    <a:gd name="connsiteY4" fmla="*/ 153 h 162711"/>
                    <a:gd name="connsiteX5" fmla="*/ 23952 w 161264"/>
                    <a:gd name="connsiteY5" fmla="*/ 23981 h 162711"/>
                    <a:gd name="connsiteX6" fmla="*/ 336 w 161264"/>
                    <a:gd name="connsiteY6" fmla="*/ 81508 h 162711"/>
                    <a:gd name="connsiteX7" fmla="*/ 23952 w 161264"/>
                    <a:gd name="connsiteY7" fmla="*/ 139036 h 162711"/>
                    <a:gd name="connsiteX8" fmla="*/ 80968 w 161264"/>
                    <a:gd name="connsiteY8" fmla="*/ 162864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0968" y="162864"/>
                      </a:moveTo>
                      <a:cubicBezTo>
                        <a:pt x="102352" y="162864"/>
                        <a:pt x="122863" y="154292"/>
                        <a:pt x="137984" y="139036"/>
                      </a:cubicBezTo>
                      <a:cubicBezTo>
                        <a:pt x="153105" y="123779"/>
                        <a:pt x="161600" y="103084"/>
                        <a:pt x="161600" y="81508"/>
                      </a:cubicBezTo>
                      <a:cubicBezTo>
                        <a:pt x="161600" y="59933"/>
                        <a:pt x="153105" y="39238"/>
                        <a:pt x="137984" y="23981"/>
                      </a:cubicBezTo>
                      <a:cubicBezTo>
                        <a:pt x="122863" y="8725"/>
                        <a:pt x="102352" y="153"/>
                        <a:pt x="80968" y="153"/>
                      </a:cubicBezTo>
                      <a:cubicBezTo>
                        <a:pt x="59584" y="153"/>
                        <a:pt x="39073" y="8725"/>
                        <a:pt x="23952" y="23981"/>
                      </a:cubicBezTo>
                      <a:cubicBezTo>
                        <a:pt x="8831" y="39238"/>
                        <a:pt x="336" y="59933"/>
                        <a:pt x="336" y="81508"/>
                      </a:cubicBezTo>
                      <a:cubicBezTo>
                        <a:pt x="336" y="103084"/>
                        <a:pt x="8831" y="123779"/>
                        <a:pt x="23952" y="139036"/>
                      </a:cubicBezTo>
                      <a:cubicBezTo>
                        <a:pt x="39073" y="154292"/>
                        <a:pt x="59584" y="162864"/>
                        <a:pt x="80968" y="162864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 764">
                  <a:extLst>
                    <a:ext uri="{FF2B5EF4-FFF2-40B4-BE49-F238E27FC236}">
                      <a16:creationId xmlns:a16="http://schemas.microsoft.com/office/drawing/2014/main" id="{BA43DF0F-3081-A0C8-E7AE-3A132AFC2DB1}"/>
                    </a:ext>
                  </a:extLst>
                </p:cNvPr>
                <p:cNvSpPr/>
                <p:nvPr/>
              </p:nvSpPr>
              <p:spPr>
                <a:xfrm>
                  <a:off x="4375253" y="2691972"/>
                  <a:ext cx="161264" cy="162711"/>
                </a:xfrm>
                <a:custGeom>
                  <a:avLst/>
                  <a:gdLst>
                    <a:gd name="connsiteX0" fmla="*/ 81001 w 161264"/>
                    <a:gd name="connsiteY0" fmla="*/ 162877 h 162711"/>
                    <a:gd name="connsiteX1" fmla="*/ 138017 w 161264"/>
                    <a:gd name="connsiteY1" fmla="*/ 139048 h 162711"/>
                    <a:gd name="connsiteX2" fmla="*/ 161633 w 161264"/>
                    <a:gd name="connsiteY2" fmla="*/ 81521 h 162711"/>
                    <a:gd name="connsiteX3" fmla="*/ 138017 w 161264"/>
                    <a:gd name="connsiteY3" fmla="*/ 23994 h 162711"/>
                    <a:gd name="connsiteX4" fmla="*/ 81001 w 161264"/>
                    <a:gd name="connsiteY4" fmla="*/ 165 h 162711"/>
                    <a:gd name="connsiteX5" fmla="*/ 23985 w 161264"/>
                    <a:gd name="connsiteY5" fmla="*/ 23994 h 162711"/>
                    <a:gd name="connsiteX6" fmla="*/ 368 w 161264"/>
                    <a:gd name="connsiteY6" fmla="*/ 81521 h 162711"/>
                    <a:gd name="connsiteX7" fmla="*/ 23985 w 161264"/>
                    <a:gd name="connsiteY7" fmla="*/ 139048 h 162711"/>
                    <a:gd name="connsiteX8" fmla="*/ 81001 w 161264"/>
                    <a:gd name="connsiteY8" fmla="*/ 162877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1001" y="162877"/>
                      </a:moveTo>
                      <a:cubicBezTo>
                        <a:pt x="102385" y="162877"/>
                        <a:pt x="122896" y="154305"/>
                        <a:pt x="138017" y="139048"/>
                      </a:cubicBezTo>
                      <a:cubicBezTo>
                        <a:pt x="153137" y="123792"/>
                        <a:pt x="161633" y="103097"/>
                        <a:pt x="161633" y="81521"/>
                      </a:cubicBezTo>
                      <a:cubicBezTo>
                        <a:pt x="161633" y="59945"/>
                        <a:pt x="153137" y="39250"/>
                        <a:pt x="138017" y="23994"/>
                      </a:cubicBezTo>
                      <a:cubicBezTo>
                        <a:pt x="122896" y="8738"/>
                        <a:pt x="102385" y="165"/>
                        <a:pt x="81001" y="165"/>
                      </a:cubicBezTo>
                      <a:cubicBezTo>
                        <a:pt x="59617" y="165"/>
                        <a:pt x="39106" y="8738"/>
                        <a:pt x="23985" y="23994"/>
                      </a:cubicBezTo>
                      <a:cubicBezTo>
                        <a:pt x="8864" y="39250"/>
                        <a:pt x="368" y="59945"/>
                        <a:pt x="368" y="81521"/>
                      </a:cubicBezTo>
                      <a:cubicBezTo>
                        <a:pt x="368" y="103097"/>
                        <a:pt x="8864" y="123792"/>
                        <a:pt x="23985" y="139048"/>
                      </a:cubicBezTo>
                      <a:cubicBezTo>
                        <a:pt x="39106" y="154305"/>
                        <a:pt x="59617" y="162877"/>
                        <a:pt x="81001" y="162877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 765">
                  <a:extLst>
                    <a:ext uri="{FF2B5EF4-FFF2-40B4-BE49-F238E27FC236}">
                      <a16:creationId xmlns:a16="http://schemas.microsoft.com/office/drawing/2014/main" id="{D816BACE-E406-67A0-5680-652097AC10DC}"/>
                    </a:ext>
                  </a:extLst>
                </p:cNvPr>
                <p:cNvSpPr/>
                <p:nvPr/>
              </p:nvSpPr>
              <p:spPr>
                <a:xfrm>
                  <a:off x="4748843" y="2825757"/>
                  <a:ext cx="161264" cy="162711"/>
                </a:xfrm>
                <a:custGeom>
                  <a:avLst/>
                  <a:gdLst>
                    <a:gd name="connsiteX0" fmla="*/ 81034 w 161264"/>
                    <a:gd name="connsiteY0" fmla="*/ 162888 h 162711"/>
                    <a:gd name="connsiteX1" fmla="*/ 138049 w 161264"/>
                    <a:gd name="connsiteY1" fmla="*/ 139060 h 162711"/>
                    <a:gd name="connsiteX2" fmla="*/ 161666 w 161264"/>
                    <a:gd name="connsiteY2" fmla="*/ 81533 h 162711"/>
                    <a:gd name="connsiteX3" fmla="*/ 138049 w 161264"/>
                    <a:gd name="connsiteY3" fmla="*/ 24006 h 162711"/>
                    <a:gd name="connsiteX4" fmla="*/ 81034 w 161264"/>
                    <a:gd name="connsiteY4" fmla="*/ 177 h 162711"/>
                    <a:gd name="connsiteX5" fmla="*/ 24018 w 161264"/>
                    <a:gd name="connsiteY5" fmla="*/ 24006 h 162711"/>
                    <a:gd name="connsiteX6" fmla="*/ 401 w 161264"/>
                    <a:gd name="connsiteY6" fmla="*/ 81533 h 162711"/>
                    <a:gd name="connsiteX7" fmla="*/ 24018 w 161264"/>
                    <a:gd name="connsiteY7" fmla="*/ 139060 h 162711"/>
                    <a:gd name="connsiteX8" fmla="*/ 81034 w 161264"/>
                    <a:gd name="connsiteY8" fmla="*/ 162888 h 162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1264" h="162711">
                      <a:moveTo>
                        <a:pt x="81034" y="162888"/>
                      </a:moveTo>
                      <a:cubicBezTo>
                        <a:pt x="102418" y="162888"/>
                        <a:pt x="122929" y="154316"/>
                        <a:pt x="138049" y="139060"/>
                      </a:cubicBezTo>
                      <a:cubicBezTo>
                        <a:pt x="153170" y="123803"/>
                        <a:pt x="161666" y="103108"/>
                        <a:pt x="161666" y="81533"/>
                      </a:cubicBezTo>
                      <a:cubicBezTo>
                        <a:pt x="161666" y="59957"/>
                        <a:pt x="153170" y="39262"/>
                        <a:pt x="138049" y="24006"/>
                      </a:cubicBezTo>
                      <a:cubicBezTo>
                        <a:pt x="122929" y="8749"/>
                        <a:pt x="102418" y="177"/>
                        <a:pt x="81034" y="177"/>
                      </a:cubicBezTo>
                      <a:cubicBezTo>
                        <a:pt x="59650" y="177"/>
                        <a:pt x="39139" y="8749"/>
                        <a:pt x="24018" y="24006"/>
                      </a:cubicBezTo>
                      <a:cubicBezTo>
                        <a:pt x="8897" y="39262"/>
                        <a:pt x="401" y="59957"/>
                        <a:pt x="401" y="81533"/>
                      </a:cubicBezTo>
                      <a:cubicBezTo>
                        <a:pt x="401" y="103108"/>
                        <a:pt x="8897" y="123803"/>
                        <a:pt x="24018" y="139060"/>
                      </a:cubicBezTo>
                      <a:cubicBezTo>
                        <a:pt x="39139" y="154316"/>
                        <a:pt x="59650" y="162888"/>
                        <a:pt x="81034" y="162888"/>
                      </a:cubicBezTo>
                      <a:close/>
                    </a:path>
                  </a:pathLst>
                </a:custGeom>
                <a:solidFill>
                  <a:srgbClr val="C80064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7" name="Graphic 7">
                <a:extLst>
                  <a:ext uri="{FF2B5EF4-FFF2-40B4-BE49-F238E27FC236}">
                    <a16:creationId xmlns:a16="http://schemas.microsoft.com/office/drawing/2014/main" id="{C3A70250-5BFB-F9C2-7916-CA6C747BECDB}"/>
                  </a:ext>
                </a:extLst>
              </p:cNvPr>
              <p:cNvGrpSpPr/>
              <p:nvPr/>
            </p:nvGrpSpPr>
            <p:grpSpPr>
              <a:xfrm>
                <a:off x="906798" y="3779546"/>
                <a:ext cx="4084062" cy="213991"/>
                <a:chOff x="906798" y="3779546"/>
                <a:chExt cx="4084062" cy="213991"/>
              </a:xfrm>
              <a:solidFill>
                <a:srgbClr val="000000"/>
              </a:solidFill>
            </p:grpSpPr>
            <p:grpSp>
              <p:nvGrpSpPr>
                <p:cNvPr id="768" name="Graphic 7">
                  <a:extLst>
                    <a:ext uri="{FF2B5EF4-FFF2-40B4-BE49-F238E27FC236}">
                      <a16:creationId xmlns:a16="http://schemas.microsoft.com/office/drawing/2014/main" id="{E9EB8880-1D0F-E1D2-5E00-E6CEB8ACFB45}"/>
                    </a:ext>
                  </a:extLst>
                </p:cNvPr>
                <p:cNvGrpSpPr/>
                <p:nvPr/>
              </p:nvGrpSpPr>
              <p:grpSpPr>
                <a:xfrm>
                  <a:off x="916674" y="3779546"/>
                  <a:ext cx="364156" cy="213991"/>
                  <a:chOff x="916674" y="3779546"/>
                  <a:chExt cx="364156" cy="213991"/>
                </a:xfrm>
                <a:solidFill>
                  <a:srgbClr val="000000"/>
                </a:solidFill>
              </p:grpSpPr>
              <p:sp>
                <p:nvSpPr>
                  <p:cNvPr id="769" name="Freeform 768">
                    <a:extLst>
                      <a:ext uri="{FF2B5EF4-FFF2-40B4-BE49-F238E27FC236}">
                        <a16:creationId xmlns:a16="http://schemas.microsoft.com/office/drawing/2014/main" id="{583AEE56-8AEB-5A82-E0B2-8B0D9FD07454}"/>
                      </a:ext>
                    </a:extLst>
                  </p:cNvPr>
                  <p:cNvSpPr/>
                  <p:nvPr/>
                </p:nvSpPr>
                <p:spPr>
                  <a:xfrm>
                    <a:off x="1093592" y="3779546"/>
                    <a:ext cx="11403" cy="40268"/>
                  </a:xfrm>
                  <a:custGeom>
                    <a:avLst/>
                    <a:gdLst>
                      <a:gd name="connsiteX0" fmla="*/ 73 w 11403"/>
                      <a:gd name="connsiteY0" fmla="*/ 253 h 40268"/>
                      <a:gd name="connsiteX1" fmla="*/ 73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73" y="253"/>
                        </a:moveTo>
                        <a:lnTo>
                          <a:pt x="73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70" name="Graphic 7">
                    <a:extLst>
                      <a:ext uri="{FF2B5EF4-FFF2-40B4-BE49-F238E27FC236}">
                        <a16:creationId xmlns:a16="http://schemas.microsoft.com/office/drawing/2014/main" id="{A579790C-37E0-91C3-2C4C-0162082D37AE}"/>
                      </a:ext>
                    </a:extLst>
                  </p:cNvPr>
                  <p:cNvGrpSpPr/>
                  <p:nvPr/>
                </p:nvGrpSpPr>
                <p:grpSpPr>
                  <a:xfrm>
                    <a:off x="916674" y="3862930"/>
                    <a:ext cx="364156" cy="127044"/>
                    <a:chOff x="916674" y="3862930"/>
                    <a:chExt cx="364156" cy="127044"/>
                  </a:xfrm>
                  <a:solidFill>
                    <a:srgbClr val="000000"/>
                  </a:solidFill>
                </p:grpSpPr>
                <p:sp>
                  <p:nvSpPr>
                    <p:cNvPr id="771" name="Freeform 770">
                      <a:extLst>
                        <a:ext uri="{FF2B5EF4-FFF2-40B4-BE49-F238E27FC236}">
                          <a16:creationId xmlns:a16="http://schemas.microsoft.com/office/drawing/2014/main" id="{CB4E1669-51F7-8575-C05F-9D25036637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6674" y="3925296"/>
                      <a:ext cx="99927" cy="13364"/>
                    </a:xfrm>
                    <a:custGeom>
                      <a:avLst/>
                      <a:gdLst>
                        <a:gd name="connsiteX0" fmla="*/ -2619 w 99927"/>
                        <a:gd name="connsiteY0" fmla="*/ 11624 h 13364"/>
                        <a:gd name="connsiteX1" fmla="*/ 97309 w 99927"/>
                        <a:gd name="connsiteY1" fmla="*/ 11624 h 13364"/>
                        <a:gd name="connsiteX2" fmla="*/ 97309 w 99927"/>
                        <a:gd name="connsiteY2" fmla="*/ -1740 h 13364"/>
                        <a:gd name="connsiteX3" fmla="*/ -2619 w 99927"/>
                        <a:gd name="connsiteY3" fmla="*/ -1740 h 13364"/>
                        <a:gd name="connsiteX4" fmla="*/ -2619 w 99927"/>
                        <a:gd name="connsiteY4" fmla="*/ 11624 h 1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927" h="13364">
                          <a:moveTo>
                            <a:pt x="-2619" y="11624"/>
                          </a:moveTo>
                          <a:lnTo>
                            <a:pt x="97309" y="11624"/>
                          </a:lnTo>
                          <a:lnTo>
                            <a:pt x="97309" y="-1740"/>
                          </a:lnTo>
                          <a:lnTo>
                            <a:pt x="-2619" y="-1740"/>
                          </a:lnTo>
                          <a:lnTo>
                            <a:pt x="-2619" y="1162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2" name="Freeform 771">
                      <a:extLst>
                        <a:ext uri="{FF2B5EF4-FFF2-40B4-BE49-F238E27FC236}">
                          <a16:creationId xmlns:a16="http://schemas.microsoft.com/office/drawing/2014/main" id="{B002D382-23EB-75D8-7138-D5D5983EA7E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51062" y="3865044"/>
                      <a:ext cx="69295" cy="117434"/>
                    </a:xfrm>
                    <a:custGeom>
                      <a:avLst/>
                      <a:gdLst>
                        <a:gd name="connsiteX0" fmla="*/ 251 w 69295"/>
                        <a:gd name="connsiteY0" fmla="*/ 11297 h 117434"/>
                        <a:gd name="connsiteX1" fmla="*/ 25968 w 69295"/>
                        <a:gd name="connsiteY1" fmla="*/ 11297 h 117434"/>
                        <a:gd name="connsiteX2" fmla="*/ 25968 w 69295"/>
                        <a:gd name="connsiteY2" fmla="*/ 100895 h 117434"/>
                        <a:gd name="connsiteX3" fmla="*/ -2019 w 69295"/>
                        <a:gd name="connsiteY3" fmla="*/ 95232 h 117434"/>
                        <a:gd name="connsiteX4" fmla="*/ -2019 w 69295"/>
                        <a:gd name="connsiteY4" fmla="*/ 109704 h 117434"/>
                        <a:gd name="connsiteX5" fmla="*/ 25819 w 69295"/>
                        <a:gd name="connsiteY5" fmla="*/ 115367 h 117434"/>
                        <a:gd name="connsiteX6" fmla="*/ 41559 w 69295"/>
                        <a:gd name="connsiteY6" fmla="*/ 115367 h 117434"/>
                        <a:gd name="connsiteX7" fmla="*/ 41559 w 69295"/>
                        <a:gd name="connsiteY7" fmla="*/ 11297 h 117434"/>
                        <a:gd name="connsiteX8" fmla="*/ 67276 w 69295"/>
                        <a:gd name="connsiteY8" fmla="*/ 11297 h 117434"/>
                        <a:gd name="connsiteX9" fmla="*/ 67276 w 69295"/>
                        <a:gd name="connsiteY9" fmla="*/ -2068 h 117434"/>
                        <a:gd name="connsiteX10" fmla="*/ 251 w 69295"/>
                        <a:gd name="connsiteY10" fmla="*/ -2068 h 117434"/>
                        <a:gd name="connsiteX11" fmla="*/ 251 w 69295"/>
                        <a:gd name="connsiteY11" fmla="*/ 11297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9295" h="117434">
                          <a:moveTo>
                            <a:pt x="251" y="11297"/>
                          </a:moveTo>
                          <a:lnTo>
                            <a:pt x="25968" y="11297"/>
                          </a:lnTo>
                          <a:lnTo>
                            <a:pt x="25968" y="100895"/>
                          </a:lnTo>
                          <a:lnTo>
                            <a:pt x="-2019" y="95232"/>
                          </a:lnTo>
                          <a:lnTo>
                            <a:pt x="-2019" y="109704"/>
                          </a:lnTo>
                          <a:lnTo>
                            <a:pt x="25819" y="115367"/>
                          </a:lnTo>
                          <a:lnTo>
                            <a:pt x="41559" y="115367"/>
                          </a:lnTo>
                          <a:lnTo>
                            <a:pt x="41559" y="11297"/>
                          </a:lnTo>
                          <a:lnTo>
                            <a:pt x="67276" y="11297"/>
                          </a:lnTo>
                          <a:lnTo>
                            <a:pt x="67276" y="-2068"/>
                          </a:lnTo>
                          <a:lnTo>
                            <a:pt x="251" y="-2068"/>
                          </a:lnTo>
                          <a:lnTo>
                            <a:pt x="251" y="112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3" name="Freeform 772">
                      <a:extLst>
                        <a:ext uri="{FF2B5EF4-FFF2-40B4-BE49-F238E27FC236}">
                          <a16:creationId xmlns:a16="http://schemas.microsoft.com/office/drawing/2014/main" id="{65F328A7-779A-C6A4-FF1F-1C328B5F3F8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52159" y="3962495"/>
                      <a:ext cx="16463" cy="19983"/>
                    </a:xfrm>
                    <a:custGeom>
                      <a:avLst/>
                      <a:gdLst>
                        <a:gd name="connsiteX0" fmla="*/ -935 w 16463"/>
                        <a:gd name="connsiteY0" fmla="*/ 19856 h 19983"/>
                        <a:gd name="connsiteX1" fmla="*/ 15529 w 16463"/>
                        <a:gd name="connsiteY1" fmla="*/ 19856 h 19983"/>
                        <a:gd name="connsiteX2" fmla="*/ 15529 w 16463"/>
                        <a:gd name="connsiteY2" fmla="*/ -127 h 19983"/>
                        <a:gd name="connsiteX3" fmla="*/ -935 w 16463"/>
                        <a:gd name="connsiteY3" fmla="*/ -127 h 19983"/>
                        <a:gd name="connsiteX4" fmla="*/ -935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35" y="19856"/>
                          </a:moveTo>
                          <a:lnTo>
                            <a:pt x="15529" y="19856"/>
                          </a:lnTo>
                          <a:lnTo>
                            <a:pt x="15529" y="-127"/>
                          </a:lnTo>
                          <a:lnTo>
                            <a:pt x="-935" y="-127"/>
                          </a:lnTo>
                          <a:lnTo>
                            <a:pt x="-935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4" name="Freeform 773">
                      <a:extLst>
                        <a:ext uri="{FF2B5EF4-FFF2-40B4-BE49-F238E27FC236}">
                          <a16:creationId xmlns:a16="http://schemas.microsoft.com/office/drawing/2014/main" id="{6DCCFA92-473D-7D32-A4F2-2B238A1EBB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196369" y="3862930"/>
                      <a:ext cx="80445" cy="121838"/>
                    </a:xfrm>
                    <a:custGeom>
                      <a:avLst/>
                      <a:gdLst>
                        <a:gd name="connsiteX0" fmla="*/ 38262 w 80445"/>
                        <a:gd name="connsiteY0" fmla="*/ 107191 h 121838"/>
                        <a:gd name="connsiteX1" fmla="*/ 19978 w 80445"/>
                        <a:gd name="connsiteY1" fmla="*/ 95110 h 121838"/>
                        <a:gd name="connsiteX2" fmla="*/ 13866 w 80445"/>
                        <a:gd name="connsiteY2" fmla="*/ 58818 h 121838"/>
                        <a:gd name="connsiteX3" fmla="*/ 19978 w 80445"/>
                        <a:gd name="connsiteY3" fmla="*/ 22601 h 121838"/>
                        <a:gd name="connsiteX4" fmla="*/ 38262 w 80445"/>
                        <a:gd name="connsiteY4" fmla="*/ 10520 h 121838"/>
                        <a:gd name="connsiteX5" fmla="*/ 56621 w 80445"/>
                        <a:gd name="connsiteY5" fmla="*/ 22601 h 121838"/>
                        <a:gd name="connsiteX6" fmla="*/ 62757 w 80445"/>
                        <a:gd name="connsiteY6" fmla="*/ 58818 h 121838"/>
                        <a:gd name="connsiteX7" fmla="*/ 56621 w 80445"/>
                        <a:gd name="connsiteY7" fmla="*/ 95110 h 121838"/>
                        <a:gd name="connsiteX8" fmla="*/ 38262 w 80445"/>
                        <a:gd name="connsiteY8" fmla="*/ 107191 h 121838"/>
                        <a:gd name="connsiteX9" fmla="*/ 38262 w 80445"/>
                        <a:gd name="connsiteY9" fmla="*/ 119775 h 121838"/>
                        <a:gd name="connsiteX10" fmla="*/ 68170 w 80445"/>
                        <a:gd name="connsiteY10" fmla="*/ 104145 h 121838"/>
                        <a:gd name="connsiteX11" fmla="*/ 78497 w 80445"/>
                        <a:gd name="connsiteY11" fmla="*/ 58818 h 121838"/>
                        <a:gd name="connsiteX12" fmla="*/ 68170 w 80445"/>
                        <a:gd name="connsiteY12" fmla="*/ 13540 h 121838"/>
                        <a:gd name="connsiteX13" fmla="*/ 38262 w 80445"/>
                        <a:gd name="connsiteY13" fmla="*/ -2064 h 121838"/>
                        <a:gd name="connsiteX14" fmla="*/ 8378 w 80445"/>
                        <a:gd name="connsiteY14" fmla="*/ 13540 h 121838"/>
                        <a:gd name="connsiteX15" fmla="*/ -1948 w 80445"/>
                        <a:gd name="connsiteY15" fmla="*/ 58818 h 121838"/>
                        <a:gd name="connsiteX16" fmla="*/ 8378 w 80445"/>
                        <a:gd name="connsiteY16" fmla="*/ 104145 h 121838"/>
                        <a:gd name="connsiteX17" fmla="*/ 38262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262" y="107191"/>
                          </a:moveTo>
                          <a:cubicBezTo>
                            <a:pt x="30163" y="107191"/>
                            <a:pt x="24069" y="103164"/>
                            <a:pt x="19978" y="95110"/>
                          </a:cubicBezTo>
                          <a:cubicBezTo>
                            <a:pt x="15903" y="87073"/>
                            <a:pt x="13866" y="74975"/>
                            <a:pt x="13866" y="58818"/>
                          </a:cubicBezTo>
                          <a:cubicBezTo>
                            <a:pt x="13866" y="42727"/>
                            <a:pt x="15903" y="30654"/>
                            <a:pt x="19978" y="22601"/>
                          </a:cubicBezTo>
                          <a:cubicBezTo>
                            <a:pt x="24069" y="14547"/>
                            <a:pt x="30163" y="10520"/>
                            <a:pt x="38262" y="10520"/>
                          </a:cubicBezTo>
                          <a:cubicBezTo>
                            <a:pt x="46427" y="10520"/>
                            <a:pt x="52547" y="14547"/>
                            <a:pt x="56621" y="22601"/>
                          </a:cubicBezTo>
                          <a:cubicBezTo>
                            <a:pt x="60712" y="30654"/>
                            <a:pt x="62757" y="42727"/>
                            <a:pt x="62757" y="58818"/>
                          </a:cubicBezTo>
                          <a:cubicBezTo>
                            <a:pt x="62757" y="74975"/>
                            <a:pt x="60712" y="87073"/>
                            <a:pt x="56621" y="95110"/>
                          </a:cubicBezTo>
                          <a:cubicBezTo>
                            <a:pt x="52547" y="103164"/>
                            <a:pt x="46427" y="107191"/>
                            <a:pt x="38262" y="107191"/>
                          </a:cubicBezTo>
                          <a:close/>
                          <a:moveTo>
                            <a:pt x="38262" y="119775"/>
                          </a:moveTo>
                          <a:cubicBezTo>
                            <a:pt x="51316" y="119775"/>
                            <a:pt x="61286" y="114565"/>
                            <a:pt x="68170" y="104145"/>
                          </a:cubicBezTo>
                          <a:cubicBezTo>
                            <a:pt x="75055" y="93743"/>
                            <a:pt x="78497" y="78633"/>
                            <a:pt x="78497" y="58818"/>
                          </a:cubicBezTo>
                          <a:cubicBezTo>
                            <a:pt x="78497" y="39052"/>
                            <a:pt x="75055" y="23960"/>
                            <a:pt x="68170" y="13540"/>
                          </a:cubicBezTo>
                          <a:cubicBezTo>
                            <a:pt x="61286" y="3137"/>
                            <a:pt x="51316" y="-2064"/>
                            <a:pt x="38262" y="-2064"/>
                          </a:cubicBezTo>
                          <a:cubicBezTo>
                            <a:pt x="25224" y="-2064"/>
                            <a:pt x="15263" y="3137"/>
                            <a:pt x="8378" y="13540"/>
                          </a:cubicBezTo>
                          <a:cubicBezTo>
                            <a:pt x="1494" y="23960"/>
                            <a:pt x="-1948" y="39052"/>
                            <a:pt x="-1948" y="58818"/>
                          </a:cubicBezTo>
                          <a:cubicBezTo>
                            <a:pt x="-1948" y="78633"/>
                            <a:pt x="1494" y="93743"/>
                            <a:pt x="8378" y="104145"/>
                          </a:cubicBezTo>
                          <a:cubicBezTo>
                            <a:pt x="15263" y="114565"/>
                            <a:pt x="25224" y="119775"/>
                            <a:pt x="38262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75" name="Graphic 7">
                  <a:extLst>
                    <a:ext uri="{FF2B5EF4-FFF2-40B4-BE49-F238E27FC236}">
                      <a16:creationId xmlns:a16="http://schemas.microsoft.com/office/drawing/2014/main" id="{01E6087B-9147-3D68-F870-4984997D7B77}"/>
                    </a:ext>
                  </a:extLst>
                </p:cNvPr>
                <p:cNvGrpSpPr/>
                <p:nvPr/>
              </p:nvGrpSpPr>
              <p:grpSpPr>
                <a:xfrm>
                  <a:off x="1663850" y="3779546"/>
                  <a:ext cx="364711" cy="213991"/>
                  <a:chOff x="1663850" y="3779546"/>
                  <a:chExt cx="364711" cy="213991"/>
                </a:xfrm>
                <a:solidFill>
                  <a:srgbClr val="000000"/>
                </a:solidFill>
              </p:grpSpPr>
              <p:sp>
                <p:nvSpPr>
                  <p:cNvPr id="776" name="Freeform 775">
                    <a:extLst>
                      <a:ext uri="{FF2B5EF4-FFF2-40B4-BE49-F238E27FC236}">
                        <a16:creationId xmlns:a16="http://schemas.microsoft.com/office/drawing/2014/main" id="{BB85CE5F-FD17-89F1-141A-D47C76A74ADD}"/>
                      </a:ext>
                    </a:extLst>
                  </p:cNvPr>
                  <p:cNvSpPr/>
                  <p:nvPr/>
                </p:nvSpPr>
                <p:spPr>
                  <a:xfrm>
                    <a:off x="1840768" y="3779546"/>
                    <a:ext cx="11403" cy="40268"/>
                  </a:xfrm>
                  <a:custGeom>
                    <a:avLst/>
                    <a:gdLst>
                      <a:gd name="connsiteX0" fmla="*/ 139 w 11403"/>
                      <a:gd name="connsiteY0" fmla="*/ 253 h 40268"/>
                      <a:gd name="connsiteX1" fmla="*/ 139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139" y="253"/>
                        </a:moveTo>
                        <a:lnTo>
                          <a:pt x="139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77" name="Graphic 7">
                    <a:extLst>
                      <a:ext uri="{FF2B5EF4-FFF2-40B4-BE49-F238E27FC236}">
                        <a16:creationId xmlns:a16="http://schemas.microsoft.com/office/drawing/2014/main" id="{48B32588-0809-7843-58D7-49A693A50933}"/>
                      </a:ext>
                    </a:extLst>
                  </p:cNvPr>
                  <p:cNvGrpSpPr/>
                  <p:nvPr/>
                </p:nvGrpSpPr>
                <p:grpSpPr>
                  <a:xfrm>
                    <a:off x="1663850" y="3862930"/>
                    <a:ext cx="364711" cy="127044"/>
                    <a:chOff x="1663850" y="3862930"/>
                    <a:chExt cx="364711" cy="127044"/>
                  </a:xfrm>
                  <a:solidFill>
                    <a:srgbClr val="000000"/>
                  </a:solidFill>
                </p:grpSpPr>
                <p:sp>
                  <p:nvSpPr>
                    <p:cNvPr id="778" name="Freeform 777">
                      <a:extLst>
                        <a:ext uri="{FF2B5EF4-FFF2-40B4-BE49-F238E27FC236}">
                          <a16:creationId xmlns:a16="http://schemas.microsoft.com/office/drawing/2014/main" id="{A870FD96-688D-3CBC-84BD-7AB0949B47B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63850" y="3925296"/>
                      <a:ext cx="99927" cy="13364"/>
                    </a:xfrm>
                    <a:custGeom>
                      <a:avLst/>
                      <a:gdLst>
                        <a:gd name="connsiteX0" fmla="*/ -2553 w 99927"/>
                        <a:gd name="connsiteY0" fmla="*/ 11624 h 13364"/>
                        <a:gd name="connsiteX1" fmla="*/ 97374 w 99927"/>
                        <a:gd name="connsiteY1" fmla="*/ 11624 h 13364"/>
                        <a:gd name="connsiteX2" fmla="*/ 97374 w 99927"/>
                        <a:gd name="connsiteY2" fmla="*/ -1740 h 13364"/>
                        <a:gd name="connsiteX3" fmla="*/ -2553 w 99927"/>
                        <a:gd name="connsiteY3" fmla="*/ -1740 h 13364"/>
                        <a:gd name="connsiteX4" fmla="*/ -2553 w 99927"/>
                        <a:gd name="connsiteY4" fmla="*/ 11624 h 1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927" h="13364">
                          <a:moveTo>
                            <a:pt x="-2553" y="11624"/>
                          </a:moveTo>
                          <a:lnTo>
                            <a:pt x="97374" y="11624"/>
                          </a:lnTo>
                          <a:lnTo>
                            <a:pt x="97374" y="-1740"/>
                          </a:lnTo>
                          <a:lnTo>
                            <a:pt x="-2553" y="-1740"/>
                          </a:lnTo>
                          <a:lnTo>
                            <a:pt x="-2553" y="1162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9" name="Freeform 778">
                      <a:extLst>
                        <a:ext uri="{FF2B5EF4-FFF2-40B4-BE49-F238E27FC236}">
                          <a16:creationId xmlns:a16="http://schemas.microsoft.com/office/drawing/2014/main" id="{224F1DCB-B35B-357D-A5E7-E8162F8EAE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91228" y="3862930"/>
                      <a:ext cx="80445" cy="121838"/>
                    </a:xfrm>
                    <a:custGeom>
                      <a:avLst/>
                      <a:gdLst>
                        <a:gd name="connsiteX0" fmla="*/ 38314 w 80445"/>
                        <a:gd name="connsiteY0" fmla="*/ 107191 h 121838"/>
                        <a:gd name="connsiteX1" fmla="*/ 20030 w 80445"/>
                        <a:gd name="connsiteY1" fmla="*/ 95110 h 121838"/>
                        <a:gd name="connsiteX2" fmla="*/ 13918 w 80445"/>
                        <a:gd name="connsiteY2" fmla="*/ 58818 h 121838"/>
                        <a:gd name="connsiteX3" fmla="*/ 20030 w 80445"/>
                        <a:gd name="connsiteY3" fmla="*/ 22601 h 121838"/>
                        <a:gd name="connsiteX4" fmla="*/ 38314 w 80445"/>
                        <a:gd name="connsiteY4" fmla="*/ 10520 h 121838"/>
                        <a:gd name="connsiteX5" fmla="*/ 56673 w 80445"/>
                        <a:gd name="connsiteY5" fmla="*/ 22601 h 121838"/>
                        <a:gd name="connsiteX6" fmla="*/ 62809 w 80445"/>
                        <a:gd name="connsiteY6" fmla="*/ 58818 h 121838"/>
                        <a:gd name="connsiteX7" fmla="*/ 56673 w 80445"/>
                        <a:gd name="connsiteY7" fmla="*/ 95110 h 121838"/>
                        <a:gd name="connsiteX8" fmla="*/ 38314 w 80445"/>
                        <a:gd name="connsiteY8" fmla="*/ 107191 h 121838"/>
                        <a:gd name="connsiteX9" fmla="*/ 38314 w 80445"/>
                        <a:gd name="connsiteY9" fmla="*/ 119775 h 121838"/>
                        <a:gd name="connsiteX10" fmla="*/ 68222 w 80445"/>
                        <a:gd name="connsiteY10" fmla="*/ 104145 h 121838"/>
                        <a:gd name="connsiteX11" fmla="*/ 78549 w 80445"/>
                        <a:gd name="connsiteY11" fmla="*/ 58818 h 121838"/>
                        <a:gd name="connsiteX12" fmla="*/ 68222 w 80445"/>
                        <a:gd name="connsiteY12" fmla="*/ 13540 h 121838"/>
                        <a:gd name="connsiteX13" fmla="*/ 38314 w 80445"/>
                        <a:gd name="connsiteY13" fmla="*/ -2064 h 121838"/>
                        <a:gd name="connsiteX14" fmla="*/ 8431 w 80445"/>
                        <a:gd name="connsiteY14" fmla="*/ 13540 h 121838"/>
                        <a:gd name="connsiteX15" fmla="*/ -1896 w 80445"/>
                        <a:gd name="connsiteY15" fmla="*/ 58818 h 121838"/>
                        <a:gd name="connsiteX16" fmla="*/ 8431 w 80445"/>
                        <a:gd name="connsiteY16" fmla="*/ 104145 h 121838"/>
                        <a:gd name="connsiteX17" fmla="*/ 38314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314" y="107191"/>
                          </a:moveTo>
                          <a:cubicBezTo>
                            <a:pt x="30215" y="107191"/>
                            <a:pt x="24121" y="103164"/>
                            <a:pt x="20030" y="95110"/>
                          </a:cubicBezTo>
                          <a:cubicBezTo>
                            <a:pt x="15956" y="87073"/>
                            <a:pt x="13918" y="74975"/>
                            <a:pt x="13918" y="58818"/>
                          </a:cubicBezTo>
                          <a:cubicBezTo>
                            <a:pt x="13918" y="42727"/>
                            <a:pt x="15956" y="30654"/>
                            <a:pt x="20030" y="22601"/>
                          </a:cubicBezTo>
                          <a:cubicBezTo>
                            <a:pt x="24121" y="14547"/>
                            <a:pt x="30215" y="10520"/>
                            <a:pt x="38314" y="10520"/>
                          </a:cubicBezTo>
                          <a:cubicBezTo>
                            <a:pt x="46479" y="10520"/>
                            <a:pt x="52599" y="14547"/>
                            <a:pt x="56673" y="22601"/>
                          </a:cubicBezTo>
                          <a:cubicBezTo>
                            <a:pt x="60764" y="30654"/>
                            <a:pt x="62809" y="42727"/>
                            <a:pt x="62809" y="58818"/>
                          </a:cubicBezTo>
                          <a:cubicBezTo>
                            <a:pt x="62809" y="74975"/>
                            <a:pt x="60764" y="87073"/>
                            <a:pt x="56673" y="95110"/>
                          </a:cubicBezTo>
                          <a:cubicBezTo>
                            <a:pt x="52599" y="103164"/>
                            <a:pt x="46479" y="107191"/>
                            <a:pt x="38314" y="107191"/>
                          </a:cubicBezTo>
                          <a:close/>
                          <a:moveTo>
                            <a:pt x="38314" y="119775"/>
                          </a:moveTo>
                          <a:cubicBezTo>
                            <a:pt x="51368" y="119775"/>
                            <a:pt x="61338" y="114565"/>
                            <a:pt x="68222" y="104145"/>
                          </a:cubicBezTo>
                          <a:cubicBezTo>
                            <a:pt x="75107" y="93743"/>
                            <a:pt x="78549" y="78633"/>
                            <a:pt x="78549" y="58818"/>
                          </a:cubicBezTo>
                          <a:cubicBezTo>
                            <a:pt x="78549" y="39052"/>
                            <a:pt x="75107" y="23960"/>
                            <a:pt x="68222" y="13540"/>
                          </a:cubicBezTo>
                          <a:cubicBezTo>
                            <a:pt x="61338" y="3137"/>
                            <a:pt x="51368" y="-2064"/>
                            <a:pt x="38314" y="-2064"/>
                          </a:cubicBezTo>
                          <a:cubicBezTo>
                            <a:pt x="25276" y="-2064"/>
                            <a:pt x="15315" y="3137"/>
                            <a:pt x="8431" y="13540"/>
                          </a:cubicBezTo>
                          <a:cubicBezTo>
                            <a:pt x="1546" y="23960"/>
                            <a:pt x="-1896" y="39052"/>
                            <a:pt x="-1896" y="58818"/>
                          </a:cubicBezTo>
                          <a:cubicBezTo>
                            <a:pt x="-1896" y="78633"/>
                            <a:pt x="1546" y="93743"/>
                            <a:pt x="8431" y="104145"/>
                          </a:cubicBezTo>
                          <a:cubicBezTo>
                            <a:pt x="15315" y="114565"/>
                            <a:pt x="25276" y="119775"/>
                            <a:pt x="38314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0" name="Freeform 779">
                      <a:extLst>
                        <a:ext uri="{FF2B5EF4-FFF2-40B4-BE49-F238E27FC236}">
                          <a16:creationId xmlns:a16="http://schemas.microsoft.com/office/drawing/2014/main" id="{059A5587-17EC-6299-FE2B-FF86B50DCA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9334" y="3962495"/>
                      <a:ext cx="16463" cy="19983"/>
                    </a:xfrm>
                    <a:custGeom>
                      <a:avLst/>
                      <a:gdLst>
                        <a:gd name="connsiteX0" fmla="*/ -869 w 16463"/>
                        <a:gd name="connsiteY0" fmla="*/ 19856 h 19983"/>
                        <a:gd name="connsiteX1" fmla="*/ 15594 w 16463"/>
                        <a:gd name="connsiteY1" fmla="*/ 19856 h 19983"/>
                        <a:gd name="connsiteX2" fmla="*/ 15594 w 16463"/>
                        <a:gd name="connsiteY2" fmla="*/ -127 h 19983"/>
                        <a:gd name="connsiteX3" fmla="*/ -869 w 16463"/>
                        <a:gd name="connsiteY3" fmla="*/ -127 h 19983"/>
                        <a:gd name="connsiteX4" fmla="*/ -869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869" y="19856"/>
                          </a:moveTo>
                          <a:lnTo>
                            <a:pt x="15594" y="19856"/>
                          </a:lnTo>
                          <a:lnTo>
                            <a:pt x="15594" y="-127"/>
                          </a:lnTo>
                          <a:lnTo>
                            <a:pt x="-869" y="-127"/>
                          </a:lnTo>
                          <a:lnTo>
                            <a:pt x="-869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1" name="Freeform 780">
                      <a:extLst>
                        <a:ext uri="{FF2B5EF4-FFF2-40B4-BE49-F238E27FC236}">
                          <a16:creationId xmlns:a16="http://schemas.microsoft.com/office/drawing/2014/main" id="{29904788-1B7C-F2C8-C168-618A3FD7CF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44168" y="3862930"/>
                      <a:ext cx="80370" cy="121838"/>
                    </a:xfrm>
                    <a:custGeom>
                      <a:avLst/>
                      <a:gdLst>
                        <a:gd name="connsiteX0" fmla="*/ 39651 w 80370"/>
                        <a:gd name="connsiteY0" fmla="*/ 65261 h 121838"/>
                        <a:gd name="connsiteX1" fmla="*/ 22838 w 80370"/>
                        <a:gd name="connsiteY1" fmla="*/ 57937 h 121838"/>
                        <a:gd name="connsiteX2" fmla="*/ 16652 w 80370"/>
                        <a:gd name="connsiteY2" fmla="*/ 37903 h 121838"/>
                        <a:gd name="connsiteX3" fmla="*/ 22838 w 80370"/>
                        <a:gd name="connsiteY3" fmla="*/ 17869 h 121838"/>
                        <a:gd name="connsiteX4" fmla="*/ 39651 w 80370"/>
                        <a:gd name="connsiteY4" fmla="*/ 10520 h 121838"/>
                        <a:gd name="connsiteX5" fmla="*/ 56439 w 80370"/>
                        <a:gd name="connsiteY5" fmla="*/ 17869 h 121838"/>
                        <a:gd name="connsiteX6" fmla="*/ 62625 w 80370"/>
                        <a:gd name="connsiteY6" fmla="*/ 37903 h 121838"/>
                        <a:gd name="connsiteX7" fmla="*/ 56439 w 80370"/>
                        <a:gd name="connsiteY7" fmla="*/ 57937 h 121838"/>
                        <a:gd name="connsiteX8" fmla="*/ 39651 w 80370"/>
                        <a:gd name="connsiteY8" fmla="*/ 65261 h 121838"/>
                        <a:gd name="connsiteX9" fmla="*/ 70906 w 80370"/>
                        <a:gd name="connsiteY9" fmla="*/ 115068 h 121838"/>
                        <a:gd name="connsiteX10" fmla="*/ 70906 w 80370"/>
                        <a:gd name="connsiteY10" fmla="*/ 100597 h 121838"/>
                        <a:gd name="connsiteX11" fmla="*/ 58933 w 80370"/>
                        <a:gd name="connsiteY11" fmla="*/ 104900 h 121838"/>
                        <a:gd name="connsiteX12" fmla="*/ 46960 w 80370"/>
                        <a:gd name="connsiteY12" fmla="*/ 106410 h 121838"/>
                        <a:gd name="connsiteX13" fmla="*/ 23138 w 80370"/>
                        <a:gd name="connsiteY13" fmla="*/ 95789 h 121838"/>
                        <a:gd name="connsiteX14" fmla="*/ 13759 w 80370"/>
                        <a:gd name="connsiteY14" fmla="*/ 63700 h 121838"/>
                        <a:gd name="connsiteX15" fmla="*/ 25283 w 80370"/>
                        <a:gd name="connsiteY15" fmla="*/ 74195 h 121838"/>
                        <a:gd name="connsiteX16" fmla="*/ 40574 w 80370"/>
                        <a:gd name="connsiteY16" fmla="*/ 77845 h 121838"/>
                        <a:gd name="connsiteX17" fmla="*/ 68287 w 80370"/>
                        <a:gd name="connsiteY17" fmla="*/ 67098 h 121838"/>
                        <a:gd name="connsiteX18" fmla="*/ 78464 w 80370"/>
                        <a:gd name="connsiteY18" fmla="*/ 37903 h 121838"/>
                        <a:gd name="connsiteX19" fmla="*/ 67863 w 80370"/>
                        <a:gd name="connsiteY19" fmla="*/ 8859 h 121838"/>
                        <a:gd name="connsiteX20" fmla="*/ 39651 w 80370"/>
                        <a:gd name="connsiteY20" fmla="*/ -2064 h 121838"/>
                        <a:gd name="connsiteX21" fmla="*/ 8770 w 80370"/>
                        <a:gd name="connsiteY21" fmla="*/ 13540 h 121838"/>
                        <a:gd name="connsiteX22" fmla="*/ -1906 w 80370"/>
                        <a:gd name="connsiteY22" fmla="*/ 58818 h 121838"/>
                        <a:gd name="connsiteX23" fmla="*/ 11189 w 80370"/>
                        <a:gd name="connsiteY23" fmla="*/ 103214 h 121838"/>
                        <a:gd name="connsiteX24" fmla="*/ 46336 w 80370"/>
                        <a:gd name="connsiteY24" fmla="*/ 119775 h 121838"/>
                        <a:gd name="connsiteX25" fmla="*/ 58309 w 80370"/>
                        <a:gd name="connsiteY25" fmla="*/ 118592 h 121838"/>
                        <a:gd name="connsiteX26" fmla="*/ 70906 w 80370"/>
                        <a:gd name="connsiteY26" fmla="*/ 115068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0370" h="121838">
                          <a:moveTo>
                            <a:pt x="39651" y="65261"/>
                          </a:moveTo>
                          <a:cubicBezTo>
                            <a:pt x="32583" y="65261"/>
                            <a:pt x="26979" y="62819"/>
                            <a:pt x="22838" y="57937"/>
                          </a:cubicBezTo>
                          <a:cubicBezTo>
                            <a:pt x="18714" y="53071"/>
                            <a:pt x="16652" y="46393"/>
                            <a:pt x="16652" y="37903"/>
                          </a:cubicBezTo>
                          <a:cubicBezTo>
                            <a:pt x="16652" y="29463"/>
                            <a:pt x="18714" y="22785"/>
                            <a:pt x="22838" y="17869"/>
                          </a:cubicBezTo>
                          <a:cubicBezTo>
                            <a:pt x="26979" y="12970"/>
                            <a:pt x="32583" y="10520"/>
                            <a:pt x="39651" y="10520"/>
                          </a:cubicBezTo>
                          <a:cubicBezTo>
                            <a:pt x="46718" y="10520"/>
                            <a:pt x="52314" y="12970"/>
                            <a:pt x="56439" y="17869"/>
                          </a:cubicBezTo>
                          <a:cubicBezTo>
                            <a:pt x="60563" y="22785"/>
                            <a:pt x="62625" y="29463"/>
                            <a:pt x="62625" y="37903"/>
                          </a:cubicBezTo>
                          <a:cubicBezTo>
                            <a:pt x="62625" y="46393"/>
                            <a:pt x="60563" y="53071"/>
                            <a:pt x="56439" y="57937"/>
                          </a:cubicBezTo>
                          <a:cubicBezTo>
                            <a:pt x="52314" y="62819"/>
                            <a:pt x="46718" y="65261"/>
                            <a:pt x="39651" y="65261"/>
                          </a:cubicBezTo>
                          <a:close/>
                          <a:moveTo>
                            <a:pt x="70906" y="115068"/>
                          </a:moveTo>
                          <a:lnTo>
                            <a:pt x="70906" y="100597"/>
                          </a:lnTo>
                          <a:cubicBezTo>
                            <a:pt x="66948" y="102476"/>
                            <a:pt x="62957" y="103910"/>
                            <a:pt x="58933" y="104900"/>
                          </a:cubicBezTo>
                          <a:cubicBezTo>
                            <a:pt x="54909" y="105907"/>
                            <a:pt x="50918" y="106410"/>
                            <a:pt x="46960" y="106410"/>
                          </a:cubicBezTo>
                          <a:cubicBezTo>
                            <a:pt x="36566" y="106410"/>
                            <a:pt x="28626" y="102870"/>
                            <a:pt x="23138" y="95789"/>
                          </a:cubicBezTo>
                          <a:cubicBezTo>
                            <a:pt x="17667" y="88709"/>
                            <a:pt x="14540" y="78012"/>
                            <a:pt x="13759" y="63700"/>
                          </a:cubicBezTo>
                          <a:cubicBezTo>
                            <a:pt x="16819" y="68264"/>
                            <a:pt x="20660" y="71762"/>
                            <a:pt x="25283" y="74195"/>
                          </a:cubicBezTo>
                          <a:cubicBezTo>
                            <a:pt x="29923" y="76628"/>
                            <a:pt x="35020" y="77845"/>
                            <a:pt x="40574" y="77845"/>
                          </a:cubicBezTo>
                          <a:cubicBezTo>
                            <a:pt x="52265" y="77845"/>
                            <a:pt x="61502" y="74262"/>
                            <a:pt x="68287" y="67098"/>
                          </a:cubicBezTo>
                          <a:cubicBezTo>
                            <a:pt x="75072" y="59950"/>
                            <a:pt x="78464" y="50218"/>
                            <a:pt x="78464" y="37903"/>
                          </a:cubicBezTo>
                          <a:cubicBezTo>
                            <a:pt x="78464" y="25839"/>
                            <a:pt x="74931" y="16158"/>
                            <a:pt x="67863" y="8859"/>
                          </a:cubicBezTo>
                          <a:cubicBezTo>
                            <a:pt x="60796" y="1577"/>
                            <a:pt x="51392" y="-2064"/>
                            <a:pt x="39651" y="-2064"/>
                          </a:cubicBezTo>
                          <a:cubicBezTo>
                            <a:pt x="26181" y="-2064"/>
                            <a:pt x="15887" y="3137"/>
                            <a:pt x="8770" y="13540"/>
                          </a:cubicBezTo>
                          <a:cubicBezTo>
                            <a:pt x="1652" y="23960"/>
                            <a:pt x="-1906" y="39052"/>
                            <a:pt x="-1906" y="58818"/>
                          </a:cubicBezTo>
                          <a:cubicBezTo>
                            <a:pt x="-1906" y="77375"/>
                            <a:pt x="2459" y="92174"/>
                            <a:pt x="11189" y="103214"/>
                          </a:cubicBezTo>
                          <a:cubicBezTo>
                            <a:pt x="19920" y="114255"/>
                            <a:pt x="31636" y="119775"/>
                            <a:pt x="46336" y="119775"/>
                          </a:cubicBezTo>
                          <a:cubicBezTo>
                            <a:pt x="50294" y="119775"/>
                            <a:pt x="54285" y="119380"/>
                            <a:pt x="58309" y="118592"/>
                          </a:cubicBezTo>
                          <a:cubicBezTo>
                            <a:pt x="62334" y="117803"/>
                            <a:pt x="66533" y="116629"/>
                            <a:pt x="70906" y="1150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82" name="Graphic 7">
                  <a:extLst>
                    <a:ext uri="{FF2B5EF4-FFF2-40B4-BE49-F238E27FC236}">
                      <a16:creationId xmlns:a16="http://schemas.microsoft.com/office/drawing/2014/main" id="{FB97A129-E202-1D0D-98A8-291C870B48C6}"/>
                    </a:ext>
                  </a:extLst>
                </p:cNvPr>
                <p:cNvGrpSpPr/>
                <p:nvPr/>
              </p:nvGrpSpPr>
              <p:grpSpPr>
                <a:xfrm>
                  <a:off x="2411029" y="3779546"/>
                  <a:ext cx="358708" cy="213991"/>
                  <a:chOff x="2411029" y="3779546"/>
                  <a:chExt cx="358708" cy="213991"/>
                </a:xfrm>
                <a:solidFill>
                  <a:srgbClr val="000000"/>
                </a:solidFill>
              </p:grpSpPr>
              <p:sp>
                <p:nvSpPr>
                  <p:cNvPr id="783" name="Freeform 782">
                    <a:extLst>
                      <a:ext uri="{FF2B5EF4-FFF2-40B4-BE49-F238E27FC236}">
                        <a16:creationId xmlns:a16="http://schemas.microsoft.com/office/drawing/2014/main" id="{8CF7869E-9CF0-85AB-DE4E-719B08B33CF5}"/>
                      </a:ext>
                    </a:extLst>
                  </p:cNvPr>
                  <p:cNvSpPr/>
                  <p:nvPr/>
                </p:nvSpPr>
                <p:spPr>
                  <a:xfrm>
                    <a:off x="2587948" y="3779546"/>
                    <a:ext cx="11403" cy="40268"/>
                  </a:xfrm>
                  <a:custGeom>
                    <a:avLst/>
                    <a:gdLst>
                      <a:gd name="connsiteX0" fmla="*/ 205 w 11403"/>
                      <a:gd name="connsiteY0" fmla="*/ 253 h 40268"/>
                      <a:gd name="connsiteX1" fmla="*/ 205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205" y="253"/>
                        </a:moveTo>
                        <a:lnTo>
                          <a:pt x="205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84" name="Graphic 7">
                    <a:extLst>
                      <a:ext uri="{FF2B5EF4-FFF2-40B4-BE49-F238E27FC236}">
                        <a16:creationId xmlns:a16="http://schemas.microsoft.com/office/drawing/2014/main" id="{AC40D995-B783-5BF3-30FB-4A3484B4078F}"/>
                      </a:ext>
                    </a:extLst>
                  </p:cNvPr>
                  <p:cNvGrpSpPr/>
                  <p:nvPr/>
                </p:nvGrpSpPr>
                <p:grpSpPr>
                  <a:xfrm>
                    <a:off x="2411029" y="3862930"/>
                    <a:ext cx="358708" cy="127044"/>
                    <a:chOff x="2411029" y="3862930"/>
                    <a:chExt cx="358708" cy="127044"/>
                  </a:xfrm>
                  <a:solidFill>
                    <a:srgbClr val="000000"/>
                  </a:solidFill>
                </p:grpSpPr>
                <p:sp>
                  <p:nvSpPr>
                    <p:cNvPr id="785" name="Freeform 784">
                      <a:extLst>
                        <a:ext uri="{FF2B5EF4-FFF2-40B4-BE49-F238E27FC236}">
                          <a16:creationId xmlns:a16="http://schemas.microsoft.com/office/drawing/2014/main" id="{A8CCB739-2D3C-758C-C010-0414F5D41D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11029" y="3925296"/>
                      <a:ext cx="99927" cy="13364"/>
                    </a:xfrm>
                    <a:custGeom>
                      <a:avLst/>
                      <a:gdLst>
                        <a:gd name="connsiteX0" fmla="*/ -2488 w 99927"/>
                        <a:gd name="connsiteY0" fmla="*/ 11624 h 13364"/>
                        <a:gd name="connsiteX1" fmla="*/ 97440 w 99927"/>
                        <a:gd name="connsiteY1" fmla="*/ 11624 h 13364"/>
                        <a:gd name="connsiteX2" fmla="*/ 97440 w 99927"/>
                        <a:gd name="connsiteY2" fmla="*/ -1740 h 13364"/>
                        <a:gd name="connsiteX3" fmla="*/ -2488 w 99927"/>
                        <a:gd name="connsiteY3" fmla="*/ -1740 h 13364"/>
                        <a:gd name="connsiteX4" fmla="*/ -2488 w 99927"/>
                        <a:gd name="connsiteY4" fmla="*/ 11624 h 1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927" h="13364">
                          <a:moveTo>
                            <a:pt x="-2488" y="11624"/>
                          </a:moveTo>
                          <a:lnTo>
                            <a:pt x="97440" y="11624"/>
                          </a:lnTo>
                          <a:lnTo>
                            <a:pt x="97440" y="-1740"/>
                          </a:lnTo>
                          <a:lnTo>
                            <a:pt x="-2488" y="-1740"/>
                          </a:lnTo>
                          <a:lnTo>
                            <a:pt x="-2488" y="1162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6" name="Freeform 785">
                      <a:extLst>
                        <a:ext uri="{FF2B5EF4-FFF2-40B4-BE49-F238E27FC236}">
                          <a16:creationId xmlns:a16="http://schemas.microsoft.com/office/drawing/2014/main" id="{208AD5A3-E9DC-8E0E-C1E9-422D7EA37D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8408" y="3862930"/>
                      <a:ext cx="80445" cy="121838"/>
                    </a:xfrm>
                    <a:custGeom>
                      <a:avLst/>
                      <a:gdLst>
                        <a:gd name="connsiteX0" fmla="*/ 38380 w 80445"/>
                        <a:gd name="connsiteY0" fmla="*/ 107191 h 121838"/>
                        <a:gd name="connsiteX1" fmla="*/ 20095 w 80445"/>
                        <a:gd name="connsiteY1" fmla="*/ 95110 h 121838"/>
                        <a:gd name="connsiteX2" fmla="*/ 13984 w 80445"/>
                        <a:gd name="connsiteY2" fmla="*/ 58818 h 121838"/>
                        <a:gd name="connsiteX3" fmla="*/ 20095 w 80445"/>
                        <a:gd name="connsiteY3" fmla="*/ 22601 h 121838"/>
                        <a:gd name="connsiteX4" fmla="*/ 38380 w 80445"/>
                        <a:gd name="connsiteY4" fmla="*/ 10520 h 121838"/>
                        <a:gd name="connsiteX5" fmla="*/ 56739 w 80445"/>
                        <a:gd name="connsiteY5" fmla="*/ 22601 h 121838"/>
                        <a:gd name="connsiteX6" fmla="*/ 62875 w 80445"/>
                        <a:gd name="connsiteY6" fmla="*/ 58818 h 121838"/>
                        <a:gd name="connsiteX7" fmla="*/ 56739 w 80445"/>
                        <a:gd name="connsiteY7" fmla="*/ 95110 h 121838"/>
                        <a:gd name="connsiteX8" fmla="*/ 38380 w 80445"/>
                        <a:gd name="connsiteY8" fmla="*/ 107191 h 121838"/>
                        <a:gd name="connsiteX9" fmla="*/ 38380 w 80445"/>
                        <a:gd name="connsiteY9" fmla="*/ 119775 h 121838"/>
                        <a:gd name="connsiteX10" fmla="*/ 68288 w 80445"/>
                        <a:gd name="connsiteY10" fmla="*/ 104145 h 121838"/>
                        <a:gd name="connsiteX11" fmla="*/ 78615 w 80445"/>
                        <a:gd name="connsiteY11" fmla="*/ 58818 h 121838"/>
                        <a:gd name="connsiteX12" fmla="*/ 68288 w 80445"/>
                        <a:gd name="connsiteY12" fmla="*/ 13540 h 121838"/>
                        <a:gd name="connsiteX13" fmla="*/ 38380 w 80445"/>
                        <a:gd name="connsiteY13" fmla="*/ -2064 h 121838"/>
                        <a:gd name="connsiteX14" fmla="*/ 8496 w 80445"/>
                        <a:gd name="connsiteY14" fmla="*/ 13540 h 121838"/>
                        <a:gd name="connsiteX15" fmla="*/ -1831 w 80445"/>
                        <a:gd name="connsiteY15" fmla="*/ 58818 h 121838"/>
                        <a:gd name="connsiteX16" fmla="*/ 8496 w 80445"/>
                        <a:gd name="connsiteY16" fmla="*/ 104145 h 121838"/>
                        <a:gd name="connsiteX17" fmla="*/ 38380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380" y="107191"/>
                          </a:moveTo>
                          <a:cubicBezTo>
                            <a:pt x="30281" y="107191"/>
                            <a:pt x="24186" y="103164"/>
                            <a:pt x="20095" y="95110"/>
                          </a:cubicBezTo>
                          <a:cubicBezTo>
                            <a:pt x="16021" y="87073"/>
                            <a:pt x="13984" y="74975"/>
                            <a:pt x="13984" y="58818"/>
                          </a:cubicBezTo>
                          <a:cubicBezTo>
                            <a:pt x="13984" y="42727"/>
                            <a:pt x="16021" y="30654"/>
                            <a:pt x="20095" y="22601"/>
                          </a:cubicBezTo>
                          <a:cubicBezTo>
                            <a:pt x="24186" y="14547"/>
                            <a:pt x="30281" y="10520"/>
                            <a:pt x="38380" y="10520"/>
                          </a:cubicBezTo>
                          <a:cubicBezTo>
                            <a:pt x="46545" y="10520"/>
                            <a:pt x="52664" y="14547"/>
                            <a:pt x="56739" y="22601"/>
                          </a:cubicBezTo>
                          <a:cubicBezTo>
                            <a:pt x="60830" y="30654"/>
                            <a:pt x="62875" y="42727"/>
                            <a:pt x="62875" y="58818"/>
                          </a:cubicBezTo>
                          <a:cubicBezTo>
                            <a:pt x="62875" y="74975"/>
                            <a:pt x="60830" y="87073"/>
                            <a:pt x="56739" y="95110"/>
                          </a:cubicBezTo>
                          <a:cubicBezTo>
                            <a:pt x="52664" y="103164"/>
                            <a:pt x="46545" y="107191"/>
                            <a:pt x="38380" y="107191"/>
                          </a:cubicBezTo>
                          <a:close/>
                          <a:moveTo>
                            <a:pt x="38380" y="119775"/>
                          </a:moveTo>
                          <a:cubicBezTo>
                            <a:pt x="51434" y="119775"/>
                            <a:pt x="61403" y="114565"/>
                            <a:pt x="68288" y="104145"/>
                          </a:cubicBezTo>
                          <a:cubicBezTo>
                            <a:pt x="75173" y="93743"/>
                            <a:pt x="78615" y="78633"/>
                            <a:pt x="78615" y="58818"/>
                          </a:cubicBezTo>
                          <a:cubicBezTo>
                            <a:pt x="78615" y="39052"/>
                            <a:pt x="75173" y="23960"/>
                            <a:pt x="68288" y="13540"/>
                          </a:cubicBezTo>
                          <a:cubicBezTo>
                            <a:pt x="61403" y="3137"/>
                            <a:pt x="51434" y="-2064"/>
                            <a:pt x="38380" y="-2064"/>
                          </a:cubicBezTo>
                          <a:cubicBezTo>
                            <a:pt x="25342" y="-2064"/>
                            <a:pt x="15381" y="3137"/>
                            <a:pt x="8496" y="13540"/>
                          </a:cubicBezTo>
                          <a:cubicBezTo>
                            <a:pt x="1612" y="23960"/>
                            <a:pt x="-1831" y="39052"/>
                            <a:pt x="-1831" y="58818"/>
                          </a:cubicBezTo>
                          <a:cubicBezTo>
                            <a:pt x="-1831" y="78633"/>
                            <a:pt x="1612" y="93743"/>
                            <a:pt x="8496" y="104145"/>
                          </a:cubicBezTo>
                          <a:cubicBezTo>
                            <a:pt x="15381" y="114565"/>
                            <a:pt x="25342" y="119775"/>
                            <a:pt x="38380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7" name="Freeform 786">
                      <a:extLst>
                        <a:ext uri="{FF2B5EF4-FFF2-40B4-BE49-F238E27FC236}">
                          <a16:creationId xmlns:a16="http://schemas.microsoft.com/office/drawing/2014/main" id="{DBB296E3-A8AA-026D-4F2F-8F0274DD29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46514" y="3962495"/>
                      <a:ext cx="16463" cy="19983"/>
                    </a:xfrm>
                    <a:custGeom>
                      <a:avLst/>
                      <a:gdLst>
                        <a:gd name="connsiteX0" fmla="*/ -804 w 16463"/>
                        <a:gd name="connsiteY0" fmla="*/ 19856 h 19983"/>
                        <a:gd name="connsiteX1" fmla="*/ 15660 w 16463"/>
                        <a:gd name="connsiteY1" fmla="*/ 19856 h 19983"/>
                        <a:gd name="connsiteX2" fmla="*/ 15660 w 16463"/>
                        <a:gd name="connsiteY2" fmla="*/ -127 h 19983"/>
                        <a:gd name="connsiteX3" fmla="*/ -804 w 16463"/>
                        <a:gd name="connsiteY3" fmla="*/ -127 h 19983"/>
                        <a:gd name="connsiteX4" fmla="*/ -804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804" y="19856"/>
                          </a:moveTo>
                          <a:lnTo>
                            <a:pt x="15660" y="19856"/>
                          </a:lnTo>
                          <a:lnTo>
                            <a:pt x="15660" y="-127"/>
                          </a:lnTo>
                          <a:lnTo>
                            <a:pt x="-804" y="-127"/>
                          </a:lnTo>
                          <a:lnTo>
                            <a:pt x="-804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8" name="Freeform 787">
                      <a:extLst>
                        <a:ext uri="{FF2B5EF4-FFF2-40B4-BE49-F238E27FC236}">
                          <a16:creationId xmlns:a16="http://schemas.microsoft.com/office/drawing/2014/main" id="{BFFC06E8-89BC-2883-CB62-03A51C06EF0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91897" y="3862930"/>
                      <a:ext cx="73885" cy="119548"/>
                    </a:xfrm>
                    <a:custGeom>
                      <a:avLst/>
                      <a:gdLst>
                        <a:gd name="connsiteX0" fmla="*/ 17200 w 73885"/>
                        <a:gd name="connsiteY0" fmla="*/ 11255 h 119548"/>
                        <a:gd name="connsiteX1" fmla="*/ 72152 w 73885"/>
                        <a:gd name="connsiteY1" fmla="*/ 11255 h 119548"/>
                        <a:gd name="connsiteX2" fmla="*/ 72152 w 73885"/>
                        <a:gd name="connsiteY2" fmla="*/ -2110 h 119548"/>
                        <a:gd name="connsiteX3" fmla="*/ -1733 w 73885"/>
                        <a:gd name="connsiteY3" fmla="*/ -2110 h 119548"/>
                        <a:gd name="connsiteX4" fmla="*/ -1733 w 73885"/>
                        <a:gd name="connsiteY4" fmla="*/ 11255 h 119548"/>
                        <a:gd name="connsiteX5" fmla="*/ 22687 w 73885"/>
                        <a:gd name="connsiteY5" fmla="*/ 36372 h 119548"/>
                        <a:gd name="connsiteX6" fmla="*/ 42144 w 73885"/>
                        <a:gd name="connsiteY6" fmla="*/ 56733 h 119548"/>
                        <a:gd name="connsiteX7" fmla="*/ 52696 w 73885"/>
                        <a:gd name="connsiteY7" fmla="*/ 71230 h 119548"/>
                        <a:gd name="connsiteX8" fmla="*/ 55714 w 73885"/>
                        <a:gd name="connsiteY8" fmla="*/ 82908 h 119548"/>
                        <a:gd name="connsiteX9" fmla="*/ 49203 w 73885"/>
                        <a:gd name="connsiteY9" fmla="*/ 98160 h 119548"/>
                        <a:gd name="connsiteX10" fmla="*/ 32241 w 73885"/>
                        <a:gd name="connsiteY10" fmla="*/ 104075 h 119548"/>
                        <a:gd name="connsiteX11" fmla="*/ 16601 w 73885"/>
                        <a:gd name="connsiteY11" fmla="*/ 101482 h 119548"/>
                        <a:gd name="connsiteX12" fmla="*/ -960 w 73885"/>
                        <a:gd name="connsiteY12" fmla="*/ 93605 h 119548"/>
                        <a:gd name="connsiteX13" fmla="*/ -960 w 73885"/>
                        <a:gd name="connsiteY13" fmla="*/ 109662 h 119548"/>
                        <a:gd name="connsiteX14" fmla="*/ 16801 w 73885"/>
                        <a:gd name="connsiteY14" fmla="*/ 115476 h 119548"/>
                        <a:gd name="connsiteX15" fmla="*/ 31942 w 73885"/>
                        <a:gd name="connsiteY15" fmla="*/ 117439 h 119548"/>
                        <a:gd name="connsiteX16" fmla="*/ 60778 w 73885"/>
                        <a:gd name="connsiteY16" fmla="*/ 108303 h 119548"/>
                        <a:gd name="connsiteX17" fmla="*/ 71529 w 73885"/>
                        <a:gd name="connsiteY17" fmla="*/ 83940 h 119548"/>
                        <a:gd name="connsiteX18" fmla="*/ 68835 w 73885"/>
                        <a:gd name="connsiteY18" fmla="*/ 70198 h 119548"/>
                        <a:gd name="connsiteX19" fmla="*/ 59056 w 73885"/>
                        <a:gd name="connsiteY19" fmla="*/ 54921 h 119548"/>
                        <a:gd name="connsiteX20" fmla="*/ 46659 w 73885"/>
                        <a:gd name="connsiteY20" fmla="*/ 41733 h 119548"/>
                        <a:gd name="connsiteX21" fmla="*/ 17200 w 73885"/>
                        <a:gd name="connsiteY21" fmla="*/ 11255 h 119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3885" h="119548">
                          <a:moveTo>
                            <a:pt x="17200" y="11255"/>
                          </a:moveTo>
                          <a:lnTo>
                            <a:pt x="72152" y="11255"/>
                          </a:lnTo>
                          <a:lnTo>
                            <a:pt x="72152" y="-2110"/>
                          </a:lnTo>
                          <a:lnTo>
                            <a:pt x="-1733" y="-2110"/>
                          </a:lnTo>
                          <a:lnTo>
                            <a:pt x="-1733" y="11255"/>
                          </a:lnTo>
                          <a:cubicBezTo>
                            <a:pt x="4237" y="17496"/>
                            <a:pt x="12377" y="25869"/>
                            <a:pt x="22687" y="36372"/>
                          </a:cubicBezTo>
                          <a:cubicBezTo>
                            <a:pt x="33014" y="46893"/>
                            <a:pt x="39500" y="53680"/>
                            <a:pt x="42144" y="56733"/>
                          </a:cubicBezTo>
                          <a:cubicBezTo>
                            <a:pt x="47183" y="62438"/>
                            <a:pt x="50700" y="67270"/>
                            <a:pt x="52696" y="71230"/>
                          </a:cubicBezTo>
                          <a:cubicBezTo>
                            <a:pt x="54708" y="75190"/>
                            <a:pt x="55714" y="79083"/>
                            <a:pt x="55714" y="82908"/>
                          </a:cubicBezTo>
                          <a:cubicBezTo>
                            <a:pt x="55714" y="89150"/>
                            <a:pt x="53544" y="94234"/>
                            <a:pt x="49203" y="98160"/>
                          </a:cubicBezTo>
                          <a:cubicBezTo>
                            <a:pt x="44863" y="102103"/>
                            <a:pt x="39209" y="104075"/>
                            <a:pt x="32241" y="104075"/>
                          </a:cubicBezTo>
                          <a:cubicBezTo>
                            <a:pt x="27302" y="104075"/>
                            <a:pt x="22089" y="103211"/>
                            <a:pt x="16601" y="101482"/>
                          </a:cubicBezTo>
                          <a:cubicBezTo>
                            <a:pt x="11130" y="99754"/>
                            <a:pt x="5276" y="97128"/>
                            <a:pt x="-960" y="93605"/>
                          </a:cubicBezTo>
                          <a:lnTo>
                            <a:pt x="-960" y="109662"/>
                          </a:lnTo>
                          <a:cubicBezTo>
                            <a:pt x="5376" y="112229"/>
                            <a:pt x="11296" y="114167"/>
                            <a:pt x="16801" y="115476"/>
                          </a:cubicBezTo>
                          <a:cubicBezTo>
                            <a:pt x="22322" y="116784"/>
                            <a:pt x="27369" y="117439"/>
                            <a:pt x="31942" y="117439"/>
                          </a:cubicBezTo>
                          <a:cubicBezTo>
                            <a:pt x="43998" y="117439"/>
                            <a:pt x="53610" y="114393"/>
                            <a:pt x="60778" y="108303"/>
                          </a:cubicBezTo>
                          <a:cubicBezTo>
                            <a:pt x="67945" y="102229"/>
                            <a:pt x="71529" y="94108"/>
                            <a:pt x="71529" y="83940"/>
                          </a:cubicBezTo>
                          <a:cubicBezTo>
                            <a:pt x="71529" y="79108"/>
                            <a:pt x="70631" y="74527"/>
                            <a:pt x="68835" y="70198"/>
                          </a:cubicBezTo>
                          <a:cubicBezTo>
                            <a:pt x="67055" y="65886"/>
                            <a:pt x="63796" y="60794"/>
                            <a:pt x="59056" y="54921"/>
                          </a:cubicBezTo>
                          <a:cubicBezTo>
                            <a:pt x="57759" y="53394"/>
                            <a:pt x="53627" y="48998"/>
                            <a:pt x="46659" y="41733"/>
                          </a:cubicBezTo>
                          <a:cubicBezTo>
                            <a:pt x="39708" y="34468"/>
                            <a:pt x="29888" y="24308"/>
                            <a:pt x="17200" y="1125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89" name="Graphic 7">
                  <a:extLst>
                    <a:ext uri="{FF2B5EF4-FFF2-40B4-BE49-F238E27FC236}">
                      <a16:creationId xmlns:a16="http://schemas.microsoft.com/office/drawing/2014/main" id="{D6E0A080-A600-0D64-8371-774BB5B68AB3}"/>
                    </a:ext>
                  </a:extLst>
                </p:cNvPr>
                <p:cNvGrpSpPr/>
                <p:nvPr/>
              </p:nvGrpSpPr>
              <p:grpSpPr>
                <a:xfrm>
                  <a:off x="3218703" y="3779546"/>
                  <a:ext cx="229909" cy="213991"/>
                  <a:chOff x="3218703" y="3779546"/>
                  <a:chExt cx="229909" cy="213991"/>
                </a:xfrm>
                <a:solidFill>
                  <a:srgbClr val="000000"/>
                </a:solidFill>
              </p:grpSpPr>
              <p:sp>
                <p:nvSpPr>
                  <p:cNvPr id="790" name="Freeform 789">
                    <a:extLst>
                      <a:ext uri="{FF2B5EF4-FFF2-40B4-BE49-F238E27FC236}">
                        <a16:creationId xmlns:a16="http://schemas.microsoft.com/office/drawing/2014/main" id="{6F5EA417-AE57-6D59-202F-BF62AAA55758}"/>
                      </a:ext>
                    </a:extLst>
                  </p:cNvPr>
                  <p:cNvSpPr/>
                  <p:nvPr/>
                </p:nvSpPr>
                <p:spPr>
                  <a:xfrm>
                    <a:off x="3335116" y="3779546"/>
                    <a:ext cx="11403" cy="40268"/>
                  </a:xfrm>
                  <a:custGeom>
                    <a:avLst/>
                    <a:gdLst>
                      <a:gd name="connsiteX0" fmla="*/ 270 w 11403"/>
                      <a:gd name="connsiteY0" fmla="*/ 253 h 40268"/>
                      <a:gd name="connsiteX1" fmla="*/ 270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270" y="253"/>
                        </a:moveTo>
                        <a:lnTo>
                          <a:pt x="270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1" name="Graphic 7">
                    <a:extLst>
                      <a:ext uri="{FF2B5EF4-FFF2-40B4-BE49-F238E27FC236}">
                        <a16:creationId xmlns:a16="http://schemas.microsoft.com/office/drawing/2014/main" id="{A2121E47-08A1-F45B-5EBB-1DA0378161FA}"/>
                      </a:ext>
                    </a:extLst>
                  </p:cNvPr>
                  <p:cNvGrpSpPr/>
                  <p:nvPr/>
                </p:nvGrpSpPr>
                <p:grpSpPr>
                  <a:xfrm>
                    <a:off x="3218703" y="3862930"/>
                    <a:ext cx="229909" cy="127044"/>
                    <a:chOff x="3218703" y="3862930"/>
                    <a:chExt cx="229909" cy="127044"/>
                  </a:xfrm>
                  <a:solidFill>
                    <a:srgbClr val="000000"/>
                  </a:solidFill>
                </p:grpSpPr>
                <p:sp>
                  <p:nvSpPr>
                    <p:cNvPr id="792" name="Freeform 791">
                      <a:extLst>
                        <a:ext uri="{FF2B5EF4-FFF2-40B4-BE49-F238E27FC236}">
                          <a16:creationId xmlns:a16="http://schemas.microsoft.com/office/drawing/2014/main" id="{4C7C31DA-66DB-D52F-94C5-73F772E400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18703" y="3862930"/>
                      <a:ext cx="80445" cy="121838"/>
                    </a:xfrm>
                    <a:custGeom>
                      <a:avLst/>
                      <a:gdLst>
                        <a:gd name="connsiteX0" fmla="*/ 38439 w 80445"/>
                        <a:gd name="connsiteY0" fmla="*/ 107191 h 121838"/>
                        <a:gd name="connsiteX1" fmla="*/ 20155 w 80445"/>
                        <a:gd name="connsiteY1" fmla="*/ 95110 h 121838"/>
                        <a:gd name="connsiteX2" fmla="*/ 14044 w 80445"/>
                        <a:gd name="connsiteY2" fmla="*/ 58818 h 121838"/>
                        <a:gd name="connsiteX3" fmla="*/ 20155 w 80445"/>
                        <a:gd name="connsiteY3" fmla="*/ 22601 h 121838"/>
                        <a:gd name="connsiteX4" fmla="*/ 38439 w 80445"/>
                        <a:gd name="connsiteY4" fmla="*/ 10520 h 121838"/>
                        <a:gd name="connsiteX5" fmla="*/ 56798 w 80445"/>
                        <a:gd name="connsiteY5" fmla="*/ 22601 h 121838"/>
                        <a:gd name="connsiteX6" fmla="*/ 62935 w 80445"/>
                        <a:gd name="connsiteY6" fmla="*/ 58818 h 121838"/>
                        <a:gd name="connsiteX7" fmla="*/ 56798 w 80445"/>
                        <a:gd name="connsiteY7" fmla="*/ 95110 h 121838"/>
                        <a:gd name="connsiteX8" fmla="*/ 38439 w 80445"/>
                        <a:gd name="connsiteY8" fmla="*/ 107191 h 121838"/>
                        <a:gd name="connsiteX9" fmla="*/ 38439 w 80445"/>
                        <a:gd name="connsiteY9" fmla="*/ 119775 h 121838"/>
                        <a:gd name="connsiteX10" fmla="*/ 68348 w 80445"/>
                        <a:gd name="connsiteY10" fmla="*/ 104145 h 121838"/>
                        <a:gd name="connsiteX11" fmla="*/ 78675 w 80445"/>
                        <a:gd name="connsiteY11" fmla="*/ 58818 h 121838"/>
                        <a:gd name="connsiteX12" fmla="*/ 68348 w 80445"/>
                        <a:gd name="connsiteY12" fmla="*/ 13540 h 121838"/>
                        <a:gd name="connsiteX13" fmla="*/ 38439 w 80445"/>
                        <a:gd name="connsiteY13" fmla="*/ -2064 h 121838"/>
                        <a:gd name="connsiteX14" fmla="*/ 8556 w 80445"/>
                        <a:gd name="connsiteY14" fmla="*/ 13540 h 121838"/>
                        <a:gd name="connsiteX15" fmla="*/ -1771 w 80445"/>
                        <a:gd name="connsiteY15" fmla="*/ 58818 h 121838"/>
                        <a:gd name="connsiteX16" fmla="*/ 8556 w 80445"/>
                        <a:gd name="connsiteY16" fmla="*/ 104145 h 121838"/>
                        <a:gd name="connsiteX17" fmla="*/ 38439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439" y="107191"/>
                          </a:moveTo>
                          <a:cubicBezTo>
                            <a:pt x="30341" y="107191"/>
                            <a:pt x="24246" y="103164"/>
                            <a:pt x="20155" y="95110"/>
                          </a:cubicBezTo>
                          <a:cubicBezTo>
                            <a:pt x="16081" y="87073"/>
                            <a:pt x="14044" y="74975"/>
                            <a:pt x="14044" y="58818"/>
                          </a:cubicBezTo>
                          <a:cubicBezTo>
                            <a:pt x="14044" y="42727"/>
                            <a:pt x="16081" y="30654"/>
                            <a:pt x="20155" y="22601"/>
                          </a:cubicBezTo>
                          <a:cubicBezTo>
                            <a:pt x="24246" y="14547"/>
                            <a:pt x="30341" y="10520"/>
                            <a:pt x="38439" y="10520"/>
                          </a:cubicBezTo>
                          <a:cubicBezTo>
                            <a:pt x="46604" y="10520"/>
                            <a:pt x="52724" y="14547"/>
                            <a:pt x="56798" y="22601"/>
                          </a:cubicBezTo>
                          <a:cubicBezTo>
                            <a:pt x="60889" y="30654"/>
                            <a:pt x="62935" y="42727"/>
                            <a:pt x="62935" y="58818"/>
                          </a:cubicBezTo>
                          <a:cubicBezTo>
                            <a:pt x="62935" y="74975"/>
                            <a:pt x="60889" y="87073"/>
                            <a:pt x="56798" y="95110"/>
                          </a:cubicBezTo>
                          <a:cubicBezTo>
                            <a:pt x="52724" y="103164"/>
                            <a:pt x="46604" y="107191"/>
                            <a:pt x="38439" y="107191"/>
                          </a:cubicBezTo>
                          <a:close/>
                          <a:moveTo>
                            <a:pt x="38439" y="119775"/>
                          </a:moveTo>
                          <a:cubicBezTo>
                            <a:pt x="51493" y="119775"/>
                            <a:pt x="61463" y="114565"/>
                            <a:pt x="68348" y="104145"/>
                          </a:cubicBezTo>
                          <a:cubicBezTo>
                            <a:pt x="75232" y="93743"/>
                            <a:pt x="78675" y="78633"/>
                            <a:pt x="78675" y="58818"/>
                          </a:cubicBezTo>
                          <a:cubicBezTo>
                            <a:pt x="78675" y="39052"/>
                            <a:pt x="75232" y="23960"/>
                            <a:pt x="68348" y="13540"/>
                          </a:cubicBezTo>
                          <a:cubicBezTo>
                            <a:pt x="61463" y="3137"/>
                            <a:pt x="51493" y="-2064"/>
                            <a:pt x="38439" y="-2064"/>
                          </a:cubicBezTo>
                          <a:cubicBezTo>
                            <a:pt x="25402" y="-2064"/>
                            <a:pt x="15440" y="3137"/>
                            <a:pt x="8556" y="13540"/>
                          </a:cubicBezTo>
                          <a:cubicBezTo>
                            <a:pt x="1671" y="23960"/>
                            <a:pt x="-1771" y="39052"/>
                            <a:pt x="-1771" y="58818"/>
                          </a:cubicBezTo>
                          <a:cubicBezTo>
                            <a:pt x="-1771" y="78633"/>
                            <a:pt x="1671" y="93743"/>
                            <a:pt x="8556" y="104145"/>
                          </a:cubicBezTo>
                          <a:cubicBezTo>
                            <a:pt x="15440" y="114565"/>
                            <a:pt x="25402" y="119775"/>
                            <a:pt x="38439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3" name="Freeform 792">
                      <a:extLst>
                        <a:ext uri="{FF2B5EF4-FFF2-40B4-BE49-F238E27FC236}">
                          <a16:creationId xmlns:a16="http://schemas.microsoft.com/office/drawing/2014/main" id="{1CA8D522-9294-7AC1-4161-A2BDBD0F71B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26809" y="3962495"/>
                      <a:ext cx="16463" cy="19983"/>
                    </a:xfrm>
                    <a:custGeom>
                      <a:avLst/>
                      <a:gdLst>
                        <a:gd name="connsiteX0" fmla="*/ -744 w 16463"/>
                        <a:gd name="connsiteY0" fmla="*/ 19856 h 19983"/>
                        <a:gd name="connsiteX1" fmla="*/ 15719 w 16463"/>
                        <a:gd name="connsiteY1" fmla="*/ 19856 h 19983"/>
                        <a:gd name="connsiteX2" fmla="*/ 15719 w 16463"/>
                        <a:gd name="connsiteY2" fmla="*/ -127 h 19983"/>
                        <a:gd name="connsiteX3" fmla="*/ -744 w 16463"/>
                        <a:gd name="connsiteY3" fmla="*/ -127 h 19983"/>
                        <a:gd name="connsiteX4" fmla="*/ -744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744" y="19856"/>
                          </a:moveTo>
                          <a:lnTo>
                            <a:pt x="15719" y="19856"/>
                          </a:lnTo>
                          <a:lnTo>
                            <a:pt x="15719" y="-127"/>
                          </a:lnTo>
                          <a:lnTo>
                            <a:pt x="-744" y="-127"/>
                          </a:lnTo>
                          <a:lnTo>
                            <a:pt x="-744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4" name="Freeform 793">
                      <a:extLst>
                        <a:ext uri="{FF2B5EF4-FFF2-40B4-BE49-F238E27FC236}">
                          <a16:creationId xmlns:a16="http://schemas.microsoft.com/office/drawing/2014/main" id="{C051C51C-C01A-12AF-5DBA-20AEC1A4A0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72192" y="3862930"/>
                      <a:ext cx="73885" cy="119548"/>
                    </a:xfrm>
                    <a:custGeom>
                      <a:avLst/>
                      <a:gdLst>
                        <a:gd name="connsiteX0" fmla="*/ 17259 w 73885"/>
                        <a:gd name="connsiteY0" fmla="*/ 11255 h 119548"/>
                        <a:gd name="connsiteX1" fmla="*/ 72212 w 73885"/>
                        <a:gd name="connsiteY1" fmla="*/ 11255 h 119548"/>
                        <a:gd name="connsiteX2" fmla="*/ 72212 w 73885"/>
                        <a:gd name="connsiteY2" fmla="*/ -2110 h 119548"/>
                        <a:gd name="connsiteX3" fmla="*/ -1673 w 73885"/>
                        <a:gd name="connsiteY3" fmla="*/ -2110 h 119548"/>
                        <a:gd name="connsiteX4" fmla="*/ -1673 w 73885"/>
                        <a:gd name="connsiteY4" fmla="*/ 11255 h 119548"/>
                        <a:gd name="connsiteX5" fmla="*/ 22747 w 73885"/>
                        <a:gd name="connsiteY5" fmla="*/ 36372 h 119548"/>
                        <a:gd name="connsiteX6" fmla="*/ 42204 w 73885"/>
                        <a:gd name="connsiteY6" fmla="*/ 56733 h 119548"/>
                        <a:gd name="connsiteX7" fmla="*/ 52755 w 73885"/>
                        <a:gd name="connsiteY7" fmla="*/ 71230 h 119548"/>
                        <a:gd name="connsiteX8" fmla="*/ 55773 w 73885"/>
                        <a:gd name="connsiteY8" fmla="*/ 82908 h 119548"/>
                        <a:gd name="connsiteX9" fmla="*/ 49263 w 73885"/>
                        <a:gd name="connsiteY9" fmla="*/ 98160 h 119548"/>
                        <a:gd name="connsiteX10" fmla="*/ 32301 w 73885"/>
                        <a:gd name="connsiteY10" fmla="*/ 104075 h 119548"/>
                        <a:gd name="connsiteX11" fmla="*/ 16661 w 73885"/>
                        <a:gd name="connsiteY11" fmla="*/ 101482 h 119548"/>
                        <a:gd name="connsiteX12" fmla="*/ -900 w 73885"/>
                        <a:gd name="connsiteY12" fmla="*/ 93605 h 119548"/>
                        <a:gd name="connsiteX13" fmla="*/ -900 w 73885"/>
                        <a:gd name="connsiteY13" fmla="*/ 109662 h 119548"/>
                        <a:gd name="connsiteX14" fmla="*/ 16860 w 73885"/>
                        <a:gd name="connsiteY14" fmla="*/ 115476 h 119548"/>
                        <a:gd name="connsiteX15" fmla="*/ 32001 w 73885"/>
                        <a:gd name="connsiteY15" fmla="*/ 117439 h 119548"/>
                        <a:gd name="connsiteX16" fmla="*/ 60837 w 73885"/>
                        <a:gd name="connsiteY16" fmla="*/ 108303 h 119548"/>
                        <a:gd name="connsiteX17" fmla="*/ 71588 w 73885"/>
                        <a:gd name="connsiteY17" fmla="*/ 83940 h 119548"/>
                        <a:gd name="connsiteX18" fmla="*/ 68894 w 73885"/>
                        <a:gd name="connsiteY18" fmla="*/ 70198 h 119548"/>
                        <a:gd name="connsiteX19" fmla="*/ 59116 w 73885"/>
                        <a:gd name="connsiteY19" fmla="*/ 54921 h 119548"/>
                        <a:gd name="connsiteX20" fmla="*/ 46719 w 73885"/>
                        <a:gd name="connsiteY20" fmla="*/ 41733 h 119548"/>
                        <a:gd name="connsiteX21" fmla="*/ 17259 w 73885"/>
                        <a:gd name="connsiteY21" fmla="*/ 11255 h 1195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3885" h="119548">
                          <a:moveTo>
                            <a:pt x="17259" y="11255"/>
                          </a:moveTo>
                          <a:lnTo>
                            <a:pt x="72212" y="11255"/>
                          </a:lnTo>
                          <a:lnTo>
                            <a:pt x="72212" y="-2110"/>
                          </a:lnTo>
                          <a:lnTo>
                            <a:pt x="-1673" y="-2110"/>
                          </a:lnTo>
                          <a:lnTo>
                            <a:pt x="-1673" y="11255"/>
                          </a:lnTo>
                          <a:cubicBezTo>
                            <a:pt x="4297" y="17496"/>
                            <a:pt x="12437" y="25869"/>
                            <a:pt x="22747" y="36372"/>
                          </a:cubicBezTo>
                          <a:cubicBezTo>
                            <a:pt x="33074" y="46893"/>
                            <a:pt x="39560" y="53680"/>
                            <a:pt x="42204" y="56733"/>
                          </a:cubicBezTo>
                          <a:cubicBezTo>
                            <a:pt x="47242" y="62438"/>
                            <a:pt x="50760" y="67270"/>
                            <a:pt x="52755" y="71230"/>
                          </a:cubicBezTo>
                          <a:cubicBezTo>
                            <a:pt x="54767" y="75190"/>
                            <a:pt x="55773" y="79083"/>
                            <a:pt x="55773" y="82908"/>
                          </a:cubicBezTo>
                          <a:cubicBezTo>
                            <a:pt x="55773" y="89150"/>
                            <a:pt x="53603" y="94234"/>
                            <a:pt x="49263" y="98160"/>
                          </a:cubicBezTo>
                          <a:cubicBezTo>
                            <a:pt x="44923" y="102103"/>
                            <a:pt x="39269" y="104075"/>
                            <a:pt x="32301" y="104075"/>
                          </a:cubicBezTo>
                          <a:cubicBezTo>
                            <a:pt x="27362" y="104075"/>
                            <a:pt x="22148" y="103211"/>
                            <a:pt x="16661" y="101482"/>
                          </a:cubicBezTo>
                          <a:cubicBezTo>
                            <a:pt x="11190" y="99754"/>
                            <a:pt x="5336" y="97128"/>
                            <a:pt x="-900" y="93605"/>
                          </a:cubicBezTo>
                          <a:lnTo>
                            <a:pt x="-900" y="109662"/>
                          </a:lnTo>
                          <a:cubicBezTo>
                            <a:pt x="5436" y="112229"/>
                            <a:pt x="11356" y="114167"/>
                            <a:pt x="16860" y="115476"/>
                          </a:cubicBezTo>
                          <a:cubicBezTo>
                            <a:pt x="22381" y="116784"/>
                            <a:pt x="27428" y="117439"/>
                            <a:pt x="32001" y="117439"/>
                          </a:cubicBezTo>
                          <a:cubicBezTo>
                            <a:pt x="44058" y="117439"/>
                            <a:pt x="53670" y="114393"/>
                            <a:pt x="60837" y="108303"/>
                          </a:cubicBezTo>
                          <a:cubicBezTo>
                            <a:pt x="68004" y="102229"/>
                            <a:pt x="71588" y="94108"/>
                            <a:pt x="71588" y="83940"/>
                          </a:cubicBezTo>
                          <a:cubicBezTo>
                            <a:pt x="71588" y="79108"/>
                            <a:pt x="70690" y="74527"/>
                            <a:pt x="68894" y="70198"/>
                          </a:cubicBezTo>
                          <a:cubicBezTo>
                            <a:pt x="67115" y="65886"/>
                            <a:pt x="63855" y="60794"/>
                            <a:pt x="59116" y="54921"/>
                          </a:cubicBezTo>
                          <a:cubicBezTo>
                            <a:pt x="57819" y="53394"/>
                            <a:pt x="53686" y="48998"/>
                            <a:pt x="46719" y="41733"/>
                          </a:cubicBezTo>
                          <a:cubicBezTo>
                            <a:pt x="39767" y="34468"/>
                            <a:pt x="29948" y="24308"/>
                            <a:pt x="17259" y="1125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95" name="Graphic 7">
                  <a:extLst>
                    <a:ext uri="{FF2B5EF4-FFF2-40B4-BE49-F238E27FC236}">
                      <a16:creationId xmlns:a16="http://schemas.microsoft.com/office/drawing/2014/main" id="{A0C36218-0552-1076-233B-78CA6FD9D0E2}"/>
                    </a:ext>
                  </a:extLst>
                </p:cNvPr>
                <p:cNvGrpSpPr/>
                <p:nvPr/>
              </p:nvGrpSpPr>
              <p:grpSpPr>
                <a:xfrm>
                  <a:off x="3965883" y="3779546"/>
                  <a:ext cx="235913" cy="213991"/>
                  <a:chOff x="3965883" y="3779546"/>
                  <a:chExt cx="235913" cy="213991"/>
                </a:xfrm>
                <a:solidFill>
                  <a:srgbClr val="000000"/>
                </a:solidFill>
              </p:grpSpPr>
              <p:sp>
                <p:nvSpPr>
                  <p:cNvPr id="796" name="Freeform 795">
                    <a:extLst>
                      <a:ext uri="{FF2B5EF4-FFF2-40B4-BE49-F238E27FC236}">
                        <a16:creationId xmlns:a16="http://schemas.microsoft.com/office/drawing/2014/main" id="{1D5D257D-CD37-9DDD-1F8B-1F6DBAEE9ACE}"/>
                      </a:ext>
                    </a:extLst>
                  </p:cNvPr>
                  <p:cNvSpPr/>
                  <p:nvPr/>
                </p:nvSpPr>
                <p:spPr>
                  <a:xfrm>
                    <a:off x="4082296" y="3779546"/>
                    <a:ext cx="11403" cy="40268"/>
                  </a:xfrm>
                  <a:custGeom>
                    <a:avLst/>
                    <a:gdLst>
                      <a:gd name="connsiteX0" fmla="*/ 336 w 11403"/>
                      <a:gd name="connsiteY0" fmla="*/ 253 h 40268"/>
                      <a:gd name="connsiteX1" fmla="*/ 336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336" y="253"/>
                        </a:moveTo>
                        <a:lnTo>
                          <a:pt x="336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7" name="Graphic 7">
                    <a:extLst>
                      <a:ext uri="{FF2B5EF4-FFF2-40B4-BE49-F238E27FC236}">
                        <a16:creationId xmlns:a16="http://schemas.microsoft.com/office/drawing/2014/main" id="{3047E27C-B558-31AD-EEE7-45D11901DB0B}"/>
                      </a:ext>
                    </a:extLst>
                  </p:cNvPr>
                  <p:cNvGrpSpPr/>
                  <p:nvPr/>
                </p:nvGrpSpPr>
                <p:grpSpPr>
                  <a:xfrm>
                    <a:off x="3965883" y="3862930"/>
                    <a:ext cx="235913" cy="127044"/>
                    <a:chOff x="3965883" y="3862930"/>
                    <a:chExt cx="235913" cy="127044"/>
                  </a:xfrm>
                  <a:solidFill>
                    <a:srgbClr val="000000"/>
                  </a:solidFill>
                </p:grpSpPr>
                <p:sp>
                  <p:nvSpPr>
                    <p:cNvPr id="798" name="Freeform 797">
                      <a:extLst>
                        <a:ext uri="{FF2B5EF4-FFF2-40B4-BE49-F238E27FC236}">
                          <a16:creationId xmlns:a16="http://schemas.microsoft.com/office/drawing/2014/main" id="{959F51C5-4F3E-4620-FD03-56ABAB42BF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965883" y="3862930"/>
                      <a:ext cx="80445" cy="121838"/>
                    </a:xfrm>
                    <a:custGeom>
                      <a:avLst/>
                      <a:gdLst>
                        <a:gd name="connsiteX0" fmla="*/ 38505 w 80445"/>
                        <a:gd name="connsiteY0" fmla="*/ 107191 h 121838"/>
                        <a:gd name="connsiteX1" fmla="*/ 20221 w 80445"/>
                        <a:gd name="connsiteY1" fmla="*/ 95110 h 121838"/>
                        <a:gd name="connsiteX2" fmla="*/ 14109 w 80445"/>
                        <a:gd name="connsiteY2" fmla="*/ 58818 h 121838"/>
                        <a:gd name="connsiteX3" fmla="*/ 20221 w 80445"/>
                        <a:gd name="connsiteY3" fmla="*/ 22601 h 121838"/>
                        <a:gd name="connsiteX4" fmla="*/ 38505 w 80445"/>
                        <a:gd name="connsiteY4" fmla="*/ 10520 h 121838"/>
                        <a:gd name="connsiteX5" fmla="*/ 56864 w 80445"/>
                        <a:gd name="connsiteY5" fmla="*/ 22601 h 121838"/>
                        <a:gd name="connsiteX6" fmla="*/ 63000 w 80445"/>
                        <a:gd name="connsiteY6" fmla="*/ 58818 h 121838"/>
                        <a:gd name="connsiteX7" fmla="*/ 56864 w 80445"/>
                        <a:gd name="connsiteY7" fmla="*/ 95110 h 121838"/>
                        <a:gd name="connsiteX8" fmla="*/ 38505 w 80445"/>
                        <a:gd name="connsiteY8" fmla="*/ 107191 h 121838"/>
                        <a:gd name="connsiteX9" fmla="*/ 38505 w 80445"/>
                        <a:gd name="connsiteY9" fmla="*/ 119775 h 121838"/>
                        <a:gd name="connsiteX10" fmla="*/ 68413 w 80445"/>
                        <a:gd name="connsiteY10" fmla="*/ 104145 h 121838"/>
                        <a:gd name="connsiteX11" fmla="*/ 78740 w 80445"/>
                        <a:gd name="connsiteY11" fmla="*/ 58818 h 121838"/>
                        <a:gd name="connsiteX12" fmla="*/ 68413 w 80445"/>
                        <a:gd name="connsiteY12" fmla="*/ 13540 h 121838"/>
                        <a:gd name="connsiteX13" fmla="*/ 38505 w 80445"/>
                        <a:gd name="connsiteY13" fmla="*/ -2064 h 121838"/>
                        <a:gd name="connsiteX14" fmla="*/ 8621 w 80445"/>
                        <a:gd name="connsiteY14" fmla="*/ 13540 h 121838"/>
                        <a:gd name="connsiteX15" fmla="*/ -1706 w 80445"/>
                        <a:gd name="connsiteY15" fmla="*/ 58818 h 121838"/>
                        <a:gd name="connsiteX16" fmla="*/ 8621 w 80445"/>
                        <a:gd name="connsiteY16" fmla="*/ 104145 h 121838"/>
                        <a:gd name="connsiteX17" fmla="*/ 38505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505" y="107191"/>
                          </a:moveTo>
                          <a:cubicBezTo>
                            <a:pt x="30406" y="107191"/>
                            <a:pt x="24311" y="103164"/>
                            <a:pt x="20221" y="95110"/>
                          </a:cubicBezTo>
                          <a:cubicBezTo>
                            <a:pt x="16146" y="87073"/>
                            <a:pt x="14109" y="74975"/>
                            <a:pt x="14109" y="58818"/>
                          </a:cubicBezTo>
                          <a:cubicBezTo>
                            <a:pt x="14109" y="42727"/>
                            <a:pt x="16146" y="30654"/>
                            <a:pt x="20221" y="22601"/>
                          </a:cubicBezTo>
                          <a:cubicBezTo>
                            <a:pt x="24311" y="14547"/>
                            <a:pt x="30406" y="10520"/>
                            <a:pt x="38505" y="10520"/>
                          </a:cubicBezTo>
                          <a:cubicBezTo>
                            <a:pt x="46670" y="10520"/>
                            <a:pt x="52790" y="14547"/>
                            <a:pt x="56864" y="22601"/>
                          </a:cubicBezTo>
                          <a:cubicBezTo>
                            <a:pt x="60955" y="30654"/>
                            <a:pt x="63000" y="42727"/>
                            <a:pt x="63000" y="58818"/>
                          </a:cubicBezTo>
                          <a:cubicBezTo>
                            <a:pt x="63000" y="74975"/>
                            <a:pt x="60955" y="87073"/>
                            <a:pt x="56864" y="95110"/>
                          </a:cubicBezTo>
                          <a:cubicBezTo>
                            <a:pt x="52790" y="103164"/>
                            <a:pt x="46670" y="107191"/>
                            <a:pt x="38505" y="107191"/>
                          </a:cubicBezTo>
                          <a:close/>
                          <a:moveTo>
                            <a:pt x="38505" y="119775"/>
                          </a:moveTo>
                          <a:cubicBezTo>
                            <a:pt x="51559" y="119775"/>
                            <a:pt x="61528" y="114565"/>
                            <a:pt x="68413" y="104145"/>
                          </a:cubicBezTo>
                          <a:cubicBezTo>
                            <a:pt x="75298" y="93743"/>
                            <a:pt x="78740" y="78633"/>
                            <a:pt x="78740" y="58818"/>
                          </a:cubicBezTo>
                          <a:cubicBezTo>
                            <a:pt x="78740" y="39052"/>
                            <a:pt x="75298" y="23960"/>
                            <a:pt x="68413" y="13540"/>
                          </a:cubicBezTo>
                          <a:cubicBezTo>
                            <a:pt x="61528" y="3137"/>
                            <a:pt x="51559" y="-2064"/>
                            <a:pt x="38505" y="-2064"/>
                          </a:cubicBezTo>
                          <a:cubicBezTo>
                            <a:pt x="25467" y="-2064"/>
                            <a:pt x="15506" y="3137"/>
                            <a:pt x="8621" y="13540"/>
                          </a:cubicBezTo>
                          <a:cubicBezTo>
                            <a:pt x="1737" y="23960"/>
                            <a:pt x="-1706" y="39052"/>
                            <a:pt x="-1706" y="58818"/>
                          </a:cubicBezTo>
                          <a:cubicBezTo>
                            <a:pt x="-1706" y="78633"/>
                            <a:pt x="1737" y="93743"/>
                            <a:pt x="8621" y="104145"/>
                          </a:cubicBezTo>
                          <a:cubicBezTo>
                            <a:pt x="15506" y="114565"/>
                            <a:pt x="25467" y="119775"/>
                            <a:pt x="38505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9" name="Freeform 798">
                      <a:extLst>
                        <a:ext uri="{FF2B5EF4-FFF2-40B4-BE49-F238E27FC236}">
                          <a16:creationId xmlns:a16="http://schemas.microsoft.com/office/drawing/2014/main" id="{CED3A805-0A91-35D1-1F23-5996DBE2AD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073988" y="3962495"/>
                      <a:ext cx="16463" cy="19983"/>
                    </a:xfrm>
                    <a:custGeom>
                      <a:avLst/>
                      <a:gdLst>
                        <a:gd name="connsiteX0" fmla="*/ -678 w 16463"/>
                        <a:gd name="connsiteY0" fmla="*/ 19856 h 19983"/>
                        <a:gd name="connsiteX1" fmla="*/ 15785 w 16463"/>
                        <a:gd name="connsiteY1" fmla="*/ 19856 h 19983"/>
                        <a:gd name="connsiteX2" fmla="*/ 15785 w 16463"/>
                        <a:gd name="connsiteY2" fmla="*/ -127 h 19983"/>
                        <a:gd name="connsiteX3" fmla="*/ -678 w 16463"/>
                        <a:gd name="connsiteY3" fmla="*/ -127 h 19983"/>
                        <a:gd name="connsiteX4" fmla="*/ -678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678" y="19856"/>
                          </a:moveTo>
                          <a:lnTo>
                            <a:pt x="15785" y="19856"/>
                          </a:lnTo>
                          <a:lnTo>
                            <a:pt x="15785" y="-127"/>
                          </a:lnTo>
                          <a:lnTo>
                            <a:pt x="-678" y="-127"/>
                          </a:lnTo>
                          <a:lnTo>
                            <a:pt x="-678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0" name="Freeform 799">
                      <a:extLst>
                        <a:ext uri="{FF2B5EF4-FFF2-40B4-BE49-F238E27FC236}">
                          <a16:creationId xmlns:a16="http://schemas.microsoft.com/office/drawing/2014/main" id="{16A1370C-B24C-9D30-0E7A-42C2F60CF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18823" y="3862930"/>
                      <a:ext cx="80370" cy="121838"/>
                    </a:xfrm>
                    <a:custGeom>
                      <a:avLst/>
                      <a:gdLst>
                        <a:gd name="connsiteX0" fmla="*/ 39842 w 80370"/>
                        <a:gd name="connsiteY0" fmla="*/ 65261 h 121838"/>
                        <a:gd name="connsiteX1" fmla="*/ 23029 w 80370"/>
                        <a:gd name="connsiteY1" fmla="*/ 57937 h 121838"/>
                        <a:gd name="connsiteX2" fmla="*/ 16843 w 80370"/>
                        <a:gd name="connsiteY2" fmla="*/ 37903 h 121838"/>
                        <a:gd name="connsiteX3" fmla="*/ 23029 w 80370"/>
                        <a:gd name="connsiteY3" fmla="*/ 17869 h 121838"/>
                        <a:gd name="connsiteX4" fmla="*/ 39842 w 80370"/>
                        <a:gd name="connsiteY4" fmla="*/ 10520 h 121838"/>
                        <a:gd name="connsiteX5" fmla="*/ 56629 w 80370"/>
                        <a:gd name="connsiteY5" fmla="*/ 17869 h 121838"/>
                        <a:gd name="connsiteX6" fmla="*/ 62815 w 80370"/>
                        <a:gd name="connsiteY6" fmla="*/ 37903 h 121838"/>
                        <a:gd name="connsiteX7" fmla="*/ 56629 w 80370"/>
                        <a:gd name="connsiteY7" fmla="*/ 57937 h 121838"/>
                        <a:gd name="connsiteX8" fmla="*/ 39842 w 80370"/>
                        <a:gd name="connsiteY8" fmla="*/ 65261 h 121838"/>
                        <a:gd name="connsiteX9" fmla="*/ 71097 w 80370"/>
                        <a:gd name="connsiteY9" fmla="*/ 115068 h 121838"/>
                        <a:gd name="connsiteX10" fmla="*/ 71097 w 80370"/>
                        <a:gd name="connsiteY10" fmla="*/ 100597 h 121838"/>
                        <a:gd name="connsiteX11" fmla="*/ 59124 w 80370"/>
                        <a:gd name="connsiteY11" fmla="*/ 104900 h 121838"/>
                        <a:gd name="connsiteX12" fmla="*/ 47150 w 80370"/>
                        <a:gd name="connsiteY12" fmla="*/ 106410 h 121838"/>
                        <a:gd name="connsiteX13" fmla="*/ 23328 w 80370"/>
                        <a:gd name="connsiteY13" fmla="*/ 95789 h 121838"/>
                        <a:gd name="connsiteX14" fmla="*/ 13949 w 80370"/>
                        <a:gd name="connsiteY14" fmla="*/ 63700 h 121838"/>
                        <a:gd name="connsiteX15" fmla="*/ 25474 w 80370"/>
                        <a:gd name="connsiteY15" fmla="*/ 74195 h 121838"/>
                        <a:gd name="connsiteX16" fmla="*/ 40765 w 80370"/>
                        <a:gd name="connsiteY16" fmla="*/ 77845 h 121838"/>
                        <a:gd name="connsiteX17" fmla="*/ 68478 w 80370"/>
                        <a:gd name="connsiteY17" fmla="*/ 67098 h 121838"/>
                        <a:gd name="connsiteX18" fmla="*/ 78655 w 80370"/>
                        <a:gd name="connsiteY18" fmla="*/ 37903 h 121838"/>
                        <a:gd name="connsiteX19" fmla="*/ 68054 w 80370"/>
                        <a:gd name="connsiteY19" fmla="*/ 8859 h 121838"/>
                        <a:gd name="connsiteX20" fmla="*/ 39842 w 80370"/>
                        <a:gd name="connsiteY20" fmla="*/ -2064 h 121838"/>
                        <a:gd name="connsiteX21" fmla="*/ 8961 w 80370"/>
                        <a:gd name="connsiteY21" fmla="*/ 13540 h 121838"/>
                        <a:gd name="connsiteX22" fmla="*/ -1716 w 80370"/>
                        <a:gd name="connsiteY22" fmla="*/ 58818 h 121838"/>
                        <a:gd name="connsiteX23" fmla="*/ 11380 w 80370"/>
                        <a:gd name="connsiteY23" fmla="*/ 103214 h 121838"/>
                        <a:gd name="connsiteX24" fmla="*/ 46527 w 80370"/>
                        <a:gd name="connsiteY24" fmla="*/ 119775 h 121838"/>
                        <a:gd name="connsiteX25" fmla="*/ 58500 w 80370"/>
                        <a:gd name="connsiteY25" fmla="*/ 118592 h 121838"/>
                        <a:gd name="connsiteX26" fmla="*/ 71097 w 80370"/>
                        <a:gd name="connsiteY26" fmla="*/ 115068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0370" h="121838">
                          <a:moveTo>
                            <a:pt x="39842" y="65261"/>
                          </a:moveTo>
                          <a:cubicBezTo>
                            <a:pt x="32774" y="65261"/>
                            <a:pt x="27170" y="62819"/>
                            <a:pt x="23029" y="57937"/>
                          </a:cubicBezTo>
                          <a:cubicBezTo>
                            <a:pt x="18905" y="53071"/>
                            <a:pt x="16843" y="46393"/>
                            <a:pt x="16843" y="37903"/>
                          </a:cubicBezTo>
                          <a:cubicBezTo>
                            <a:pt x="16843" y="29463"/>
                            <a:pt x="18905" y="22785"/>
                            <a:pt x="23029" y="17869"/>
                          </a:cubicBezTo>
                          <a:cubicBezTo>
                            <a:pt x="27170" y="12970"/>
                            <a:pt x="32774" y="10520"/>
                            <a:pt x="39842" y="10520"/>
                          </a:cubicBezTo>
                          <a:cubicBezTo>
                            <a:pt x="46909" y="10520"/>
                            <a:pt x="52505" y="12970"/>
                            <a:pt x="56629" y="17869"/>
                          </a:cubicBezTo>
                          <a:cubicBezTo>
                            <a:pt x="60753" y="22785"/>
                            <a:pt x="62815" y="29463"/>
                            <a:pt x="62815" y="37903"/>
                          </a:cubicBezTo>
                          <a:cubicBezTo>
                            <a:pt x="62815" y="46393"/>
                            <a:pt x="60753" y="53071"/>
                            <a:pt x="56629" y="57937"/>
                          </a:cubicBezTo>
                          <a:cubicBezTo>
                            <a:pt x="52505" y="62819"/>
                            <a:pt x="46909" y="65261"/>
                            <a:pt x="39842" y="65261"/>
                          </a:cubicBezTo>
                          <a:close/>
                          <a:moveTo>
                            <a:pt x="71097" y="115068"/>
                          </a:moveTo>
                          <a:lnTo>
                            <a:pt x="71097" y="100597"/>
                          </a:lnTo>
                          <a:cubicBezTo>
                            <a:pt x="67139" y="102476"/>
                            <a:pt x="63148" y="103910"/>
                            <a:pt x="59124" y="104900"/>
                          </a:cubicBezTo>
                          <a:cubicBezTo>
                            <a:pt x="55099" y="105907"/>
                            <a:pt x="51108" y="106410"/>
                            <a:pt x="47150" y="106410"/>
                          </a:cubicBezTo>
                          <a:cubicBezTo>
                            <a:pt x="36757" y="106410"/>
                            <a:pt x="28816" y="102870"/>
                            <a:pt x="23328" y="95789"/>
                          </a:cubicBezTo>
                          <a:cubicBezTo>
                            <a:pt x="17857" y="88709"/>
                            <a:pt x="14731" y="78012"/>
                            <a:pt x="13949" y="63700"/>
                          </a:cubicBezTo>
                          <a:cubicBezTo>
                            <a:pt x="17009" y="68264"/>
                            <a:pt x="20851" y="71762"/>
                            <a:pt x="25474" y="74195"/>
                          </a:cubicBezTo>
                          <a:cubicBezTo>
                            <a:pt x="30113" y="76628"/>
                            <a:pt x="35210" y="77845"/>
                            <a:pt x="40765" y="77845"/>
                          </a:cubicBezTo>
                          <a:cubicBezTo>
                            <a:pt x="52455" y="77845"/>
                            <a:pt x="61693" y="74262"/>
                            <a:pt x="68478" y="67098"/>
                          </a:cubicBezTo>
                          <a:cubicBezTo>
                            <a:pt x="75263" y="59950"/>
                            <a:pt x="78655" y="50218"/>
                            <a:pt x="78655" y="37903"/>
                          </a:cubicBezTo>
                          <a:cubicBezTo>
                            <a:pt x="78655" y="25839"/>
                            <a:pt x="75121" y="16158"/>
                            <a:pt x="68054" y="8859"/>
                          </a:cubicBezTo>
                          <a:cubicBezTo>
                            <a:pt x="60986" y="1577"/>
                            <a:pt x="51582" y="-2064"/>
                            <a:pt x="39842" y="-2064"/>
                          </a:cubicBezTo>
                          <a:cubicBezTo>
                            <a:pt x="26372" y="-2064"/>
                            <a:pt x="16078" y="3137"/>
                            <a:pt x="8961" y="13540"/>
                          </a:cubicBezTo>
                          <a:cubicBezTo>
                            <a:pt x="1843" y="23960"/>
                            <a:pt x="-1716" y="39052"/>
                            <a:pt x="-1716" y="58818"/>
                          </a:cubicBezTo>
                          <a:cubicBezTo>
                            <a:pt x="-1716" y="77375"/>
                            <a:pt x="2650" y="92174"/>
                            <a:pt x="11380" y="103214"/>
                          </a:cubicBezTo>
                          <a:cubicBezTo>
                            <a:pt x="20111" y="114255"/>
                            <a:pt x="31826" y="119775"/>
                            <a:pt x="46527" y="119775"/>
                          </a:cubicBezTo>
                          <a:cubicBezTo>
                            <a:pt x="50485" y="119775"/>
                            <a:pt x="54476" y="119380"/>
                            <a:pt x="58500" y="118592"/>
                          </a:cubicBezTo>
                          <a:cubicBezTo>
                            <a:pt x="62524" y="117803"/>
                            <a:pt x="66723" y="116629"/>
                            <a:pt x="71097" y="1150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01" name="Graphic 7">
                  <a:extLst>
                    <a:ext uri="{FF2B5EF4-FFF2-40B4-BE49-F238E27FC236}">
                      <a16:creationId xmlns:a16="http://schemas.microsoft.com/office/drawing/2014/main" id="{FDF3D6F4-8FF1-FBF3-037A-97B9CDA5F6B6}"/>
                    </a:ext>
                  </a:extLst>
                </p:cNvPr>
                <p:cNvGrpSpPr/>
                <p:nvPr/>
              </p:nvGrpSpPr>
              <p:grpSpPr>
                <a:xfrm>
                  <a:off x="4720060" y="3779546"/>
                  <a:ext cx="228269" cy="213991"/>
                  <a:chOff x="4720060" y="3779546"/>
                  <a:chExt cx="228269" cy="213991"/>
                </a:xfrm>
                <a:solidFill>
                  <a:srgbClr val="000000"/>
                </a:solidFill>
              </p:grpSpPr>
              <p:sp>
                <p:nvSpPr>
                  <p:cNvPr id="802" name="Freeform 801">
                    <a:extLst>
                      <a:ext uri="{FF2B5EF4-FFF2-40B4-BE49-F238E27FC236}">
                        <a16:creationId xmlns:a16="http://schemas.microsoft.com/office/drawing/2014/main" id="{73180191-43A5-A8D4-BD2B-534E07FAE857}"/>
                      </a:ext>
                    </a:extLst>
                  </p:cNvPr>
                  <p:cNvSpPr/>
                  <p:nvPr/>
                </p:nvSpPr>
                <p:spPr>
                  <a:xfrm>
                    <a:off x="4829476" y="3779546"/>
                    <a:ext cx="11403" cy="40268"/>
                  </a:xfrm>
                  <a:custGeom>
                    <a:avLst/>
                    <a:gdLst>
                      <a:gd name="connsiteX0" fmla="*/ 401 w 11403"/>
                      <a:gd name="connsiteY0" fmla="*/ 253 h 40268"/>
                      <a:gd name="connsiteX1" fmla="*/ 401 w 11403"/>
                      <a:gd name="connsiteY1" fmla="*/ 40522 h 40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403" h="40268">
                        <a:moveTo>
                          <a:pt x="401" y="253"/>
                        </a:moveTo>
                        <a:lnTo>
                          <a:pt x="401" y="40522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03" name="Graphic 7">
                    <a:extLst>
                      <a:ext uri="{FF2B5EF4-FFF2-40B4-BE49-F238E27FC236}">
                        <a16:creationId xmlns:a16="http://schemas.microsoft.com/office/drawing/2014/main" id="{DF741A56-85A1-E8D4-44B1-547B8FA8AF77}"/>
                      </a:ext>
                    </a:extLst>
                  </p:cNvPr>
                  <p:cNvGrpSpPr/>
                  <p:nvPr/>
                </p:nvGrpSpPr>
                <p:grpSpPr>
                  <a:xfrm>
                    <a:off x="4720060" y="3862930"/>
                    <a:ext cx="228269" cy="127044"/>
                    <a:chOff x="4720060" y="3862930"/>
                    <a:chExt cx="228269" cy="127044"/>
                  </a:xfrm>
                  <a:solidFill>
                    <a:srgbClr val="000000"/>
                  </a:solidFill>
                </p:grpSpPr>
                <p:sp>
                  <p:nvSpPr>
                    <p:cNvPr id="804" name="Freeform 803">
                      <a:extLst>
                        <a:ext uri="{FF2B5EF4-FFF2-40B4-BE49-F238E27FC236}">
                          <a16:creationId xmlns:a16="http://schemas.microsoft.com/office/drawing/2014/main" id="{6589D78B-E211-2972-814E-D537E84365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20060" y="3865044"/>
                      <a:ext cx="69295" cy="117434"/>
                    </a:xfrm>
                    <a:custGeom>
                      <a:avLst/>
                      <a:gdLst>
                        <a:gd name="connsiteX0" fmla="*/ 572 w 69295"/>
                        <a:gd name="connsiteY0" fmla="*/ 11297 h 117434"/>
                        <a:gd name="connsiteX1" fmla="*/ 26290 w 69295"/>
                        <a:gd name="connsiteY1" fmla="*/ 11297 h 117434"/>
                        <a:gd name="connsiteX2" fmla="*/ 26290 w 69295"/>
                        <a:gd name="connsiteY2" fmla="*/ 100895 h 117434"/>
                        <a:gd name="connsiteX3" fmla="*/ -1697 w 69295"/>
                        <a:gd name="connsiteY3" fmla="*/ 95232 h 117434"/>
                        <a:gd name="connsiteX4" fmla="*/ -1697 w 69295"/>
                        <a:gd name="connsiteY4" fmla="*/ 109704 h 117434"/>
                        <a:gd name="connsiteX5" fmla="*/ 26140 w 69295"/>
                        <a:gd name="connsiteY5" fmla="*/ 115367 h 117434"/>
                        <a:gd name="connsiteX6" fmla="*/ 41880 w 69295"/>
                        <a:gd name="connsiteY6" fmla="*/ 115367 h 117434"/>
                        <a:gd name="connsiteX7" fmla="*/ 41880 w 69295"/>
                        <a:gd name="connsiteY7" fmla="*/ 11297 h 117434"/>
                        <a:gd name="connsiteX8" fmla="*/ 67598 w 69295"/>
                        <a:gd name="connsiteY8" fmla="*/ 11297 h 117434"/>
                        <a:gd name="connsiteX9" fmla="*/ 67598 w 69295"/>
                        <a:gd name="connsiteY9" fmla="*/ -2068 h 117434"/>
                        <a:gd name="connsiteX10" fmla="*/ 572 w 69295"/>
                        <a:gd name="connsiteY10" fmla="*/ -2068 h 117434"/>
                        <a:gd name="connsiteX11" fmla="*/ 572 w 69295"/>
                        <a:gd name="connsiteY11" fmla="*/ 11297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9295" h="117434">
                          <a:moveTo>
                            <a:pt x="572" y="11297"/>
                          </a:moveTo>
                          <a:lnTo>
                            <a:pt x="26290" y="11297"/>
                          </a:lnTo>
                          <a:lnTo>
                            <a:pt x="26290" y="100895"/>
                          </a:lnTo>
                          <a:lnTo>
                            <a:pt x="-1697" y="95232"/>
                          </a:lnTo>
                          <a:lnTo>
                            <a:pt x="-1697" y="109704"/>
                          </a:lnTo>
                          <a:lnTo>
                            <a:pt x="26140" y="115367"/>
                          </a:lnTo>
                          <a:lnTo>
                            <a:pt x="41880" y="115367"/>
                          </a:lnTo>
                          <a:lnTo>
                            <a:pt x="41880" y="11297"/>
                          </a:lnTo>
                          <a:lnTo>
                            <a:pt x="67598" y="11297"/>
                          </a:lnTo>
                          <a:lnTo>
                            <a:pt x="67598" y="-2068"/>
                          </a:lnTo>
                          <a:lnTo>
                            <a:pt x="572" y="-2068"/>
                          </a:lnTo>
                          <a:lnTo>
                            <a:pt x="572" y="112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5" name="Freeform 804">
                      <a:extLst>
                        <a:ext uri="{FF2B5EF4-FFF2-40B4-BE49-F238E27FC236}">
                          <a16:creationId xmlns:a16="http://schemas.microsoft.com/office/drawing/2014/main" id="{DE520B0A-33DD-B73E-A46D-70E3AD7F97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21157" y="3962495"/>
                      <a:ext cx="16463" cy="19983"/>
                    </a:xfrm>
                    <a:custGeom>
                      <a:avLst/>
                      <a:gdLst>
                        <a:gd name="connsiteX0" fmla="*/ -613 w 16463"/>
                        <a:gd name="connsiteY0" fmla="*/ 19856 h 19983"/>
                        <a:gd name="connsiteX1" fmla="*/ 15850 w 16463"/>
                        <a:gd name="connsiteY1" fmla="*/ 19856 h 19983"/>
                        <a:gd name="connsiteX2" fmla="*/ 15850 w 16463"/>
                        <a:gd name="connsiteY2" fmla="*/ -127 h 19983"/>
                        <a:gd name="connsiteX3" fmla="*/ -613 w 16463"/>
                        <a:gd name="connsiteY3" fmla="*/ -127 h 19983"/>
                        <a:gd name="connsiteX4" fmla="*/ -613 w 16463"/>
                        <a:gd name="connsiteY4" fmla="*/ 1985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613" y="19856"/>
                          </a:moveTo>
                          <a:lnTo>
                            <a:pt x="15850" y="19856"/>
                          </a:lnTo>
                          <a:lnTo>
                            <a:pt x="15850" y="-127"/>
                          </a:lnTo>
                          <a:lnTo>
                            <a:pt x="-613" y="-127"/>
                          </a:lnTo>
                          <a:lnTo>
                            <a:pt x="-613" y="198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6" name="Freeform 805">
                      <a:extLst>
                        <a:ext uri="{FF2B5EF4-FFF2-40B4-BE49-F238E27FC236}">
                          <a16:creationId xmlns:a16="http://schemas.microsoft.com/office/drawing/2014/main" id="{1DD41A57-9822-DB6B-1213-CAB79345A3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65368" y="3862930"/>
                      <a:ext cx="80445" cy="121838"/>
                    </a:xfrm>
                    <a:custGeom>
                      <a:avLst/>
                      <a:gdLst>
                        <a:gd name="connsiteX0" fmla="*/ 38584 w 80445"/>
                        <a:gd name="connsiteY0" fmla="*/ 107191 h 121838"/>
                        <a:gd name="connsiteX1" fmla="*/ 20299 w 80445"/>
                        <a:gd name="connsiteY1" fmla="*/ 95110 h 121838"/>
                        <a:gd name="connsiteX2" fmla="*/ 14188 w 80445"/>
                        <a:gd name="connsiteY2" fmla="*/ 58818 h 121838"/>
                        <a:gd name="connsiteX3" fmla="*/ 20299 w 80445"/>
                        <a:gd name="connsiteY3" fmla="*/ 22601 h 121838"/>
                        <a:gd name="connsiteX4" fmla="*/ 38584 w 80445"/>
                        <a:gd name="connsiteY4" fmla="*/ 10520 h 121838"/>
                        <a:gd name="connsiteX5" fmla="*/ 56943 w 80445"/>
                        <a:gd name="connsiteY5" fmla="*/ 22601 h 121838"/>
                        <a:gd name="connsiteX6" fmla="*/ 63079 w 80445"/>
                        <a:gd name="connsiteY6" fmla="*/ 58818 h 121838"/>
                        <a:gd name="connsiteX7" fmla="*/ 56943 w 80445"/>
                        <a:gd name="connsiteY7" fmla="*/ 95110 h 121838"/>
                        <a:gd name="connsiteX8" fmla="*/ 38584 w 80445"/>
                        <a:gd name="connsiteY8" fmla="*/ 107191 h 121838"/>
                        <a:gd name="connsiteX9" fmla="*/ 38584 w 80445"/>
                        <a:gd name="connsiteY9" fmla="*/ 119775 h 121838"/>
                        <a:gd name="connsiteX10" fmla="*/ 68492 w 80445"/>
                        <a:gd name="connsiteY10" fmla="*/ 104145 h 121838"/>
                        <a:gd name="connsiteX11" fmla="*/ 78819 w 80445"/>
                        <a:gd name="connsiteY11" fmla="*/ 58818 h 121838"/>
                        <a:gd name="connsiteX12" fmla="*/ 68492 w 80445"/>
                        <a:gd name="connsiteY12" fmla="*/ 13540 h 121838"/>
                        <a:gd name="connsiteX13" fmla="*/ 38584 w 80445"/>
                        <a:gd name="connsiteY13" fmla="*/ -2064 h 121838"/>
                        <a:gd name="connsiteX14" fmla="*/ 8700 w 80445"/>
                        <a:gd name="connsiteY14" fmla="*/ 13540 h 121838"/>
                        <a:gd name="connsiteX15" fmla="*/ -1627 w 80445"/>
                        <a:gd name="connsiteY15" fmla="*/ 58818 h 121838"/>
                        <a:gd name="connsiteX16" fmla="*/ 8700 w 80445"/>
                        <a:gd name="connsiteY16" fmla="*/ 104145 h 121838"/>
                        <a:gd name="connsiteX17" fmla="*/ 38584 w 80445"/>
                        <a:gd name="connsiteY17" fmla="*/ 119775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584" y="107191"/>
                          </a:moveTo>
                          <a:cubicBezTo>
                            <a:pt x="30485" y="107191"/>
                            <a:pt x="24390" y="103164"/>
                            <a:pt x="20299" y="95110"/>
                          </a:cubicBezTo>
                          <a:cubicBezTo>
                            <a:pt x="16225" y="87073"/>
                            <a:pt x="14188" y="74975"/>
                            <a:pt x="14188" y="58818"/>
                          </a:cubicBezTo>
                          <a:cubicBezTo>
                            <a:pt x="14188" y="42727"/>
                            <a:pt x="16225" y="30654"/>
                            <a:pt x="20299" y="22601"/>
                          </a:cubicBezTo>
                          <a:cubicBezTo>
                            <a:pt x="24390" y="14547"/>
                            <a:pt x="30485" y="10520"/>
                            <a:pt x="38584" y="10520"/>
                          </a:cubicBezTo>
                          <a:cubicBezTo>
                            <a:pt x="46749" y="10520"/>
                            <a:pt x="52869" y="14547"/>
                            <a:pt x="56943" y="22601"/>
                          </a:cubicBezTo>
                          <a:cubicBezTo>
                            <a:pt x="61034" y="30654"/>
                            <a:pt x="63079" y="42727"/>
                            <a:pt x="63079" y="58818"/>
                          </a:cubicBezTo>
                          <a:cubicBezTo>
                            <a:pt x="63079" y="74975"/>
                            <a:pt x="61034" y="87073"/>
                            <a:pt x="56943" y="95110"/>
                          </a:cubicBezTo>
                          <a:cubicBezTo>
                            <a:pt x="52869" y="103164"/>
                            <a:pt x="46749" y="107191"/>
                            <a:pt x="38584" y="107191"/>
                          </a:cubicBezTo>
                          <a:close/>
                          <a:moveTo>
                            <a:pt x="38584" y="119775"/>
                          </a:moveTo>
                          <a:cubicBezTo>
                            <a:pt x="51638" y="119775"/>
                            <a:pt x="61607" y="114565"/>
                            <a:pt x="68492" y="104145"/>
                          </a:cubicBezTo>
                          <a:cubicBezTo>
                            <a:pt x="75377" y="93743"/>
                            <a:pt x="78819" y="78633"/>
                            <a:pt x="78819" y="58818"/>
                          </a:cubicBezTo>
                          <a:cubicBezTo>
                            <a:pt x="78819" y="39052"/>
                            <a:pt x="75377" y="23960"/>
                            <a:pt x="68492" y="13540"/>
                          </a:cubicBezTo>
                          <a:cubicBezTo>
                            <a:pt x="61607" y="3137"/>
                            <a:pt x="51638" y="-2064"/>
                            <a:pt x="38584" y="-2064"/>
                          </a:cubicBezTo>
                          <a:cubicBezTo>
                            <a:pt x="25546" y="-2064"/>
                            <a:pt x="15585" y="3137"/>
                            <a:pt x="8700" y="13540"/>
                          </a:cubicBezTo>
                          <a:cubicBezTo>
                            <a:pt x="1816" y="23960"/>
                            <a:pt x="-1627" y="39052"/>
                            <a:pt x="-1627" y="58818"/>
                          </a:cubicBezTo>
                          <a:cubicBezTo>
                            <a:pt x="-1627" y="78633"/>
                            <a:pt x="1816" y="93743"/>
                            <a:pt x="8700" y="104145"/>
                          </a:cubicBezTo>
                          <a:cubicBezTo>
                            <a:pt x="15585" y="114565"/>
                            <a:pt x="25546" y="119775"/>
                            <a:pt x="38584" y="11977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07" name="Freeform 806">
                  <a:extLst>
                    <a:ext uri="{FF2B5EF4-FFF2-40B4-BE49-F238E27FC236}">
                      <a16:creationId xmlns:a16="http://schemas.microsoft.com/office/drawing/2014/main" id="{6971FC23-60E7-DF05-D1EF-A79DD30ECAFB}"/>
                    </a:ext>
                  </a:extLst>
                </p:cNvPr>
                <p:cNvSpPr/>
                <p:nvPr/>
              </p:nvSpPr>
              <p:spPr>
                <a:xfrm>
                  <a:off x="906798" y="3779546"/>
                  <a:ext cx="11403" cy="23010"/>
                </a:xfrm>
                <a:custGeom>
                  <a:avLst/>
                  <a:gdLst>
                    <a:gd name="connsiteX0" fmla="*/ 57 w 11403"/>
                    <a:gd name="connsiteY0" fmla="*/ 253 h 23010"/>
                    <a:gd name="connsiteX1" fmla="*/ 57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57" y="253"/>
                      </a:moveTo>
                      <a:lnTo>
                        <a:pt x="57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 807">
                  <a:extLst>
                    <a:ext uri="{FF2B5EF4-FFF2-40B4-BE49-F238E27FC236}">
                      <a16:creationId xmlns:a16="http://schemas.microsoft.com/office/drawing/2014/main" id="{083DD0FD-4D16-61E5-0E0E-A31E833D8165}"/>
                    </a:ext>
                  </a:extLst>
                </p:cNvPr>
                <p:cNvSpPr/>
                <p:nvPr/>
              </p:nvSpPr>
              <p:spPr>
                <a:xfrm>
                  <a:off x="1280387" y="3779546"/>
                  <a:ext cx="11403" cy="23010"/>
                </a:xfrm>
                <a:custGeom>
                  <a:avLst/>
                  <a:gdLst>
                    <a:gd name="connsiteX0" fmla="*/ 90 w 11403"/>
                    <a:gd name="connsiteY0" fmla="*/ 253 h 23010"/>
                    <a:gd name="connsiteX1" fmla="*/ 90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90" y="253"/>
                      </a:moveTo>
                      <a:lnTo>
                        <a:pt x="90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 808">
                  <a:extLst>
                    <a:ext uri="{FF2B5EF4-FFF2-40B4-BE49-F238E27FC236}">
                      <a16:creationId xmlns:a16="http://schemas.microsoft.com/office/drawing/2014/main" id="{6B5D61B5-D0D7-5CF6-5F6F-055A39832A90}"/>
                    </a:ext>
                  </a:extLst>
                </p:cNvPr>
                <p:cNvSpPr/>
                <p:nvPr/>
              </p:nvSpPr>
              <p:spPr>
                <a:xfrm>
                  <a:off x="1467178" y="3779546"/>
                  <a:ext cx="11403" cy="23010"/>
                </a:xfrm>
                <a:custGeom>
                  <a:avLst/>
                  <a:gdLst>
                    <a:gd name="connsiteX0" fmla="*/ 106 w 11403"/>
                    <a:gd name="connsiteY0" fmla="*/ 253 h 23010"/>
                    <a:gd name="connsiteX1" fmla="*/ 106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106" y="253"/>
                      </a:moveTo>
                      <a:lnTo>
                        <a:pt x="106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 809">
                  <a:extLst>
                    <a:ext uri="{FF2B5EF4-FFF2-40B4-BE49-F238E27FC236}">
                      <a16:creationId xmlns:a16="http://schemas.microsoft.com/office/drawing/2014/main" id="{1A76E1C6-2FDE-795C-28ED-6E54E921AE9F}"/>
                    </a:ext>
                  </a:extLst>
                </p:cNvPr>
                <p:cNvSpPr/>
                <p:nvPr/>
              </p:nvSpPr>
              <p:spPr>
                <a:xfrm>
                  <a:off x="1653973" y="3779546"/>
                  <a:ext cx="11403" cy="23010"/>
                </a:xfrm>
                <a:custGeom>
                  <a:avLst/>
                  <a:gdLst>
                    <a:gd name="connsiteX0" fmla="*/ 123 w 11403"/>
                    <a:gd name="connsiteY0" fmla="*/ 253 h 23010"/>
                    <a:gd name="connsiteX1" fmla="*/ 123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123" y="253"/>
                      </a:moveTo>
                      <a:lnTo>
                        <a:pt x="123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 810">
                  <a:extLst>
                    <a:ext uri="{FF2B5EF4-FFF2-40B4-BE49-F238E27FC236}">
                      <a16:creationId xmlns:a16="http://schemas.microsoft.com/office/drawing/2014/main" id="{71815CC1-4EAD-88FC-C57E-C651D5D8ED05}"/>
                    </a:ext>
                  </a:extLst>
                </p:cNvPr>
                <p:cNvSpPr/>
                <p:nvPr/>
              </p:nvSpPr>
              <p:spPr>
                <a:xfrm>
                  <a:off x="2027563" y="3779546"/>
                  <a:ext cx="11403" cy="23010"/>
                </a:xfrm>
                <a:custGeom>
                  <a:avLst/>
                  <a:gdLst>
                    <a:gd name="connsiteX0" fmla="*/ 155 w 11403"/>
                    <a:gd name="connsiteY0" fmla="*/ 253 h 23010"/>
                    <a:gd name="connsiteX1" fmla="*/ 155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155" y="253"/>
                      </a:moveTo>
                      <a:lnTo>
                        <a:pt x="155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 811">
                  <a:extLst>
                    <a:ext uri="{FF2B5EF4-FFF2-40B4-BE49-F238E27FC236}">
                      <a16:creationId xmlns:a16="http://schemas.microsoft.com/office/drawing/2014/main" id="{C6701EC8-530C-44E4-4C5A-74D38A5EE01F}"/>
                    </a:ext>
                  </a:extLst>
                </p:cNvPr>
                <p:cNvSpPr/>
                <p:nvPr/>
              </p:nvSpPr>
              <p:spPr>
                <a:xfrm>
                  <a:off x="2214358" y="3779546"/>
                  <a:ext cx="11403" cy="23010"/>
                </a:xfrm>
                <a:custGeom>
                  <a:avLst/>
                  <a:gdLst>
                    <a:gd name="connsiteX0" fmla="*/ 172 w 11403"/>
                    <a:gd name="connsiteY0" fmla="*/ 253 h 23010"/>
                    <a:gd name="connsiteX1" fmla="*/ 172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172" y="253"/>
                      </a:moveTo>
                      <a:lnTo>
                        <a:pt x="172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 812">
                  <a:extLst>
                    <a:ext uri="{FF2B5EF4-FFF2-40B4-BE49-F238E27FC236}">
                      <a16:creationId xmlns:a16="http://schemas.microsoft.com/office/drawing/2014/main" id="{C4D22791-6EC9-6D1E-7FF2-50EAF9C639A0}"/>
                    </a:ext>
                  </a:extLst>
                </p:cNvPr>
                <p:cNvSpPr/>
                <p:nvPr/>
              </p:nvSpPr>
              <p:spPr>
                <a:xfrm>
                  <a:off x="2401153" y="3779546"/>
                  <a:ext cx="11403" cy="23010"/>
                </a:xfrm>
                <a:custGeom>
                  <a:avLst/>
                  <a:gdLst>
                    <a:gd name="connsiteX0" fmla="*/ 188 w 11403"/>
                    <a:gd name="connsiteY0" fmla="*/ 253 h 23010"/>
                    <a:gd name="connsiteX1" fmla="*/ 188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188" y="253"/>
                      </a:moveTo>
                      <a:lnTo>
                        <a:pt x="188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 813">
                  <a:extLst>
                    <a:ext uri="{FF2B5EF4-FFF2-40B4-BE49-F238E27FC236}">
                      <a16:creationId xmlns:a16="http://schemas.microsoft.com/office/drawing/2014/main" id="{D94AB308-8B4E-00D8-0F13-CF9113E59B3B}"/>
                    </a:ext>
                  </a:extLst>
                </p:cNvPr>
                <p:cNvSpPr/>
                <p:nvPr/>
              </p:nvSpPr>
              <p:spPr>
                <a:xfrm>
                  <a:off x="2774743" y="3779546"/>
                  <a:ext cx="11403" cy="23010"/>
                </a:xfrm>
                <a:custGeom>
                  <a:avLst/>
                  <a:gdLst>
                    <a:gd name="connsiteX0" fmla="*/ 221 w 11403"/>
                    <a:gd name="connsiteY0" fmla="*/ 253 h 23010"/>
                    <a:gd name="connsiteX1" fmla="*/ 221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221" y="253"/>
                      </a:moveTo>
                      <a:lnTo>
                        <a:pt x="221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 814">
                  <a:extLst>
                    <a:ext uri="{FF2B5EF4-FFF2-40B4-BE49-F238E27FC236}">
                      <a16:creationId xmlns:a16="http://schemas.microsoft.com/office/drawing/2014/main" id="{EC704107-DB27-1157-8C57-35F27F9233FF}"/>
                    </a:ext>
                  </a:extLst>
                </p:cNvPr>
                <p:cNvSpPr/>
                <p:nvPr/>
              </p:nvSpPr>
              <p:spPr>
                <a:xfrm>
                  <a:off x="2961526" y="3779546"/>
                  <a:ext cx="11403" cy="23010"/>
                </a:xfrm>
                <a:custGeom>
                  <a:avLst/>
                  <a:gdLst>
                    <a:gd name="connsiteX0" fmla="*/ 237 w 11403"/>
                    <a:gd name="connsiteY0" fmla="*/ 253 h 23010"/>
                    <a:gd name="connsiteX1" fmla="*/ 237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237" y="253"/>
                      </a:moveTo>
                      <a:lnTo>
                        <a:pt x="237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 815">
                  <a:extLst>
                    <a:ext uri="{FF2B5EF4-FFF2-40B4-BE49-F238E27FC236}">
                      <a16:creationId xmlns:a16="http://schemas.microsoft.com/office/drawing/2014/main" id="{D73FD4AB-D60F-7693-25AA-99B2A775A796}"/>
                    </a:ext>
                  </a:extLst>
                </p:cNvPr>
                <p:cNvSpPr/>
                <p:nvPr/>
              </p:nvSpPr>
              <p:spPr>
                <a:xfrm>
                  <a:off x="3148321" y="3779546"/>
                  <a:ext cx="11403" cy="23010"/>
                </a:xfrm>
                <a:custGeom>
                  <a:avLst/>
                  <a:gdLst>
                    <a:gd name="connsiteX0" fmla="*/ 254 w 11403"/>
                    <a:gd name="connsiteY0" fmla="*/ 253 h 23010"/>
                    <a:gd name="connsiteX1" fmla="*/ 254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254" y="253"/>
                      </a:moveTo>
                      <a:lnTo>
                        <a:pt x="254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 816">
                  <a:extLst>
                    <a:ext uri="{FF2B5EF4-FFF2-40B4-BE49-F238E27FC236}">
                      <a16:creationId xmlns:a16="http://schemas.microsoft.com/office/drawing/2014/main" id="{8E887C34-93CD-D1A8-6683-A3A4CFE5180E}"/>
                    </a:ext>
                  </a:extLst>
                </p:cNvPr>
                <p:cNvSpPr/>
                <p:nvPr/>
              </p:nvSpPr>
              <p:spPr>
                <a:xfrm>
                  <a:off x="3521911" y="3779546"/>
                  <a:ext cx="11403" cy="23010"/>
                </a:xfrm>
                <a:custGeom>
                  <a:avLst/>
                  <a:gdLst>
                    <a:gd name="connsiteX0" fmla="*/ 286 w 11403"/>
                    <a:gd name="connsiteY0" fmla="*/ 253 h 23010"/>
                    <a:gd name="connsiteX1" fmla="*/ 286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286" y="253"/>
                      </a:moveTo>
                      <a:lnTo>
                        <a:pt x="286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 817">
                  <a:extLst>
                    <a:ext uri="{FF2B5EF4-FFF2-40B4-BE49-F238E27FC236}">
                      <a16:creationId xmlns:a16="http://schemas.microsoft.com/office/drawing/2014/main" id="{CD07D098-551A-AA0C-ECFC-E4EC58674E75}"/>
                    </a:ext>
                  </a:extLst>
                </p:cNvPr>
                <p:cNvSpPr/>
                <p:nvPr/>
              </p:nvSpPr>
              <p:spPr>
                <a:xfrm>
                  <a:off x="3708706" y="3779546"/>
                  <a:ext cx="11403" cy="23010"/>
                </a:xfrm>
                <a:custGeom>
                  <a:avLst/>
                  <a:gdLst>
                    <a:gd name="connsiteX0" fmla="*/ 303 w 11403"/>
                    <a:gd name="connsiteY0" fmla="*/ 253 h 23010"/>
                    <a:gd name="connsiteX1" fmla="*/ 303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303" y="253"/>
                      </a:moveTo>
                      <a:lnTo>
                        <a:pt x="303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 818">
                  <a:extLst>
                    <a:ext uri="{FF2B5EF4-FFF2-40B4-BE49-F238E27FC236}">
                      <a16:creationId xmlns:a16="http://schemas.microsoft.com/office/drawing/2014/main" id="{F0429E90-877C-BAE6-CFEC-B06AD1B8B086}"/>
                    </a:ext>
                  </a:extLst>
                </p:cNvPr>
                <p:cNvSpPr/>
                <p:nvPr/>
              </p:nvSpPr>
              <p:spPr>
                <a:xfrm>
                  <a:off x="3895501" y="3779546"/>
                  <a:ext cx="11403" cy="23010"/>
                </a:xfrm>
                <a:custGeom>
                  <a:avLst/>
                  <a:gdLst>
                    <a:gd name="connsiteX0" fmla="*/ 319 w 11403"/>
                    <a:gd name="connsiteY0" fmla="*/ 253 h 23010"/>
                    <a:gd name="connsiteX1" fmla="*/ 319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319" y="253"/>
                      </a:moveTo>
                      <a:lnTo>
                        <a:pt x="319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 819">
                  <a:extLst>
                    <a:ext uri="{FF2B5EF4-FFF2-40B4-BE49-F238E27FC236}">
                      <a16:creationId xmlns:a16="http://schemas.microsoft.com/office/drawing/2014/main" id="{60CE5F27-A8E7-F82A-8E10-DA515E15EE51}"/>
                    </a:ext>
                  </a:extLst>
                </p:cNvPr>
                <p:cNvSpPr/>
                <p:nvPr/>
              </p:nvSpPr>
              <p:spPr>
                <a:xfrm>
                  <a:off x="4269091" y="3779546"/>
                  <a:ext cx="11403" cy="23010"/>
                </a:xfrm>
                <a:custGeom>
                  <a:avLst/>
                  <a:gdLst>
                    <a:gd name="connsiteX0" fmla="*/ 352 w 11403"/>
                    <a:gd name="connsiteY0" fmla="*/ 253 h 23010"/>
                    <a:gd name="connsiteX1" fmla="*/ 352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352" y="253"/>
                      </a:moveTo>
                      <a:lnTo>
                        <a:pt x="352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 820">
                  <a:extLst>
                    <a:ext uri="{FF2B5EF4-FFF2-40B4-BE49-F238E27FC236}">
                      <a16:creationId xmlns:a16="http://schemas.microsoft.com/office/drawing/2014/main" id="{31955A0B-548D-93EE-420A-4A44913C358D}"/>
                    </a:ext>
                  </a:extLst>
                </p:cNvPr>
                <p:cNvSpPr/>
                <p:nvPr/>
              </p:nvSpPr>
              <p:spPr>
                <a:xfrm>
                  <a:off x="4455886" y="3779546"/>
                  <a:ext cx="11403" cy="23010"/>
                </a:xfrm>
                <a:custGeom>
                  <a:avLst/>
                  <a:gdLst>
                    <a:gd name="connsiteX0" fmla="*/ 368 w 11403"/>
                    <a:gd name="connsiteY0" fmla="*/ 253 h 23010"/>
                    <a:gd name="connsiteX1" fmla="*/ 368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368" y="253"/>
                      </a:moveTo>
                      <a:lnTo>
                        <a:pt x="368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 821">
                  <a:extLst>
                    <a:ext uri="{FF2B5EF4-FFF2-40B4-BE49-F238E27FC236}">
                      <a16:creationId xmlns:a16="http://schemas.microsoft.com/office/drawing/2014/main" id="{A754F313-FA5C-D766-E0E6-E70887825603}"/>
                    </a:ext>
                  </a:extLst>
                </p:cNvPr>
                <p:cNvSpPr/>
                <p:nvPr/>
              </p:nvSpPr>
              <p:spPr>
                <a:xfrm>
                  <a:off x="4642681" y="3779546"/>
                  <a:ext cx="11403" cy="23010"/>
                </a:xfrm>
                <a:custGeom>
                  <a:avLst/>
                  <a:gdLst>
                    <a:gd name="connsiteX0" fmla="*/ 385 w 11403"/>
                    <a:gd name="connsiteY0" fmla="*/ 253 h 23010"/>
                    <a:gd name="connsiteX1" fmla="*/ 385 w 11403"/>
                    <a:gd name="connsiteY1" fmla="*/ 23264 h 230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03" h="23010">
                      <a:moveTo>
                        <a:pt x="385" y="253"/>
                      </a:moveTo>
                      <a:lnTo>
                        <a:pt x="385" y="23264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3" name="Graphic 7">
                <a:extLst>
                  <a:ext uri="{FF2B5EF4-FFF2-40B4-BE49-F238E27FC236}">
                    <a16:creationId xmlns:a16="http://schemas.microsoft.com/office/drawing/2014/main" id="{107BCD7A-4B99-CBB2-8A5B-855480D35773}"/>
                  </a:ext>
                </a:extLst>
              </p:cNvPr>
              <p:cNvGrpSpPr/>
              <p:nvPr/>
            </p:nvGrpSpPr>
            <p:grpSpPr>
              <a:xfrm>
                <a:off x="354654" y="956209"/>
                <a:ext cx="558301" cy="3010180"/>
                <a:chOff x="354654" y="956209"/>
                <a:chExt cx="558301" cy="3010180"/>
              </a:xfrm>
              <a:solidFill>
                <a:srgbClr val="000000"/>
              </a:solidFill>
            </p:grpSpPr>
            <p:grpSp>
              <p:nvGrpSpPr>
                <p:cNvPr id="824" name="Graphic 7">
                  <a:extLst>
                    <a:ext uri="{FF2B5EF4-FFF2-40B4-BE49-F238E27FC236}">
                      <a16:creationId xmlns:a16="http://schemas.microsoft.com/office/drawing/2014/main" id="{72586F24-FA53-8C7B-BAE6-318823E78320}"/>
                    </a:ext>
                  </a:extLst>
                </p:cNvPr>
                <p:cNvGrpSpPr/>
                <p:nvPr/>
              </p:nvGrpSpPr>
              <p:grpSpPr>
                <a:xfrm>
                  <a:off x="354654" y="3721194"/>
                  <a:ext cx="558301" cy="127044"/>
                  <a:chOff x="354654" y="3721194"/>
                  <a:chExt cx="558301" cy="127044"/>
                </a:xfrm>
                <a:solidFill>
                  <a:srgbClr val="000000"/>
                </a:solidFill>
              </p:grpSpPr>
              <p:sp>
                <p:nvSpPr>
                  <p:cNvPr id="825" name="Freeform 824">
                    <a:extLst>
                      <a:ext uri="{FF2B5EF4-FFF2-40B4-BE49-F238E27FC236}">
                        <a16:creationId xmlns:a16="http://schemas.microsoft.com/office/drawing/2014/main" id="{270A7208-F3FD-9F67-5E99-64DBDB2D3139}"/>
                      </a:ext>
                    </a:extLst>
                  </p:cNvPr>
                  <p:cNvSpPr/>
                  <p:nvPr/>
                </p:nvSpPr>
                <p:spPr>
                  <a:xfrm>
                    <a:off x="866887" y="3779546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253 h 11505"/>
                      <a:gd name="connsiteX1" fmla="*/ 57 w 39911"/>
                      <a:gd name="connsiteY1" fmla="*/ 253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253"/>
                        </a:moveTo>
                        <a:lnTo>
                          <a:pt x="57" y="253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26" name="Graphic 7">
                    <a:extLst>
                      <a:ext uri="{FF2B5EF4-FFF2-40B4-BE49-F238E27FC236}">
                        <a16:creationId xmlns:a16="http://schemas.microsoft.com/office/drawing/2014/main" id="{2C102CBD-86F9-0C9F-BA13-D780811C5891}"/>
                      </a:ext>
                    </a:extLst>
                  </p:cNvPr>
                  <p:cNvGrpSpPr/>
                  <p:nvPr/>
                </p:nvGrpSpPr>
                <p:grpSpPr>
                  <a:xfrm>
                    <a:off x="354654" y="3721194"/>
                    <a:ext cx="463480" cy="127044"/>
                    <a:chOff x="354654" y="3721194"/>
                    <a:chExt cx="463480" cy="127044"/>
                  </a:xfrm>
                  <a:solidFill>
                    <a:srgbClr val="000000"/>
                  </a:solidFill>
                </p:grpSpPr>
                <p:sp>
                  <p:nvSpPr>
                    <p:cNvPr id="827" name="Freeform 826">
                      <a:extLst>
                        <a:ext uri="{FF2B5EF4-FFF2-40B4-BE49-F238E27FC236}">
                          <a16:creationId xmlns:a16="http://schemas.microsoft.com/office/drawing/2014/main" id="{5A5A8EBF-1704-1A9B-B2AC-ADAEC2ED03B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4654" y="3783561"/>
                      <a:ext cx="99927" cy="13364"/>
                    </a:xfrm>
                    <a:custGeom>
                      <a:avLst/>
                      <a:gdLst>
                        <a:gd name="connsiteX0" fmla="*/ -2668 w 99927"/>
                        <a:gd name="connsiteY0" fmla="*/ 11612 h 13364"/>
                        <a:gd name="connsiteX1" fmla="*/ 97259 w 99927"/>
                        <a:gd name="connsiteY1" fmla="*/ 11612 h 13364"/>
                        <a:gd name="connsiteX2" fmla="*/ 97259 w 99927"/>
                        <a:gd name="connsiteY2" fmla="*/ -1753 h 13364"/>
                        <a:gd name="connsiteX3" fmla="*/ -2668 w 99927"/>
                        <a:gd name="connsiteY3" fmla="*/ -1753 h 13364"/>
                        <a:gd name="connsiteX4" fmla="*/ -2668 w 99927"/>
                        <a:gd name="connsiteY4" fmla="*/ 11612 h 1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927" h="13364">
                          <a:moveTo>
                            <a:pt x="-2668" y="11612"/>
                          </a:moveTo>
                          <a:lnTo>
                            <a:pt x="97259" y="11612"/>
                          </a:lnTo>
                          <a:lnTo>
                            <a:pt x="97259" y="-1753"/>
                          </a:lnTo>
                          <a:lnTo>
                            <a:pt x="-2668" y="-1753"/>
                          </a:lnTo>
                          <a:lnTo>
                            <a:pt x="-2668" y="1161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8" name="Freeform 827">
                      <a:extLst>
                        <a:ext uri="{FF2B5EF4-FFF2-40B4-BE49-F238E27FC236}">
                          <a16:creationId xmlns:a16="http://schemas.microsoft.com/office/drawing/2014/main" id="{B153FCFC-ACE1-6B67-5162-F8EEDA8A35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2033" y="3721194"/>
                      <a:ext cx="80445" cy="121838"/>
                    </a:xfrm>
                    <a:custGeom>
                      <a:avLst/>
                      <a:gdLst>
                        <a:gd name="connsiteX0" fmla="*/ 38199 w 80445"/>
                        <a:gd name="connsiteY0" fmla="*/ 107178 h 121838"/>
                        <a:gd name="connsiteX1" fmla="*/ 19915 w 80445"/>
                        <a:gd name="connsiteY1" fmla="*/ 95098 h 121838"/>
                        <a:gd name="connsiteX2" fmla="*/ 13804 w 80445"/>
                        <a:gd name="connsiteY2" fmla="*/ 58805 h 121838"/>
                        <a:gd name="connsiteX3" fmla="*/ 19915 w 80445"/>
                        <a:gd name="connsiteY3" fmla="*/ 22588 h 121838"/>
                        <a:gd name="connsiteX4" fmla="*/ 38199 w 80445"/>
                        <a:gd name="connsiteY4" fmla="*/ 10508 h 121838"/>
                        <a:gd name="connsiteX5" fmla="*/ 56558 w 80445"/>
                        <a:gd name="connsiteY5" fmla="*/ 22588 h 121838"/>
                        <a:gd name="connsiteX6" fmla="*/ 62695 w 80445"/>
                        <a:gd name="connsiteY6" fmla="*/ 58805 h 121838"/>
                        <a:gd name="connsiteX7" fmla="*/ 56558 w 80445"/>
                        <a:gd name="connsiteY7" fmla="*/ 95098 h 121838"/>
                        <a:gd name="connsiteX8" fmla="*/ 38199 w 80445"/>
                        <a:gd name="connsiteY8" fmla="*/ 107178 h 121838"/>
                        <a:gd name="connsiteX9" fmla="*/ 38199 w 80445"/>
                        <a:gd name="connsiteY9" fmla="*/ 119762 h 121838"/>
                        <a:gd name="connsiteX10" fmla="*/ 68108 w 80445"/>
                        <a:gd name="connsiteY10" fmla="*/ 104133 h 121838"/>
                        <a:gd name="connsiteX11" fmla="*/ 78435 w 80445"/>
                        <a:gd name="connsiteY11" fmla="*/ 58805 h 121838"/>
                        <a:gd name="connsiteX12" fmla="*/ 68108 w 80445"/>
                        <a:gd name="connsiteY12" fmla="*/ 13528 h 121838"/>
                        <a:gd name="connsiteX13" fmla="*/ 38199 w 80445"/>
                        <a:gd name="connsiteY13" fmla="*/ -2076 h 121838"/>
                        <a:gd name="connsiteX14" fmla="*/ 8316 w 80445"/>
                        <a:gd name="connsiteY14" fmla="*/ 13528 h 121838"/>
                        <a:gd name="connsiteX15" fmla="*/ -2011 w 80445"/>
                        <a:gd name="connsiteY15" fmla="*/ 58805 h 121838"/>
                        <a:gd name="connsiteX16" fmla="*/ 8316 w 80445"/>
                        <a:gd name="connsiteY16" fmla="*/ 104133 h 121838"/>
                        <a:gd name="connsiteX17" fmla="*/ 38199 w 80445"/>
                        <a:gd name="connsiteY17" fmla="*/ 119762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199" y="107178"/>
                          </a:moveTo>
                          <a:cubicBezTo>
                            <a:pt x="30101" y="107178"/>
                            <a:pt x="24006" y="103151"/>
                            <a:pt x="19915" y="95098"/>
                          </a:cubicBezTo>
                          <a:cubicBezTo>
                            <a:pt x="15841" y="87061"/>
                            <a:pt x="13804" y="74963"/>
                            <a:pt x="13804" y="58805"/>
                          </a:cubicBezTo>
                          <a:cubicBezTo>
                            <a:pt x="13804" y="42714"/>
                            <a:pt x="15841" y="30642"/>
                            <a:pt x="19915" y="22588"/>
                          </a:cubicBezTo>
                          <a:cubicBezTo>
                            <a:pt x="24006" y="14535"/>
                            <a:pt x="30101" y="10508"/>
                            <a:pt x="38199" y="10508"/>
                          </a:cubicBezTo>
                          <a:cubicBezTo>
                            <a:pt x="46364" y="10508"/>
                            <a:pt x="52484" y="14535"/>
                            <a:pt x="56558" y="22588"/>
                          </a:cubicBezTo>
                          <a:cubicBezTo>
                            <a:pt x="60649" y="30642"/>
                            <a:pt x="62695" y="42714"/>
                            <a:pt x="62695" y="58805"/>
                          </a:cubicBezTo>
                          <a:cubicBezTo>
                            <a:pt x="62695" y="74963"/>
                            <a:pt x="60649" y="87061"/>
                            <a:pt x="56558" y="95098"/>
                          </a:cubicBezTo>
                          <a:cubicBezTo>
                            <a:pt x="52484" y="103151"/>
                            <a:pt x="46364" y="107178"/>
                            <a:pt x="38199" y="107178"/>
                          </a:cubicBezTo>
                          <a:close/>
                          <a:moveTo>
                            <a:pt x="38199" y="119762"/>
                          </a:moveTo>
                          <a:cubicBezTo>
                            <a:pt x="51253" y="119762"/>
                            <a:pt x="61223" y="114553"/>
                            <a:pt x="68108" y="104133"/>
                          </a:cubicBezTo>
                          <a:cubicBezTo>
                            <a:pt x="74992" y="93730"/>
                            <a:pt x="78435" y="78621"/>
                            <a:pt x="78435" y="58805"/>
                          </a:cubicBezTo>
                          <a:cubicBezTo>
                            <a:pt x="78435" y="39040"/>
                            <a:pt x="74992" y="23947"/>
                            <a:pt x="68108" y="13528"/>
                          </a:cubicBezTo>
                          <a:cubicBezTo>
                            <a:pt x="61223" y="3125"/>
                            <a:pt x="51253" y="-2076"/>
                            <a:pt x="38199" y="-2076"/>
                          </a:cubicBezTo>
                          <a:cubicBezTo>
                            <a:pt x="25162" y="-2076"/>
                            <a:pt x="15201" y="3125"/>
                            <a:pt x="8316" y="13528"/>
                          </a:cubicBezTo>
                          <a:cubicBezTo>
                            <a:pt x="1431" y="23947"/>
                            <a:pt x="-2011" y="39040"/>
                            <a:pt x="-2011" y="58805"/>
                          </a:cubicBezTo>
                          <a:cubicBezTo>
                            <a:pt x="-2011" y="78621"/>
                            <a:pt x="1431" y="93730"/>
                            <a:pt x="8316" y="104133"/>
                          </a:cubicBezTo>
                          <a:cubicBezTo>
                            <a:pt x="15201" y="114553"/>
                            <a:pt x="25162" y="119762"/>
                            <a:pt x="38199" y="1197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9" name="Freeform 828">
                      <a:extLst>
                        <a:ext uri="{FF2B5EF4-FFF2-40B4-BE49-F238E27FC236}">
                          <a16:creationId xmlns:a16="http://schemas.microsoft.com/office/drawing/2014/main" id="{23D306CE-8D75-9167-3A77-1ECE5D79FFE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39" y="3820759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844 h 19983"/>
                        <a:gd name="connsiteX1" fmla="*/ 15479 w 16463"/>
                        <a:gd name="connsiteY1" fmla="*/ 19844 h 19983"/>
                        <a:gd name="connsiteX2" fmla="*/ 15479 w 16463"/>
                        <a:gd name="connsiteY2" fmla="*/ -140 h 19983"/>
                        <a:gd name="connsiteX3" fmla="*/ -984 w 16463"/>
                        <a:gd name="connsiteY3" fmla="*/ -140 h 19983"/>
                        <a:gd name="connsiteX4" fmla="*/ -984 w 16463"/>
                        <a:gd name="connsiteY4" fmla="*/ 19844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844"/>
                          </a:moveTo>
                          <a:lnTo>
                            <a:pt x="15479" y="19844"/>
                          </a:lnTo>
                          <a:lnTo>
                            <a:pt x="15479" y="-140"/>
                          </a:lnTo>
                          <a:lnTo>
                            <a:pt x="-984" y="-140"/>
                          </a:lnTo>
                          <a:lnTo>
                            <a:pt x="-984" y="198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0" name="Freeform 829">
                      <a:extLst>
                        <a:ext uri="{FF2B5EF4-FFF2-40B4-BE49-F238E27FC236}">
                          <a16:creationId xmlns:a16="http://schemas.microsoft.com/office/drawing/2014/main" id="{AA7B2432-BEA3-C150-A592-99CAFAAC21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6918" y="3723309"/>
                      <a:ext cx="74833" cy="117434"/>
                    </a:xfrm>
                    <a:custGeom>
                      <a:avLst/>
                      <a:gdLst>
                        <a:gd name="connsiteX0" fmla="*/ -1988 w 74833"/>
                        <a:gd name="connsiteY0" fmla="*/ 115354 h 117434"/>
                        <a:gd name="connsiteX1" fmla="*/ 72845 w 74833"/>
                        <a:gd name="connsiteY1" fmla="*/ 115354 h 117434"/>
                        <a:gd name="connsiteX2" fmla="*/ 72845 w 74833"/>
                        <a:gd name="connsiteY2" fmla="*/ 108584 h 117434"/>
                        <a:gd name="connsiteX3" fmla="*/ 30589 w 74833"/>
                        <a:gd name="connsiteY3" fmla="*/ -2080 h 117434"/>
                        <a:gd name="connsiteX4" fmla="*/ 14151 w 74833"/>
                        <a:gd name="connsiteY4" fmla="*/ -2080 h 117434"/>
                        <a:gd name="connsiteX5" fmla="*/ 53912 w 74833"/>
                        <a:gd name="connsiteY5" fmla="*/ 101965 h 117434"/>
                        <a:gd name="connsiteX6" fmla="*/ -1988 w 74833"/>
                        <a:gd name="connsiteY6" fmla="*/ 101965 h 117434"/>
                        <a:gd name="connsiteX7" fmla="*/ -1988 w 74833"/>
                        <a:gd name="connsiteY7" fmla="*/ 115354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4833" h="117434">
                          <a:moveTo>
                            <a:pt x="-1988" y="115354"/>
                          </a:moveTo>
                          <a:lnTo>
                            <a:pt x="72845" y="115354"/>
                          </a:lnTo>
                          <a:lnTo>
                            <a:pt x="72845" y="108584"/>
                          </a:lnTo>
                          <a:lnTo>
                            <a:pt x="30589" y="-2080"/>
                          </a:lnTo>
                          <a:lnTo>
                            <a:pt x="14151" y="-2080"/>
                          </a:lnTo>
                          <a:lnTo>
                            <a:pt x="53912" y="101965"/>
                          </a:lnTo>
                          <a:lnTo>
                            <a:pt x="-1988" y="101965"/>
                          </a:lnTo>
                          <a:lnTo>
                            <a:pt x="-1988" y="1153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1" name="Freeform 830">
                      <a:extLst>
                        <a:ext uri="{FF2B5EF4-FFF2-40B4-BE49-F238E27FC236}">
                          <a16:creationId xmlns:a16="http://schemas.microsoft.com/office/drawing/2014/main" id="{D7E07EE8-6C76-4C8D-5376-E2D6028A2D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7716" y="3723309"/>
                      <a:ext cx="75307" cy="119724"/>
                    </a:xfrm>
                    <a:custGeom>
                      <a:avLst/>
                      <a:gdLst>
                        <a:gd name="connsiteX0" fmla="*/ 2956 w 75307"/>
                        <a:gd name="connsiteY0" fmla="*/ 117690 h 119724"/>
                        <a:gd name="connsiteX1" fmla="*/ 64768 w 75307"/>
                        <a:gd name="connsiteY1" fmla="*/ 117690 h 119724"/>
                        <a:gd name="connsiteX2" fmla="*/ 64768 w 75307"/>
                        <a:gd name="connsiteY2" fmla="*/ 104301 h 119724"/>
                        <a:gd name="connsiteX3" fmla="*/ 17374 w 75307"/>
                        <a:gd name="connsiteY3" fmla="*/ 104301 h 119724"/>
                        <a:gd name="connsiteX4" fmla="*/ 17374 w 75307"/>
                        <a:gd name="connsiteY4" fmla="*/ 75534 h 119724"/>
                        <a:gd name="connsiteX5" fmla="*/ 24209 w 75307"/>
                        <a:gd name="connsiteY5" fmla="*/ 77296 h 119724"/>
                        <a:gd name="connsiteX6" fmla="*/ 31093 w 75307"/>
                        <a:gd name="connsiteY6" fmla="*/ 77874 h 119724"/>
                        <a:gd name="connsiteX7" fmla="*/ 61950 w 75307"/>
                        <a:gd name="connsiteY7" fmla="*/ 67102 h 119724"/>
                        <a:gd name="connsiteX8" fmla="*/ 73349 w 75307"/>
                        <a:gd name="connsiteY8" fmla="*/ 37933 h 119724"/>
                        <a:gd name="connsiteX9" fmla="*/ 61650 w 75307"/>
                        <a:gd name="connsiteY9" fmla="*/ 8461 h 119724"/>
                        <a:gd name="connsiteX10" fmla="*/ 28674 w 75307"/>
                        <a:gd name="connsiteY10" fmla="*/ -2034 h 119724"/>
                        <a:gd name="connsiteX11" fmla="*/ 13732 w 75307"/>
                        <a:gd name="connsiteY11" fmla="*/ -776 h 119724"/>
                        <a:gd name="connsiteX12" fmla="*/ -1958 w 75307"/>
                        <a:gd name="connsiteY12" fmla="*/ 2999 h 119724"/>
                        <a:gd name="connsiteX13" fmla="*/ -1958 w 75307"/>
                        <a:gd name="connsiteY13" fmla="*/ 18981 h 119724"/>
                        <a:gd name="connsiteX14" fmla="*/ 12535 w 75307"/>
                        <a:gd name="connsiteY14" fmla="*/ 13243 h 119724"/>
                        <a:gd name="connsiteX15" fmla="*/ 28350 w 75307"/>
                        <a:gd name="connsiteY15" fmla="*/ 11355 h 119724"/>
                        <a:gd name="connsiteX16" fmla="*/ 49702 w 75307"/>
                        <a:gd name="connsiteY16" fmla="*/ 18503 h 119724"/>
                        <a:gd name="connsiteX17" fmla="*/ 57584 w 75307"/>
                        <a:gd name="connsiteY17" fmla="*/ 37933 h 119724"/>
                        <a:gd name="connsiteX18" fmla="*/ 49702 w 75307"/>
                        <a:gd name="connsiteY18" fmla="*/ 57337 h 119724"/>
                        <a:gd name="connsiteX19" fmla="*/ 28350 w 75307"/>
                        <a:gd name="connsiteY19" fmla="*/ 64510 h 119724"/>
                        <a:gd name="connsiteX20" fmla="*/ 15753 w 75307"/>
                        <a:gd name="connsiteY20" fmla="*/ 63101 h 119724"/>
                        <a:gd name="connsiteX21" fmla="*/ 2956 w 75307"/>
                        <a:gd name="connsiteY21" fmla="*/ 58696 h 119724"/>
                        <a:gd name="connsiteX22" fmla="*/ 2956 w 75307"/>
                        <a:gd name="connsiteY22" fmla="*/ 117690 h 1197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5307" h="119724">
                          <a:moveTo>
                            <a:pt x="2956" y="117690"/>
                          </a:moveTo>
                          <a:lnTo>
                            <a:pt x="64768" y="117690"/>
                          </a:lnTo>
                          <a:lnTo>
                            <a:pt x="64768" y="104301"/>
                          </a:lnTo>
                          <a:lnTo>
                            <a:pt x="17374" y="104301"/>
                          </a:lnTo>
                          <a:lnTo>
                            <a:pt x="17374" y="75534"/>
                          </a:lnTo>
                          <a:cubicBezTo>
                            <a:pt x="19652" y="76322"/>
                            <a:pt x="21931" y="76910"/>
                            <a:pt x="24209" y="77296"/>
                          </a:cubicBezTo>
                          <a:cubicBezTo>
                            <a:pt x="26504" y="77681"/>
                            <a:pt x="28799" y="77874"/>
                            <a:pt x="31093" y="77874"/>
                          </a:cubicBezTo>
                          <a:cubicBezTo>
                            <a:pt x="44081" y="77874"/>
                            <a:pt x="54366" y="74284"/>
                            <a:pt x="61950" y="67102"/>
                          </a:cubicBezTo>
                          <a:cubicBezTo>
                            <a:pt x="69549" y="59921"/>
                            <a:pt x="73349" y="50198"/>
                            <a:pt x="73349" y="37933"/>
                          </a:cubicBezTo>
                          <a:cubicBezTo>
                            <a:pt x="73349" y="25298"/>
                            <a:pt x="69450" y="15474"/>
                            <a:pt x="61650" y="8461"/>
                          </a:cubicBezTo>
                          <a:cubicBezTo>
                            <a:pt x="53851" y="1464"/>
                            <a:pt x="42859" y="-2034"/>
                            <a:pt x="28674" y="-2034"/>
                          </a:cubicBezTo>
                          <a:cubicBezTo>
                            <a:pt x="23785" y="-2034"/>
                            <a:pt x="18804" y="-1615"/>
                            <a:pt x="13732" y="-776"/>
                          </a:cubicBezTo>
                          <a:cubicBezTo>
                            <a:pt x="8677" y="63"/>
                            <a:pt x="3447" y="1321"/>
                            <a:pt x="-1958" y="2999"/>
                          </a:cubicBezTo>
                          <a:lnTo>
                            <a:pt x="-1958" y="18981"/>
                          </a:lnTo>
                          <a:cubicBezTo>
                            <a:pt x="2715" y="16414"/>
                            <a:pt x="7546" y="14501"/>
                            <a:pt x="12535" y="13243"/>
                          </a:cubicBezTo>
                          <a:cubicBezTo>
                            <a:pt x="17524" y="11984"/>
                            <a:pt x="22795" y="11355"/>
                            <a:pt x="28350" y="11355"/>
                          </a:cubicBezTo>
                          <a:cubicBezTo>
                            <a:pt x="37346" y="11355"/>
                            <a:pt x="44464" y="13738"/>
                            <a:pt x="49702" y="18503"/>
                          </a:cubicBezTo>
                          <a:cubicBezTo>
                            <a:pt x="54957" y="23268"/>
                            <a:pt x="57584" y="29745"/>
                            <a:pt x="57584" y="37933"/>
                          </a:cubicBezTo>
                          <a:cubicBezTo>
                            <a:pt x="57584" y="46104"/>
                            <a:pt x="54957" y="52572"/>
                            <a:pt x="49702" y="57337"/>
                          </a:cubicBezTo>
                          <a:cubicBezTo>
                            <a:pt x="44464" y="62119"/>
                            <a:pt x="37346" y="64510"/>
                            <a:pt x="28350" y="64510"/>
                          </a:cubicBezTo>
                          <a:cubicBezTo>
                            <a:pt x="24142" y="64510"/>
                            <a:pt x="19943" y="64040"/>
                            <a:pt x="15753" y="63101"/>
                          </a:cubicBezTo>
                          <a:cubicBezTo>
                            <a:pt x="11579" y="62161"/>
                            <a:pt x="7313" y="60693"/>
                            <a:pt x="2956" y="58696"/>
                          </a:cubicBezTo>
                          <a:lnTo>
                            <a:pt x="2956" y="1176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32" name="Graphic 7">
                  <a:extLst>
                    <a:ext uri="{FF2B5EF4-FFF2-40B4-BE49-F238E27FC236}">
                      <a16:creationId xmlns:a16="http://schemas.microsoft.com/office/drawing/2014/main" id="{DF8960AF-2396-2532-0ABF-C54FB841B0BE}"/>
                    </a:ext>
                  </a:extLst>
                </p:cNvPr>
                <p:cNvGrpSpPr/>
                <p:nvPr/>
              </p:nvGrpSpPr>
              <p:grpSpPr>
                <a:xfrm>
                  <a:off x="354654" y="3168198"/>
                  <a:ext cx="558301" cy="127044"/>
                  <a:chOff x="354654" y="3168198"/>
                  <a:chExt cx="558301" cy="127044"/>
                </a:xfrm>
                <a:solidFill>
                  <a:srgbClr val="000000"/>
                </a:solidFill>
              </p:grpSpPr>
              <p:sp>
                <p:nvSpPr>
                  <p:cNvPr id="833" name="Freeform 832">
                    <a:extLst>
                      <a:ext uri="{FF2B5EF4-FFF2-40B4-BE49-F238E27FC236}">
                        <a16:creationId xmlns:a16="http://schemas.microsoft.com/office/drawing/2014/main" id="{E9E85C64-D81D-D335-8617-23B89660F4EB}"/>
                      </a:ext>
                    </a:extLst>
                  </p:cNvPr>
                  <p:cNvSpPr/>
                  <p:nvPr/>
                </p:nvSpPr>
                <p:spPr>
                  <a:xfrm>
                    <a:off x="866887" y="3226549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205 h 11505"/>
                      <a:gd name="connsiteX1" fmla="*/ 57 w 39911"/>
                      <a:gd name="connsiteY1" fmla="*/ 205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205"/>
                        </a:moveTo>
                        <a:lnTo>
                          <a:pt x="57" y="205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34" name="Graphic 7">
                    <a:extLst>
                      <a:ext uri="{FF2B5EF4-FFF2-40B4-BE49-F238E27FC236}">
                        <a16:creationId xmlns:a16="http://schemas.microsoft.com/office/drawing/2014/main" id="{853D0A32-2A5D-552A-8729-6B305EC9A8B2}"/>
                      </a:ext>
                    </a:extLst>
                  </p:cNvPr>
                  <p:cNvGrpSpPr/>
                  <p:nvPr/>
                </p:nvGrpSpPr>
                <p:grpSpPr>
                  <a:xfrm>
                    <a:off x="354654" y="3168198"/>
                    <a:ext cx="466859" cy="127044"/>
                    <a:chOff x="354654" y="3168198"/>
                    <a:chExt cx="466859" cy="127044"/>
                  </a:xfrm>
                  <a:solidFill>
                    <a:srgbClr val="000000"/>
                  </a:solidFill>
                </p:grpSpPr>
                <p:sp>
                  <p:nvSpPr>
                    <p:cNvPr id="835" name="Freeform 834">
                      <a:extLst>
                        <a:ext uri="{FF2B5EF4-FFF2-40B4-BE49-F238E27FC236}">
                          <a16:creationId xmlns:a16="http://schemas.microsoft.com/office/drawing/2014/main" id="{529717BC-B8DC-B32B-909C-54BAE30A2B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4654" y="3230564"/>
                      <a:ext cx="99927" cy="13364"/>
                    </a:xfrm>
                    <a:custGeom>
                      <a:avLst/>
                      <a:gdLst>
                        <a:gd name="connsiteX0" fmla="*/ -2668 w 99927"/>
                        <a:gd name="connsiteY0" fmla="*/ 11563 h 13364"/>
                        <a:gd name="connsiteX1" fmla="*/ 97259 w 99927"/>
                        <a:gd name="connsiteY1" fmla="*/ 11563 h 13364"/>
                        <a:gd name="connsiteX2" fmla="*/ 97259 w 99927"/>
                        <a:gd name="connsiteY2" fmla="*/ -1801 h 13364"/>
                        <a:gd name="connsiteX3" fmla="*/ -2668 w 99927"/>
                        <a:gd name="connsiteY3" fmla="*/ -1801 h 13364"/>
                        <a:gd name="connsiteX4" fmla="*/ -2668 w 99927"/>
                        <a:gd name="connsiteY4" fmla="*/ 11563 h 133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9927" h="13364">
                          <a:moveTo>
                            <a:pt x="-2668" y="11563"/>
                          </a:moveTo>
                          <a:lnTo>
                            <a:pt x="97259" y="11563"/>
                          </a:lnTo>
                          <a:lnTo>
                            <a:pt x="97259" y="-1801"/>
                          </a:lnTo>
                          <a:lnTo>
                            <a:pt x="-2668" y="-1801"/>
                          </a:lnTo>
                          <a:lnTo>
                            <a:pt x="-2668" y="115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6" name="Freeform 835">
                      <a:extLst>
                        <a:ext uri="{FF2B5EF4-FFF2-40B4-BE49-F238E27FC236}">
                          <a16:creationId xmlns:a16="http://schemas.microsoft.com/office/drawing/2014/main" id="{242B2997-539B-42E6-EA3B-89B2099364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2033" y="3168198"/>
                      <a:ext cx="80445" cy="121838"/>
                    </a:xfrm>
                    <a:custGeom>
                      <a:avLst/>
                      <a:gdLst>
                        <a:gd name="connsiteX0" fmla="*/ 38199 w 80445"/>
                        <a:gd name="connsiteY0" fmla="*/ 107130 h 121838"/>
                        <a:gd name="connsiteX1" fmla="*/ 19915 w 80445"/>
                        <a:gd name="connsiteY1" fmla="*/ 95050 h 121838"/>
                        <a:gd name="connsiteX2" fmla="*/ 13804 w 80445"/>
                        <a:gd name="connsiteY2" fmla="*/ 58757 h 121838"/>
                        <a:gd name="connsiteX3" fmla="*/ 19915 w 80445"/>
                        <a:gd name="connsiteY3" fmla="*/ 22540 h 121838"/>
                        <a:gd name="connsiteX4" fmla="*/ 38199 w 80445"/>
                        <a:gd name="connsiteY4" fmla="*/ 10460 h 121838"/>
                        <a:gd name="connsiteX5" fmla="*/ 56558 w 80445"/>
                        <a:gd name="connsiteY5" fmla="*/ 22540 h 121838"/>
                        <a:gd name="connsiteX6" fmla="*/ 62695 w 80445"/>
                        <a:gd name="connsiteY6" fmla="*/ 58757 h 121838"/>
                        <a:gd name="connsiteX7" fmla="*/ 56558 w 80445"/>
                        <a:gd name="connsiteY7" fmla="*/ 95050 h 121838"/>
                        <a:gd name="connsiteX8" fmla="*/ 38199 w 80445"/>
                        <a:gd name="connsiteY8" fmla="*/ 107130 h 121838"/>
                        <a:gd name="connsiteX9" fmla="*/ 38199 w 80445"/>
                        <a:gd name="connsiteY9" fmla="*/ 119714 h 121838"/>
                        <a:gd name="connsiteX10" fmla="*/ 68108 w 80445"/>
                        <a:gd name="connsiteY10" fmla="*/ 104085 h 121838"/>
                        <a:gd name="connsiteX11" fmla="*/ 78435 w 80445"/>
                        <a:gd name="connsiteY11" fmla="*/ 58757 h 121838"/>
                        <a:gd name="connsiteX12" fmla="*/ 68108 w 80445"/>
                        <a:gd name="connsiteY12" fmla="*/ 13480 h 121838"/>
                        <a:gd name="connsiteX13" fmla="*/ 38199 w 80445"/>
                        <a:gd name="connsiteY13" fmla="*/ -2125 h 121838"/>
                        <a:gd name="connsiteX14" fmla="*/ 8316 w 80445"/>
                        <a:gd name="connsiteY14" fmla="*/ 13480 h 121838"/>
                        <a:gd name="connsiteX15" fmla="*/ -2011 w 80445"/>
                        <a:gd name="connsiteY15" fmla="*/ 58757 h 121838"/>
                        <a:gd name="connsiteX16" fmla="*/ 8316 w 80445"/>
                        <a:gd name="connsiteY16" fmla="*/ 104085 h 121838"/>
                        <a:gd name="connsiteX17" fmla="*/ 38199 w 80445"/>
                        <a:gd name="connsiteY17" fmla="*/ 119714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199" y="107130"/>
                          </a:moveTo>
                          <a:cubicBezTo>
                            <a:pt x="30101" y="107130"/>
                            <a:pt x="24006" y="103103"/>
                            <a:pt x="19915" y="95050"/>
                          </a:cubicBezTo>
                          <a:cubicBezTo>
                            <a:pt x="15841" y="87013"/>
                            <a:pt x="13804" y="74915"/>
                            <a:pt x="13804" y="58757"/>
                          </a:cubicBezTo>
                          <a:cubicBezTo>
                            <a:pt x="13804" y="42666"/>
                            <a:pt x="15841" y="30594"/>
                            <a:pt x="19915" y="22540"/>
                          </a:cubicBezTo>
                          <a:cubicBezTo>
                            <a:pt x="24006" y="14486"/>
                            <a:pt x="30101" y="10460"/>
                            <a:pt x="38199" y="10460"/>
                          </a:cubicBezTo>
                          <a:cubicBezTo>
                            <a:pt x="46364" y="10460"/>
                            <a:pt x="52484" y="14486"/>
                            <a:pt x="56558" y="22540"/>
                          </a:cubicBezTo>
                          <a:cubicBezTo>
                            <a:pt x="60649" y="30594"/>
                            <a:pt x="62695" y="42666"/>
                            <a:pt x="62695" y="58757"/>
                          </a:cubicBezTo>
                          <a:cubicBezTo>
                            <a:pt x="62695" y="74915"/>
                            <a:pt x="60649" y="87013"/>
                            <a:pt x="56558" y="95050"/>
                          </a:cubicBezTo>
                          <a:cubicBezTo>
                            <a:pt x="52484" y="103103"/>
                            <a:pt x="46364" y="107130"/>
                            <a:pt x="38199" y="107130"/>
                          </a:cubicBezTo>
                          <a:close/>
                          <a:moveTo>
                            <a:pt x="38199" y="119714"/>
                          </a:moveTo>
                          <a:cubicBezTo>
                            <a:pt x="51253" y="119714"/>
                            <a:pt x="61223" y="114505"/>
                            <a:pt x="68108" y="104085"/>
                          </a:cubicBezTo>
                          <a:cubicBezTo>
                            <a:pt x="74992" y="93682"/>
                            <a:pt x="78435" y="78573"/>
                            <a:pt x="78435" y="58757"/>
                          </a:cubicBezTo>
                          <a:cubicBezTo>
                            <a:pt x="78435" y="38992"/>
                            <a:pt x="74992" y="23899"/>
                            <a:pt x="68108" y="13480"/>
                          </a:cubicBezTo>
                          <a:cubicBezTo>
                            <a:pt x="61223" y="3077"/>
                            <a:pt x="51253" y="-2125"/>
                            <a:pt x="38199" y="-2125"/>
                          </a:cubicBezTo>
                          <a:cubicBezTo>
                            <a:pt x="25162" y="-2125"/>
                            <a:pt x="15201" y="3077"/>
                            <a:pt x="8316" y="13480"/>
                          </a:cubicBezTo>
                          <a:cubicBezTo>
                            <a:pt x="1431" y="23899"/>
                            <a:pt x="-2011" y="38992"/>
                            <a:pt x="-2011" y="58757"/>
                          </a:cubicBezTo>
                          <a:cubicBezTo>
                            <a:pt x="-2011" y="78573"/>
                            <a:pt x="1431" y="93682"/>
                            <a:pt x="8316" y="104085"/>
                          </a:cubicBezTo>
                          <a:cubicBezTo>
                            <a:pt x="15201" y="114505"/>
                            <a:pt x="25162" y="119714"/>
                            <a:pt x="38199" y="11971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7" name="Freeform 836">
                      <a:extLst>
                        <a:ext uri="{FF2B5EF4-FFF2-40B4-BE49-F238E27FC236}">
                          <a16:creationId xmlns:a16="http://schemas.microsoft.com/office/drawing/2014/main" id="{B4AD9F69-DFF9-3177-AE14-72DCE5AE207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39" y="3267763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796 h 19983"/>
                        <a:gd name="connsiteX1" fmla="*/ 15479 w 16463"/>
                        <a:gd name="connsiteY1" fmla="*/ 19796 h 19983"/>
                        <a:gd name="connsiteX2" fmla="*/ 15479 w 16463"/>
                        <a:gd name="connsiteY2" fmla="*/ -188 h 19983"/>
                        <a:gd name="connsiteX3" fmla="*/ -984 w 16463"/>
                        <a:gd name="connsiteY3" fmla="*/ -188 h 19983"/>
                        <a:gd name="connsiteX4" fmla="*/ -984 w 16463"/>
                        <a:gd name="connsiteY4" fmla="*/ 19796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796"/>
                          </a:moveTo>
                          <a:lnTo>
                            <a:pt x="15479" y="19796"/>
                          </a:lnTo>
                          <a:lnTo>
                            <a:pt x="15479" y="-188"/>
                          </a:lnTo>
                          <a:lnTo>
                            <a:pt x="-984" y="-188"/>
                          </a:lnTo>
                          <a:lnTo>
                            <a:pt x="-984" y="1979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8" name="Freeform 837">
                      <a:extLst>
                        <a:ext uri="{FF2B5EF4-FFF2-40B4-BE49-F238E27FC236}">
                          <a16:creationId xmlns:a16="http://schemas.microsoft.com/office/drawing/2014/main" id="{F35A1DE6-6EE8-E069-D12F-CCCA205950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5996" y="3168198"/>
                      <a:ext cx="76604" cy="121838"/>
                    </a:xfrm>
                    <a:custGeom>
                      <a:avLst/>
                      <a:gdLst>
                        <a:gd name="connsiteX0" fmla="*/ 50621 w 76604"/>
                        <a:gd name="connsiteY0" fmla="*/ 63489 h 121838"/>
                        <a:gd name="connsiteX1" fmla="*/ 68257 w 76604"/>
                        <a:gd name="connsiteY1" fmla="*/ 53321 h 121838"/>
                        <a:gd name="connsiteX2" fmla="*/ 74617 w 76604"/>
                        <a:gd name="connsiteY2" fmla="*/ 34294 h 121838"/>
                        <a:gd name="connsiteX3" fmla="*/ 62769 w 76604"/>
                        <a:gd name="connsiteY3" fmla="*/ 7389 h 121838"/>
                        <a:gd name="connsiteX4" fmla="*/ 29094 w 76604"/>
                        <a:gd name="connsiteY4" fmla="*/ -2125 h 121838"/>
                        <a:gd name="connsiteX5" fmla="*/ 14028 w 76604"/>
                        <a:gd name="connsiteY5" fmla="*/ -665 h 121838"/>
                        <a:gd name="connsiteX6" fmla="*/ -1987 w 76604"/>
                        <a:gd name="connsiteY6" fmla="*/ 3714 h 121838"/>
                        <a:gd name="connsiteX7" fmla="*/ -1987 w 76604"/>
                        <a:gd name="connsiteY7" fmla="*/ 19042 h 121838"/>
                        <a:gd name="connsiteX8" fmla="*/ 12331 w 76604"/>
                        <a:gd name="connsiteY8" fmla="*/ 13228 h 121838"/>
                        <a:gd name="connsiteX9" fmla="*/ 28645 w 76604"/>
                        <a:gd name="connsiteY9" fmla="*/ 11265 h 121838"/>
                        <a:gd name="connsiteX10" fmla="*/ 51195 w 76604"/>
                        <a:gd name="connsiteY10" fmla="*/ 17154 h 121838"/>
                        <a:gd name="connsiteX11" fmla="*/ 58952 w 76604"/>
                        <a:gd name="connsiteY11" fmla="*/ 34294 h 121838"/>
                        <a:gd name="connsiteX12" fmla="*/ 51743 w 76604"/>
                        <a:gd name="connsiteY12" fmla="*/ 50527 h 121838"/>
                        <a:gd name="connsiteX13" fmla="*/ 31688 w 76604"/>
                        <a:gd name="connsiteY13" fmla="*/ 56391 h 121838"/>
                        <a:gd name="connsiteX14" fmla="*/ 18118 w 76604"/>
                        <a:gd name="connsiteY14" fmla="*/ 56391 h 121838"/>
                        <a:gd name="connsiteX15" fmla="*/ 18118 w 76604"/>
                        <a:gd name="connsiteY15" fmla="*/ 69454 h 121838"/>
                        <a:gd name="connsiteX16" fmla="*/ 32312 w 76604"/>
                        <a:gd name="connsiteY16" fmla="*/ 69454 h 121838"/>
                        <a:gd name="connsiteX17" fmla="*/ 50072 w 76604"/>
                        <a:gd name="connsiteY17" fmla="*/ 74135 h 121838"/>
                        <a:gd name="connsiteX18" fmla="*/ 56233 w 76604"/>
                        <a:gd name="connsiteY18" fmla="*/ 87625 h 121838"/>
                        <a:gd name="connsiteX19" fmla="*/ 49873 w 76604"/>
                        <a:gd name="connsiteY19" fmla="*/ 101493 h 121838"/>
                        <a:gd name="connsiteX20" fmla="*/ 31688 w 76604"/>
                        <a:gd name="connsiteY20" fmla="*/ 106350 h 121838"/>
                        <a:gd name="connsiteX21" fmla="*/ 17794 w 76604"/>
                        <a:gd name="connsiteY21" fmla="*/ 104915 h 121838"/>
                        <a:gd name="connsiteX22" fmla="*/ 1505 w 76604"/>
                        <a:gd name="connsiteY22" fmla="*/ 100536 h 121838"/>
                        <a:gd name="connsiteX23" fmla="*/ 1505 w 76604"/>
                        <a:gd name="connsiteY23" fmla="*/ 114681 h 121838"/>
                        <a:gd name="connsiteX24" fmla="*/ 18318 w 76604"/>
                        <a:gd name="connsiteY24" fmla="*/ 118456 h 121838"/>
                        <a:gd name="connsiteX25" fmla="*/ 33085 w 76604"/>
                        <a:gd name="connsiteY25" fmla="*/ 119714 h 121838"/>
                        <a:gd name="connsiteX26" fmla="*/ 61447 w 76604"/>
                        <a:gd name="connsiteY26" fmla="*/ 111484 h 121838"/>
                        <a:gd name="connsiteX27" fmla="*/ 71898 w 76604"/>
                        <a:gd name="connsiteY27" fmla="*/ 89286 h 121838"/>
                        <a:gd name="connsiteX28" fmla="*/ 66361 w 76604"/>
                        <a:gd name="connsiteY28" fmla="*/ 72801 h 121838"/>
                        <a:gd name="connsiteX29" fmla="*/ 50621 w 76604"/>
                        <a:gd name="connsiteY29" fmla="*/ 63489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6604" h="121838">
                          <a:moveTo>
                            <a:pt x="50621" y="63489"/>
                          </a:moveTo>
                          <a:cubicBezTo>
                            <a:pt x="58154" y="61861"/>
                            <a:pt x="64033" y="58472"/>
                            <a:pt x="68257" y="53321"/>
                          </a:cubicBezTo>
                          <a:cubicBezTo>
                            <a:pt x="72497" y="48187"/>
                            <a:pt x="74617" y="41844"/>
                            <a:pt x="74617" y="34294"/>
                          </a:cubicBezTo>
                          <a:cubicBezTo>
                            <a:pt x="74617" y="22716"/>
                            <a:pt x="70668" y="13748"/>
                            <a:pt x="62769" y="7389"/>
                          </a:cubicBezTo>
                          <a:cubicBezTo>
                            <a:pt x="54870" y="1047"/>
                            <a:pt x="43645" y="-2125"/>
                            <a:pt x="29094" y="-2125"/>
                          </a:cubicBezTo>
                          <a:cubicBezTo>
                            <a:pt x="24222" y="-2125"/>
                            <a:pt x="19199" y="-1638"/>
                            <a:pt x="14028" y="-665"/>
                          </a:cubicBezTo>
                          <a:cubicBezTo>
                            <a:pt x="8856" y="308"/>
                            <a:pt x="3518" y="1768"/>
                            <a:pt x="-1987" y="3714"/>
                          </a:cubicBezTo>
                          <a:lnTo>
                            <a:pt x="-1987" y="19042"/>
                          </a:lnTo>
                          <a:cubicBezTo>
                            <a:pt x="2370" y="16475"/>
                            <a:pt x="7143" y="14537"/>
                            <a:pt x="12331" y="13228"/>
                          </a:cubicBezTo>
                          <a:cubicBezTo>
                            <a:pt x="17536" y="11919"/>
                            <a:pt x="22974" y="11265"/>
                            <a:pt x="28645" y="11265"/>
                          </a:cubicBezTo>
                          <a:cubicBezTo>
                            <a:pt x="38506" y="11265"/>
                            <a:pt x="46023" y="13228"/>
                            <a:pt x="51195" y="17154"/>
                          </a:cubicBezTo>
                          <a:cubicBezTo>
                            <a:pt x="56366" y="21080"/>
                            <a:pt x="58952" y="26794"/>
                            <a:pt x="58952" y="34294"/>
                          </a:cubicBezTo>
                          <a:cubicBezTo>
                            <a:pt x="58952" y="41223"/>
                            <a:pt x="56549" y="46634"/>
                            <a:pt x="51743" y="50527"/>
                          </a:cubicBezTo>
                          <a:cubicBezTo>
                            <a:pt x="46937" y="54437"/>
                            <a:pt x="40252" y="56391"/>
                            <a:pt x="31688" y="56391"/>
                          </a:cubicBezTo>
                          <a:lnTo>
                            <a:pt x="18118" y="56391"/>
                          </a:lnTo>
                          <a:lnTo>
                            <a:pt x="18118" y="69454"/>
                          </a:lnTo>
                          <a:lnTo>
                            <a:pt x="32312" y="69454"/>
                          </a:lnTo>
                          <a:cubicBezTo>
                            <a:pt x="40045" y="69454"/>
                            <a:pt x="45965" y="71014"/>
                            <a:pt x="50072" y="74135"/>
                          </a:cubicBezTo>
                          <a:cubicBezTo>
                            <a:pt x="54180" y="77256"/>
                            <a:pt x="56233" y="81752"/>
                            <a:pt x="56233" y="87625"/>
                          </a:cubicBezTo>
                          <a:cubicBezTo>
                            <a:pt x="56233" y="93648"/>
                            <a:pt x="54113" y="98271"/>
                            <a:pt x="49873" y="101493"/>
                          </a:cubicBezTo>
                          <a:cubicBezTo>
                            <a:pt x="45649" y="104731"/>
                            <a:pt x="39587" y="106350"/>
                            <a:pt x="31688" y="106350"/>
                          </a:cubicBezTo>
                          <a:cubicBezTo>
                            <a:pt x="27365" y="106350"/>
                            <a:pt x="22733" y="105872"/>
                            <a:pt x="17794" y="104915"/>
                          </a:cubicBezTo>
                          <a:cubicBezTo>
                            <a:pt x="12855" y="103976"/>
                            <a:pt x="7426" y="102516"/>
                            <a:pt x="1505" y="100536"/>
                          </a:cubicBezTo>
                          <a:lnTo>
                            <a:pt x="1505" y="114681"/>
                          </a:lnTo>
                          <a:cubicBezTo>
                            <a:pt x="7492" y="116359"/>
                            <a:pt x="13096" y="117617"/>
                            <a:pt x="18318" y="118456"/>
                          </a:cubicBezTo>
                          <a:cubicBezTo>
                            <a:pt x="23540" y="119295"/>
                            <a:pt x="28462" y="119714"/>
                            <a:pt x="33085" y="119714"/>
                          </a:cubicBezTo>
                          <a:cubicBezTo>
                            <a:pt x="45042" y="119714"/>
                            <a:pt x="54496" y="116971"/>
                            <a:pt x="61447" y="111484"/>
                          </a:cubicBezTo>
                          <a:cubicBezTo>
                            <a:pt x="68414" y="106015"/>
                            <a:pt x="71898" y="98615"/>
                            <a:pt x="71898" y="89286"/>
                          </a:cubicBezTo>
                          <a:cubicBezTo>
                            <a:pt x="71898" y="82776"/>
                            <a:pt x="70053" y="77281"/>
                            <a:pt x="66361" y="72801"/>
                          </a:cubicBezTo>
                          <a:cubicBezTo>
                            <a:pt x="62669" y="68321"/>
                            <a:pt x="57423" y="65217"/>
                            <a:pt x="50621" y="634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9" name="Freeform 838">
                      <a:extLst>
                        <a:ext uri="{FF2B5EF4-FFF2-40B4-BE49-F238E27FC236}">
                          <a16:creationId xmlns:a16="http://schemas.microsoft.com/office/drawing/2014/main" id="{20F62AA7-BE87-4CFA-AC72-CBC279395E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5920" y="3168198"/>
                      <a:ext cx="80445" cy="121838"/>
                    </a:xfrm>
                    <a:custGeom>
                      <a:avLst/>
                      <a:gdLst>
                        <a:gd name="connsiteX0" fmla="*/ 38221 w 80445"/>
                        <a:gd name="connsiteY0" fmla="*/ 107130 h 121838"/>
                        <a:gd name="connsiteX1" fmla="*/ 19937 w 80445"/>
                        <a:gd name="connsiteY1" fmla="*/ 95050 h 121838"/>
                        <a:gd name="connsiteX2" fmla="*/ 13826 w 80445"/>
                        <a:gd name="connsiteY2" fmla="*/ 58757 h 121838"/>
                        <a:gd name="connsiteX3" fmla="*/ 19937 w 80445"/>
                        <a:gd name="connsiteY3" fmla="*/ 22540 h 121838"/>
                        <a:gd name="connsiteX4" fmla="*/ 38221 w 80445"/>
                        <a:gd name="connsiteY4" fmla="*/ 10460 h 121838"/>
                        <a:gd name="connsiteX5" fmla="*/ 56581 w 80445"/>
                        <a:gd name="connsiteY5" fmla="*/ 22540 h 121838"/>
                        <a:gd name="connsiteX6" fmla="*/ 62717 w 80445"/>
                        <a:gd name="connsiteY6" fmla="*/ 58757 h 121838"/>
                        <a:gd name="connsiteX7" fmla="*/ 56581 w 80445"/>
                        <a:gd name="connsiteY7" fmla="*/ 95050 h 121838"/>
                        <a:gd name="connsiteX8" fmla="*/ 38221 w 80445"/>
                        <a:gd name="connsiteY8" fmla="*/ 107130 h 121838"/>
                        <a:gd name="connsiteX9" fmla="*/ 38221 w 80445"/>
                        <a:gd name="connsiteY9" fmla="*/ 119714 h 121838"/>
                        <a:gd name="connsiteX10" fmla="*/ 68130 w 80445"/>
                        <a:gd name="connsiteY10" fmla="*/ 104085 h 121838"/>
                        <a:gd name="connsiteX11" fmla="*/ 78457 w 80445"/>
                        <a:gd name="connsiteY11" fmla="*/ 58757 h 121838"/>
                        <a:gd name="connsiteX12" fmla="*/ 68130 w 80445"/>
                        <a:gd name="connsiteY12" fmla="*/ 13480 h 121838"/>
                        <a:gd name="connsiteX13" fmla="*/ 38221 w 80445"/>
                        <a:gd name="connsiteY13" fmla="*/ -2125 h 121838"/>
                        <a:gd name="connsiteX14" fmla="*/ 8338 w 80445"/>
                        <a:gd name="connsiteY14" fmla="*/ 13480 h 121838"/>
                        <a:gd name="connsiteX15" fmla="*/ -1989 w 80445"/>
                        <a:gd name="connsiteY15" fmla="*/ 58757 h 121838"/>
                        <a:gd name="connsiteX16" fmla="*/ 8338 w 80445"/>
                        <a:gd name="connsiteY16" fmla="*/ 104085 h 121838"/>
                        <a:gd name="connsiteX17" fmla="*/ 38221 w 80445"/>
                        <a:gd name="connsiteY17" fmla="*/ 119714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221" y="107130"/>
                          </a:moveTo>
                          <a:cubicBezTo>
                            <a:pt x="30123" y="107130"/>
                            <a:pt x="24028" y="103103"/>
                            <a:pt x="19937" y="95050"/>
                          </a:cubicBezTo>
                          <a:cubicBezTo>
                            <a:pt x="15863" y="87013"/>
                            <a:pt x="13826" y="74915"/>
                            <a:pt x="13826" y="58757"/>
                          </a:cubicBezTo>
                          <a:cubicBezTo>
                            <a:pt x="13826" y="42666"/>
                            <a:pt x="15863" y="30594"/>
                            <a:pt x="19937" y="22540"/>
                          </a:cubicBezTo>
                          <a:cubicBezTo>
                            <a:pt x="24028" y="14486"/>
                            <a:pt x="30123" y="10460"/>
                            <a:pt x="38221" y="10460"/>
                          </a:cubicBezTo>
                          <a:cubicBezTo>
                            <a:pt x="46387" y="10460"/>
                            <a:pt x="52506" y="14486"/>
                            <a:pt x="56581" y="22540"/>
                          </a:cubicBezTo>
                          <a:cubicBezTo>
                            <a:pt x="60671" y="30594"/>
                            <a:pt x="62717" y="42666"/>
                            <a:pt x="62717" y="58757"/>
                          </a:cubicBezTo>
                          <a:cubicBezTo>
                            <a:pt x="62717" y="74915"/>
                            <a:pt x="60671" y="87013"/>
                            <a:pt x="56581" y="95050"/>
                          </a:cubicBezTo>
                          <a:cubicBezTo>
                            <a:pt x="52506" y="103103"/>
                            <a:pt x="46387" y="107130"/>
                            <a:pt x="38221" y="107130"/>
                          </a:cubicBezTo>
                          <a:close/>
                          <a:moveTo>
                            <a:pt x="38221" y="119714"/>
                          </a:moveTo>
                          <a:cubicBezTo>
                            <a:pt x="51276" y="119714"/>
                            <a:pt x="61245" y="114505"/>
                            <a:pt x="68130" y="104085"/>
                          </a:cubicBezTo>
                          <a:cubicBezTo>
                            <a:pt x="75014" y="93682"/>
                            <a:pt x="78457" y="78573"/>
                            <a:pt x="78457" y="58757"/>
                          </a:cubicBezTo>
                          <a:cubicBezTo>
                            <a:pt x="78457" y="38992"/>
                            <a:pt x="75014" y="23899"/>
                            <a:pt x="68130" y="13480"/>
                          </a:cubicBezTo>
                          <a:cubicBezTo>
                            <a:pt x="61245" y="3077"/>
                            <a:pt x="51276" y="-2125"/>
                            <a:pt x="38221" y="-2125"/>
                          </a:cubicBezTo>
                          <a:cubicBezTo>
                            <a:pt x="25184" y="-2125"/>
                            <a:pt x="15223" y="3077"/>
                            <a:pt x="8338" y="13480"/>
                          </a:cubicBezTo>
                          <a:cubicBezTo>
                            <a:pt x="1453" y="23899"/>
                            <a:pt x="-1989" y="38992"/>
                            <a:pt x="-1989" y="58757"/>
                          </a:cubicBezTo>
                          <a:cubicBezTo>
                            <a:pt x="-1989" y="78573"/>
                            <a:pt x="1453" y="93682"/>
                            <a:pt x="8338" y="104085"/>
                          </a:cubicBezTo>
                          <a:cubicBezTo>
                            <a:pt x="15223" y="114505"/>
                            <a:pt x="25184" y="119714"/>
                            <a:pt x="38221" y="11971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40" name="Graphic 7">
                  <a:extLst>
                    <a:ext uri="{FF2B5EF4-FFF2-40B4-BE49-F238E27FC236}">
                      <a16:creationId xmlns:a16="http://schemas.microsoft.com/office/drawing/2014/main" id="{BC1BF6FF-BD19-C5C7-0C79-DB06EA059437}"/>
                    </a:ext>
                  </a:extLst>
                </p:cNvPr>
                <p:cNvGrpSpPr/>
                <p:nvPr/>
              </p:nvGrpSpPr>
              <p:grpSpPr>
                <a:xfrm>
                  <a:off x="482046" y="2615201"/>
                  <a:ext cx="429489" cy="127044"/>
                  <a:chOff x="482046" y="2615201"/>
                  <a:chExt cx="429489" cy="127044"/>
                </a:xfrm>
                <a:solidFill>
                  <a:srgbClr val="000000"/>
                </a:solidFill>
              </p:grpSpPr>
              <p:sp>
                <p:nvSpPr>
                  <p:cNvPr id="841" name="Freeform 840">
                    <a:extLst>
                      <a:ext uri="{FF2B5EF4-FFF2-40B4-BE49-F238E27FC236}">
                        <a16:creationId xmlns:a16="http://schemas.microsoft.com/office/drawing/2014/main" id="{F4795810-4D3B-2C29-3805-1125DFDF4BDA}"/>
                      </a:ext>
                    </a:extLst>
                  </p:cNvPr>
                  <p:cNvSpPr/>
                  <p:nvPr/>
                </p:nvSpPr>
                <p:spPr>
                  <a:xfrm>
                    <a:off x="866887" y="2673553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157 h 11505"/>
                      <a:gd name="connsiteX1" fmla="*/ 57 w 39911"/>
                      <a:gd name="connsiteY1" fmla="*/ 157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157"/>
                        </a:moveTo>
                        <a:lnTo>
                          <a:pt x="57" y="157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42" name="Graphic 7">
                    <a:extLst>
                      <a:ext uri="{FF2B5EF4-FFF2-40B4-BE49-F238E27FC236}">
                        <a16:creationId xmlns:a16="http://schemas.microsoft.com/office/drawing/2014/main" id="{D2D1DD6D-25B1-F0B2-4C9F-93599BC6B281}"/>
                      </a:ext>
                    </a:extLst>
                  </p:cNvPr>
                  <p:cNvGrpSpPr/>
                  <p:nvPr/>
                </p:nvGrpSpPr>
                <p:grpSpPr>
                  <a:xfrm>
                    <a:off x="482046" y="2615201"/>
                    <a:ext cx="334680" cy="127044"/>
                    <a:chOff x="482046" y="2615201"/>
                    <a:chExt cx="334680" cy="127044"/>
                  </a:xfrm>
                  <a:solidFill>
                    <a:srgbClr val="000000"/>
                  </a:solidFill>
                </p:grpSpPr>
                <p:sp>
                  <p:nvSpPr>
                    <p:cNvPr id="843" name="Freeform 842">
                      <a:extLst>
                        <a:ext uri="{FF2B5EF4-FFF2-40B4-BE49-F238E27FC236}">
                          <a16:creationId xmlns:a16="http://schemas.microsoft.com/office/drawing/2014/main" id="{0C02CE0E-BA4C-BC3D-0E2A-792E4FECBC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2046" y="2615201"/>
                      <a:ext cx="80445" cy="121838"/>
                    </a:xfrm>
                    <a:custGeom>
                      <a:avLst/>
                      <a:gdLst>
                        <a:gd name="connsiteX0" fmla="*/ 38199 w 80445"/>
                        <a:gd name="connsiteY0" fmla="*/ 107082 h 121838"/>
                        <a:gd name="connsiteX1" fmla="*/ 19915 w 80445"/>
                        <a:gd name="connsiteY1" fmla="*/ 95002 h 121838"/>
                        <a:gd name="connsiteX2" fmla="*/ 13804 w 80445"/>
                        <a:gd name="connsiteY2" fmla="*/ 58709 h 121838"/>
                        <a:gd name="connsiteX3" fmla="*/ 19915 w 80445"/>
                        <a:gd name="connsiteY3" fmla="*/ 22492 h 121838"/>
                        <a:gd name="connsiteX4" fmla="*/ 38199 w 80445"/>
                        <a:gd name="connsiteY4" fmla="*/ 10411 h 121838"/>
                        <a:gd name="connsiteX5" fmla="*/ 56558 w 80445"/>
                        <a:gd name="connsiteY5" fmla="*/ 22492 h 121838"/>
                        <a:gd name="connsiteX6" fmla="*/ 62695 w 80445"/>
                        <a:gd name="connsiteY6" fmla="*/ 58709 h 121838"/>
                        <a:gd name="connsiteX7" fmla="*/ 56558 w 80445"/>
                        <a:gd name="connsiteY7" fmla="*/ 95002 h 121838"/>
                        <a:gd name="connsiteX8" fmla="*/ 38199 w 80445"/>
                        <a:gd name="connsiteY8" fmla="*/ 107082 h 121838"/>
                        <a:gd name="connsiteX9" fmla="*/ 38199 w 80445"/>
                        <a:gd name="connsiteY9" fmla="*/ 119666 h 121838"/>
                        <a:gd name="connsiteX10" fmla="*/ 68108 w 80445"/>
                        <a:gd name="connsiteY10" fmla="*/ 104037 h 121838"/>
                        <a:gd name="connsiteX11" fmla="*/ 78435 w 80445"/>
                        <a:gd name="connsiteY11" fmla="*/ 58709 h 121838"/>
                        <a:gd name="connsiteX12" fmla="*/ 68108 w 80445"/>
                        <a:gd name="connsiteY12" fmla="*/ 13432 h 121838"/>
                        <a:gd name="connsiteX13" fmla="*/ 38199 w 80445"/>
                        <a:gd name="connsiteY13" fmla="*/ -2173 h 121838"/>
                        <a:gd name="connsiteX14" fmla="*/ 8316 w 80445"/>
                        <a:gd name="connsiteY14" fmla="*/ 13432 h 121838"/>
                        <a:gd name="connsiteX15" fmla="*/ -2011 w 80445"/>
                        <a:gd name="connsiteY15" fmla="*/ 58709 h 121838"/>
                        <a:gd name="connsiteX16" fmla="*/ 8316 w 80445"/>
                        <a:gd name="connsiteY16" fmla="*/ 104037 h 121838"/>
                        <a:gd name="connsiteX17" fmla="*/ 38199 w 80445"/>
                        <a:gd name="connsiteY17" fmla="*/ 119666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199" y="107082"/>
                          </a:moveTo>
                          <a:cubicBezTo>
                            <a:pt x="30101" y="107082"/>
                            <a:pt x="24006" y="103055"/>
                            <a:pt x="19915" y="95002"/>
                          </a:cubicBezTo>
                          <a:cubicBezTo>
                            <a:pt x="15841" y="86965"/>
                            <a:pt x="13804" y="74867"/>
                            <a:pt x="13804" y="58709"/>
                          </a:cubicBezTo>
                          <a:cubicBezTo>
                            <a:pt x="13804" y="42618"/>
                            <a:pt x="15841" y="30546"/>
                            <a:pt x="19915" y="22492"/>
                          </a:cubicBezTo>
                          <a:cubicBezTo>
                            <a:pt x="24006" y="14438"/>
                            <a:pt x="30101" y="10411"/>
                            <a:pt x="38199" y="10411"/>
                          </a:cubicBezTo>
                          <a:cubicBezTo>
                            <a:pt x="46364" y="10411"/>
                            <a:pt x="52484" y="14438"/>
                            <a:pt x="56558" y="22492"/>
                          </a:cubicBezTo>
                          <a:cubicBezTo>
                            <a:pt x="60649" y="30546"/>
                            <a:pt x="62695" y="42618"/>
                            <a:pt x="62695" y="58709"/>
                          </a:cubicBezTo>
                          <a:cubicBezTo>
                            <a:pt x="62695" y="74867"/>
                            <a:pt x="60649" y="86965"/>
                            <a:pt x="56558" y="95002"/>
                          </a:cubicBezTo>
                          <a:cubicBezTo>
                            <a:pt x="52484" y="103055"/>
                            <a:pt x="46364" y="107082"/>
                            <a:pt x="38199" y="107082"/>
                          </a:cubicBezTo>
                          <a:close/>
                          <a:moveTo>
                            <a:pt x="38199" y="119666"/>
                          </a:moveTo>
                          <a:cubicBezTo>
                            <a:pt x="51253" y="119666"/>
                            <a:pt x="61223" y="114456"/>
                            <a:pt x="68108" y="104037"/>
                          </a:cubicBezTo>
                          <a:cubicBezTo>
                            <a:pt x="74992" y="93634"/>
                            <a:pt x="78435" y="78525"/>
                            <a:pt x="78435" y="58709"/>
                          </a:cubicBezTo>
                          <a:cubicBezTo>
                            <a:pt x="78435" y="38944"/>
                            <a:pt x="74992" y="23851"/>
                            <a:pt x="68108" y="13432"/>
                          </a:cubicBezTo>
                          <a:cubicBezTo>
                            <a:pt x="61223" y="3029"/>
                            <a:pt x="51253" y="-2173"/>
                            <a:pt x="38199" y="-2173"/>
                          </a:cubicBezTo>
                          <a:cubicBezTo>
                            <a:pt x="25162" y="-2173"/>
                            <a:pt x="15201" y="3029"/>
                            <a:pt x="8316" y="13432"/>
                          </a:cubicBezTo>
                          <a:cubicBezTo>
                            <a:pt x="1431" y="23851"/>
                            <a:pt x="-2011" y="38944"/>
                            <a:pt x="-2011" y="58709"/>
                          </a:cubicBezTo>
                          <a:cubicBezTo>
                            <a:pt x="-2011" y="78525"/>
                            <a:pt x="1431" y="93634"/>
                            <a:pt x="8316" y="104037"/>
                          </a:cubicBezTo>
                          <a:cubicBezTo>
                            <a:pt x="15201" y="114456"/>
                            <a:pt x="25162" y="119666"/>
                            <a:pt x="38199" y="11966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4" name="Freeform 843">
                      <a:extLst>
                        <a:ext uri="{FF2B5EF4-FFF2-40B4-BE49-F238E27FC236}">
                          <a16:creationId xmlns:a16="http://schemas.microsoft.com/office/drawing/2014/main" id="{768F88E9-00EA-EDBC-78C5-14BEE572C4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52" y="2714766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748 h 19983"/>
                        <a:gd name="connsiteX1" fmla="*/ 15479 w 16463"/>
                        <a:gd name="connsiteY1" fmla="*/ 19748 h 19983"/>
                        <a:gd name="connsiteX2" fmla="*/ 15479 w 16463"/>
                        <a:gd name="connsiteY2" fmla="*/ -236 h 19983"/>
                        <a:gd name="connsiteX3" fmla="*/ -984 w 16463"/>
                        <a:gd name="connsiteY3" fmla="*/ -236 h 19983"/>
                        <a:gd name="connsiteX4" fmla="*/ -984 w 16463"/>
                        <a:gd name="connsiteY4" fmla="*/ 19748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748"/>
                          </a:moveTo>
                          <a:lnTo>
                            <a:pt x="15479" y="19748"/>
                          </a:lnTo>
                          <a:lnTo>
                            <a:pt x="15479" y="-236"/>
                          </a:lnTo>
                          <a:lnTo>
                            <a:pt x="-984" y="-236"/>
                          </a:lnTo>
                          <a:lnTo>
                            <a:pt x="-984" y="1974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5" name="Freeform 844">
                      <a:extLst>
                        <a:ext uri="{FF2B5EF4-FFF2-40B4-BE49-F238E27FC236}">
                          <a16:creationId xmlns:a16="http://schemas.microsoft.com/office/drawing/2014/main" id="{107DDA9A-7B9D-3BB7-AE7B-D7CD70605C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41372" y="2617315"/>
                      <a:ext cx="69295" cy="117434"/>
                    </a:xfrm>
                    <a:custGeom>
                      <a:avLst/>
                      <a:gdLst>
                        <a:gd name="connsiteX0" fmla="*/ 215 w 69295"/>
                        <a:gd name="connsiteY0" fmla="*/ 11188 h 117434"/>
                        <a:gd name="connsiteX1" fmla="*/ 25932 w 69295"/>
                        <a:gd name="connsiteY1" fmla="*/ 11188 h 117434"/>
                        <a:gd name="connsiteX2" fmla="*/ 25932 w 69295"/>
                        <a:gd name="connsiteY2" fmla="*/ 100787 h 117434"/>
                        <a:gd name="connsiteX3" fmla="*/ -2055 w 69295"/>
                        <a:gd name="connsiteY3" fmla="*/ 95124 h 117434"/>
                        <a:gd name="connsiteX4" fmla="*/ -2055 w 69295"/>
                        <a:gd name="connsiteY4" fmla="*/ 109595 h 117434"/>
                        <a:gd name="connsiteX5" fmla="*/ 25783 w 69295"/>
                        <a:gd name="connsiteY5" fmla="*/ 115258 h 117434"/>
                        <a:gd name="connsiteX6" fmla="*/ 41523 w 69295"/>
                        <a:gd name="connsiteY6" fmla="*/ 115258 h 117434"/>
                        <a:gd name="connsiteX7" fmla="*/ 41523 w 69295"/>
                        <a:gd name="connsiteY7" fmla="*/ 11188 h 117434"/>
                        <a:gd name="connsiteX8" fmla="*/ 67240 w 69295"/>
                        <a:gd name="connsiteY8" fmla="*/ 11188 h 117434"/>
                        <a:gd name="connsiteX9" fmla="*/ 67240 w 69295"/>
                        <a:gd name="connsiteY9" fmla="*/ -2176 h 117434"/>
                        <a:gd name="connsiteX10" fmla="*/ 215 w 69295"/>
                        <a:gd name="connsiteY10" fmla="*/ -2176 h 117434"/>
                        <a:gd name="connsiteX11" fmla="*/ 215 w 69295"/>
                        <a:gd name="connsiteY11" fmla="*/ 11188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9295" h="117434">
                          <a:moveTo>
                            <a:pt x="215" y="11188"/>
                          </a:moveTo>
                          <a:lnTo>
                            <a:pt x="25932" y="11188"/>
                          </a:lnTo>
                          <a:lnTo>
                            <a:pt x="25932" y="100787"/>
                          </a:lnTo>
                          <a:lnTo>
                            <a:pt x="-2055" y="95124"/>
                          </a:lnTo>
                          <a:lnTo>
                            <a:pt x="-2055" y="109595"/>
                          </a:lnTo>
                          <a:lnTo>
                            <a:pt x="25783" y="115258"/>
                          </a:lnTo>
                          <a:lnTo>
                            <a:pt x="41523" y="115258"/>
                          </a:lnTo>
                          <a:lnTo>
                            <a:pt x="41523" y="11188"/>
                          </a:lnTo>
                          <a:lnTo>
                            <a:pt x="67240" y="11188"/>
                          </a:lnTo>
                          <a:lnTo>
                            <a:pt x="67240" y="-2176"/>
                          </a:lnTo>
                          <a:lnTo>
                            <a:pt x="215" y="-2176"/>
                          </a:lnTo>
                          <a:lnTo>
                            <a:pt x="215" y="111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6" name="Freeform 845">
                      <a:extLst>
                        <a:ext uri="{FF2B5EF4-FFF2-40B4-BE49-F238E27FC236}">
                          <a16:creationId xmlns:a16="http://schemas.microsoft.com/office/drawing/2014/main" id="{C0E92B2D-B4A2-9A11-464F-456B5FC55E8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7729" y="2617315"/>
                      <a:ext cx="75307" cy="119724"/>
                    </a:xfrm>
                    <a:custGeom>
                      <a:avLst/>
                      <a:gdLst>
                        <a:gd name="connsiteX0" fmla="*/ 2956 w 75307"/>
                        <a:gd name="connsiteY0" fmla="*/ 117594 h 119724"/>
                        <a:gd name="connsiteX1" fmla="*/ 64768 w 75307"/>
                        <a:gd name="connsiteY1" fmla="*/ 117594 h 119724"/>
                        <a:gd name="connsiteX2" fmla="*/ 64768 w 75307"/>
                        <a:gd name="connsiteY2" fmla="*/ 104205 h 119724"/>
                        <a:gd name="connsiteX3" fmla="*/ 17374 w 75307"/>
                        <a:gd name="connsiteY3" fmla="*/ 104205 h 119724"/>
                        <a:gd name="connsiteX4" fmla="*/ 17374 w 75307"/>
                        <a:gd name="connsiteY4" fmla="*/ 75438 h 119724"/>
                        <a:gd name="connsiteX5" fmla="*/ 24209 w 75307"/>
                        <a:gd name="connsiteY5" fmla="*/ 77199 h 119724"/>
                        <a:gd name="connsiteX6" fmla="*/ 31093 w 75307"/>
                        <a:gd name="connsiteY6" fmla="*/ 77778 h 119724"/>
                        <a:gd name="connsiteX7" fmla="*/ 61950 w 75307"/>
                        <a:gd name="connsiteY7" fmla="*/ 67006 h 119724"/>
                        <a:gd name="connsiteX8" fmla="*/ 73349 w 75307"/>
                        <a:gd name="connsiteY8" fmla="*/ 37836 h 119724"/>
                        <a:gd name="connsiteX9" fmla="*/ 61650 w 75307"/>
                        <a:gd name="connsiteY9" fmla="*/ 8365 h 119724"/>
                        <a:gd name="connsiteX10" fmla="*/ 28674 w 75307"/>
                        <a:gd name="connsiteY10" fmla="*/ -2130 h 119724"/>
                        <a:gd name="connsiteX11" fmla="*/ 13732 w 75307"/>
                        <a:gd name="connsiteY11" fmla="*/ -872 h 119724"/>
                        <a:gd name="connsiteX12" fmla="*/ -1958 w 75307"/>
                        <a:gd name="connsiteY12" fmla="*/ 2903 h 119724"/>
                        <a:gd name="connsiteX13" fmla="*/ -1958 w 75307"/>
                        <a:gd name="connsiteY13" fmla="*/ 18885 h 119724"/>
                        <a:gd name="connsiteX14" fmla="*/ 12535 w 75307"/>
                        <a:gd name="connsiteY14" fmla="*/ 13147 h 119724"/>
                        <a:gd name="connsiteX15" fmla="*/ 28350 w 75307"/>
                        <a:gd name="connsiteY15" fmla="*/ 11259 h 119724"/>
                        <a:gd name="connsiteX16" fmla="*/ 49702 w 75307"/>
                        <a:gd name="connsiteY16" fmla="*/ 18407 h 119724"/>
                        <a:gd name="connsiteX17" fmla="*/ 57584 w 75307"/>
                        <a:gd name="connsiteY17" fmla="*/ 37836 h 119724"/>
                        <a:gd name="connsiteX18" fmla="*/ 49702 w 75307"/>
                        <a:gd name="connsiteY18" fmla="*/ 57241 h 119724"/>
                        <a:gd name="connsiteX19" fmla="*/ 28350 w 75307"/>
                        <a:gd name="connsiteY19" fmla="*/ 64414 h 119724"/>
                        <a:gd name="connsiteX20" fmla="*/ 15753 w 75307"/>
                        <a:gd name="connsiteY20" fmla="*/ 63005 h 119724"/>
                        <a:gd name="connsiteX21" fmla="*/ 2956 w 75307"/>
                        <a:gd name="connsiteY21" fmla="*/ 58600 h 119724"/>
                        <a:gd name="connsiteX22" fmla="*/ 2956 w 75307"/>
                        <a:gd name="connsiteY22" fmla="*/ 117594 h 1197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5307" h="119724">
                          <a:moveTo>
                            <a:pt x="2956" y="117594"/>
                          </a:moveTo>
                          <a:lnTo>
                            <a:pt x="64768" y="117594"/>
                          </a:lnTo>
                          <a:lnTo>
                            <a:pt x="64768" y="104205"/>
                          </a:lnTo>
                          <a:lnTo>
                            <a:pt x="17374" y="104205"/>
                          </a:lnTo>
                          <a:lnTo>
                            <a:pt x="17374" y="75438"/>
                          </a:lnTo>
                          <a:cubicBezTo>
                            <a:pt x="19652" y="76226"/>
                            <a:pt x="21931" y="76814"/>
                            <a:pt x="24209" y="77199"/>
                          </a:cubicBezTo>
                          <a:cubicBezTo>
                            <a:pt x="26504" y="77585"/>
                            <a:pt x="28799" y="77778"/>
                            <a:pt x="31093" y="77778"/>
                          </a:cubicBezTo>
                          <a:cubicBezTo>
                            <a:pt x="44081" y="77778"/>
                            <a:pt x="54366" y="74188"/>
                            <a:pt x="61950" y="67006"/>
                          </a:cubicBezTo>
                          <a:cubicBezTo>
                            <a:pt x="69549" y="59825"/>
                            <a:pt x="73349" y="50102"/>
                            <a:pt x="73349" y="37836"/>
                          </a:cubicBezTo>
                          <a:cubicBezTo>
                            <a:pt x="73349" y="25202"/>
                            <a:pt x="69450" y="15378"/>
                            <a:pt x="61650" y="8365"/>
                          </a:cubicBezTo>
                          <a:cubicBezTo>
                            <a:pt x="53851" y="1368"/>
                            <a:pt x="42859" y="-2130"/>
                            <a:pt x="28674" y="-2130"/>
                          </a:cubicBezTo>
                          <a:cubicBezTo>
                            <a:pt x="23785" y="-2130"/>
                            <a:pt x="18804" y="-1711"/>
                            <a:pt x="13732" y="-872"/>
                          </a:cubicBezTo>
                          <a:cubicBezTo>
                            <a:pt x="8677" y="-33"/>
                            <a:pt x="3447" y="1225"/>
                            <a:pt x="-1958" y="2903"/>
                          </a:cubicBezTo>
                          <a:lnTo>
                            <a:pt x="-1958" y="18885"/>
                          </a:lnTo>
                          <a:cubicBezTo>
                            <a:pt x="2715" y="16318"/>
                            <a:pt x="7546" y="14405"/>
                            <a:pt x="12535" y="13147"/>
                          </a:cubicBezTo>
                          <a:cubicBezTo>
                            <a:pt x="17524" y="11888"/>
                            <a:pt x="22795" y="11259"/>
                            <a:pt x="28350" y="11259"/>
                          </a:cubicBezTo>
                          <a:cubicBezTo>
                            <a:pt x="37346" y="11259"/>
                            <a:pt x="44464" y="13642"/>
                            <a:pt x="49702" y="18407"/>
                          </a:cubicBezTo>
                          <a:cubicBezTo>
                            <a:pt x="54957" y="23172"/>
                            <a:pt x="57584" y="29649"/>
                            <a:pt x="57584" y="37836"/>
                          </a:cubicBezTo>
                          <a:cubicBezTo>
                            <a:pt x="57584" y="46008"/>
                            <a:pt x="54957" y="52476"/>
                            <a:pt x="49702" y="57241"/>
                          </a:cubicBezTo>
                          <a:cubicBezTo>
                            <a:pt x="44464" y="62023"/>
                            <a:pt x="37346" y="64414"/>
                            <a:pt x="28350" y="64414"/>
                          </a:cubicBezTo>
                          <a:cubicBezTo>
                            <a:pt x="24142" y="64414"/>
                            <a:pt x="19943" y="63944"/>
                            <a:pt x="15753" y="63005"/>
                          </a:cubicBezTo>
                          <a:cubicBezTo>
                            <a:pt x="11579" y="62065"/>
                            <a:pt x="7313" y="60597"/>
                            <a:pt x="2956" y="58600"/>
                          </a:cubicBezTo>
                          <a:lnTo>
                            <a:pt x="2956" y="1175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47" name="Graphic 7">
                  <a:extLst>
                    <a:ext uri="{FF2B5EF4-FFF2-40B4-BE49-F238E27FC236}">
                      <a16:creationId xmlns:a16="http://schemas.microsoft.com/office/drawing/2014/main" id="{8C2A3AFF-19FE-C96B-5AE4-DE5ABF507E0A}"/>
                    </a:ext>
                  </a:extLst>
                </p:cNvPr>
                <p:cNvGrpSpPr/>
                <p:nvPr/>
              </p:nvGrpSpPr>
              <p:grpSpPr>
                <a:xfrm>
                  <a:off x="482046" y="2062205"/>
                  <a:ext cx="429489" cy="127044"/>
                  <a:chOff x="482046" y="2062205"/>
                  <a:chExt cx="429489" cy="127044"/>
                </a:xfrm>
                <a:solidFill>
                  <a:srgbClr val="000000"/>
                </a:solidFill>
              </p:grpSpPr>
              <p:sp>
                <p:nvSpPr>
                  <p:cNvPr id="848" name="Freeform 847">
                    <a:extLst>
                      <a:ext uri="{FF2B5EF4-FFF2-40B4-BE49-F238E27FC236}">
                        <a16:creationId xmlns:a16="http://schemas.microsoft.com/office/drawing/2014/main" id="{AD9D279C-DE67-B7C4-A954-92E708FC58B3}"/>
                      </a:ext>
                    </a:extLst>
                  </p:cNvPr>
                  <p:cNvSpPr/>
                  <p:nvPr/>
                </p:nvSpPr>
                <p:spPr>
                  <a:xfrm>
                    <a:off x="866887" y="2120556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109 h 11505"/>
                      <a:gd name="connsiteX1" fmla="*/ 57 w 39911"/>
                      <a:gd name="connsiteY1" fmla="*/ 109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109"/>
                        </a:moveTo>
                        <a:lnTo>
                          <a:pt x="57" y="109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49" name="Graphic 7">
                    <a:extLst>
                      <a:ext uri="{FF2B5EF4-FFF2-40B4-BE49-F238E27FC236}">
                        <a16:creationId xmlns:a16="http://schemas.microsoft.com/office/drawing/2014/main" id="{29F416CC-D3D1-BECC-412D-A561B2E3A705}"/>
                      </a:ext>
                    </a:extLst>
                  </p:cNvPr>
                  <p:cNvGrpSpPr/>
                  <p:nvPr/>
                </p:nvGrpSpPr>
                <p:grpSpPr>
                  <a:xfrm>
                    <a:off x="482046" y="2062205"/>
                    <a:ext cx="338060" cy="127044"/>
                    <a:chOff x="482046" y="2062205"/>
                    <a:chExt cx="338060" cy="127044"/>
                  </a:xfrm>
                  <a:solidFill>
                    <a:srgbClr val="000000"/>
                  </a:solidFill>
                </p:grpSpPr>
                <p:sp>
                  <p:nvSpPr>
                    <p:cNvPr id="850" name="Freeform 849">
                      <a:extLst>
                        <a:ext uri="{FF2B5EF4-FFF2-40B4-BE49-F238E27FC236}">
                          <a16:creationId xmlns:a16="http://schemas.microsoft.com/office/drawing/2014/main" id="{9F778F3C-7D90-AF48-1319-548FE702DC4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2046" y="2062205"/>
                      <a:ext cx="80445" cy="121838"/>
                    </a:xfrm>
                    <a:custGeom>
                      <a:avLst/>
                      <a:gdLst>
                        <a:gd name="connsiteX0" fmla="*/ 38199 w 80445"/>
                        <a:gd name="connsiteY0" fmla="*/ 107034 h 121838"/>
                        <a:gd name="connsiteX1" fmla="*/ 19915 w 80445"/>
                        <a:gd name="connsiteY1" fmla="*/ 94953 h 121838"/>
                        <a:gd name="connsiteX2" fmla="*/ 13804 w 80445"/>
                        <a:gd name="connsiteY2" fmla="*/ 58661 h 121838"/>
                        <a:gd name="connsiteX3" fmla="*/ 19915 w 80445"/>
                        <a:gd name="connsiteY3" fmla="*/ 22444 h 121838"/>
                        <a:gd name="connsiteX4" fmla="*/ 38199 w 80445"/>
                        <a:gd name="connsiteY4" fmla="*/ 10363 h 121838"/>
                        <a:gd name="connsiteX5" fmla="*/ 56558 w 80445"/>
                        <a:gd name="connsiteY5" fmla="*/ 22444 h 121838"/>
                        <a:gd name="connsiteX6" fmla="*/ 62695 w 80445"/>
                        <a:gd name="connsiteY6" fmla="*/ 58661 h 121838"/>
                        <a:gd name="connsiteX7" fmla="*/ 56558 w 80445"/>
                        <a:gd name="connsiteY7" fmla="*/ 94953 h 121838"/>
                        <a:gd name="connsiteX8" fmla="*/ 38199 w 80445"/>
                        <a:gd name="connsiteY8" fmla="*/ 107034 h 121838"/>
                        <a:gd name="connsiteX9" fmla="*/ 38199 w 80445"/>
                        <a:gd name="connsiteY9" fmla="*/ 119618 h 121838"/>
                        <a:gd name="connsiteX10" fmla="*/ 68108 w 80445"/>
                        <a:gd name="connsiteY10" fmla="*/ 103989 h 121838"/>
                        <a:gd name="connsiteX11" fmla="*/ 78435 w 80445"/>
                        <a:gd name="connsiteY11" fmla="*/ 58661 h 121838"/>
                        <a:gd name="connsiteX12" fmla="*/ 68108 w 80445"/>
                        <a:gd name="connsiteY12" fmla="*/ 13384 h 121838"/>
                        <a:gd name="connsiteX13" fmla="*/ 38199 w 80445"/>
                        <a:gd name="connsiteY13" fmla="*/ -2221 h 121838"/>
                        <a:gd name="connsiteX14" fmla="*/ 8316 w 80445"/>
                        <a:gd name="connsiteY14" fmla="*/ 13384 h 121838"/>
                        <a:gd name="connsiteX15" fmla="*/ -2011 w 80445"/>
                        <a:gd name="connsiteY15" fmla="*/ 58661 h 121838"/>
                        <a:gd name="connsiteX16" fmla="*/ 8316 w 80445"/>
                        <a:gd name="connsiteY16" fmla="*/ 103989 h 121838"/>
                        <a:gd name="connsiteX17" fmla="*/ 38199 w 80445"/>
                        <a:gd name="connsiteY17" fmla="*/ 119618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199" y="107034"/>
                          </a:moveTo>
                          <a:cubicBezTo>
                            <a:pt x="30101" y="107034"/>
                            <a:pt x="24006" y="103007"/>
                            <a:pt x="19915" y="94953"/>
                          </a:cubicBezTo>
                          <a:cubicBezTo>
                            <a:pt x="15841" y="86917"/>
                            <a:pt x="13804" y="74819"/>
                            <a:pt x="13804" y="58661"/>
                          </a:cubicBezTo>
                          <a:cubicBezTo>
                            <a:pt x="13804" y="42570"/>
                            <a:pt x="15841" y="30498"/>
                            <a:pt x="19915" y="22444"/>
                          </a:cubicBezTo>
                          <a:cubicBezTo>
                            <a:pt x="24006" y="14390"/>
                            <a:pt x="30101" y="10363"/>
                            <a:pt x="38199" y="10363"/>
                          </a:cubicBezTo>
                          <a:cubicBezTo>
                            <a:pt x="46364" y="10363"/>
                            <a:pt x="52484" y="14390"/>
                            <a:pt x="56558" y="22444"/>
                          </a:cubicBezTo>
                          <a:cubicBezTo>
                            <a:pt x="60649" y="30498"/>
                            <a:pt x="62695" y="42570"/>
                            <a:pt x="62695" y="58661"/>
                          </a:cubicBezTo>
                          <a:cubicBezTo>
                            <a:pt x="62695" y="74819"/>
                            <a:pt x="60649" y="86917"/>
                            <a:pt x="56558" y="94953"/>
                          </a:cubicBezTo>
                          <a:cubicBezTo>
                            <a:pt x="52484" y="103007"/>
                            <a:pt x="46364" y="107034"/>
                            <a:pt x="38199" y="107034"/>
                          </a:cubicBezTo>
                          <a:close/>
                          <a:moveTo>
                            <a:pt x="38199" y="119618"/>
                          </a:moveTo>
                          <a:cubicBezTo>
                            <a:pt x="51253" y="119618"/>
                            <a:pt x="61223" y="114408"/>
                            <a:pt x="68108" y="103989"/>
                          </a:cubicBezTo>
                          <a:cubicBezTo>
                            <a:pt x="74992" y="93586"/>
                            <a:pt x="78435" y="78477"/>
                            <a:pt x="78435" y="58661"/>
                          </a:cubicBezTo>
                          <a:cubicBezTo>
                            <a:pt x="78435" y="38896"/>
                            <a:pt x="74992" y="23803"/>
                            <a:pt x="68108" y="13384"/>
                          </a:cubicBezTo>
                          <a:cubicBezTo>
                            <a:pt x="61223" y="2981"/>
                            <a:pt x="51253" y="-2221"/>
                            <a:pt x="38199" y="-2221"/>
                          </a:cubicBezTo>
                          <a:cubicBezTo>
                            <a:pt x="25162" y="-2221"/>
                            <a:pt x="15201" y="2981"/>
                            <a:pt x="8316" y="13384"/>
                          </a:cubicBezTo>
                          <a:cubicBezTo>
                            <a:pt x="1431" y="23803"/>
                            <a:pt x="-2011" y="38896"/>
                            <a:pt x="-2011" y="58661"/>
                          </a:cubicBezTo>
                          <a:cubicBezTo>
                            <a:pt x="-2011" y="78477"/>
                            <a:pt x="1431" y="93586"/>
                            <a:pt x="8316" y="103989"/>
                          </a:cubicBezTo>
                          <a:cubicBezTo>
                            <a:pt x="15201" y="114408"/>
                            <a:pt x="25162" y="119618"/>
                            <a:pt x="38199" y="1196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1" name="Freeform 850">
                      <a:extLst>
                        <a:ext uri="{FF2B5EF4-FFF2-40B4-BE49-F238E27FC236}">
                          <a16:creationId xmlns:a16="http://schemas.microsoft.com/office/drawing/2014/main" id="{F39C8224-360F-D28F-2450-137E11CDFC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52" y="2161770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700 h 19983"/>
                        <a:gd name="connsiteX1" fmla="*/ 15479 w 16463"/>
                        <a:gd name="connsiteY1" fmla="*/ 19700 h 19983"/>
                        <a:gd name="connsiteX2" fmla="*/ 15479 w 16463"/>
                        <a:gd name="connsiteY2" fmla="*/ -284 h 19983"/>
                        <a:gd name="connsiteX3" fmla="*/ -984 w 16463"/>
                        <a:gd name="connsiteY3" fmla="*/ -284 h 19983"/>
                        <a:gd name="connsiteX4" fmla="*/ -984 w 16463"/>
                        <a:gd name="connsiteY4" fmla="*/ 19700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700"/>
                          </a:moveTo>
                          <a:lnTo>
                            <a:pt x="15479" y="19700"/>
                          </a:lnTo>
                          <a:lnTo>
                            <a:pt x="15479" y="-284"/>
                          </a:lnTo>
                          <a:lnTo>
                            <a:pt x="-984" y="-284"/>
                          </a:lnTo>
                          <a:lnTo>
                            <a:pt x="-984" y="197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2" name="Freeform 851">
                      <a:extLst>
                        <a:ext uri="{FF2B5EF4-FFF2-40B4-BE49-F238E27FC236}">
                          <a16:creationId xmlns:a16="http://schemas.microsoft.com/office/drawing/2014/main" id="{124EBE61-2C34-B53F-50E7-50AE2EBFCE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4986" y="2062205"/>
                      <a:ext cx="80370" cy="121838"/>
                    </a:xfrm>
                    <a:custGeom>
                      <a:avLst/>
                      <a:gdLst>
                        <a:gd name="connsiteX0" fmla="*/ 39536 w 80370"/>
                        <a:gd name="connsiteY0" fmla="*/ 65104 h 121838"/>
                        <a:gd name="connsiteX1" fmla="*/ 22724 w 80370"/>
                        <a:gd name="connsiteY1" fmla="*/ 57780 h 121838"/>
                        <a:gd name="connsiteX2" fmla="*/ 16537 w 80370"/>
                        <a:gd name="connsiteY2" fmla="*/ 37746 h 121838"/>
                        <a:gd name="connsiteX3" fmla="*/ 22724 w 80370"/>
                        <a:gd name="connsiteY3" fmla="*/ 17713 h 121838"/>
                        <a:gd name="connsiteX4" fmla="*/ 39536 w 80370"/>
                        <a:gd name="connsiteY4" fmla="*/ 10363 h 121838"/>
                        <a:gd name="connsiteX5" fmla="*/ 56324 w 80370"/>
                        <a:gd name="connsiteY5" fmla="*/ 17713 h 121838"/>
                        <a:gd name="connsiteX6" fmla="*/ 62510 w 80370"/>
                        <a:gd name="connsiteY6" fmla="*/ 37746 h 121838"/>
                        <a:gd name="connsiteX7" fmla="*/ 56324 w 80370"/>
                        <a:gd name="connsiteY7" fmla="*/ 57780 h 121838"/>
                        <a:gd name="connsiteX8" fmla="*/ 39536 w 80370"/>
                        <a:gd name="connsiteY8" fmla="*/ 65104 h 121838"/>
                        <a:gd name="connsiteX9" fmla="*/ 70791 w 80370"/>
                        <a:gd name="connsiteY9" fmla="*/ 114912 h 121838"/>
                        <a:gd name="connsiteX10" fmla="*/ 70791 w 80370"/>
                        <a:gd name="connsiteY10" fmla="*/ 100440 h 121838"/>
                        <a:gd name="connsiteX11" fmla="*/ 58818 w 80370"/>
                        <a:gd name="connsiteY11" fmla="*/ 104744 h 121838"/>
                        <a:gd name="connsiteX12" fmla="*/ 46845 w 80370"/>
                        <a:gd name="connsiteY12" fmla="*/ 106254 h 121838"/>
                        <a:gd name="connsiteX13" fmla="*/ 23023 w 80370"/>
                        <a:gd name="connsiteY13" fmla="*/ 95633 h 121838"/>
                        <a:gd name="connsiteX14" fmla="*/ 13644 w 80370"/>
                        <a:gd name="connsiteY14" fmla="*/ 63544 h 121838"/>
                        <a:gd name="connsiteX15" fmla="*/ 25168 w 80370"/>
                        <a:gd name="connsiteY15" fmla="*/ 74039 h 121838"/>
                        <a:gd name="connsiteX16" fmla="*/ 40459 w 80370"/>
                        <a:gd name="connsiteY16" fmla="*/ 77688 h 121838"/>
                        <a:gd name="connsiteX17" fmla="*/ 68172 w 80370"/>
                        <a:gd name="connsiteY17" fmla="*/ 66941 h 121838"/>
                        <a:gd name="connsiteX18" fmla="*/ 78350 w 80370"/>
                        <a:gd name="connsiteY18" fmla="*/ 37746 h 121838"/>
                        <a:gd name="connsiteX19" fmla="*/ 67748 w 80370"/>
                        <a:gd name="connsiteY19" fmla="*/ 8702 h 121838"/>
                        <a:gd name="connsiteX20" fmla="*/ 39536 w 80370"/>
                        <a:gd name="connsiteY20" fmla="*/ -2221 h 121838"/>
                        <a:gd name="connsiteX21" fmla="*/ 8655 w 80370"/>
                        <a:gd name="connsiteY21" fmla="*/ 13384 h 121838"/>
                        <a:gd name="connsiteX22" fmla="*/ -2021 w 80370"/>
                        <a:gd name="connsiteY22" fmla="*/ 58661 h 121838"/>
                        <a:gd name="connsiteX23" fmla="*/ 11075 w 80370"/>
                        <a:gd name="connsiteY23" fmla="*/ 103058 h 121838"/>
                        <a:gd name="connsiteX24" fmla="*/ 46221 w 80370"/>
                        <a:gd name="connsiteY24" fmla="*/ 119618 h 121838"/>
                        <a:gd name="connsiteX25" fmla="*/ 58195 w 80370"/>
                        <a:gd name="connsiteY25" fmla="*/ 118435 h 121838"/>
                        <a:gd name="connsiteX26" fmla="*/ 70791 w 80370"/>
                        <a:gd name="connsiteY26" fmla="*/ 114912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0370" h="121838">
                          <a:moveTo>
                            <a:pt x="39536" y="65104"/>
                          </a:moveTo>
                          <a:cubicBezTo>
                            <a:pt x="32469" y="65104"/>
                            <a:pt x="26864" y="62663"/>
                            <a:pt x="22724" y="57780"/>
                          </a:cubicBezTo>
                          <a:cubicBezTo>
                            <a:pt x="18600" y="52914"/>
                            <a:pt x="16537" y="46236"/>
                            <a:pt x="16537" y="37746"/>
                          </a:cubicBezTo>
                          <a:cubicBezTo>
                            <a:pt x="16537" y="29307"/>
                            <a:pt x="18600" y="22629"/>
                            <a:pt x="22724" y="17713"/>
                          </a:cubicBezTo>
                          <a:cubicBezTo>
                            <a:pt x="26864" y="12813"/>
                            <a:pt x="32469" y="10363"/>
                            <a:pt x="39536" y="10363"/>
                          </a:cubicBezTo>
                          <a:cubicBezTo>
                            <a:pt x="46604" y="10363"/>
                            <a:pt x="52200" y="12813"/>
                            <a:pt x="56324" y="17713"/>
                          </a:cubicBezTo>
                          <a:cubicBezTo>
                            <a:pt x="60448" y="22629"/>
                            <a:pt x="62510" y="29307"/>
                            <a:pt x="62510" y="37746"/>
                          </a:cubicBezTo>
                          <a:cubicBezTo>
                            <a:pt x="62510" y="46236"/>
                            <a:pt x="60448" y="52914"/>
                            <a:pt x="56324" y="57780"/>
                          </a:cubicBezTo>
                          <a:cubicBezTo>
                            <a:pt x="52200" y="62663"/>
                            <a:pt x="46604" y="65104"/>
                            <a:pt x="39536" y="65104"/>
                          </a:cubicBezTo>
                          <a:close/>
                          <a:moveTo>
                            <a:pt x="70791" y="114912"/>
                          </a:moveTo>
                          <a:lnTo>
                            <a:pt x="70791" y="100440"/>
                          </a:lnTo>
                          <a:cubicBezTo>
                            <a:pt x="66834" y="102319"/>
                            <a:pt x="62842" y="103754"/>
                            <a:pt x="58818" y="104744"/>
                          </a:cubicBezTo>
                          <a:cubicBezTo>
                            <a:pt x="54794" y="105751"/>
                            <a:pt x="50803" y="106254"/>
                            <a:pt x="46845" y="106254"/>
                          </a:cubicBezTo>
                          <a:cubicBezTo>
                            <a:pt x="36451" y="106254"/>
                            <a:pt x="28511" y="102714"/>
                            <a:pt x="23023" y="95633"/>
                          </a:cubicBezTo>
                          <a:cubicBezTo>
                            <a:pt x="17552" y="88552"/>
                            <a:pt x="14425" y="77856"/>
                            <a:pt x="13644" y="63544"/>
                          </a:cubicBezTo>
                          <a:cubicBezTo>
                            <a:pt x="16704" y="68107"/>
                            <a:pt x="20545" y="71606"/>
                            <a:pt x="25168" y="74039"/>
                          </a:cubicBezTo>
                          <a:cubicBezTo>
                            <a:pt x="29808" y="76472"/>
                            <a:pt x="34905" y="77688"/>
                            <a:pt x="40459" y="77688"/>
                          </a:cubicBezTo>
                          <a:cubicBezTo>
                            <a:pt x="52150" y="77688"/>
                            <a:pt x="61387" y="74106"/>
                            <a:pt x="68172" y="66941"/>
                          </a:cubicBezTo>
                          <a:cubicBezTo>
                            <a:pt x="74957" y="59794"/>
                            <a:pt x="78350" y="50062"/>
                            <a:pt x="78350" y="37746"/>
                          </a:cubicBezTo>
                          <a:cubicBezTo>
                            <a:pt x="78350" y="25682"/>
                            <a:pt x="74816" y="16001"/>
                            <a:pt x="67748" y="8702"/>
                          </a:cubicBezTo>
                          <a:cubicBezTo>
                            <a:pt x="60681" y="1420"/>
                            <a:pt x="51277" y="-2221"/>
                            <a:pt x="39536" y="-2221"/>
                          </a:cubicBezTo>
                          <a:cubicBezTo>
                            <a:pt x="26066" y="-2221"/>
                            <a:pt x="15772" y="2981"/>
                            <a:pt x="8655" y="13384"/>
                          </a:cubicBezTo>
                          <a:cubicBezTo>
                            <a:pt x="1538" y="23803"/>
                            <a:pt x="-2021" y="38896"/>
                            <a:pt x="-2021" y="58661"/>
                          </a:cubicBezTo>
                          <a:cubicBezTo>
                            <a:pt x="-2021" y="77218"/>
                            <a:pt x="2344" y="92017"/>
                            <a:pt x="11075" y="103058"/>
                          </a:cubicBezTo>
                          <a:cubicBezTo>
                            <a:pt x="19805" y="114098"/>
                            <a:pt x="31521" y="119618"/>
                            <a:pt x="46221" y="119618"/>
                          </a:cubicBezTo>
                          <a:cubicBezTo>
                            <a:pt x="50179" y="119618"/>
                            <a:pt x="54170" y="119224"/>
                            <a:pt x="58195" y="118435"/>
                          </a:cubicBezTo>
                          <a:cubicBezTo>
                            <a:pt x="62219" y="117647"/>
                            <a:pt x="66418" y="116472"/>
                            <a:pt x="70791" y="1149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 852">
                      <a:extLst>
                        <a:ext uri="{FF2B5EF4-FFF2-40B4-BE49-F238E27FC236}">
                          <a16:creationId xmlns:a16="http://schemas.microsoft.com/office/drawing/2014/main" id="{C194EB88-B68B-F294-271F-38BC3B8DFA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5933" y="2062205"/>
                      <a:ext cx="80445" cy="121838"/>
                    </a:xfrm>
                    <a:custGeom>
                      <a:avLst/>
                      <a:gdLst>
                        <a:gd name="connsiteX0" fmla="*/ 38221 w 80445"/>
                        <a:gd name="connsiteY0" fmla="*/ 107034 h 121838"/>
                        <a:gd name="connsiteX1" fmla="*/ 19937 w 80445"/>
                        <a:gd name="connsiteY1" fmla="*/ 94953 h 121838"/>
                        <a:gd name="connsiteX2" fmla="*/ 13826 w 80445"/>
                        <a:gd name="connsiteY2" fmla="*/ 58661 h 121838"/>
                        <a:gd name="connsiteX3" fmla="*/ 19937 w 80445"/>
                        <a:gd name="connsiteY3" fmla="*/ 22444 h 121838"/>
                        <a:gd name="connsiteX4" fmla="*/ 38221 w 80445"/>
                        <a:gd name="connsiteY4" fmla="*/ 10363 h 121838"/>
                        <a:gd name="connsiteX5" fmla="*/ 56581 w 80445"/>
                        <a:gd name="connsiteY5" fmla="*/ 22444 h 121838"/>
                        <a:gd name="connsiteX6" fmla="*/ 62717 w 80445"/>
                        <a:gd name="connsiteY6" fmla="*/ 58661 h 121838"/>
                        <a:gd name="connsiteX7" fmla="*/ 56581 w 80445"/>
                        <a:gd name="connsiteY7" fmla="*/ 94953 h 121838"/>
                        <a:gd name="connsiteX8" fmla="*/ 38221 w 80445"/>
                        <a:gd name="connsiteY8" fmla="*/ 107034 h 121838"/>
                        <a:gd name="connsiteX9" fmla="*/ 38221 w 80445"/>
                        <a:gd name="connsiteY9" fmla="*/ 119618 h 121838"/>
                        <a:gd name="connsiteX10" fmla="*/ 68130 w 80445"/>
                        <a:gd name="connsiteY10" fmla="*/ 103989 h 121838"/>
                        <a:gd name="connsiteX11" fmla="*/ 78457 w 80445"/>
                        <a:gd name="connsiteY11" fmla="*/ 58661 h 121838"/>
                        <a:gd name="connsiteX12" fmla="*/ 68130 w 80445"/>
                        <a:gd name="connsiteY12" fmla="*/ 13384 h 121838"/>
                        <a:gd name="connsiteX13" fmla="*/ 38221 w 80445"/>
                        <a:gd name="connsiteY13" fmla="*/ -2221 h 121838"/>
                        <a:gd name="connsiteX14" fmla="*/ 8338 w 80445"/>
                        <a:gd name="connsiteY14" fmla="*/ 13384 h 121838"/>
                        <a:gd name="connsiteX15" fmla="*/ -1989 w 80445"/>
                        <a:gd name="connsiteY15" fmla="*/ 58661 h 121838"/>
                        <a:gd name="connsiteX16" fmla="*/ 8338 w 80445"/>
                        <a:gd name="connsiteY16" fmla="*/ 103989 h 121838"/>
                        <a:gd name="connsiteX17" fmla="*/ 38221 w 80445"/>
                        <a:gd name="connsiteY17" fmla="*/ 119618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221" y="107034"/>
                          </a:moveTo>
                          <a:cubicBezTo>
                            <a:pt x="30123" y="107034"/>
                            <a:pt x="24028" y="103007"/>
                            <a:pt x="19937" y="94953"/>
                          </a:cubicBezTo>
                          <a:cubicBezTo>
                            <a:pt x="15863" y="86917"/>
                            <a:pt x="13826" y="74819"/>
                            <a:pt x="13826" y="58661"/>
                          </a:cubicBezTo>
                          <a:cubicBezTo>
                            <a:pt x="13826" y="42570"/>
                            <a:pt x="15863" y="30498"/>
                            <a:pt x="19937" y="22444"/>
                          </a:cubicBezTo>
                          <a:cubicBezTo>
                            <a:pt x="24028" y="14390"/>
                            <a:pt x="30123" y="10363"/>
                            <a:pt x="38221" y="10363"/>
                          </a:cubicBezTo>
                          <a:cubicBezTo>
                            <a:pt x="46387" y="10363"/>
                            <a:pt x="52506" y="14390"/>
                            <a:pt x="56581" y="22444"/>
                          </a:cubicBezTo>
                          <a:cubicBezTo>
                            <a:pt x="60671" y="30498"/>
                            <a:pt x="62717" y="42570"/>
                            <a:pt x="62717" y="58661"/>
                          </a:cubicBezTo>
                          <a:cubicBezTo>
                            <a:pt x="62717" y="74819"/>
                            <a:pt x="60671" y="86917"/>
                            <a:pt x="56581" y="94953"/>
                          </a:cubicBezTo>
                          <a:cubicBezTo>
                            <a:pt x="52506" y="103007"/>
                            <a:pt x="46387" y="107034"/>
                            <a:pt x="38221" y="107034"/>
                          </a:cubicBezTo>
                          <a:close/>
                          <a:moveTo>
                            <a:pt x="38221" y="119618"/>
                          </a:moveTo>
                          <a:cubicBezTo>
                            <a:pt x="51276" y="119618"/>
                            <a:pt x="61245" y="114408"/>
                            <a:pt x="68130" y="103989"/>
                          </a:cubicBezTo>
                          <a:cubicBezTo>
                            <a:pt x="75014" y="93586"/>
                            <a:pt x="78457" y="78477"/>
                            <a:pt x="78457" y="58661"/>
                          </a:cubicBezTo>
                          <a:cubicBezTo>
                            <a:pt x="78457" y="38896"/>
                            <a:pt x="75014" y="23803"/>
                            <a:pt x="68130" y="13384"/>
                          </a:cubicBezTo>
                          <a:cubicBezTo>
                            <a:pt x="61245" y="2981"/>
                            <a:pt x="51276" y="-2221"/>
                            <a:pt x="38221" y="-2221"/>
                          </a:cubicBezTo>
                          <a:cubicBezTo>
                            <a:pt x="25184" y="-2221"/>
                            <a:pt x="15223" y="2981"/>
                            <a:pt x="8338" y="13384"/>
                          </a:cubicBezTo>
                          <a:cubicBezTo>
                            <a:pt x="1453" y="23803"/>
                            <a:pt x="-1989" y="38896"/>
                            <a:pt x="-1989" y="58661"/>
                          </a:cubicBezTo>
                          <a:cubicBezTo>
                            <a:pt x="-1989" y="78477"/>
                            <a:pt x="1453" y="93586"/>
                            <a:pt x="8338" y="103989"/>
                          </a:cubicBezTo>
                          <a:cubicBezTo>
                            <a:pt x="15223" y="114408"/>
                            <a:pt x="25184" y="119618"/>
                            <a:pt x="38221" y="1196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54" name="Graphic 7">
                  <a:extLst>
                    <a:ext uri="{FF2B5EF4-FFF2-40B4-BE49-F238E27FC236}">
                      <a16:creationId xmlns:a16="http://schemas.microsoft.com/office/drawing/2014/main" id="{C2167999-A9F9-8951-8CEC-F5BD4689376E}"/>
                    </a:ext>
                  </a:extLst>
                </p:cNvPr>
                <p:cNvGrpSpPr/>
                <p:nvPr/>
              </p:nvGrpSpPr>
              <p:grpSpPr>
                <a:xfrm>
                  <a:off x="489055" y="1509206"/>
                  <a:ext cx="422401" cy="127044"/>
                  <a:chOff x="489055" y="1509206"/>
                  <a:chExt cx="422401" cy="127044"/>
                </a:xfrm>
                <a:solidFill>
                  <a:srgbClr val="000000"/>
                </a:solidFill>
              </p:grpSpPr>
              <p:sp>
                <p:nvSpPr>
                  <p:cNvPr id="855" name="Freeform 854">
                    <a:extLst>
                      <a:ext uri="{FF2B5EF4-FFF2-40B4-BE49-F238E27FC236}">
                        <a16:creationId xmlns:a16="http://schemas.microsoft.com/office/drawing/2014/main" id="{433C1C0E-7BD7-EE37-CB23-CA83A51FAFCF}"/>
                      </a:ext>
                    </a:extLst>
                  </p:cNvPr>
                  <p:cNvSpPr/>
                  <p:nvPr/>
                </p:nvSpPr>
                <p:spPr>
                  <a:xfrm>
                    <a:off x="866887" y="1567558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61 h 11505"/>
                      <a:gd name="connsiteX1" fmla="*/ 57 w 39911"/>
                      <a:gd name="connsiteY1" fmla="*/ 61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61"/>
                        </a:moveTo>
                        <a:lnTo>
                          <a:pt x="57" y="61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56" name="Graphic 7">
                    <a:extLst>
                      <a:ext uri="{FF2B5EF4-FFF2-40B4-BE49-F238E27FC236}">
                        <a16:creationId xmlns:a16="http://schemas.microsoft.com/office/drawing/2014/main" id="{6253B561-2462-9EF7-DB6F-2AA3084AB3A0}"/>
                      </a:ext>
                    </a:extLst>
                  </p:cNvPr>
                  <p:cNvGrpSpPr/>
                  <p:nvPr/>
                </p:nvGrpSpPr>
                <p:grpSpPr>
                  <a:xfrm>
                    <a:off x="489055" y="1509206"/>
                    <a:ext cx="327593" cy="127044"/>
                    <a:chOff x="489055" y="1509206"/>
                    <a:chExt cx="327593" cy="127044"/>
                  </a:xfrm>
                  <a:solidFill>
                    <a:srgbClr val="000000"/>
                  </a:solidFill>
                </p:grpSpPr>
                <p:sp>
                  <p:nvSpPr>
                    <p:cNvPr id="857" name="Freeform 856">
                      <a:extLst>
                        <a:ext uri="{FF2B5EF4-FFF2-40B4-BE49-F238E27FC236}">
                          <a16:creationId xmlns:a16="http://schemas.microsoft.com/office/drawing/2014/main" id="{D370F3BA-814B-E357-ECC4-24F46435FB0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9055" y="1511320"/>
                      <a:ext cx="69295" cy="117434"/>
                    </a:xfrm>
                    <a:custGeom>
                      <a:avLst/>
                      <a:gdLst>
                        <a:gd name="connsiteX0" fmla="*/ 201 w 69295"/>
                        <a:gd name="connsiteY0" fmla="*/ 11092 h 117434"/>
                        <a:gd name="connsiteX1" fmla="*/ 25919 w 69295"/>
                        <a:gd name="connsiteY1" fmla="*/ 11092 h 117434"/>
                        <a:gd name="connsiteX2" fmla="*/ 25919 w 69295"/>
                        <a:gd name="connsiteY2" fmla="*/ 100691 h 117434"/>
                        <a:gd name="connsiteX3" fmla="*/ -2068 w 69295"/>
                        <a:gd name="connsiteY3" fmla="*/ 95028 h 117434"/>
                        <a:gd name="connsiteX4" fmla="*/ -2068 w 69295"/>
                        <a:gd name="connsiteY4" fmla="*/ 109499 h 117434"/>
                        <a:gd name="connsiteX5" fmla="*/ 25769 w 69295"/>
                        <a:gd name="connsiteY5" fmla="*/ 115162 h 117434"/>
                        <a:gd name="connsiteX6" fmla="*/ 41509 w 69295"/>
                        <a:gd name="connsiteY6" fmla="*/ 115162 h 117434"/>
                        <a:gd name="connsiteX7" fmla="*/ 41509 w 69295"/>
                        <a:gd name="connsiteY7" fmla="*/ 11092 h 117434"/>
                        <a:gd name="connsiteX8" fmla="*/ 67227 w 69295"/>
                        <a:gd name="connsiteY8" fmla="*/ 11092 h 117434"/>
                        <a:gd name="connsiteX9" fmla="*/ 67227 w 69295"/>
                        <a:gd name="connsiteY9" fmla="*/ -2272 h 117434"/>
                        <a:gd name="connsiteX10" fmla="*/ 201 w 69295"/>
                        <a:gd name="connsiteY10" fmla="*/ -2272 h 117434"/>
                        <a:gd name="connsiteX11" fmla="*/ 201 w 69295"/>
                        <a:gd name="connsiteY11" fmla="*/ 11092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9295" h="117434">
                          <a:moveTo>
                            <a:pt x="201" y="11092"/>
                          </a:moveTo>
                          <a:lnTo>
                            <a:pt x="25919" y="11092"/>
                          </a:lnTo>
                          <a:lnTo>
                            <a:pt x="25919" y="100691"/>
                          </a:lnTo>
                          <a:lnTo>
                            <a:pt x="-2068" y="95028"/>
                          </a:lnTo>
                          <a:lnTo>
                            <a:pt x="-2068" y="109499"/>
                          </a:lnTo>
                          <a:lnTo>
                            <a:pt x="25769" y="115162"/>
                          </a:lnTo>
                          <a:lnTo>
                            <a:pt x="41509" y="115162"/>
                          </a:lnTo>
                          <a:lnTo>
                            <a:pt x="41509" y="11092"/>
                          </a:lnTo>
                          <a:lnTo>
                            <a:pt x="67227" y="11092"/>
                          </a:lnTo>
                          <a:lnTo>
                            <a:pt x="67227" y="-2272"/>
                          </a:lnTo>
                          <a:lnTo>
                            <a:pt x="201" y="-2272"/>
                          </a:lnTo>
                          <a:lnTo>
                            <a:pt x="201" y="110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 857">
                      <a:extLst>
                        <a:ext uri="{FF2B5EF4-FFF2-40B4-BE49-F238E27FC236}">
                          <a16:creationId xmlns:a16="http://schemas.microsoft.com/office/drawing/2014/main" id="{F7BE250F-D8C1-8465-9D07-EE889F241C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52" y="1608771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652 h 19983"/>
                        <a:gd name="connsiteX1" fmla="*/ 15479 w 16463"/>
                        <a:gd name="connsiteY1" fmla="*/ 19652 h 19983"/>
                        <a:gd name="connsiteX2" fmla="*/ 15479 w 16463"/>
                        <a:gd name="connsiteY2" fmla="*/ -332 h 19983"/>
                        <a:gd name="connsiteX3" fmla="*/ -984 w 16463"/>
                        <a:gd name="connsiteY3" fmla="*/ -332 h 19983"/>
                        <a:gd name="connsiteX4" fmla="*/ -984 w 16463"/>
                        <a:gd name="connsiteY4" fmla="*/ 19652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652"/>
                          </a:moveTo>
                          <a:lnTo>
                            <a:pt x="15479" y="19652"/>
                          </a:lnTo>
                          <a:lnTo>
                            <a:pt x="15479" y="-332"/>
                          </a:lnTo>
                          <a:lnTo>
                            <a:pt x="-984" y="-332"/>
                          </a:lnTo>
                          <a:lnTo>
                            <a:pt x="-984" y="196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 858">
                      <a:extLst>
                        <a:ext uri="{FF2B5EF4-FFF2-40B4-BE49-F238E27FC236}">
                          <a16:creationId xmlns:a16="http://schemas.microsoft.com/office/drawing/2014/main" id="{6C793EBA-2DE2-2699-A011-BD49D8E5850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4363" y="1509206"/>
                      <a:ext cx="80445" cy="121838"/>
                    </a:xfrm>
                    <a:custGeom>
                      <a:avLst/>
                      <a:gdLst>
                        <a:gd name="connsiteX0" fmla="*/ 38213 w 80445"/>
                        <a:gd name="connsiteY0" fmla="*/ 106986 h 121838"/>
                        <a:gd name="connsiteX1" fmla="*/ 19928 w 80445"/>
                        <a:gd name="connsiteY1" fmla="*/ 94905 h 121838"/>
                        <a:gd name="connsiteX2" fmla="*/ 13817 w 80445"/>
                        <a:gd name="connsiteY2" fmla="*/ 58613 h 121838"/>
                        <a:gd name="connsiteX3" fmla="*/ 19928 w 80445"/>
                        <a:gd name="connsiteY3" fmla="*/ 22396 h 121838"/>
                        <a:gd name="connsiteX4" fmla="*/ 38213 w 80445"/>
                        <a:gd name="connsiteY4" fmla="*/ 10315 h 121838"/>
                        <a:gd name="connsiteX5" fmla="*/ 56572 w 80445"/>
                        <a:gd name="connsiteY5" fmla="*/ 22396 h 121838"/>
                        <a:gd name="connsiteX6" fmla="*/ 62708 w 80445"/>
                        <a:gd name="connsiteY6" fmla="*/ 58613 h 121838"/>
                        <a:gd name="connsiteX7" fmla="*/ 56572 w 80445"/>
                        <a:gd name="connsiteY7" fmla="*/ 94905 h 121838"/>
                        <a:gd name="connsiteX8" fmla="*/ 38213 w 80445"/>
                        <a:gd name="connsiteY8" fmla="*/ 106986 h 121838"/>
                        <a:gd name="connsiteX9" fmla="*/ 38213 w 80445"/>
                        <a:gd name="connsiteY9" fmla="*/ 119570 h 121838"/>
                        <a:gd name="connsiteX10" fmla="*/ 68121 w 80445"/>
                        <a:gd name="connsiteY10" fmla="*/ 103941 h 121838"/>
                        <a:gd name="connsiteX11" fmla="*/ 78448 w 80445"/>
                        <a:gd name="connsiteY11" fmla="*/ 58613 h 121838"/>
                        <a:gd name="connsiteX12" fmla="*/ 68121 w 80445"/>
                        <a:gd name="connsiteY12" fmla="*/ 13336 h 121838"/>
                        <a:gd name="connsiteX13" fmla="*/ 38213 w 80445"/>
                        <a:gd name="connsiteY13" fmla="*/ -2269 h 121838"/>
                        <a:gd name="connsiteX14" fmla="*/ 8329 w 80445"/>
                        <a:gd name="connsiteY14" fmla="*/ 13336 h 121838"/>
                        <a:gd name="connsiteX15" fmla="*/ -1998 w 80445"/>
                        <a:gd name="connsiteY15" fmla="*/ 58613 h 121838"/>
                        <a:gd name="connsiteX16" fmla="*/ 8329 w 80445"/>
                        <a:gd name="connsiteY16" fmla="*/ 103941 h 121838"/>
                        <a:gd name="connsiteX17" fmla="*/ 38213 w 80445"/>
                        <a:gd name="connsiteY17" fmla="*/ 119570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213" y="106986"/>
                          </a:moveTo>
                          <a:cubicBezTo>
                            <a:pt x="30114" y="106986"/>
                            <a:pt x="24019" y="102959"/>
                            <a:pt x="19928" y="94905"/>
                          </a:cubicBezTo>
                          <a:cubicBezTo>
                            <a:pt x="15854" y="86868"/>
                            <a:pt x="13817" y="74771"/>
                            <a:pt x="13817" y="58613"/>
                          </a:cubicBezTo>
                          <a:cubicBezTo>
                            <a:pt x="13817" y="42522"/>
                            <a:pt x="15854" y="30450"/>
                            <a:pt x="19928" y="22396"/>
                          </a:cubicBezTo>
                          <a:cubicBezTo>
                            <a:pt x="24019" y="14342"/>
                            <a:pt x="30114" y="10315"/>
                            <a:pt x="38213" y="10315"/>
                          </a:cubicBezTo>
                          <a:cubicBezTo>
                            <a:pt x="46378" y="10315"/>
                            <a:pt x="52497" y="14342"/>
                            <a:pt x="56572" y="22396"/>
                          </a:cubicBezTo>
                          <a:cubicBezTo>
                            <a:pt x="60663" y="30450"/>
                            <a:pt x="62708" y="42522"/>
                            <a:pt x="62708" y="58613"/>
                          </a:cubicBezTo>
                          <a:cubicBezTo>
                            <a:pt x="62708" y="74771"/>
                            <a:pt x="60663" y="86868"/>
                            <a:pt x="56572" y="94905"/>
                          </a:cubicBezTo>
                          <a:cubicBezTo>
                            <a:pt x="52497" y="102959"/>
                            <a:pt x="46378" y="106986"/>
                            <a:pt x="38213" y="106986"/>
                          </a:cubicBezTo>
                          <a:close/>
                          <a:moveTo>
                            <a:pt x="38213" y="119570"/>
                          </a:moveTo>
                          <a:cubicBezTo>
                            <a:pt x="51267" y="119570"/>
                            <a:pt x="61236" y="114360"/>
                            <a:pt x="68121" y="103941"/>
                          </a:cubicBezTo>
                          <a:cubicBezTo>
                            <a:pt x="75006" y="93538"/>
                            <a:pt x="78448" y="78429"/>
                            <a:pt x="78448" y="58613"/>
                          </a:cubicBezTo>
                          <a:cubicBezTo>
                            <a:pt x="78448" y="38848"/>
                            <a:pt x="75006" y="23755"/>
                            <a:pt x="68121" y="13336"/>
                          </a:cubicBezTo>
                          <a:cubicBezTo>
                            <a:pt x="61236" y="2933"/>
                            <a:pt x="51267" y="-2269"/>
                            <a:pt x="38213" y="-2269"/>
                          </a:cubicBezTo>
                          <a:cubicBezTo>
                            <a:pt x="25175" y="-2269"/>
                            <a:pt x="15214" y="2933"/>
                            <a:pt x="8329" y="13336"/>
                          </a:cubicBezTo>
                          <a:cubicBezTo>
                            <a:pt x="1445" y="23755"/>
                            <a:pt x="-1998" y="38848"/>
                            <a:pt x="-1998" y="58613"/>
                          </a:cubicBezTo>
                          <a:cubicBezTo>
                            <a:pt x="-1998" y="78429"/>
                            <a:pt x="1445" y="93538"/>
                            <a:pt x="8329" y="103941"/>
                          </a:cubicBezTo>
                          <a:cubicBezTo>
                            <a:pt x="15214" y="114360"/>
                            <a:pt x="25175" y="119570"/>
                            <a:pt x="38213" y="1195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 859">
                      <a:extLst>
                        <a:ext uri="{FF2B5EF4-FFF2-40B4-BE49-F238E27FC236}">
                          <a16:creationId xmlns:a16="http://schemas.microsoft.com/office/drawing/2014/main" id="{5E7565FD-E4EA-BA75-5285-5489C50374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7729" y="1511320"/>
                      <a:ext cx="75307" cy="119724"/>
                    </a:xfrm>
                    <a:custGeom>
                      <a:avLst/>
                      <a:gdLst>
                        <a:gd name="connsiteX0" fmla="*/ 2956 w 75307"/>
                        <a:gd name="connsiteY0" fmla="*/ 117498 h 119724"/>
                        <a:gd name="connsiteX1" fmla="*/ 64768 w 75307"/>
                        <a:gd name="connsiteY1" fmla="*/ 117498 h 119724"/>
                        <a:gd name="connsiteX2" fmla="*/ 64768 w 75307"/>
                        <a:gd name="connsiteY2" fmla="*/ 104109 h 119724"/>
                        <a:gd name="connsiteX3" fmla="*/ 17374 w 75307"/>
                        <a:gd name="connsiteY3" fmla="*/ 104109 h 119724"/>
                        <a:gd name="connsiteX4" fmla="*/ 17374 w 75307"/>
                        <a:gd name="connsiteY4" fmla="*/ 75342 h 119724"/>
                        <a:gd name="connsiteX5" fmla="*/ 24209 w 75307"/>
                        <a:gd name="connsiteY5" fmla="*/ 77103 h 119724"/>
                        <a:gd name="connsiteX6" fmla="*/ 31093 w 75307"/>
                        <a:gd name="connsiteY6" fmla="*/ 77682 h 119724"/>
                        <a:gd name="connsiteX7" fmla="*/ 61950 w 75307"/>
                        <a:gd name="connsiteY7" fmla="*/ 66910 h 119724"/>
                        <a:gd name="connsiteX8" fmla="*/ 73349 w 75307"/>
                        <a:gd name="connsiteY8" fmla="*/ 37740 h 119724"/>
                        <a:gd name="connsiteX9" fmla="*/ 61650 w 75307"/>
                        <a:gd name="connsiteY9" fmla="*/ 8268 h 119724"/>
                        <a:gd name="connsiteX10" fmla="*/ 28674 w 75307"/>
                        <a:gd name="connsiteY10" fmla="*/ -2227 h 119724"/>
                        <a:gd name="connsiteX11" fmla="*/ 13732 w 75307"/>
                        <a:gd name="connsiteY11" fmla="*/ -968 h 119724"/>
                        <a:gd name="connsiteX12" fmla="*/ -1958 w 75307"/>
                        <a:gd name="connsiteY12" fmla="*/ 2807 h 119724"/>
                        <a:gd name="connsiteX13" fmla="*/ -1958 w 75307"/>
                        <a:gd name="connsiteY13" fmla="*/ 18789 h 119724"/>
                        <a:gd name="connsiteX14" fmla="*/ 12535 w 75307"/>
                        <a:gd name="connsiteY14" fmla="*/ 13050 h 119724"/>
                        <a:gd name="connsiteX15" fmla="*/ 28350 w 75307"/>
                        <a:gd name="connsiteY15" fmla="*/ 11163 h 119724"/>
                        <a:gd name="connsiteX16" fmla="*/ 49702 w 75307"/>
                        <a:gd name="connsiteY16" fmla="*/ 18311 h 119724"/>
                        <a:gd name="connsiteX17" fmla="*/ 57584 w 75307"/>
                        <a:gd name="connsiteY17" fmla="*/ 37740 h 119724"/>
                        <a:gd name="connsiteX18" fmla="*/ 49702 w 75307"/>
                        <a:gd name="connsiteY18" fmla="*/ 57145 h 119724"/>
                        <a:gd name="connsiteX19" fmla="*/ 28350 w 75307"/>
                        <a:gd name="connsiteY19" fmla="*/ 64318 h 119724"/>
                        <a:gd name="connsiteX20" fmla="*/ 15753 w 75307"/>
                        <a:gd name="connsiteY20" fmla="*/ 62908 h 119724"/>
                        <a:gd name="connsiteX21" fmla="*/ 2956 w 75307"/>
                        <a:gd name="connsiteY21" fmla="*/ 58504 h 119724"/>
                        <a:gd name="connsiteX22" fmla="*/ 2956 w 75307"/>
                        <a:gd name="connsiteY22" fmla="*/ 117498 h 1197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5307" h="119724">
                          <a:moveTo>
                            <a:pt x="2956" y="117498"/>
                          </a:moveTo>
                          <a:lnTo>
                            <a:pt x="64768" y="117498"/>
                          </a:lnTo>
                          <a:lnTo>
                            <a:pt x="64768" y="104109"/>
                          </a:lnTo>
                          <a:lnTo>
                            <a:pt x="17374" y="104109"/>
                          </a:lnTo>
                          <a:lnTo>
                            <a:pt x="17374" y="75342"/>
                          </a:lnTo>
                          <a:cubicBezTo>
                            <a:pt x="19652" y="76130"/>
                            <a:pt x="21931" y="76717"/>
                            <a:pt x="24209" y="77103"/>
                          </a:cubicBezTo>
                          <a:cubicBezTo>
                            <a:pt x="26504" y="77489"/>
                            <a:pt x="28799" y="77682"/>
                            <a:pt x="31093" y="77682"/>
                          </a:cubicBezTo>
                          <a:cubicBezTo>
                            <a:pt x="44081" y="77682"/>
                            <a:pt x="54366" y="74091"/>
                            <a:pt x="61950" y="66910"/>
                          </a:cubicBezTo>
                          <a:cubicBezTo>
                            <a:pt x="69549" y="59729"/>
                            <a:pt x="73349" y="50006"/>
                            <a:pt x="73349" y="37740"/>
                          </a:cubicBezTo>
                          <a:cubicBezTo>
                            <a:pt x="73349" y="25106"/>
                            <a:pt x="69450" y="15282"/>
                            <a:pt x="61650" y="8268"/>
                          </a:cubicBezTo>
                          <a:cubicBezTo>
                            <a:pt x="53851" y="1272"/>
                            <a:pt x="42859" y="-2227"/>
                            <a:pt x="28674" y="-2227"/>
                          </a:cubicBezTo>
                          <a:cubicBezTo>
                            <a:pt x="23785" y="-2227"/>
                            <a:pt x="18804" y="-1807"/>
                            <a:pt x="13732" y="-968"/>
                          </a:cubicBezTo>
                          <a:cubicBezTo>
                            <a:pt x="8677" y="-129"/>
                            <a:pt x="3447" y="1129"/>
                            <a:pt x="-1958" y="2807"/>
                          </a:cubicBezTo>
                          <a:lnTo>
                            <a:pt x="-1958" y="18789"/>
                          </a:lnTo>
                          <a:cubicBezTo>
                            <a:pt x="2715" y="16222"/>
                            <a:pt x="7546" y="14309"/>
                            <a:pt x="12535" y="13050"/>
                          </a:cubicBezTo>
                          <a:cubicBezTo>
                            <a:pt x="17524" y="11792"/>
                            <a:pt x="22795" y="11163"/>
                            <a:pt x="28350" y="11163"/>
                          </a:cubicBezTo>
                          <a:cubicBezTo>
                            <a:pt x="37346" y="11163"/>
                            <a:pt x="44464" y="13545"/>
                            <a:pt x="49702" y="18311"/>
                          </a:cubicBezTo>
                          <a:cubicBezTo>
                            <a:pt x="54957" y="23076"/>
                            <a:pt x="57584" y="29552"/>
                            <a:pt x="57584" y="37740"/>
                          </a:cubicBezTo>
                          <a:cubicBezTo>
                            <a:pt x="57584" y="45912"/>
                            <a:pt x="54957" y="52380"/>
                            <a:pt x="49702" y="57145"/>
                          </a:cubicBezTo>
                          <a:cubicBezTo>
                            <a:pt x="44464" y="61927"/>
                            <a:pt x="37346" y="64318"/>
                            <a:pt x="28350" y="64318"/>
                          </a:cubicBezTo>
                          <a:cubicBezTo>
                            <a:pt x="24142" y="64318"/>
                            <a:pt x="19943" y="63848"/>
                            <a:pt x="15753" y="62908"/>
                          </a:cubicBezTo>
                          <a:cubicBezTo>
                            <a:pt x="11579" y="61969"/>
                            <a:pt x="7313" y="60501"/>
                            <a:pt x="2956" y="58504"/>
                          </a:cubicBezTo>
                          <a:lnTo>
                            <a:pt x="2956" y="1174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61" name="Graphic 7">
                  <a:extLst>
                    <a:ext uri="{FF2B5EF4-FFF2-40B4-BE49-F238E27FC236}">
                      <a16:creationId xmlns:a16="http://schemas.microsoft.com/office/drawing/2014/main" id="{8222888F-7E35-FF5E-3B1D-3811BADF5FD1}"/>
                    </a:ext>
                  </a:extLst>
                </p:cNvPr>
                <p:cNvGrpSpPr/>
                <p:nvPr/>
              </p:nvGrpSpPr>
              <p:grpSpPr>
                <a:xfrm>
                  <a:off x="489055" y="956209"/>
                  <a:ext cx="422401" cy="127044"/>
                  <a:chOff x="489055" y="956209"/>
                  <a:chExt cx="422401" cy="127044"/>
                </a:xfrm>
                <a:solidFill>
                  <a:srgbClr val="000000"/>
                </a:solidFill>
              </p:grpSpPr>
              <p:sp>
                <p:nvSpPr>
                  <p:cNvPr id="862" name="Freeform 861">
                    <a:extLst>
                      <a:ext uri="{FF2B5EF4-FFF2-40B4-BE49-F238E27FC236}">
                        <a16:creationId xmlns:a16="http://schemas.microsoft.com/office/drawing/2014/main" id="{16D86704-2317-37B9-B719-996871214CBE}"/>
                      </a:ext>
                    </a:extLst>
                  </p:cNvPr>
                  <p:cNvSpPr/>
                  <p:nvPr/>
                </p:nvSpPr>
                <p:spPr>
                  <a:xfrm>
                    <a:off x="866887" y="1014562"/>
                    <a:ext cx="39911" cy="11505"/>
                  </a:xfrm>
                  <a:custGeom>
                    <a:avLst/>
                    <a:gdLst>
                      <a:gd name="connsiteX0" fmla="*/ 39968 w 39911"/>
                      <a:gd name="connsiteY0" fmla="*/ 13 h 11505"/>
                      <a:gd name="connsiteX1" fmla="*/ 57 w 39911"/>
                      <a:gd name="connsiteY1" fmla="*/ 13 h 11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911" h="11505">
                        <a:moveTo>
                          <a:pt x="39968" y="13"/>
                        </a:moveTo>
                        <a:lnTo>
                          <a:pt x="57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905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63" name="Graphic 7">
                    <a:extLst>
                      <a:ext uri="{FF2B5EF4-FFF2-40B4-BE49-F238E27FC236}">
                        <a16:creationId xmlns:a16="http://schemas.microsoft.com/office/drawing/2014/main" id="{45A91AD8-9340-6D47-4AD2-ACE68C20FF63}"/>
                      </a:ext>
                    </a:extLst>
                  </p:cNvPr>
                  <p:cNvGrpSpPr/>
                  <p:nvPr/>
                </p:nvGrpSpPr>
                <p:grpSpPr>
                  <a:xfrm>
                    <a:off x="489055" y="956209"/>
                    <a:ext cx="330972" cy="127044"/>
                    <a:chOff x="489055" y="956209"/>
                    <a:chExt cx="330972" cy="127044"/>
                  </a:xfrm>
                  <a:solidFill>
                    <a:srgbClr val="000000"/>
                  </a:solidFill>
                </p:grpSpPr>
                <p:sp>
                  <p:nvSpPr>
                    <p:cNvPr id="864" name="Freeform 863">
                      <a:extLst>
                        <a:ext uri="{FF2B5EF4-FFF2-40B4-BE49-F238E27FC236}">
                          <a16:creationId xmlns:a16="http://schemas.microsoft.com/office/drawing/2014/main" id="{09363285-5A60-61CE-4276-3A19395BAB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9055" y="958324"/>
                      <a:ext cx="69295" cy="117434"/>
                    </a:xfrm>
                    <a:custGeom>
                      <a:avLst/>
                      <a:gdLst>
                        <a:gd name="connsiteX0" fmla="*/ 201 w 69295"/>
                        <a:gd name="connsiteY0" fmla="*/ 11044 h 117434"/>
                        <a:gd name="connsiteX1" fmla="*/ 25919 w 69295"/>
                        <a:gd name="connsiteY1" fmla="*/ 11044 h 117434"/>
                        <a:gd name="connsiteX2" fmla="*/ 25919 w 69295"/>
                        <a:gd name="connsiteY2" fmla="*/ 100642 h 117434"/>
                        <a:gd name="connsiteX3" fmla="*/ -2068 w 69295"/>
                        <a:gd name="connsiteY3" fmla="*/ 94980 h 117434"/>
                        <a:gd name="connsiteX4" fmla="*/ -2068 w 69295"/>
                        <a:gd name="connsiteY4" fmla="*/ 109451 h 117434"/>
                        <a:gd name="connsiteX5" fmla="*/ 25769 w 69295"/>
                        <a:gd name="connsiteY5" fmla="*/ 115114 h 117434"/>
                        <a:gd name="connsiteX6" fmla="*/ 41509 w 69295"/>
                        <a:gd name="connsiteY6" fmla="*/ 115114 h 117434"/>
                        <a:gd name="connsiteX7" fmla="*/ 41509 w 69295"/>
                        <a:gd name="connsiteY7" fmla="*/ 11044 h 117434"/>
                        <a:gd name="connsiteX8" fmla="*/ 67227 w 69295"/>
                        <a:gd name="connsiteY8" fmla="*/ 11044 h 117434"/>
                        <a:gd name="connsiteX9" fmla="*/ 67227 w 69295"/>
                        <a:gd name="connsiteY9" fmla="*/ -2320 h 117434"/>
                        <a:gd name="connsiteX10" fmla="*/ 201 w 69295"/>
                        <a:gd name="connsiteY10" fmla="*/ -2320 h 117434"/>
                        <a:gd name="connsiteX11" fmla="*/ 201 w 69295"/>
                        <a:gd name="connsiteY11" fmla="*/ 11044 h 117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9295" h="117434">
                          <a:moveTo>
                            <a:pt x="201" y="11044"/>
                          </a:moveTo>
                          <a:lnTo>
                            <a:pt x="25919" y="11044"/>
                          </a:lnTo>
                          <a:lnTo>
                            <a:pt x="25919" y="100642"/>
                          </a:lnTo>
                          <a:lnTo>
                            <a:pt x="-2068" y="94980"/>
                          </a:lnTo>
                          <a:lnTo>
                            <a:pt x="-2068" y="109451"/>
                          </a:lnTo>
                          <a:lnTo>
                            <a:pt x="25769" y="115114"/>
                          </a:lnTo>
                          <a:lnTo>
                            <a:pt x="41509" y="115114"/>
                          </a:lnTo>
                          <a:lnTo>
                            <a:pt x="41509" y="11044"/>
                          </a:lnTo>
                          <a:lnTo>
                            <a:pt x="67227" y="11044"/>
                          </a:lnTo>
                          <a:lnTo>
                            <a:pt x="67227" y="-2320"/>
                          </a:lnTo>
                          <a:lnTo>
                            <a:pt x="201" y="-2320"/>
                          </a:lnTo>
                          <a:lnTo>
                            <a:pt x="201" y="110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 864">
                      <a:extLst>
                        <a:ext uri="{FF2B5EF4-FFF2-40B4-BE49-F238E27FC236}">
                          <a16:creationId xmlns:a16="http://schemas.microsoft.com/office/drawing/2014/main" id="{F81FD83D-8DEF-BFE9-9822-E7CBD809F8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0152" y="1055774"/>
                      <a:ext cx="16463" cy="19983"/>
                    </a:xfrm>
                    <a:custGeom>
                      <a:avLst/>
                      <a:gdLst>
                        <a:gd name="connsiteX0" fmla="*/ -984 w 16463"/>
                        <a:gd name="connsiteY0" fmla="*/ 19603 h 19983"/>
                        <a:gd name="connsiteX1" fmla="*/ 15479 w 16463"/>
                        <a:gd name="connsiteY1" fmla="*/ 19603 h 19983"/>
                        <a:gd name="connsiteX2" fmla="*/ 15479 w 16463"/>
                        <a:gd name="connsiteY2" fmla="*/ -380 h 19983"/>
                        <a:gd name="connsiteX3" fmla="*/ -984 w 16463"/>
                        <a:gd name="connsiteY3" fmla="*/ -380 h 19983"/>
                        <a:gd name="connsiteX4" fmla="*/ -984 w 16463"/>
                        <a:gd name="connsiteY4" fmla="*/ 19603 h 19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463" h="19983">
                          <a:moveTo>
                            <a:pt x="-984" y="19603"/>
                          </a:moveTo>
                          <a:lnTo>
                            <a:pt x="15479" y="19603"/>
                          </a:lnTo>
                          <a:lnTo>
                            <a:pt x="15479" y="-380"/>
                          </a:lnTo>
                          <a:lnTo>
                            <a:pt x="-984" y="-380"/>
                          </a:lnTo>
                          <a:lnTo>
                            <a:pt x="-984" y="196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6" name="Freeform 865">
                      <a:extLst>
                        <a:ext uri="{FF2B5EF4-FFF2-40B4-BE49-F238E27FC236}">
                          <a16:creationId xmlns:a16="http://schemas.microsoft.com/office/drawing/2014/main" id="{65800781-79F2-0FF9-FA65-20A3594DE3D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6159" y="958324"/>
                      <a:ext cx="75307" cy="119724"/>
                    </a:xfrm>
                    <a:custGeom>
                      <a:avLst/>
                      <a:gdLst>
                        <a:gd name="connsiteX0" fmla="*/ 2947 w 75307"/>
                        <a:gd name="connsiteY0" fmla="*/ 117450 h 119724"/>
                        <a:gd name="connsiteX1" fmla="*/ 64759 w 75307"/>
                        <a:gd name="connsiteY1" fmla="*/ 117450 h 119724"/>
                        <a:gd name="connsiteX2" fmla="*/ 64759 w 75307"/>
                        <a:gd name="connsiteY2" fmla="*/ 104061 h 119724"/>
                        <a:gd name="connsiteX3" fmla="*/ 17365 w 75307"/>
                        <a:gd name="connsiteY3" fmla="*/ 104061 h 119724"/>
                        <a:gd name="connsiteX4" fmla="*/ 17365 w 75307"/>
                        <a:gd name="connsiteY4" fmla="*/ 75293 h 119724"/>
                        <a:gd name="connsiteX5" fmla="*/ 24200 w 75307"/>
                        <a:gd name="connsiteY5" fmla="*/ 77055 h 119724"/>
                        <a:gd name="connsiteX6" fmla="*/ 31084 w 75307"/>
                        <a:gd name="connsiteY6" fmla="*/ 77634 h 119724"/>
                        <a:gd name="connsiteX7" fmla="*/ 61941 w 75307"/>
                        <a:gd name="connsiteY7" fmla="*/ 66862 h 119724"/>
                        <a:gd name="connsiteX8" fmla="*/ 73340 w 75307"/>
                        <a:gd name="connsiteY8" fmla="*/ 37692 h 119724"/>
                        <a:gd name="connsiteX9" fmla="*/ 61641 w 75307"/>
                        <a:gd name="connsiteY9" fmla="*/ 8220 h 119724"/>
                        <a:gd name="connsiteX10" fmla="*/ 28665 w 75307"/>
                        <a:gd name="connsiteY10" fmla="*/ -2275 h 119724"/>
                        <a:gd name="connsiteX11" fmla="*/ 13723 w 75307"/>
                        <a:gd name="connsiteY11" fmla="*/ -1016 h 119724"/>
                        <a:gd name="connsiteX12" fmla="*/ -1967 w 75307"/>
                        <a:gd name="connsiteY12" fmla="*/ 2759 h 119724"/>
                        <a:gd name="connsiteX13" fmla="*/ -1967 w 75307"/>
                        <a:gd name="connsiteY13" fmla="*/ 18741 h 119724"/>
                        <a:gd name="connsiteX14" fmla="*/ 12526 w 75307"/>
                        <a:gd name="connsiteY14" fmla="*/ 13002 h 119724"/>
                        <a:gd name="connsiteX15" fmla="*/ 28341 w 75307"/>
                        <a:gd name="connsiteY15" fmla="*/ 11115 h 119724"/>
                        <a:gd name="connsiteX16" fmla="*/ 49693 w 75307"/>
                        <a:gd name="connsiteY16" fmla="*/ 18263 h 119724"/>
                        <a:gd name="connsiteX17" fmla="*/ 57575 w 75307"/>
                        <a:gd name="connsiteY17" fmla="*/ 37692 h 119724"/>
                        <a:gd name="connsiteX18" fmla="*/ 49693 w 75307"/>
                        <a:gd name="connsiteY18" fmla="*/ 57097 h 119724"/>
                        <a:gd name="connsiteX19" fmla="*/ 28341 w 75307"/>
                        <a:gd name="connsiteY19" fmla="*/ 64270 h 119724"/>
                        <a:gd name="connsiteX20" fmla="*/ 15744 w 75307"/>
                        <a:gd name="connsiteY20" fmla="*/ 62860 h 119724"/>
                        <a:gd name="connsiteX21" fmla="*/ 2947 w 75307"/>
                        <a:gd name="connsiteY21" fmla="*/ 58456 h 119724"/>
                        <a:gd name="connsiteX22" fmla="*/ 2947 w 75307"/>
                        <a:gd name="connsiteY22" fmla="*/ 117450 h 1197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5307" h="119724">
                          <a:moveTo>
                            <a:pt x="2947" y="117450"/>
                          </a:moveTo>
                          <a:lnTo>
                            <a:pt x="64759" y="117450"/>
                          </a:lnTo>
                          <a:lnTo>
                            <a:pt x="64759" y="104061"/>
                          </a:lnTo>
                          <a:lnTo>
                            <a:pt x="17365" y="104061"/>
                          </a:lnTo>
                          <a:lnTo>
                            <a:pt x="17365" y="75293"/>
                          </a:lnTo>
                          <a:cubicBezTo>
                            <a:pt x="19643" y="76082"/>
                            <a:pt x="21922" y="76669"/>
                            <a:pt x="24200" y="77055"/>
                          </a:cubicBezTo>
                          <a:cubicBezTo>
                            <a:pt x="26495" y="77441"/>
                            <a:pt x="28790" y="77634"/>
                            <a:pt x="31084" y="77634"/>
                          </a:cubicBezTo>
                          <a:cubicBezTo>
                            <a:pt x="44072" y="77634"/>
                            <a:pt x="54358" y="74043"/>
                            <a:pt x="61941" y="66862"/>
                          </a:cubicBezTo>
                          <a:cubicBezTo>
                            <a:pt x="69540" y="59681"/>
                            <a:pt x="73340" y="49957"/>
                            <a:pt x="73340" y="37692"/>
                          </a:cubicBezTo>
                          <a:cubicBezTo>
                            <a:pt x="73340" y="25058"/>
                            <a:pt x="69441" y="15234"/>
                            <a:pt x="61641" y="8220"/>
                          </a:cubicBezTo>
                          <a:cubicBezTo>
                            <a:pt x="53842" y="1224"/>
                            <a:pt x="42850" y="-2275"/>
                            <a:pt x="28665" y="-2275"/>
                          </a:cubicBezTo>
                          <a:cubicBezTo>
                            <a:pt x="23776" y="-2275"/>
                            <a:pt x="18795" y="-1855"/>
                            <a:pt x="13723" y="-1016"/>
                          </a:cubicBezTo>
                          <a:cubicBezTo>
                            <a:pt x="8668" y="-177"/>
                            <a:pt x="3438" y="1081"/>
                            <a:pt x="-1967" y="2759"/>
                          </a:cubicBezTo>
                          <a:lnTo>
                            <a:pt x="-1967" y="18741"/>
                          </a:lnTo>
                          <a:cubicBezTo>
                            <a:pt x="2706" y="16174"/>
                            <a:pt x="7537" y="14261"/>
                            <a:pt x="12526" y="13002"/>
                          </a:cubicBezTo>
                          <a:cubicBezTo>
                            <a:pt x="17515" y="11744"/>
                            <a:pt x="22786" y="11115"/>
                            <a:pt x="28341" y="11115"/>
                          </a:cubicBezTo>
                          <a:cubicBezTo>
                            <a:pt x="37337" y="11115"/>
                            <a:pt x="44455" y="13497"/>
                            <a:pt x="49693" y="18263"/>
                          </a:cubicBezTo>
                          <a:cubicBezTo>
                            <a:pt x="54948" y="23028"/>
                            <a:pt x="57575" y="29504"/>
                            <a:pt x="57575" y="37692"/>
                          </a:cubicBezTo>
                          <a:cubicBezTo>
                            <a:pt x="57575" y="45864"/>
                            <a:pt x="54948" y="52332"/>
                            <a:pt x="49693" y="57097"/>
                          </a:cubicBezTo>
                          <a:cubicBezTo>
                            <a:pt x="44455" y="61879"/>
                            <a:pt x="37337" y="64270"/>
                            <a:pt x="28341" y="64270"/>
                          </a:cubicBezTo>
                          <a:cubicBezTo>
                            <a:pt x="24133" y="64270"/>
                            <a:pt x="19934" y="63800"/>
                            <a:pt x="15744" y="62860"/>
                          </a:cubicBezTo>
                          <a:cubicBezTo>
                            <a:pt x="11570" y="61921"/>
                            <a:pt x="7304" y="60453"/>
                            <a:pt x="2947" y="58456"/>
                          </a:cubicBezTo>
                          <a:lnTo>
                            <a:pt x="2947" y="117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7" name="Freeform 866">
                      <a:extLst>
                        <a:ext uri="{FF2B5EF4-FFF2-40B4-BE49-F238E27FC236}">
                          <a16:creationId xmlns:a16="http://schemas.microsoft.com/office/drawing/2014/main" id="{D4DEA1D8-2333-3687-1E69-E54D34CFD7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5933" y="956209"/>
                      <a:ext cx="80445" cy="121838"/>
                    </a:xfrm>
                    <a:custGeom>
                      <a:avLst/>
                      <a:gdLst>
                        <a:gd name="connsiteX0" fmla="*/ 38221 w 80445"/>
                        <a:gd name="connsiteY0" fmla="*/ 106938 h 121838"/>
                        <a:gd name="connsiteX1" fmla="*/ 19937 w 80445"/>
                        <a:gd name="connsiteY1" fmla="*/ 94857 h 121838"/>
                        <a:gd name="connsiteX2" fmla="*/ 13826 w 80445"/>
                        <a:gd name="connsiteY2" fmla="*/ 58565 h 121838"/>
                        <a:gd name="connsiteX3" fmla="*/ 19937 w 80445"/>
                        <a:gd name="connsiteY3" fmla="*/ 22348 h 121838"/>
                        <a:gd name="connsiteX4" fmla="*/ 38221 w 80445"/>
                        <a:gd name="connsiteY4" fmla="*/ 10267 h 121838"/>
                        <a:gd name="connsiteX5" fmla="*/ 56581 w 80445"/>
                        <a:gd name="connsiteY5" fmla="*/ 22348 h 121838"/>
                        <a:gd name="connsiteX6" fmla="*/ 62717 w 80445"/>
                        <a:gd name="connsiteY6" fmla="*/ 58565 h 121838"/>
                        <a:gd name="connsiteX7" fmla="*/ 56581 w 80445"/>
                        <a:gd name="connsiteY7" fmla="*/ 94857 h 121838"/>
                        <a:gd name="connsiteX8" fmla="*/ 38221 w 80445"/>
                        <a:gd name="connsiteY8" fmla="*/ 106938 h 121838"/>
                        <a:gd name="connsiteX9" fmla="*/ 38221 w 80445"/>
                        <a:gd name="connsiteY9" fmla="*/ 119522 h 121838"/>
                        <a:gd name="connsiteX10" fmla="*/ 68130 w 80445"/>
                        <a:gd name="connsiteY10" fmla="*/ 103893 h 121838"/>
                        <a:gd name="connsiteX11" fmla="*/ 78457 w 80445"/>
                        <a:gd name="connsiteY11" fmla="*/ 58565 h 121838"/>
                        <a:gd name="connsiteX12" fmla="*/ 68130 w 80445"/>
                        <a:gd name="connsiteY12" fmla="*/ 13287 h 121838"/>
                        <a:gd name="connsiteX13" fmla="*/ 38221 w 80445"/>
                        <a:gd name="connsiteY13" fmla="*/ -2317 h 121838"/>
                        <a:gd name="connsiteX14" fmla="*/ 8338 w 80445"/>
                        <a:gd name="connsiteY14" fmla="*/ 13287 h 121838"/>
                        <a:gd name="connsiteX15" fmla="*/ -1989 w 80445"/>
                        <a:gd name="connsiteY15" fmla="*/ 58565 h 121838"/>
                        <a:gd name="connsiteX16" fmla="*/ 8338 w 80445"/>
                        <a:gd name="connsiteY16" fmla="*/ 103893 h 121838"/>
                        <a:gd name="connsiteX17" fmla="*/ 38221 w 80445"/>
                        <a:gd name="connsiteY17" fmla="*/ 119522 h 1218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80445" h="121838">
                          <a:moveTo>
                            <a:pt x="38221" y="106938"/>
                          </a:moveTo>
                          <a:cubicBezTo>
                            <a:pt x="30123" y="106938"/>
                            <a:pt x="24028" y="102911"/>
                            <a:pt x="19937" y="94857"/>
                          </a:cubicBezTo>
                          <a:cubicBezTo>
                            <a:pt x="15863" y="86820"/>
                            <a:pt x="13826" y="74723"/>
                            <a:pt x="13826" y="58565"/>
                          </a:cubicBezTo>
                          <a:cubicBezTo>
                            <a:pt x="13826" y="42474"/>
                            <a:pt x="15863" y="30402"/>
                            <a:pt x="19937" y="22348"/>
                          </a:cubicBezTo>
                          <a:cubicBezTo>
                            <a:pt x="24028" y="14294"/>
                            <a:pt x="30123" y="10267"/>
                            <a:pt x="38221" y="10267"/>
                          </a:cubicBezTo>
                          <a:cubicBezTo>
                            <a:pt x="46387" y="10267"/>
                            <a:pt x="52506" y="14294"/>
                            <a:pt x="56581" y="22348"/>
                          </a:cubicBezTo>
                          <a:cubicBezTo>
                            <a:pt x="60671" y="30402"/>
                            <a:pt x="62717" y="42474"/>
                            <a:pt x="62717" y="58565"/>
                          </a:cubicBezTo>
                          <a:cubicBezTo>
                            <a:pt x="62717" y="74723"/>
                            <a:pt x="60671" y="86820"/>
                            <a:pt x="56581" y="94857"/>
                          </a:cubicBezTo>
                          <a:cubicBezTo>
                            <a:pt x="52506" y="102911"/>
                            <a:pt x="46387" y="106938"/>
                            <a:pt x="38221" y="106938"/>
                          </a:cubicBezTo>
                          <a:close/>
                          <a:moveTo>
                            <a:pt x="38221" y="119522"/>
                          </a:moveTo>
                          <a:cubicBezTo>
                            <a:pt x="51276" y="119522"/>
                            <a:pt x="61245" y="114312"/>
                            <a:pt x="68130" y="103893"/>
                          </a:cubicBezTo>
                          <a:cubicBezTo>
                            <a:pt x="75014" y="93490"/>
                            <a:pt x="78457" y="78381"/>
                            <a:pt x="78457" y="58565"/>
                          </a:cubicBezTo>
                          <a:cubicBezTo>
                            <a:pt x="78457" y="38800"/>
                            <a:pt x="75014" y="23707"/>
                            <a:pt x="68130" y="13287"/>
                          </a:cubicBezTo>
                          <a:cubicBezTo>
                            <a:pt x="61245" y="2885"/>
                            <a:pt x="51276" y="-2317"/>
                            <a:pt x="38221" y="-2317"/>
                          </a:cubicBezTo>
                          <a:cubicBezTo>
                            <a:pt x="25184" y="-2317"/>
                            <a:pt x="15223" y="2885"/>
                            <a:pt x="8338" y="13287"/>
                          </a:cubicBezTo>
                          <a:cubicBezTo>
                            <a:pt x="1453" y="23707"/>
                            <a:pt x="-1989" y="38800"/>
                            <a:pt x="-1989" y="58565"/>
                          </a:cubicBezTo>
                          <a:cubicBezTo>
                            <a:pt x="-1989" y="78381"/>
                            <a:pt x="1453" y="93490"/>
                            <a:pt x="8338" y="103893"/>
                          </a:cubicBezTo>
                          <a:cubicBezTo>
                            <a:pt x="15223" y="114312"/>
                            <a:pt x="25184" y="119522"/>
                            <a:pt x="38221" y="1195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2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868" name="Freeform 867">
                  <a:extLst>
                    <a:ext uri="{FF2B5EF4-FFF2-40B4-BE49-F238E27FC236}">
                      <a16:creationId xmlns:a16="http://schemas.microsoft.com/office/drawing/2014/main" id="{9F4A5458-4616-C380-3C92-AAFCBDB50834}"/>
                    </a:ext>
                  </a:extLst>
                </p:cNvPr>
                <p:cNvSpPr/>
                <p:nvPr/>
              </p:nvSpPr>
              <p:spPr>
                <a:xfrm>
                  <a:off x="883992" y="3641296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241 h 11505"/>
                    <a:gd name="connsiteX1" fmla="*/ 57 w 22806"/>
                    <a:gd name="connsiteY1" fmla="*/ 241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241"/>
                      </a:moveTo>
                      <a:lnTo>
                        <a:pt x="57" y="241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 868">
                  <a:extLst>
                    <a:ext uri="{FF2B5EF4-FFF2-40B4-BE49-F238E27FC236}">
                      <a16:creationId xmlns:a16="http://schemas.microsoft.com/office/drawing/2014/main" id="{CB209094-64D5-DD50-016E-9F113EEDC299}"/>
                    </a:ext>
                  </a:extLst>
                </p:cNvPr>
                <p:cNvSpPr/>
                <p:nvPr/>
              </p:nvSpPr>
              <p:spPr>
                <a:xfrm>
                  <a:off x="883992" y="3503047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229 h 11505"/>
                    <a:gd name="connsiteX1" fmla="*/ 57 w 22806"/>
                    <a:gd name="connsiteY1" fmla="*/ 229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229"/>
                      </a:moveTo>
                      <a:lnTo>
                        <a:pt x="57" y="229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 869">
                  <a:extLst>
                    <a:ext uri="{FF2B5EF4-FFF2-40B4-BE49-F238E27FC236}">
                      <a16:creationId xmlns:a16="http://schemas.microsoft.com/office/drawing/2014/main" id="{A32053FD-BC64-F722-B425-2A20A4E4105D}"/>
                    </a:ext>
                  </a:extLst>
                </p:cNvPr>
                <p:cNvSpPr/>
                <p:nvPr/>
              </p:nvSpPr>
              <p:spPr>
                <a:xfrm>
                  <a:off x="883992" y="3364798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217 h 11505"/>
                    <a:gd name="connsiteX1" fmla="*/ 57 w 22806"/>
                    <a:gd name="connsiteY1" fmla="*/ 217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217"/>
                      </a:moveTo>
                      <a:lnTo>
                        <a:pt x="57" y="217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 870">
                  <a:extLst>
                    <a:ext uri="{FF2B5EF4-FFF2-40B4-BE49-F238E27FC236}">
                      <a16:creationId xmlns:a16="http://schemas.microsoft.com/office/drawing/2014/main" id="{EC7A21C3-CF49-FEED-5512-1497A3965F7A}"/>
                    </a:ext>
                  </a:extLst>
                </p:cNvPr>
                <p:cNvSpPr/>
                <p:nvPr/>
              </p:nvSpPr>
              <p:spPr>
                <a:xfrm>
                  <a:off x="883992" y="3088300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93 h 11505"/>
                    <a:gd name="connsiteX1" fmla="*/ 57 w 22806"/>
                    <a:gd name="connsiteY1" fmla="*/ 193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93"/>
                      </a:moveTo>
                      <a:lnTo>
                        <a:pt x="57" y="193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 871">
                  <a:extLst>
                    <a:ext uri="{FF2B5EF4-FFF2-40B4-BE49-F238E27FC236}">
                      <a16:creationId xmlns:a16="http://schemas.microsoft.com/office/drawing/2014/main" id="{0179D78B-A17D-5B15-3D2B-BAF4D29400C6}"/>
                    </a:ext>
                  </a:extLst>
                </p:cNvPr>
                <p:cNvSpPr/>
                <p:nvPr/>
              </p:nvSpPr>
              <p:spPr>
                <a:xfrm>
                  <a:off x="883992" y="2950051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81 h 11505"/>
                    <a:gd name="connsiteX1" fmla="*/ 57 w 22806"/>
                    <a:gd name="connsiteY1" fmla="*/ 181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81"/>
                      </a:moveTo>
                      <a:lnTo>
                        <a:pt x="57" y="181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 872">
                  <a:extLst>
                    <a:ext uri="{FF2B5EF4-FFF2-40B4-BE49-F238E27FC236}">
                      <a16:creationId xmlns:a16="http://schemas.microsoft.com/office/drawing/2014/main" id="{EF59212B-5146-EA47-1F65-DD5DF29EBD3A}"/>
                    </a:ext>
                  </a:extLst>
                </p:cNvPr>
                <p:cNvSpPr/>
                <p:nvPr/>
              </p:nvSpPr>
              <p:spPr>
                <a:xfrm>
                  <a:off x="883992" y="2811802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69 h 11505"/>
                    <a:gd name="connsiteX1" fmla="*/ 57 w 22806"/>
                    <a:gd name="connsiteY1" fmla="*/ 169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69"/>
                      </a:moveTo>
                      <a:lnTo>
                        <a:pt x="57" y="169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 873">
                  <a:extLst>
                    <a:ext uri="{FF2B5EF4-FFF2-40B4-BE49-F238E27FC236}">
                      <a16:creationId xmlns:a16="http://schemas.microsoft.com/office/drawing/2014/main" id="{16DC9435-A0BE-60BE-BA3F-A12E62023D39}"/>
                    </a:ext>
                  </a:extLst>
                </p:cNvPr>
                <p:cNvSpPr/>
                <p:nvPr/>
              </p:nvSpPr>
              <p:spPr>
                <a:xfrm>
                  <a:off x="883992" y="2535303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45 h 11505"/>
                    <a:gd name="connsiteX1" fmla="*/ 57 w 22806"/>
                    <a:gd name="connsiteY1" fmla="*/ 145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45"/>
                      </a:moveTo>
                      <a:lnTo>
                        <a:pt x="57" y="145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 874">
                  <a:extLst>
                    <a:ext uri="{FF2B5EF4-FFF2-40B4-BE49-F238E27FC236}">
                      <a16:creationId xmlns:a16="http://schemas.microsoft.com/office/drawing/2014/main" id="{B5151B85-D13B-2DF2-D265-3764C45A5F97}"/>
                    </a:ext>
                  </a:extLst>
                </p:cNvPr>
                <p:cNvSpPr/>
                <p:nvPr/>
              </p:nvSpPr>
              <p:spPr>
                <a:xfrm>
                  <a:off x="883992" y="2397054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33 h 11505"/>
                    <a:gd name="connsiteX1" fmla="*/ 57 w 22806"/>
                    <a:gd name="connsiteY1" fmla="*/ 133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33"/>
                      </a:moveTo>
                      <a:lnTo>
                        <a:pt x="57" y="133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 875">
                  <a:extLst>
                    <a:ext uri="{FF2B5EF4-FFF2-40B4-BE49-F238E27FC236}">
                      <a16:creationId xmlns:a16="http://schemas.microsoft.com/office/drawing/2014/main" id="{A4394FFF-E58B-7A0F-6C01-4E33E003F12E}"/>
                    </a:ext>
                  </a:extLst>
                </p:cNvPr>
                <p:cNvSpPr/>
                <p:nvPr/>
              </p:nvSpPr>
              <p:spPr>
                <a:xfrm>
                  <a:off x="883992" y="2258805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121 h 11505"/>
                    <a:gd name="connsiteX1" fmla="*/ 57 w 22806"/>
                    <a:gd name="connsiteY1" fmla="*/ 121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121"/>
                      </a:moveTo>
                      <a:lnTo>
                        <a:pt x="57" y="121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 876">
                  <a:extLst>
                    <a:ext uri="{FF2B5EF4-FFF2-40B4-BE49-F238E27FC236}">
                      <a16:creationId xmlns:a16="http://schemas.microsoft.com/office/drawing/2014/main" id="{A0E4DC79-A827-2077-68EB-A24843136B3D}"/>
                    </a:ext>
                  </a:extLst>
                </p:cNvPr>
                <p:cNvSpPr/>
                <p:nvPr/>
              </p:nvSpPr>
              <p:spPr>
                <a:xfrm>
                  <a:off x="883992" y="1982306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97 h 11505"/>
                    <a:gd name="connsiteX1" fmla="*/ 57 w 22806"/>
                    <a:gd name="connsiteY1" fmla="*/ 97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97"/>
                      </a:moveTo>
                      <a:lnTo>
                        <a:pt x="57" y="97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 877">
                  <a:extLst>
                    <a:ext uri="{FF2B5EF4-FFF2-40B4-BE49-F238E27FC236}">
                      <a16:creationId xmlns:a16="http://schemas.microsoft.com/office/drawing/2014/main" id="{67FB88A6-CB02-6ABB-F661-91EB62B86303}"/>
                    </a:ext>
                  </a:extLst>
                </p:cNvPr>
                <p:cNvSpPr/>
                <p:nvPr/>
              </p:nvSpPr>
              <p:spPr>
                <a:xfrm>
                  <a:off x="883992" y="1844057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85 h 11505"/>
                    <a:gd name="connsiteX1" fmla="*/ 57 w 22806"/>
                    <a:gd name="connsiteY1" fmla="*/ 85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85"/>
                      </a:moveTo>
                      <a:lnTo>
                        <a:pt x="57" y="85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 878">
                  <a:extLst>
                    <a:ext uri="{FF2B5EF4-FFF2-40B4-BE49-F238E27FC236}">
                      <a16:creationId xmlns:a16="http://schemas.microsoft.com/office/drawing/2014/main" id="{7AABE738-0915-3561-17AD-B29FA5B6EE77}"/>
                    </a:ext>
                  </a:extLst>
                </p:cNvPr>
                <p:cNvSpPr/>
                <p:nvPr/>
              </p:nvSpPr>
              <p:spPr>
                <a:xfrm>
                  <a:off x="883992" y="1705807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73 h 11505"/>
                    <a:gd name="connsiteX1" fmla="*/ 57 w 22806"/>
                    <a:gd name="connsiteY1" fmla="*/ 73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73"/>
                      </a:moveTo>
                      <a:lnTo>
                        <a:pt x="57" y="73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 879">
                  <a:extLst>
                    <a:ext uri="{FF2B5EF4-FFF2-40B4-BE49-F238E27FC236}">
                      <a16:creationId xmlns:a16="http://schemas.microsoft.com/office/drawing/2014/main" id="{C58F6A32-4DC2-6C9B-89CF-272113C7C129}"/>
                    </a:ext>
                  </a:extLst>
                </p:cNvPr>
                <p:cNvSpPr/>
                <p:nvPr/>
              </p:nvSpPr>
              <p:spPr>
                <a:xfrm>
                  <a:off x="883992" y="1429309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49 h 11505"/>
                    <a:gd name="connsiteX1" fmla="*/ 57 w 22806"/>
                    <a:gd name="connsiteY1" fmla="*/ 49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49"/>
                      </a:moveTo>
                      <a:lnTo>
                        <a:pt x="57" y="49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 880">
                  <a:extLst>
                    <a:ext uri="{FF2B5EF4-FFF2-40B4-BE49-F238E27FC236}">
                      <a16:creationId xmlns:a16="http://schemas.microsoft.com/office/drawing/2014/main" id="{8B330518-B5A8-FAD0-0CB4-FC7142D61B09}"/>
                    </a:ext>
                  </a:extLst>
                </p:cNvPr>
                <p:cNvSpPr/>
                <p:nvPr/>
              </p:nvSpPr>
              <p:spPr>
                <a:xfrm>
                  <a:off x="883992" y="1291060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37 h 11505"/>
                    <a:gd name="connsiteX1" fmla="*/ 57 w 22806"/>
                    <a:gd name="connsiteY1" fmla="*/ 37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37"/>
                      </a:moveTo>
                      <a:lnTo>
                        <a:pt x="57" y="37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 881">
                  <a:extLst>
                    <a:ext uri="{FF2B5EF4-FFF2-40B4-BE49-F238E27FC236}">
                      <a16:creationId xmlns:a16="http://schemas.microsoft.com/office/drawing/2014/main" id="{608541C4-D43E-508C-A0C4-F3CA18DC4248}"/>
                    </a:ext>
                  </a:extLst>
                </p:cNvPr>
                <p:cNvSpPr/>
                <p:nvPr/>
              </p:nvSpPr>
              <p:spPr>
                <a:xfrm>
                  <a:off x="883992" y="1152811"/>
                  <a:ext cx="22806" cy="11505"/>
                </a:xfrm>
                <a:custGeom>
                  <a:avLst/>
                  <a:gdLst>
                    <a:gd name="connsiteX0" fmla="*/ 22863 w 22806"/>
                    <a:gd name="connsiteY0" fmla="*/ 25 h 11505"/>
                    <a:gd name="connsiteX1" fmla="*/ 57 w 22806"/>
                    <a:gd name="connsiteY1" fmla="*/ 25 h 11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806" h="11505">
                      <a:moveTo>
                        <a:pt x="22863" y="25"/>
                      </a:moveTo>
                      <a:lnTo>
                        <a:pt x="57" y="25"/>
                      </a:lnTo>
                    </a:path>
                  </a:pathLst>
                </a:custGeom>
                <a:solidFill>
                  <a:srgbClr val="000000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83" name="Freeform 882">
                <a:extLst>
                  <a:ext uri="{FF2B5EF4-FFF2-40B4-BE49-F238E27FC236}">
                    <a16:creationId xmlns:a16="http://schemas.microsoft.com/office/drawing/2014/main" id="{322A857C-3BA6-A03D-0334-DEE1FA688E79}"/>
                  </a:ext>
                </a:extLst>
              </p:cNvPr>
              <p:cNvSpPr/>
              <p:nvPr/>
            </p:nvSpPr>
            <p:spPr>
              <a:xfrm>
                <a:off x="1093592" y="1492482"/>
                <a:ext cx="3735883" cy="1430105"/>
              </a:xfrm>
              <a:custGeom>
                <a:avLst/>
                <a:gdLst>
                  <a:gd name="connsiteX0" fmla="*/ 0 w 3735883"/>
                  <a:gd name="connsiteY0" fmla="*/ 0 h 1430105"/>
                  <a:gd name="connsiteX1" fmla="*/ 373587 w 3735883"/>
                  <a:gd name="connsiteY1" fmla="*/ 143010 h 1430105"/>
                  <a:gd name="connsiteX2" fmla="*/ 747176 w 3735883"/>
                  <a:gd name="connsiteY2" fmla="*/ 286021 h 1430105"/>
                  <a:gd name="connsiteX3" fmla="*/ 1120766 w 3735883"/>
                  <a:gd name="connsiteY3" fmla="*/ 429031 h 1430105"/>
                  <a:gd name="connsiteX4" fmla="*/ 1494356 w 3735883"/>
                  <a:gd name="connsiteY4" fmla="*/ 572043 h 1430105"/>
                  <a:gd name="connsiteX5" fmla="*/ 1867935 w 3735883"/>
                  <a:gd name="connsiteY5" fmla="*/ 715055 h 1430105"/>
                  <a:gd name="connsiteX6" fmla="*/ 2241524 w 3735883"/>
                  <a:gd name="connsiteY6" fmla="*/ 858067 h 1430105"/>
                  <a:gd name="connsiteX7" fmla="*/ 2615114 w 3735883"/>
                  <a:gd name="connsiteY7" fmla="*/ 1001068 h 1430105"/>
                  <a:gd name="connsiteX8" fmla="*/ 2988704 w 3735883"/>
                  <a:gd name="connsiteY8" fmla="*/ 1144081 h 1430105"/>
                  <a:gd name="connsiteX9" fmla="*/ 3362294 w 3735883"/>
                  <a:gd name="connsiteY9" fmla="*/ 1287093 h 1430105"/>
                  <a:gd name="connsiteX10" fmla="*/ 3735884 w 3735883"/>
                  <a:gd name="connsiteY10" fmla="*/ 1430106 h 1430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5883" h="1430105">
                    <a:moveTo>
                      <a:pt x="0" y="0"/>
                    </a:moveTo>
                    <a:lnTo>
                      <a:pt x="373587" y="143010"/>
                    </a:lnTo>
                    <a:lnTo>
                      <a:pt x="747176" y="286021"/>
                    </a:lnTo>
                    <a:lnTo>
                      <a:pt x="1120766" y="429031"/>
                    </a:lnTo>
                    <a:lnTo>
                      <a:pt x="1494356" y="572043"/>
                    </a:lnTo>
                    <a:lnTo>
                      <a:pt x="1867935" y="715055"/>
                    </a:lnTo>
                    <a:lnTo>
                      <a:pt x="2241524" y="858067"/>
                    </a:lnTo>
                    <a:lnTo>
                      <a:pt x="2615114" y="1001068"/>
                    </a:lnTo>
                    <a:lnTo>
                      <a:pt x="2988704" y="1144081"/>
                    </a:lnTo>
                    <a:lnTo>
                      <a:pt x="3362294" y="1287093"/>
                    </a:lnTo>
                    <a:lnTo>
                      <a:pt x="3735884" y="1430106"/>
                    </a:lnTo>
                  </a:path>
                </a:pathLst>
              </a:custGeom>
              <a:noFill/>
              <a:ln w="19050" cap="flat">
                <a:solidFill>
                  <a:srgbClr val="D7658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 883">
                <a:extLst>
                  <a:ext uri="{FF2B5EF4-FFF2-40B4-BE49-F238E27FC236}">
                    <a16:creationId xmlns:a16="http://schemas.microsoft.com/office/drawing/2014/main" id="{B0DCD696-B89E-99EF-0995-308873D14119}"/>
                  </a:ext>
                </a:extLst>
              </p:cNvPr>
              <p:cNvSpPr/>
              <p:nvPr/>
            </p:nvSpPr>
            <p:spPr>
              <a:xfrm>
                <a:off x="906798" y="1014562"/>
                <a:ext cx="11403" cy="2764983"/>
              </a:xfrm>
              <a:custGeom>
                <a:avLst/>
                <a:gdLst>
                  <a:gd name="connsiteX0" fmla="*/ 0 w 11403"/>
                  <a:gd name="connsiteY0" fmla="*/ 2764984 h 2764983"/>
                  <a:gd name="connsiteX1" fmla="*/ 0 w 11403"/>
                  <a:gd name="connsiteY1" fmla="*/ 0 h 276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03" h="2764983">
                    <a:moveTo>
                      <a:pt x="0" y="276498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 884">
                <a:extLst>
                  <a:ext uri="{FF2B5EF4-FFF2-40B4-BE49-F238E27FC236}">
                    <a16:creationId xmlns:a16="http://schemas.microsoft.com/office/drawing/2014/main" id="{1BF1277C-D3F0-419E-0F64-949B0E6D9746}"/>
                  </a:ext>
                </a:extLst>
              </p:cNvPr>
              <p:cNvSpPr/>
              <p:nvPr/>
            </p:nvSpPr>
            <p:spPr>
              <a:xfrm>
                <a:off x="5016259" y="1014562"/>
                <a:ext cx="11403" cy="2764983"/>
              </a:xfrm>
              <a:custGeom>
                <a:avLst/>
                <a:gdLst>
                  <a:gd name="connsiteX0" fmla="*/ 0 w 11403"/>
                  <a:gd name="connsiteY0" fmla="*/ 2764984 h 2764983"/>
                  <a:gd name="connsiteX1" fmla="*/ 0 w 11403"/>
                  <a:gd name="connsiteY1" fmla="*/ 0 h 276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03" h="2764983">
                    <a:moveTo>
                      <a:pt x="0" y="2764984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 885">
                <a:extLst>
                  <a:ext uri="{FF2B5EF4-FFF2-40B4-BE49-F238E27FC236}">
                    <a16:creationId xmlns:a16="http://schemas.microsoft.com/office/drawing/2014/main" id="{B7887A8E-EB61-5D9C-99F1-C5C01F7562D5}"/>
                  </a:ext>
                </a:extLst>
              </p:cNvPr>
              <p:cNvSpPr/>
              <p:nvPr/>
            </p:nvSpPr>
            <p:spPr>
              <a:xfrm>
                <a:off x="906798" y="3779546"/>
                <a:ext cx="4109461" cy="11505"/>
              </a:xfrm>
              <a:custGeom>
                <a:avLst/>
                <a:gdLst>
                  <a:gd name="connsiteX0" fmla="*/ 0 w 4109461"/>
                  <a:gd name="connsiteY0" fmla="*/ 0 h 11505"/>
                  <a:gd name="connsiteX1" fmla="*/ 4109461 w 4109461"/>
                  <a:gd name="connsiteY1" fmla="*/ 0 h 1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9461" h="11505">
                    <a:moveTo>
                      <a:pt x="0" y="0"/>
                    </a:moveTo>
                    <a:lnTo>
                      <a:pt x="4109461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 886">
                <a:extLst>
                  <a:ext uri="{FF2B5EF4-FFF2-40B4-BE49-F238E27FC236}">
                    <a16:creationId xmlns:a16="http://schemas.microsoft.com/office/drawing/2014/main" id="{94219AD2-D7A8-A951-C08B-873311A287C9}"/>
                  </a:ext>
                </a:extLst>
              </p:cNvPr>
              <p:cNvSpPr/>
              <p:nvPr/>
            </p:nvSpPr>
            <p:spPr>
              <a:xfrm>
                <a:off x="906798" y="1014562"/>
                <a:ext cx="4109461" cy="11505"/>
              </a:xfrm>
              <a:custGeom>
                <a:avLst/>
                <a:gdLst>
                  <a:gd name="connsiteX0" fmla="*/ 0 w 4109461"/>
                  <a:gd name="connsiteY0" fmla="*/ 0 h 11505"/>
                  <a:gd name="connsiteX1" fmla="*/ 4109461 w 4109461"/>
                  <a:gd name="connsiteY1" fmla="*/ 0 h 11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09461" h="11505">
                    <a:moveTo>
                      <a:pt x="0" y="0"/>
                    </a:moveTo>
                    <a:lnTo>
                      <a:pt x="4109461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88" name="Graphic 507">
            <a:extLst>
              <a:ext uri="{FF2B5EF4-FFF2-40B4-BE49-F238E27FC236}">
                <a16:creationId xmlns:a16="http://schemas.microsoft.com/office/drawing/2014/main" id="{7624033C-643D-3F4C-952E-A15FFE0EF0FA}"/>
              </a:ext>
            </a:extLst>
          </p:cNvPr>
          <p:cNvGrpSpPr/>
          <p:nvPr/>
        </p:nvGrpSpPr>
        <p:grpSpPr>
          <a:xfrm>
            <a:off x="5331932" y="789654"/>
            <a:ext cx="4601024" cy="3404042"/>
            <a:chOff x="5403397" y="872928"/>
            <a:chExt cx="4601024" cy="3404042"/>
          </a:xfrm>
        </p:grpSpPr>
        <p:sp>
          <p:nvSpPr>
            <p:cNvPr id="889" name="Freeform 888">
              <a:extLst>
                <a:ext uri="{FF2B5EF4-FFF2-40B4-BE49-F238E27FC236}">
                  <a16:creationId xmlns:a16="http://schemas.microsoft.com/office/drawing/2014/main" id="{840646DB-0DE1-3E2E-9375-56FFC54B4504}"/>
                </a:ext>
              </a:extLst>
            </p:cNvPr>
            <p:cNvSpPr/>
            <p:nvPr/>
          </p:nvSpPr>
          <p:spPr>
            <a:xfrm>
              <a:off x="5403397" y="872928"/>
              <a:ext cx="4511305" cy="3248920"/>
            </a:xfrm>
            <a:custGeom>
              <a:avLst/>
              <a:gdLst>
                <a:gd name="connsiteX0" fmla="*/ 0 w 4511305"/>
                <a:gd name="connsiteY0" fmla="*/ 3248921 h 3248920"/>
                <a:gd name="connsiteX1" fmla="*/ 4511306 w 4511305"/>
                <a:gd name="connsiteY1" fmla="*/ 3248921 h 3248920"/>
                <a:gd name="connsiteX2" fmla="*/ 4511306 w 4511305"/>
                <a:gd name="connsiteY2" fmla="*/ 0 h 3248920"/>
                <a:gd name="connsiteX3" fmla="*/ 0 w 4511305"/>
                <a:gd name="connsiteY3" fmla="*/ 0 h 324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1305" h="3248920">
                  <a:moveTo>
                    <a:pt x="0" y="3248921"/>
                  </a:moveTo>
                  <a:lnTo>
                    <a:pt x="4511306" y="3248921"/>
                  </a:lnTo>
                  <a:lnTo>
                    <a:pt x="4511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491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90" name="Graphic 507">
              <a:extLst>
                <a:ext uri="{FF2B5EF4-FFF2-40B4-BE49-F238E27FC236}">
                  <a16:creationId xmlns:a16="http://schemas.microsoft.com/office/drawing/2014/main" id="{FE4690C6-9DF0-3E0E-79E4-D92FD7C4014C}"/>
                </a:ext>
              </a:extLst>
            </p:cNvPr>
            <p:cNvGrpSpPr/>
            <p:nvPr/>
          </p:nvGrpSpPr>
          <p:grpSpPr>
            <a:xfrm>
              <a:off x="5494339" y="965266"/>
              <a:ext cx="4415449" cy="3178527"/>
              <a:chOff x="5494339" y="965266"/>
              <a:chExt cx="4415449" cy="3178527"/>
            </a:xfrm>
          </p:grpSpPr>
          <p:sp>
            <p:nvSpPr>
              <p:cNvPr id="891" name="Freeform 890">
                <a:extLst>
                  <a:ext uri="{FF2B5EF4-FFF2-40B4-BE49-F238E27FC236}">
                    <a16:creationId xmlns:a16="http://schemas.microsoft.com/office/drawing/2014/main" id="{DB428589-3217-6DE4-FA52-E2320A35FE88}"/>
                  </a:ext>
                </a:extLst>
              </p:cNvPr>
              <p:cNvSpPr/>
              <p:nvPr/>
            </p:nvSpPr>
            <p:spPr>
              <a:xfrm>
                <a:off x="5911356" y="1028151"/>
                <a:ext cx="3748245" cy="2749633"/>
              </a:xfrm>
              <a:custGeom>
                <a:avLst/>
                <a:gdLst>
                  <a:gd name="connsiteX0" fmla="*/ 0 w 3748245"/>
                  <a:gd name="connsiteY0" fmla="*/ 2749634 h 2749633"/>
                  <a:gd name="connsiteX1" fmla="*/ 3748246 w 3748245"/>
                  <a:gd name="connsiteY1" fmla="*/ 2749634 h 2749633"/>
                  <a:gd name="connsiteX2" fmla="*/ 3748246 w 3748245"/>
                  <a:gd name="connsiteY2" fmla="*/ 0 h 2749633"/>
                  <a:gd name="connsiteX3" fmla="*/ 0 w 3748245"/>
                  <a:gd name="connsiteY3" fmla="*/ 0 h 27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8245" h="2749633">
                    <a:moveTo>
                      <a:pt x="0" y="2749634"/>
                    </a:moveTo>
                    <a:lnTo>
                      <a:pt x="3748246" y="2749634"/>
                    </a:lnTo>
                    <a:lnTo>
                      <a:pt x="374824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6491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92" name="Graphic 507">
                <a:extLst>
                  <a:ext uri="{FF2B5EF4-FFF2-40B4-BE49-F238E27FC236}">
                    <a16:creationId xmlns:a16="http://schemas.microsoft.com/office/drawing/2014/main" id="{40781EB2-F2D5-5F52-A899-B89F2BF3B1F8}"/>
                  </a:ext>
                </a:extLst>
              </p:cNvPr>
              <p:cNvGrpSpPr/>
              <p:nvPr/>
            </p:nvGrpSpPr>
            <p:grpSpPr>
              <a:xfrm>
                <a:off x="5991975" y="1143822"/>
                <a:ext cx="2403242" cy="2336173"/>
                <a:chOff x="5991975" y="1143822"/>
                <a:chExt cx="2403242" cy="2336173"/>
              </a:xfrm>
            </p:grpSpPr>
            <p:sp>
              <p:nvSpPr>
                <p:cNvPr id="893" name="Freeform 892">
                  <a:extLst>
                    <a:ext uri="{FF2B5EF4-FFF2-40B4-BE49-F238E27FC236}">
                      <a16:creationId xmlns:a16="http://schemas.microsoft.com/office/drawing/2014/main" id="{7E26275B-E456-598D-ACE3-EE6890640BC0}"/>
                    </a:ext>
                  </a:extLst>
                </p:cNvPr>
                <p:cNvSpPr/>
                <p:nvPr/>
              </p:nvSpPr>
              <p:spPr>
                <a:xfrm>
                  <a:off x="7652197" y="2132282"/>
                  <a:ext cx="158327" cy="175350"/>
                </a:xfrm>
                <a:custGeom>
                  <a:avLst/>
                  <a:gdLst>
                    <a:gd name="connsiteX0" fmla="*/ 79372 w 158327"/>
                    <a:gd name="connsiteY0" fmla="*/ 175459 h 175350"/>
                    <a:gd name="connsiteX1" fmla="*/ 135349 w 158327"/>
                    <a:gd name="connsiteY1" fmla="*/ 149779 h 175350"/>
                    <a:gd name="connsiteX2" fmla="*/ 158536 w 158327"/>
                    <a:gd name="connsiteY2" fmla="*/ 87784 h 175350"/>
                    <a:gd name="connsiteX3" fmla="*/ 135349 w 158327"/>
                    <a:gd name="connsiteY3" fmla="*/ 25788 h 175350"/>
                    <a:gd name="connsiteX4" fmla="*/ 79372 w 158327"/>
                    <a:gd name="connsiteY4" fmla="*/ 109 h 175350"/>
                    <a:gd name="connsiteX5" fmla="*/ 23395 w 158327"/>
                    <a:gd name="connsiteY5" fmla="*/ 25788 h 175350"/>
                    <a:gd name="connsiteX6" fmla="*/ 208 w 158327"/>
                    <a:gd name="connsiteY6" fmla="*/ 87784 h 175350"/>
                    <a:gd name="connsiteX7" fmla="*/ 23395 w 158327"/>
                    <a:gd name="connsiteY7" fmla="*/ 149779 h 175350"/>
                    <a:gd name="connsiteX8" fmla="*/ 79372 w 158327"/>
                    <a:gd name="connsiteY8" fmla="*/ 175459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372" y="175459"/>
                      </a:moveTo>
                      <a:cubicBezTo>
                        <a:pt x="100366" y="175459"/>
                        <a:pt x="120504" y="166221"/>
                        <a:pt x="135349" y="149779"/>
                      </a:cubicBezTo>
                      <a:cubicBezTo>
                        <a:pt x="150195" y="133338"/>
                        <a:pt x="158536" y="111036"/>
                        <a:pt x="158536" y="87784"/>
                      </a:cubicBezTo>
                      <a:cubicBezTo>
                        <a:pt x="158536" y="64532"/>
                        <a:pt x="150195" y="42229"/>
                        <a:pt x="135349" y="25788"/>
                      </a:cubicBezTo>
                      <a:cubicBezTo>
                        <a:pt x="120504" y="9347"/>
                        <a:pt x="100366" y="109"/>
                        <a:pt x="79372" y="109"/>
                      </a:cubicBezTo>
                      <a:cubicBezTo>
                        <a:pt x="58377" y="109"/>
                        <a:pt x="38240" y="9347"/>
                        <a:pt x="23395" y="25788"/>
                      </a:cubicBezTo>
                      <a:cubicBezTo>
                        <a:pt x="8549" y="42229"/>
                        <a:pt x="208" y="64532"/>
                        <a:pt x="208" y="87784"/>
                      </a:cubicBezTo>
                      <a:cubicBezTo>
                        <a:pt x="208" y="111036"/>
                        <a:pt x="8549" y="133338"/>
                        <a:pt x="23395" y="149779"/>
                      </a:cubicBezTo>
                      <a:cubicBezTo>
                        <a:pt x="38240" y="166221"/>
                        <a:pt x="58377" y="175459"/>
                        <a:pt x="79372" y="175459"/>
                      </a:cubicBezTo>
                      <a:close/>
                    </a:path>
                  </a:pathLst>
                </a:custGeom>
                <a:solidFill>
                  <a:srgbClr val="E0D0C6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 893">
                  <a:extLst>
                    <a:ext uri="{FF2B5EF4-FFF2-40B4-BE49-F238E27FC236}">
                      <a16:creationId xmlns:a16="http://schemas.microsoft.com/office/drawing/2014/main" id="{AC7DF718-6961-E003-696E-EC8E3FB14288}"/>
                    </a:ext>
                  </a:extLst>
                </p:cNvPr>
                <p:cNvSpPr/>
                <p:nvPr/>
              </p:nvSpPr>
              <p:spPr>
                <a:xfrm>
                  <a:off x="7356636" y="2456978"/>
                  <a:ext cx="158327" cy="175350"/>
                </a:xfrm>
                <a:custGeom>
                  <a:avLst/>
                  <a:gdLst>
                    <a:gd name="connsiteX0" fmla="*/ 79346 w 158327"/>
                    <a:gd name="connsiteY0" fmla="*/ 175485 h 175350"/>
                    <a:gd name="connsiteX1" fmla="*/ 135323 w 158327"/>
                    <a:gd name="connsiteY1" fmla="*/ 149806 h 175350"/>
                    <a:gd name="connsiteX2" fmla="*/ 158509 w 158327"/>
                    <a:gd name="connsiteY2" fmla="*/ 87810 h 175350"/>
                    <a:gd name="connsiteX3" fmla="*/ 135323 w 158327"/>
                    <a:gd name="connsiteY3" fmla="*/ 25814 h 175350"/>
                    <a:gd name="connsiteX4" fmla="*/ 79346 w 158327"/>
                    <a:gd name="connsiteY4" fmla="*/ 135 h 175350"/>
                    <a:gd name="connsiteX5" fmla="*/ 23368 w 158327"/>
                    <a:gd name="connsiteY5" fmla="*/ 25814 h 175350"/>
                    <a:gd name="connsiteX6" fmla="*/ 182 w 158327"/>
                    <a:gd name="connsiteY6" fmla="*/ 87810 h 175350"/>
                    <a:gd name="connsiteX7" fmla="*/ 23368 w 158327"/>
                    <a:gd name="connsiteY7" fmla="*/ 149806 h 175350"/>
                    <a:gd name="connsiteX8" fmla="*/ 79346 w 158327"/>
                    <a:gd name="connsiteY8" fmla="*/ 175485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346" y="175485"/>
                      </a:moveTo>
                      <a:cubicBezTo>
                        <a:pt x="100340" y="175485"/>
                        <a:pt x="120478" y="166247"/>
                        <a:pt x="135323" y="149806"/>
                      </a:cubicBezTo>
                      <a:cubicBezTo>
                        <a:pt x="150168" y="133364"/>
                        <a:pt x="158509" y="111062"/>
                        <a:pt x="158509" y="87810"/>
                      </a:cubicBezTo>
                      <a:cubicBezTo>
                        <a:pt x="158509" y="64558"/>
                        <a:pt x="150168" y="42256"/>
                        <a:pt x="135323" y="25814"/>
                      </a:cubicBezTo>
                      <a:cubicBezTo>
                        <a:pt x="120478" y="9373"/>
                        <a:pt x="100340" y="135"/>
                        <a:pt x="79346" y="135"/>
                      </a:cubicBezTo>
                      <a:cubicBezTo>
                        <a:pt x="58351" y="135"/>
                        <a:pt x="38213" y="9373"/>
                        <a:pt x="23368" y="25814"/>
                      </a:cubicBezTo>
                      <a:cubicBezTo>
                        <a:pt x="8523" y="42256"/>
                        <a:pt x="182" y="64558"/>
                        <a:pt x="182" y="87810"/>
                      </a:cubicBezTo>
                      <a:cubicBezTo>
                        <a:pt x="182" y="111062"/>
                        <a:pt x="8523" y="133364"/>
                        <a:pt x="23368" y="149806"/>
                      </a:cubicBezTo>
                      <a:cubicBezTo>
                        <a:pt x="38213" y="166247"/>
                        <a:pt x="58351" y="175485"/>
                        <a:pt x="79346" y="175485"/>
                      </a:cubicBezTo>
                      <a:close/>
                    </a:path>
                  </a:pathLst>
                </a:custGeom>
                <a:solidFill>
                  <a:srgbClr val="D2DAD5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 894">
                  <a:extLst>
                    <a:ext uri="{FF2B5EF4-FFF2-40B4-BE49-F238E27FC236}">
                      <a16:creationId xmlns:a16="http://schemas.microsoft.com/office/drawing/2014/main" id="{404FA0AC-4D21-1B5B-B97A-56FE9E00AED7}"/>
                    </a:ext>
                  </a:extLst>
                </p:cNvPr>
                <p:cNvSpPr/>
                <p:nvPr/>
              </p:nvSpPr>
              <p:spPr>
                <a:xfrm>
                  <a:off x="7264867" y="1853931"/>
                  <a:ext cx="158327" cy="175350"/>
                </a:xfrm>
                <a:custGeom>
                  <a:avLst/>
                  <a:gdLst>
                    <a:gd name="connsiteX0" fmla="*/ 79337 w 158327"/>
                    <a:gd name="connsiteY0" fmla="*/ 175437 h 175350"/>
                    <a:gd name="connsiteX1" fmla="*/ 135315 w 158327"/>
                    <a:gd name="connsiteY1" fmla="*/ 149757 h 175350"/>
                    <a:gd name="connsiteX2" fmla="*/ 158501 w 158327"/>
                    <a:gd name="connsiteY2" fmla="*/ 87761 h 175350"/>
                    <a:gd name="connsiteX3" fmla="*/ 135315 w 158327"/>
                    <a:gd name="connsiteY3" fmla="*/ 25766 h 175350"/>
                    <a:gd name="connsiteX4" fmla="*/ 79337 w 158327"/>
                    <a:gd name="connsiteY4" fmla="*/ 86 h 175350"/>
                    <a:gd name="connsiteX5" fmla="*/ 23360 w 158327"/>
                    <a:gd name="connsiteY5" fmla="*/ 25766 h 175350"/>
                    <a:gd name="connsiteX6" fmla="*/ 173 w 158327"/>
                    <a:gd name="connsiteY6" fmla="*/ 87761 h 175350"/>
                    <a:gd name="connsiteX7" fmla="*/ 23360 w 158327"/>
                    <a:gd name="connsiteY7" fmla="*/ 149757 h 175350"/>
                    <a:gd name="connsiteX8" fmla="*/ 79337 w 158327"/>
                    <a:gd name="connsiteY8" fmla="*/ 175437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337" y="175437"/>
                      </a:moveTo>
                      <a:cubicBezTo>
                        <a:pt x="100332" y="175437"/>
                        <a:pt x="120469" y="166199"/>
                        <a:pt x="135315" y="149757"/>
                      </a:cubicBezTo>
                      <a:cubicBezTo>
                        <a:pt x="150160" y="133316"/>
                        <a:pt x="158501" y="111013"/>
                        <a:pt x="158501" y="87761"/>
                      </a:cubicBezTo>
                      <a:cubicBezTo>
                        <a:pt x="158501" y="64510"/>
                        <a:pt x="150160" y="42207"/>
                        <a:pt x="135315" y="25766"/>
                      </a:cubicBezTo>
                      <a:cubicBezTo>
                        <a:pt x="120469" y="9324"/>
                        <a:pt x="100332" y="86"/>
                        <a:pt x="79337" y="86"/>
                      </a:cubicBezTo>
                      <a:cubicBezTo>
                        <a:pt x="58343" y="86"/>
                        <a:pt x="38205" y="9324"/>
                        <a:pt x="23360" y="25766"/>
                      </a:cubicBezTo>
                      <a:cubicBezTo>
                        <a:pt x="8515" y="42207"/>
                        <a:pt x="173" y="64510"/>
                        <a:pt x="173" y="87761"/>
                      </a:cubicBezTo>
                      <a:cubicBezTo>
                        <a:pt x="173" y="111013"/>
                        <a:pt x="8515" y="133316"/>
                        <a:pt x="23360" y="149757"/>
                      </a:cubicBezTo>
                      <a:cubicBezTo>
                        <a:pt x="38205" y="166199"/>
                        <a:pt x="58343" y="175437"/>
                        <a:pt x="79337" y="175437"/>
                      </a:cubicBezTo>
                      <a:close/>
                    </a:path>
                  </a:pathLst>
                </a:custGeom>
                <a:solidFill>
                  <a:srgbClr val="C8DBD8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6" name="Freeform 895">
                  <a:extLst>
                    <a:ext uri="{FF2B5EF4-FFF2-40B4-BE49-F238E27FC236}">
                      <a16:creationId xmlns:a16="http://schemas.microsoft.com/office/drawing/2014/main" id="{11824161-2F70-E573-F6EA-E7B890222FA4}"/>
                    </a:ext>
                  </a:extLst>
                </p:cNvPr>
                <p:cNvSpPr/>
                <p:nvPr/>
              </p:nvSpPr>
              <p:spPr>
                <a:xfrm>
                  <a:off x="8190027" y="3198186"/>
                  <a:ext cx="158327" cy="175350"/>
                </a:xfrm>
                <a:custGeom>
                  <a:avLst/>
                  <a:gdLst>
                    <a:gd name="connsiteX0" fmla="*/ 79420 w 158327"/>
                    <a:gd name="connsiteY0" fmla="*/ 175545 h 175350"/>
                    <a:gd name="connsiteX1" fmla="*/ 135397 w 158327"/>
                    <a:gd name="connsiteY1" fmla="*/ 149865 h 175350"/>
                    <a:gd name="connsiteX2" fmla="*/ 158584 w 158327"/>
                    <a:gd name="connsiteY2" fmla="*/ 87870 h 175350"/>
                    <a:gd name="connsiteX3" fmla="*/ 135397 w 158327"/>
                    <a:gd name="connsiteY3" fmla="*/ 25874 h 175350"/>
                    <a:gd name="connsiteX4" fmla="*/ 79420 w 158327"/>
                    <a:gd name="connsiteY4" fmla="*/ 195 h 175350"/>
                    <a:gd name="connsiteX5" fmla="*/ 23443 w 158327"/>
                    <a:gd name="connsiteY5" fmla="*/ 25874 h 175350"/>
                    <a:gd name="connsiteX6" fmla="*/ 256 w 158327"/>
                    <a:gd name="connsiteY6" fmla="*/ 87870 h 175350"/>
                    <a:gd name="connsiteX7" fmla="*/ 23443 w 158327"/>
                    <a:gd name="connsiteY7" fmla="*/ 149865 h 175350"/>
                    <a:gd name="connsiteX8" fmla="*/ 79420 w 158327"/>
                    <a:gd name="connsiteY8" fmla="*/ 175545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420" y="175545"/>
                      </a:moveTo>
                      <a:cubicBezTo>
                        <a:pt x="100414" y="175545"/>
                        <a:pt x="120552" y="166307"/>
                        <a:pt x="135397" y="149865"/>
                      </a:cubicBezTo>
                      <a:cubicBezTo>
                        <a:pt x="150243" y="133424"/>
                        <a:pt x="158584" y="111121"/>
                        <a:pt x="158584" y="87870"/>
                      </a:cubicBezTo>
                      <a:cubicBezTo>
                        <a:pt x="158584" y="64618"/>
                        <a:pt x="150243" y="42315"/>
                        <a:pt x="135397" y="25874"/>
                      </a:cubicBezTo>
                      <a:cubicBezTo>
                        <a:pt x="120552" y="9433"/>
                        <a:pt x="100414" y="195"/>
                        <a:pt x="79420" y="195"/>
                      </a:cubicBezTo>
                      <a:cubicBezTo>
                        <a:pt x="58425" y="195"/>
                        <a:pt x="38288" y="9433"/>
                        <a:pt x="23443" y="25874"/>
                      </a:cubicBezTo>
                      <a:cubicBezTo>
                        <a:pt x="8597" y="42315"/>
                        <a:pt x="256" y="64618"/>
                        <a:pt x="256" y="87870"/>
                      </a:cubicBezTo>
                      <a:cubicBezTo>
                        <a:pt x="256" y="111121"/>
                        <a:pt x="8597" y="133424"/>
                        <a:pt x="23443" y="149865"/>
                      </a:cubicBezTo>
                      <a:cubicBezTo>
                        <a:pt x="38288" y="166307"/>
                        <a:pt x="58425" y="175545"/>
                        <a:pt x="79420" y="175545"/>
                      </a:cubicBezTo>
                      <a:close/>
                    </a:path>
                  </a:pathLst>
                </a:custGeom>
                <a:solidFill>
                  <a:srgbClr val="E1A6A4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7" name="Freeform 896">
                  <a:extLst>
                    <a:ext uri="{FF2B5EF4-FFF2-40B4-BE49-F238E27FC236}">
                      <a16:creationId xmlns:a16="http://schemas.microsoft.com/office/drawing/2014/main" id="{3316A44A-3803-41D5-9351-962C4FFADBC2}"/>
                    </a:ext>
                  </a:extLst>
                </p:cNvPr>
                <p:cNvSpPr/>
                <p:nvPr/>
              </p:nvSpPr>
              <p:spPr>
                <a:xfrm>
                  <a:off x="7638471" y="3127114"/>
                  <a:ext cx="158327" cy="175350"/>
                </a:xfrm>
                <a:custGeom>
                  <a:avLst/>
                  <a:gdLst>
                    <a:gd name="connsiteX0" fmla="*/ 79371 w 158327"/>
                    <a:gd name="connsiteY0" fmla="*/ 175539 h 175350"/>
                    <a:gd name="connsiteX1" fmla="*/ 135348 w 158327"/>
                    <a:gd name="connsiteY1" fmla="*/ 149860 h 175350"/>
                    <a:gd name="connsiteX2" fmla="*/ 158535 w 158327"/>
                    <a:gd name="connsiteY2" fmla="*/ 87864 h 175350"/>
                    <a:gd name="connsiteX3" fmla="*/ 135348 w 158327"/>
                    <a:gd name="connsiteY3" fmla="*/ 25868 h 175350"/>
                    <a:gd name="connsiteX4" fmla="*/ 79371 w 158327"/>
                    <a:gd name="connsiteY4" fmla="*/ 189 h 175350"/>
                    <a:gd name="connsiteX5" fmla="*/ 23393 w 158327"/>
                    <a:gd name="connsiteY5" fmla="*/ 25868 h 175350"/>
                    <a:gd name="connsiteX6" fmla="*/ 207 w 158327"/>
                    <a:gd name="connsiteY6" fmla="*/ 87864 h 175350"/>
                    <a:gd name="connsiteX7" fmla="*/ 23393 w 158327"/>
                    <a:gd name="connsiteY7" fmla="*/ 149860 h 175350"/>
                    <a:gd name="connsiteX8" fmla="*/ 79371 w 158327"/>
                    <a:gd name="connsiteY8" fmla="*/ 175539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371" y="175539"/>
                      </a:moveTo>
                      <a:cubicBezTo>
                        <a:pt x="100365" y="175539"/>
                        <a:pt x="120503" y="166301"/>
                        <a:pt x="135348" y="149860"/>
                      </a:cubicBezTo>
                      <a:cubicBezTo>
                        <a:pt x="150193" y="133418"/>
                        <a:pt x="158535" y="111116"/>
                        <a:pt x="158535" y="87864"/>
                      </a:cubicBezTo>
                      <a:cubicBezTo>
                        <a:pt x="158535" y="64612"/>
                        <a:pt x="150193" y="42310"/>
                        <a:pt x="135348" y="25868"/>
                      </a:cubicBezTo>
                      <a:cubicBezTo>
                        <a:pt x="120503" y="9427"/>
                        <a:pt x="100365" y="189"/>
                        <a:pt x="79371" y="189"/>
                      </a:cubicBezTo>
                      <a:cubicBezTo>
                        <a:pt x="58376" y="189"/>
                        <a:pt x="38239" y="9427"/>
                        <a:pt x="23393" y="25868"/>
                      </a:cubicBezTo>
                      <a:cubicBezTo>
                        <a:pt x="8548" y="42310"/>
                        <a:pt x="207" y="64612"/>
                        <a:pt x="207" y="87864"/>
                      </a:cubicBezTo>
                      <a:cubicBezTo>
                        <a:pt x="207" y="111116"/>
                        <a:pt x="8548" y="133418"/>
                        <a:pt x="23393" y="149860"/>
                      </a:cubicBezTo>
                      <a:cubicBezTo>
                        <a:pt x="38239" y="166301"/>
                        <a:pt x="58376" y="175539"/>
                        <a:pt x="79371" y="175539"/>
                      </a:cubicBezTo>
                      <a:close/>
                    </a:path>
                  </a:pathLst>
                </a:custGeom>
                <a:solidFill>
                  <a:srgbClr val="E0D1C7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8" name="Freeform 897">
                  <a:extLst>
                    <a:ext uri="{FF2B5EF4-FFF2-40B4-BE49-F238E27FC236}">
                      <a16:creationId xmlns:a16="http://schemas.microsoft.com/office/drawing/2014/main" id="{73076152-68B6-D5A9-B5BA-340989BA5988}"/>
                    </a:ext>
                  </a:extLst>
                </p:cNvPr>
                <p:cNvSpPr/>
                <p:nvPr/>
              </p:nvSpPr>
              <p:spPr>
                <a:xfrm>
                  <a:off x="6737639" y="2094390"/>
                  <a:ext cx="158327" cy="175350"/>
                </a:xfrm>
                <a:custGeom>
                  <a:avLst/>
                  <a:gdLst>
                    <a:gd name="connsiteX0" fmla="*/ 79290 w 158327"/>
                    <a:gd name="connsiteY0" fmla="*/ 175456 h 175350"/>
                    <a:gd name="connsiteX1" fmla="*/ 135268 w 158327"/>
                    <a:gd name="connsiteY1" fmla="*/ 149776 h 175350"/>
                    <a:gd name="connsiteX2" fmla="*/ 158454 w 158327"/>
                    <a:gd name="connsiteY2" fmla="*/ 87781 h 175350"/>
                    <a:gd name="connsiteX3" fmla="*/ 135268 w 158327"/>
                    <a:gd name="connsiteY3" fmla="*/ 25785 h 175350"/>
                    <a:gd name="connsiteX4" fmla="*/ 79290 w 158327"/>
                    <a:gd name="connsiteY4" fmla="*/ 106 h 175350"/>
                    <a:gd name="connsiteX5" fmla="*/ 23313 w 158327"/>
                    <a:gd name="connsiteY5" fmla="*/ 25785 h 175350"/>
                    <a:gd name="connsiteX6" fmla="*/ 126 w 158327"/>
                    <a:gd name="connsiteY6" fmla="*/ 87781 h 175350"/>
                    <a:gd name="connsiteX7" fmla="*/ 23313 w 158327"/>
                    <a:gd name="connsiteY7" fmla="*/ 149776 h 175350"/>
                    <a:gd name="connsiteX8" fmla="*/ 79290 w 158327"/>
                    <a:gd name="connsiteY8" fmla="*/ 175456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290" y="175456"/>
                      </a:moveTo>
                      <a:cubicBezTo>
                        <a:pt x="100285" y="175456"/>
                        <a:pt x="120422" y="166218"/>
                        <a:pt x="135268" y="149776"/>
                      </a:cubicBezTo>
                      <a:cubicBezTo>
                        <a:pt x="150113" y="133335"/>
                        <a:pt x="158454" y="111032"/>
                        <a:pt x="158454" y="87781"/>
                      </a:cubicBezTo>
                      <a:cubicBezTo>
                        <a:pt x="158454" y="64529"/>
                        <a:pt x="150113" y="42226"/>
                        <a:pt x="135268" y="25785"/>
                      </a:cubicBezTo>
                      <a:cubicBezTo>
                        <a:pt x="120422" y="9344"/>
                        <a:pt x="100285" y="106"/>
                        <a:pt x="79290" y="106"/>
                      </a:cubicBezTo>
                      <a:cubicBezTo>
                        <a:pt x="58296" y="106"/>
                        <a:pt x="38158" y="9344"/>
                        <a:pt x="23313" y="25785"/>
                      </a:cubicBezTo>
                      <a:cubicBezTo>
                        <a:pt x="8467" y="42226"/>
                        <a:pt x="126" y="64529"/>
                        <a:pt x="126" y="87781"/>
                      </a:cubicBezTo>
                      <a:cubicBezTo>
                        <a:pt x="126" y="111032"/>
                        <a:pt x="8467" y="133335"/>
                        <a:pt x="23313" y="149776"/>
                      </a:cubicBezTo>
                      <a:cubicBezTo>
                        <a:pt x="38158" y="166218"/>
                        <a:pt x="58296" y="175456"/>
                        <a:pt x="79290" y="175456"/>
                      </a:cubicBezTo>
                      <a:close/>
                    </a:path>
                  </a:pathLst>
                </a:custGeom>
                <a:solidFill>
                  <a:srgbClr val="82CBCB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9" name="Freeform 898">
                  <a:extLst>
                    <a:ext uri="{FF2B5EF4-FFF2-40B4-BE49-F238E27FC236}">
                      <a16:creationId xmlns:a16="http://schemas.microsoft.com/office/drawing/2014/main" id="{B1DF7014-5FFF-9E27-495F-AC56D5B1E20F}"/>
                    </a:ext>
                  </a:extLst>
                </p:cNvPr>
                <p:cNvSpPr/>
                <p:nvPr/>
              </p:nvSpPr>
              <p:spPr>
                <a:xfrm>
                  <a:off x="6339532" y="1143822"/>
                  <a:ext cx="158327" cy="175350"/>
                </a:xfrm>
                <a:custGeom>
                  <a:avLst/>
                  <a:gdLst>
                    <a:gd name="connsiteX0" fmla="*/ 79255 w 158327"/>
                    <a:gd name="connsiteY0" fmla="*/ 175379 h 175350"/>
                    <a:gd name="connsiteX1" fmla="*/ 135232 w 158327"/>
                    <a:gd name="connsiteY1" fmla="*/ 149700 h 175350"/>
                    <a:gd name="connsiteX2" fmla="*/ 158419 w 158327"/>
                    <a:gd name="connsiteY2" fmla="*/ 87704 h 175350"/>
                    <a:gd name="connsiteX3" fmla="*/ 135232 w 158327"/>
                    <a:gd name="connsiteY3" fmla="*/ 25708 h 175350"/>
                    <a:gd name="connsiteX4" fmla="*/ 79255 w 158327"/>
                    <a:gd name="connsiteY4" fmla="*/ 29 h 175350"/>
                    <a:gd name="connsiteX5" fmla="*/ 23277 w 158327"/>
                    <a:gd name="connsiteY5" fmla="*/ 25708 h 175350"/>
                    <a:gd name="connsiteX6" fmla="*/ 91 w 158327"/>
                    <a:gd name="connsiteY6" fmla="*/ 87704 h 175350"/>
                    <a:gd name="connsiteX7" fmla="*/ 23277 w 158327"/>
                    <a:gd name="connsiteY7" fmla="*/ 149700 h 175350"/>
                    <a:gd name="connsiteX8" fmla="*/ 79255 w 158327"/>
                    <a:gd name="connsiteY8" fmla="*/ 175379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255" y="175379"/>
                      </a:moveTo>
                      <a:cubicBezTo>
                        <a:pt x="100249" y="175379"/>
                        <a:pt x="120387" y="166141"/>
                        <a:pt x="135232" y="149700"/>
                      </a:cubicBezTo>
                      <a:cubicBezTo>
                        <a:pt x="150077" y="133258"/>
                        <a:pt x="158419" y="110956"/>
                        <a:pt x="158419" y="87704"/>
                      </a:cubicBezTo>
                      <a:cubicBezTo>
                        <a:pt x="158419" y="64452"/>
                        <a:pt x="150077" y="42150"/>
                        <a:pt x="135232" y="25708"/>
                      </a:cubicBezTo>
                      <a:cubicBezTo>
                        <a:pt x="120387" y="9267"/>
                        <a:pt x="100249" y="29"/>
                        <a:pt x="79255" y="29"/>
                      </a:cubicBezTo>
                      <a:cubicBezTo>
                        <a:pt x="58260" y="29"/>
                        <a:pt x="38123" y="9267"/>
                        <a:pt x="23277" y="25708"/>
                      </a:cubicBezTo>
                      <a:cubicBezTo>
                        <a:pt x="8432" y="42150"/>
                        <a:pt x="91" y="64452"/>
                        <a:pt x="91" y="87704"/>
                      </a:cubicBezTo>
                      <a:cubicBezTo>
                        <a:pt x="91" y="110956"/>
                        <a:pt x="8432" y="133258"/>
                        <a:pt x="23277" y="149700"/>
                      </a:cubicBezTo>
                      <a:cubicBezTo>
                        <a:pt x="38123" y="166141"/>
                        <a:pt x="58260" y="175379"/>
                        <a:pt x="79255" y="175379"/>
                      </a:cubicBezTo>
                      <a:close/>
                    </a:path>
                  </a:pathLst>
                </a:custGeom>
                <a:solidFill>
                  <a:srgbClr val="71C6C6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 899">
                  <a:extLst>
                    <a:ext uri="{FF2B5EF4-FFF2-40B4-BE49-F238E27FC236}">
                      <a16:creationId xmlns:a16="http://schemas.microsoft.com/office/drawing/2014/main" id="{A7D910E2-F113-1926-9D9D-EADA8F2A6173}"/>
                    </a:ext>
                  </a:extLst>
                </p:cNvPr>
                <p:cNvSpPr/>
                <p:nvPr/>
              </p:nvSpPr>
              <p:spPr>
                <a:xfrm>
                  <a:off x="5991975" y="1431473"/>
                  <a:ext cx="158327" cy="175350"/>
                </a:xfrm>
                <a:custGeom>
                  <a:avLst/>
                  <a:gdLst>
                    <a:gd name="connsiteX0" fmla="*/ 79224 w 158327"/>
                    <a:gd name="connsiteY0" fmla="*/ 175402 h 175350"/>
                    <a:gd name="connsiteX1" fmla="*/ 135201 w 158327"/>
                    <a:gd name="connsiteY1" fmla="*/ 149723 h 175350"/>
                    <a:gd name="connsiteX2" fmla="*/ 158388 w 158327"/>
                    <a:gd name="connsiteY2" fmla="*/ 87727 h 175350"/>
                    <a:gd name="connsiteX3" fmla="*/ 135201 w 158327"/>
                    <a:gd name="connsiteY3" fmla="*/ 25732 h 175350"/>
                    <a:gd name="connsiteX4" fmla="*/ 79224 w 158327"/>
                    <a:gd name="connsiteY4" fmla="*/ 52 h 175350"/>
                    <a:gd name="connsiteX5" fmla="*/ 23246 w 158327"/>
                    <a:gd name="connsiteY5" fmla="*/ 25732 h 175350"/>
                    <a:gd name="connsiteX6" fmla="*/ 60 w 158327"/>
                    <a:gd name="connsiteY6" fmla="*/ 87727 h 175350"/>
                    <a:gd name="connsiteX7" fmla="*/ 23246 w 158327"/>
                    <a:gd name="connsiteY7" fmla="*/ 149723 h 175350"/>
                    <a:gd name="connsiteX8" fmla="*/ 79224 w 158327"/>
                    <a:gd name="connsiteY8" fmla="*/ 175402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224" y="175402"/>
                      </a:moveTo>
                      <a:cubicBezTo>
                        <a:pt x="100218" y="175402"/>
                        <a:pt x="120356" y="166164"/>
                        <a:pt x="135201" y="149723"/>
                      </a:cubicBezTo>
                      <a:cubicBezTo>
                        <a:pt x="150046" y="133282"/>
                        <a:pt x="158388" y="110979"/>
                        <a:pt x="158388" y="87727"/>
                      </a:cubicBezTo>
                      <a:cubicBezTo>
                        <a:pt x="158388" y="64476"/>
                        <a:pt x="150046" y="42173"/>
                        <a:pt x="135201" y="25732"/>
                      </a:cubicBezTo>
                      <a:cubicBezTo>
                        <a:pt x="120356" y="9290"/>
                        <a:pt x="100218" y="52"/>
                        <a:pt x="79224" y="52"/>
                      </a:cubicBezTo>
                      <a:cubicBezTo>
                        <a:pt x="58229" y="52"/>
                        <a:pt x="38092" y="9290"/>
                        <a:pt x="23246" y="25732"/>
                      </a:cubicBezTo>
                      <a:cubicBezTo>
                        <a:pt x="8401" y="42173"/>
                        <a:pt x="60" y="64476"/>
                        <a:pt x="60" y="87727"/>
                      </a:cubicBezTo>
                      <a:cubicBezTo>
                        <a:pt x="60" y="110979"/>
                        <a:pt x="8401" y="133282"/>
                        <a:pt x="23246" y="149723"/>
                      </a:cubicBezTo>
                      <a:cubicBezTo>
                        <a:pt x="38092" y="166164"/>
                        <a:pt x="58229" y="175402"/>
                        <a:pt x="79224" y="175402"/>
                      </a:cubicBezTo>
                      <a:close/>
                    </a:path>
                  </a:pathLst>
                </a:custGeom>
                <a:solidFill>
                  <a:srgbClr val="5AC0C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1" name="Freeform 900">
                  <a:extLst>
                    <a:ext uri="{FF2B5EF4-FFF2-40B4-BE49-F238E27FC236}">
                      <a16:creationId xmlns:a16="http://schemas.microsoft.com/office/drawing/2014/main" id="{38CCA20A-0B7C-6AD6-34F6-FF2467546918}"/>
                    </a:ext>
                  </a:extLst>
                </p:cNvPr>
                <p:cNvSpPr/>
                <p:nvPr/>
              </p:nvSpPr>
              <p:spPr>
                <a:xfrm>
                  <a:off x="6346179" y="1647312"/>
                  <a:ext cx="158327" cy="175350"/>
                </a:xfrm>
                <a:custGeom>
                  <a:avLst/>
                  <a:gdLst>
                    <a:gd name="connsiteX0" fmla="*/ 79255 w 158327"/>
                    <a:gd name="connsiteY0" fmla="*/ 175420 h 175350"/>
                    <a:gd name="connsiteX1" fmla="*/ 135233 w 158327"/>
                    <a:gd name="connsiteY1" fmla="*/ 149740 h 175350"/>
                    <a:gd name="connsiteX2" fmla="*/ 158419 w 158327"/>
                    <a:gd name="connsiteY2" fmla="*/ 87745 h 175350"/>
                    <a:gd name="connsiteX3" fmla="*/ 135233 w 158327"/>
                    <a:gd name="connsiteY3" fmla="*/ 25749 h 175350"/>
                    <a:gd name="connsiteX4" fmla="*/ 79255 w 158327"/>
                    <a:gd name="connsiteY4" fmla="*/ 70 h 175350"/>
                    <a:gd name="connsiteX5" fmla="*/ 23278 w 158327"/>
                    <a:gd name="connsiteY5" fmla="*/ 25749 h 175350"/>
                    <a:gd name="connsiteX6" fmla="*/ 91 w 158327"/>
                    <a:gd name="connsiteY6" fmla="*/ 87745 h 175350"/>
                    <a:gd name="connsiteX7" fmla="*/ 23278 w 158327"/>
                    <a:gd name="connsiteY7" fmla="*/ 149740 h 175350"/>
                    <a:gd name="connsiteX8" fmla="*/ 79255 w 158327"/>
                    <a:gd name="connsiteY8" fmla="*/ 175420 h 175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8327" h="175350">
                      <a:moveTo>
                        <a:pt x="79255" y="175420"/>
                      </a:moveTo>
                      <a:cubicBezTo>
                        <a:pt x="100250" y="175420"/>
                        <a:pt x="120387" y="166182"/>
                        <a:pt x="135233" y="149740"/>
                      </a:cubicBezTo>
                      <a:cubicBezTo>
                        <a:pt x="150078" y="133299"/>
                        <a:pt x="158419" y="110996"/>
                        <a:pt x="158419" y="87745"/>
                      </a:cubicBezTo>
                      <a:cubicBezTo>
                        <a:pt x="158419" y="64493"/>
                        <a:pt x="150078" y="42190"/>
                        <a:pt x="135233" y="25749"/>
                      </a:cubicBezTo>
                      <a:cubicBezTo>
                        <a:pt x="120387" y="9308"/>
                        <a:pt x="100250" y="70"/>
                        <a:pt x="79255" y="70"/>
                      </a:cubicBezTo>
                      <a:cubicBezTo>
                        <a:pt x="58261" y="70"/>
                        <a:pt x="38123" y="9308"/>
                        <a:pt x="23278" y="25749"/>
                      </a:cubicBezTo>
                      <a:cubicBezTo>
                        <a:pt x="8432" y="42190"/>
                        <a:pt x="91" y="64493"/>
                        <a:pt x="91" y="87745"/>
                      </a:cubicBezTo>
                      <a:cubicBezTo>
                        <a:pt x="91" y="110996"/>
                        <a:pt x="8432" y="133299"/>
                        <a:pt x="23278" y="149740"/>
                      </a:cubicBezTo>
                      <a:cubicBezTo>
                        <a:pt x="38123" y="166182"/>
                        <a:pt x="58261" y="175420"/>
                        <a:pt x="79255" y="175420"/>
                      </a:cubicBezTo>
                      <a:close/>
                    </a:path>
                  </a:pathLst>
                </a:custGeom>
                <a:solidFill>
                  <a:srgbClr val="75C8C8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2" name="Graphic 507">
                <a:extLst>
                  <a:ext uri="{FF2B5EF4-FFF2-40B4-BE49-F238E27FC236}">
                    <a16:creationId xmlns:a16="http://schemas.microsoft.com/office/drawing/2014/main" id="{C2BE39A4-3212-4C35-BFDB-123925B9F84A}"/>
                  </a:ext>
                </a:extLst>
              </p:cNvPr>
              <p:cNvGrpSpPr/>
              <p:nvPr/>
            </p:nvGrpSpPr>
            <p:grpSpPr>
              <a:xfrm>
                <a:off x="6285397" y="1191795"/>
                <a:ext cx="3121430" cy="2636721"/>
                <a:chOff x="6285397" y="1191795"/>
                <a:chExt cx="3121430" cy="2636721"/>
              </a:xfrm>
            </p:grpSpPr>
            <p:sp>
              <p:nvSpPr>
                <p:cNvPr id="903" name="Freeform 902">
                  <a:extLst>
                    <a:ext uri="{FF2B5EF4-FFF2-40B4-BE49-F238E27FC236}">
                      <a16:creationId xmlns:a16="http://schemas.microsoft.com/office/drawing/2014/main" id="{095D9BCB-A359-13EC-B4AD-65DFB683ADA1}"/>
                    </a:ext>
                  </a:extLst>
                </p:cNvPr>
                <p:cNvSpPr/>
                <p:nvPr/>
              </p:nvSpPr>
              <p:spPr>
                <a:xfrm>
                  <a:off x="8082261" y="2243925"/>
                  <a:ext cx="158337" cy="175348"/>
                </a:xfrm>
                <a:custGeom>
                  <a:avLst/>
                  <a:gdLst>
                    <a:gd name="connsiteX0" fmla="*/ 0 w 158337"/>
                    <a:gd name="connsiteY0" fmla="*/ 175349 h 175348"/>
                    <a:gd name="connsiteX1" fmla="*/ 158337 w 158337"/>
                    <a:gd name="connsiteY1" fmla="*/ 175349 h 175348"/>
                    <a:gd name="connsiteX2" fmla="*/ 158337 w 158337"/>
                    <a:gd name="connsiteY2" fmla="*/ 0 h 175348"/>
                    <a:gd name="connsiteX3" fmla="*/ 0 w 158337"/>
                    <a:gd name="connsiteY3" fmla="*/ 0 h 17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37" h="175348">
                      <a:moveTo>
                        <a:pt x="0" y="175349"/>
                      </a:moveTo>
                      <a:lnTo>
                        <a:pt x="158337" y="175349"/>
                      </a:lnTo>
                      <a:lnTo>
                        <a:pt x="15833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2AAA6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4" name="Freeform 903">
                  <a:extLst>
                    <a:ext uri="{FF2B5EF4-FFF2-40B4-BE49-F238E27FC236}">
                      <a16:creationId xmlns:a16="http://schemas.microsoft.com/office/drawing/2014/main" id="{FCFBACBE-F28F-7331-AFA2-718292112F2E}"/>
                    </a:ext>
                  </a:extLst>
                </p:cNvPr>
                <p:cNvSpPr/>
                <p:nvPr/>
              </p:nvSpPr>
              <p:spPr>
                <a:xfrm>
                  <a:off x="8101438" y="2746561"/>
                  <a:ext cx="158326" cy="175348"/>
                </a:xfrm>
                <a:custGeom>
                  <a:avLst/>
                  <a:gdLst>
                    <a:gd name="connsiteX0" fmla="*/ 0 w 158326"/>
                    <a:gd name="connsiteY0" fmla="*/ 175349 h 175348"/>
                    <a:gd name="connsiteX1" fmla="*/ 158326 w 158326"/>
                    <a:gd name="connsiteY1" fmla="*/ 175349 h 175348"/>
                    <a:gd name="connsiteX2" fmla="*/ 158326 w 158326"/>
                    <a:gd name="connsiteY2" fmla="*/ 0 h 175348"/>
                    <a:gd name="connsiteX3" fmla="*/ 0 w 158326"/>
                    <a:gd name="connsiteY3" fmla="*/ 0 h 17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48">
                      <a:moveTo>
                        <a:pt x="0" y="175349"/>
                      </a:moveTo>
                      <a:lnTo>
                        <a:pt x="158326" y="175349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A6A4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5" name="Freeform 904">
                  <a:extLst>
                    <a:ext uri="{FF2B5EF4-FFF2-40B4-BE49-F238E27FC236}">
                      <a16:creationId xmlns:a16="http://schemas.microsoft.com/office/drawing/2014/main" id="{E13568BC-66C7-6869-D56E-397F2316E7EC}"/>
                    </a:ext>
                  </a:extLst>
                </p:cNvPr>
                <p:cNvSpPr/>
                <p:nvPr/>
              </p:nvSpPr>
              <p:spPr>
                <a:xfrm>
                  <a:off x="7583916" y="1942022"/>
                  <a:ext cx="158326" cy="175344"/>
                </a:xfrm>
                <a:custGeom>
                  <a:avLst/>
                  <a:gdLst>
                    <a:gd name="connsiteX0" fmla="*/ 0 w 158326"/>
                    <a:gd name="connsiteY0" fmla="*/ 175345 h 175344"/>
                    <a:gd name="connsiteX1" fmla="*/ 158326 w 158326"/>
                    <a:gd name="connsiteY1" fmla="*/ 175345 h 175344"/>
                    <a:gd name="connsiteX2" fmla="*/ 158326 w 158326"/>
                    <a:gd name="connsiteY2" fmla="*/ 0 h 175344"/>
                    <a:gd name="connsiteX3" fmla="*/ 0 w 158326"/>
                    <a:gd name="connsiteY3" fmla="*/ 0 h 175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44">
                      <a:moveTo>
                        <a:pt x="0" y="175345"/>
                      </a:moveTo>
                      <a:lnTo>
                        <a:pt x="158326" y="175345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CFC5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6" name="Freeform 905">
                  <a:extLst>
                    <a:ext uri="{FF2B5EF4-FFF2-40B4-BE49-F238E27FC236}">
                      <a16:creationId xmlns:a16="http://schemas.microsoft.com/office/drawing/2014/main" id="{9A8DF072-2F40-C35B-7B8C-2DE5764AAF2B}"/>
                    </a:ext>
                  </a:extLst>
                </p:cNvPr>
                <p:cNvSpPr/>
                <p:nvPr/>
              </p:nvSpPr>
              <p:spPr>
                <a:xfrm>
                  <a:off x="9187634" y="3533013"/>
                  <a:ext cx="158326" cy="175348"/>
                </a:xfrm>
                <a:custGeom>
                  <a:avLst/>
                  <a:gdLst>
                    <a:gd name="connsiteX0" fmla="*/ 0 w 158326"/>
                    <a:gd name="connsiteY0" fmla="*/ 175349 h 175348"/>
                    <a:gd name="connsiteX1" fmla="*/ 158326 w 158326"/>
                    <a:gd name="connsiteY1" fmla="*/ 175349 h 175348"/>
                    <a:gd name="connsiteX2" fmla="*/ 158326 w 158326"/>
                    <a:gd name="connsiteY2" fmla="*/ 0 h 175348"/>
                    <a:gd name="connsiteX3" fmla="*/ 0 w 158326"/>
                    <a:gd name="connsiteY3" fmla="*/ 0 h 17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48">
                      <a:moveTo>
                        <a:pt x="0" y="175349"/>
                      </a:moveTo>
                      <a:lnTo>
                        <a:pt x="158326" y="175349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80064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7" name="Freeform 906">
                  <a:extLst>
                    <a:ext uri="{FF2B5EF4-FFF2-40B4-BE49-F238E27FC236}">
                      <a16:creationId xmlns:a16="http://schemas.microsoft.com/office/drawing/2014/main" id="{90F0FB43-DA76-C6A1-FBFC-09EE75E846FE}"/>
                    </a:ext>
                  </a:extLst>
                </p:cNvPr>
                <p:cNvSpPr/>
                <p:nvPr/>
              </p:nvSpPr>
              <p:spPr>
                <a:xfrm>
                  <a:off x="8791706" y="3475072"/>
                  <a:ext cx="158326" cy="175348"/>
                </a:xfrm>
                <a:custGeom>
                  <a:avLst/>
                  <a:gdLst>
                    <a:gd name="connsiteX0" fmla="*/ 0 w 158326"/>
                    <a:gd name="connsiteY0" fmla="*/ 175349 h 175348"/>
                    <a:gd name="connsiteX1" fmla="*/ 158326 w 158326"/>
                    <a:gd name="connsiteY1" fmla="*/ 175349 h 175348"/>
                    <a:gd name="connsiteX2" fmla="*/ 158326 w 158326"/>
                    <a:gd name="connsiteY2" fmla="*/ 0 h 175348"/>
                    <a:gd name="connsiteX3" fmla="*/ 0 w 158326"/>
                    <a:gd name="connsiteY3" fmla="*/ 0 h 175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48">
                      <a:moveTo>
                        <a:pt x="0" y="175349"/>
                      </a:moveTo>
                      <a:lnTo>
                        <a:pt x="158326" y="175349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2974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8" name="Freeform 907">
                  <a:extLst>
                    <a:ext uri="{FF2B5EF4-FFF2-40B4-BE49-F238E27FC236}">
                      <a16:creationId xmlns:a16="http://schemas.microsoft.com/office/drawing/2014/main" id="{F1FB17F9-07CA-E6D6-20F5-5D2E7754F8DA}"/>
                    </a:ext>
                  </a:extLst>
                </p:cNvPr>
                <p:cNvSpPr/>
                <p:nvPr/>
              </p:nvSpPr>
              <p:spPr>
                <a:xfrm>
                  <a:off x="7799474" y="2437326"/>
                  <a:ext cx="158326" cy="175361"/>
                </a:xfrm>
                <a:custGeom>
                  <a:avLst/>
                  <a:gdLst>
                    <a:gd name="connsiteX0" fmla="*/ 0 w 158326"/>
                    <a:gd name="connsiteY0" fmla="*/ 175361 h 175361"/>
                    <a:gd name="connsiteX1" fmla="*/ 158326 w 158326"/>
                    <a:gd name="connsiteY1" fmla="*/ 175361 h 175361"/>
                    <a:gd name="connsiteX2" fmla="*/ 158326 w 158326"/>
                    <a:gd name="connsiteY2" fmla="*/ 0 h 175361"/>
                    <a:gd name="connsiteX3" fmla="*/ 0 w 158326"/>
                    <a:gd name="connsiteY3" fmla="*/ 0 h 175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61">
                      <a:moveTo>
                        <a:pt x="0" y="175361"/>
                      </a:moveTo>
                      <a:lnTo>
                        <a:pt x="158326" y="175361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4CA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9" name="Freeform 908">
                  <a:extLst>
                    <a:ext uri="{FF2B5EF4-FFF2-40B4-BE49-F238E27FC236}">
                      <a16:creationId xmlns:a16="http://schemas.microsoft.com/office/drawing/2014/main" id="{16EF63FC-87A5-9F59-8245-A1C8170CCC05}"/>
                    </a:ext>
                  </a:extLst>
                </p:cNvPr>
                <p:cNvSpPr/>
                <p:nvPr/>
              </p:nvSpPr>
              <p:spPr>
                <a:xfrm>
                  <a:off x="6285397" y="1191795"/>
                  <a:ext cx="158327" cy="175351"/>
                </a:xfrm>
                <a:custGeom>
                  <a:avLst/>
                  <a:gdLst>
                    <a:gd name="connsiteX0" fmla="*/ 0 w 158327"/>
                    <a:gd name="connsiteY0" fmla="*/ 175351 h 175351"/>
                    <a:gd name="connsiteX1" fmla="*/ 158328 w 158327"/>
                    <a:gd name="connsiteY1" fmla="*/ 175351 h 175351"/>
                    <a:gd name="connsiteX2" fmla="*/ 158328 w 158327"/>
                    <a:gd name="connsiteY2" fmla="*/ 0 h 175351"/>
                    <a:gd name="connsiteX3" fmla="*/ 0 w 158327"/>
                    <a:gd name="connsiteY3" fmla="*/ 0 h 175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7" h="175351">
                      <a:moveTo>
                        <a:pt x="0" y="175351"/>
                      </a:moveTo>
                      <a:lnTo>
                        <a:pt x="158328" y="175351"/>
                      </a:lnTo>
                      <a:lnTo>
                        <a:pt x="15832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DC5C5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0" name="Freeform 909">
                  <a:extLst>
                    <a:ext uri="{FF2B5EF4-FFF2-40B4-BE49-F238E27FC236}">
                      <a16:creationId xmlns:a16="http://schemas.microsoft.com/office/drawing/2014/main" id="{C9736ABF-8CE9-3B87-B998-1DA4AD2EAB1E}"/>
                    </a:ext>
                  </a:extLst>
                </p:cNvPr>
                <p:cNvSpPr/>
                <p:nvPr/>
              </p:nvSpPr>
              <p:spPr>
                <a:xfrm>
                  <a:off x="6933840" y="2030829"/>
                  <a:ext cx="158326" cy="175352"/>
                </a:xfrm>
                <a:custGeom>
                  <a:avLst/>
                  <a:gdLst>
                    <a:gd name="connsiteX0" fmla="*/ 0 w 158326"/>
                    <a:gd name="connsiteY0" fmla="*/ 175352 h 175352"/>
                    <a:gd name="connsiteX1" fmla="*/ 158326 w 158326"/>
                    <a:gd name="connsiteY1" fmla="*/ 175352 h 175352"/>
                    <a:gd name="connsiteX2" fmla="*/ 158326 w 158326"/>
                    <a:gd name="connsiteY2" fmla="*/ 0 h 175352"/>
                    <a:gd name="connsiteX3" fmla="*/ 0 w 158326"/>
                    <a:gd name="connsiteY3" fmla="*/ 0 h 175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8326" h="175352">
                      <a:moveTo>
                        <a:pt x="0" y="175352"/>
                      </a:moveTo>
                      <a:lnTo>
                        <a:pt x="158326" y="175352"/>
                      </a:lnTo>
                      <a:lnTo>
                        <a:pt x="15832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BD7D7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1" name="Graphic 507">
                <a:extLst>
                  <a:ext uri="{FF2B5EF4-FFF2-40B4-BE49-F238E27FC236}">
                    <a16:creationId xmlns:a16="http://schemas.microsoft.com/office/drawing/2014/main" id="{6C119833-17C9-F9F7-DE0F-525D516AA058}"/>
                  </a:ext>
                </a:extLst>
              </p:cNvPr>
              <p:cNvGrpSpPr/>
              <p:nvPr/>
            </p:nvGrpSpPr>
            <p:grpSpPr>
              <a:xfrm>
                <a:off x="5867233" y="3777785"/>
                <a:ext cx="4035139" cy="231723"/>
                <a:chOff x="5867233" y="3777785"/>
                <a:chExt cx="4035139" cy="231723"/>
              </a:xfrm>
              <a:solidFill>
                <a:srgbClr val="000000"/>
              </a:solidFill>
            </p:grpSpPr>
            <p:grpSp>
              <p:nvGrpSpPr>
                <p:cNvPr id="912" name="Graphic 507">
                  <a:extLst>
                    <a:ext uri="{FF2B5EF4-FFF2-40B4-BE49-F238E27FC236}">
                      <a16:creationId xmlns:a16="http://schemas.microsoft.com/office/drawing/2014/main" id="{9D9F073F-CC15-1DCD-751D-BC4283B98B16}"/>
                    </a:ext>
                  </a:extLst>
                </p:cNvPr>
                <p:cNvGrpSpPr/>
                <p:nvPr/>
              </p:nvGrpSpPr>
              <p:grpSpPr>
                <a:xfrm>
                  <a:off x="5867233" y="3777785"/>
                  <a:ext cx="327752" cy="231723"/>
                  <a:chOff x="5867233" y="3777785"/>
                  <a:chExt cx="327752" cy="231723"/>
                </a:xfrm>
                <a:solidFill>
                  <a:srgbClr val="000000"/>
                </a:solidFill>
              </p:grpSpPr>
              <p:sp>
                <p:nvSpPr>
                  <p:cNvPr id="913" name="Freeform 912">
                    <a:extLst>
                      <a:ext uri="{FF2B5EF4-FFF2-40B4-BE49-F238E27FC236}">
                        <a16:creationId xmlns:a16="http://schemas.microsoft.com/office/drawing/2014/main" id="{D0E201E7-475B-0D2A-DB3F-4C44265C493D}"/>
                      </a:ext>
                    </a:extLst>
                  </p:cNvPr>
                  <p:cNvSpPr/>
                  <p:nvPr/>
                </p:nvSpPr>
                <p:spPr>
                  <a:xfrm>
                    <a:off x="6024509" y="3777785"/>
                    <a:ext cx="11195" cy="43396"/>
                  </a:xfrm>
                  <a:custGeom>
                    <a:avLst/>
                    <a:gdLst>
                      <a:gd name="connsiteX0" fmla="*/ 55 w 11195"/>
                      <a:gd name="connsiteY0" fmla="*/ 234 h 43396"/>
                      <a:gd name="connsiteX1" fmla="*/ 55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55" y="234"/>
                        </a:moveTo>
                        <a:lnTo>
                          <a:pt x="55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14" name="Graphic 507">
                    <a:extLst>
                      <a:ext uri="{FF2B5EF4-FFF2-40B4-BE49-F238E27FC236}">
                        <a16:creationId xmlns:a16="http://schemas.microsoft.com/office/drawing/2014/main" id="{76FFEA0B-0507-C3FB-5773-70E6D0901087}"/>
                      </a:ext>
                    </a:extLst>
                  </p:cNvPr>
                  <p:cNvGrpSpPr/>
                  <p:nvPr/>
                </p:nvGrpSpPr>
                <p:grpSpPr>
                  <a:xfrm>
                    <a:off x="5867233" y="3867646"/>
                    <a:ext cx="327752" cy="137571"/>
                    <a:chOff x="5867233" y="3867646"/>
                    <a:chExt cx="327752" cy="137571"/>
                  </a:xfrm>
                  <a:solidFill>
                    <a:srgbClr val="000000"/>
                  </a:solidFill>
                </p:grpSpPr>
                <p:sp>
                  <p:nvSpPr>
                    <p:cNvPr id="915" name="Freeform 914">
                      <a:extLst>
                        <a:ext uri="{FF2B5EF4-FFF2-40B4-BE49-F238E27FC236}">
                          <a16:creationId xmlns:a16="http://schemas.microsoft.com/office/drawing/2014/main" id="{D21849AB-5458-8E5B-994A-CE7A145DD8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67233" y="3869924"/>
                      <a:ext cx="68033" cy="126556"/>
                    </a:xfrm>
                    <a:custGeom>
                      <a:avLst/>
                      <a:gdLst>
                        <a:gd name="connsiteX0" fmla="*/ 181 w 68033"/>
                        <a:gd name="connsiteY0" fmla="*/ 12316 h 126556"/>
                        <a:gd name="connsiteX1" fmla="*/ 25430 w 68033"/>
                        <a:gd name="connsiteY1" fmla="*/ 12316 h 126556"/>
                        <a:gd name="connsiteX2" fmla="*/ 25430 w 68033"/>
                        <a:gd name="connsiteY2" fmla="*/ 108874 h 126556"/>
                        <a:gd name="connsiteX3" fmla="*/ -2048 w 68033"/>
                        <a:gd name="connsiteY3" fmla="*/ 102772 h 126556"/>
                        <a:gd name="connsiteX4" fmla="*/ -2048 w 68033"/>
                        <a:gd name="connsiteY4" fmla="*/ 118368 h 126556"/>
                        <a:gd name="connsiteX5" fmla="*/ 25283 w 68033"/>
                        <a:gd name="connsiteY5" fmla="*/ 124470 h 126556"/>
                        <a:gd name="connsiteX6" fmla="*/ 40737 w 68033"/>
                        <a:gd name="connsiteY6" fmla="*/ 124470 h 126556"/>
                        <a:gd name="connsiteX7" fmla="*/ 40737 w 68033"/>
                        <a:gd name="connsiteY7" fmla="*/ 12316 h 126556"/>
                        <a:gd name="connsiteX8" fmla="*/ 65986 w 68033"/>
                        <a:gd name="connsiteY8" fmla="*/ 12316 h 126556"/>
                        <a:gd name="connsiteX9" fmla="*/ 65986 w 68033"/>
                        <a:gd name="connsiteY9" fmla="*/ -2086 h 126556"/>
                        <a:gd name="connsiteX10" fmla="*/ 181 w 68033"/>
                        <a:gd name="connsiteY10" fmla="*/ -2086 h 126556"/>
                        <a:gd name="connsiteX11" fmla="*/ 181 w 68033"/>
                        <a:gd name="connsiteY11" fmla="*/ 12316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8033" h="126556">
                          <a:moveTo>
                            <a:pt x="181" y="12316"/>
                          </a:moveTo>
                          <a:lnTo>
                            <a:pt x="25430" y="12316"/>
                          </a:lnTo>
                          <a:lnTo>
                            <a:pt x="25430" y="108874"/>
                          </a:lnTo>
                          <a:lnTo>
                            <a:pt x="-2048" y="102772"/>
                          </a:lnTo>
                          <a:lnTo>
                            <a:pt x="-2048" y="118368"/>
                          </a:lnTo>
                          <a:lnTo>
                            <a:pt x="25283" y="124470"/>
                          </a:lnTo>
                          <a:lnTo>
                            <a:pt x="40737" y="124470"/>
                          </a:lnTo>
                          <a:lnTo>
                            <a:pt x="40737" y="12316"/>
                          </a:lnTo>
                          <a:lnTo>
                            <a:pt x="65986" y="12316"/>
                          </a:lnTo>
                          <a:lnTo>
                            <a:pt x="65986" y="-2086"/>
                          </a:lnTo>
                          <a:lnTo>
                            <a:pt x="181" y="-2086"/>
                          </a:lnTo>
                          <a:lnTo>
                            <a:pt x="181" y="123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6" name="Freeform 915">
                      <a:extLst>
                        <a:ext uri="{FF2B5EF4-FFF2-40B4-BE49-F238E27FC236}">
                          <a16:creationId xmlns:a16="http://schemas.microsoft.com/office/drawing/2014/main" id="{F4560887-076A-224F-AD13-B6AD7F5DC37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66488" y="3974945"/>
                      <a:ext cx="16163" cy="21535"/>
                    </a:xfrm>
                    <a:custGeom>
                      <a:avLst/>
                      <a:gdLst>
                        <a:gd name="connsiteX0" fmla="*/ -963 w 16163"/>
                        <a:gd name="connsiteY0" fmla="*/ 21390 h 21535"/>
                        <a:gd name="connsiteX1" fmla="*/ 15200 w 16163"/>
                        <a:gd name="connsiteY1" fmla="*/ 21390 h 21535"/>
                        <a:gd name="connsiteX2" fmla="*/ 15200 w 16163"/>
                        <a:gd name="connsiteY2" fmla="*/ -146 h 21535"/>
                        <a:gd name="connsiteX3" fmla="*/ -963 w 16163"/>
                        <a:gd name="connsiteY3" fmla="*/ -146 h 21535"/>
                        <a:gd name="connsiteX4" fmla="*/ -963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63" y="21390"/>
                          </a:moveTo>
                          <a:lnTo>
                            <a:pt x="15200" y="21390"/>
                          </a:lnTo>
                          <a:lnTo>
                            <a:pt x="15200" y="-146"/>
                          </a:lnTo>
                          <a:lnTo>
                            <a:pt x="-963" y="-146"/>
                          </a:lnTo>
                          <a:lnTo>
                            <a:pt x="-963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B9F0BA3B-9212-88C9-E75D-51BA33603F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1657" y="3869924"/>
                      <a:ext cx="73935" cy="129024"/>
                    </a:xfrm>
                    <a:custGeom>
                      <a:avLst/>
                      <a:gdLst>
                        <a:gd name="connsiteX0" fmla="*/ 2879 w 73935"/>
                        <a:gd name="connsiteY0" fmla="*/ 126984 h 129024"/>
                        <a:gd name="connsiteX1" fmla="*/ 63565 w 73935"/>
                        <a:gd name="connsiteY1" fmla="*/ 126984 h 129024"/>
                        <a:gd name="connsiteX2" fmla="*/ 63565 w 73935"/>
                        <a:gd name="connsiteY2" fmla="*/ 112555 h 129024"/>
                        <a:gd name="connsiteX3" fmla="*/ 17034 w 73935"/>
                        <a:gd name="connsiteY3" fmla="*/ 112555 h 129024"/>
                        <a:gd name="connsiteX4" fmla="*/ 17034 w 73935"/>
                        <a:gd name="connsiteY4" fmla="*/ 81553 h 129024"/>
                        <a:gd name="connsiteX5" fmla="*/ 23744 w 73935"/>
                        <a:gd name="connsiteY5" fmla="*/ 83451 h 129024"/>
                        <a:gd name="connsiteX6" fmla="*/ 30504 w 73935"/>
                        <a:gd name="connsiteY6" fmla="*/ 84075 h 129024"/>
                        <a:gd name="connsiteX7" fmla="*/ 60798 w 73935"/>
                        <a:gd name="connsiteY7" fmla="*/ 72467 h 129024"/>
                        <a:gd name="connsiteX8" fmla="*/ 71990 w 73935"/>
                        <a:gd name="connsiteY8" fmla="*/ 41031 h 129024"/>
                        <a:gd name="connsiteX9" fmla="*/ 60504 w 73935"/>
                        <a:gd name="connsiteY9" fmla="*/ 9270 h 129024"/>
                        <a:gd name="connsiteX10" fmla="*/ 28128 w 73935"/>
                        <a:gd name="connsiteY10" fmla="*/ -2041 h 129024"/>
                        <a:gd name="connsiteX11" fmla="*/ 13458 w 73935"/>
                        <a:gd name="connsiteY11" fmla="*/ -684 h 129024"/>
                        <a:gd name="connsiteX12" fmla="*/ -1946 w 73935"/>
                        <a:gd name="connsiteY12" fmla="*/ 3384 h 129024"/>
                        <a:gd name="connsiteX13" fmla="*/ -1946 w 73935"/>
                        <a:gd name="connsiteY13" fmla="*/ 20607 h 129024"/>
                        <a:gd name="connsiteX14" fmla="*/ 12283 w 73935"/>
                        <a:gd name="connsiteY14" fmla="*/ 14423 h 129024"/>
                        <a:gd name="connsiteX15" fmla="*/ 27810 w 73935"/>
                        <a:gd name="connsiteY15" fmla="*/ 12389 h 129024"/>
                        <a:gd name="connsiteX16" fmla="*/ 48773 w 73935"/>
                        <a:gd name="connsiteY16" fmla="*/ 20092 h 129024"/>
                        <a:gd name="connsiteX17" fmla="*/ 56512 w 73935"/>
                        <a:gd name="connsiteY17" fmla="*/ 41031 h 129024"/>
                        <a:gd name="connsiteX18" fmla="*/ 48773 w 73935"/>
                        <a:gd name="connsiteY18" fmla="*/ 61943 h 129024"/>
                        <a:gd name="connsiteX19" fmla="*/ 27810 w 73935"/>
                        <a:gd name="connsiteY19" fmla="*/ 69673 h 129024"/>
                        <a:gd name="connsiteX20" fmla="*/ 15442 w 73935"/>
                        <a:gd name="connsiteY20" fmla="*/ 68154 h 129024"/>
                        <a:gd name="connsiteX21" fmla="*/ 2879 w 73935"/>
                        <a:gd name="connsiteY21" fmla="*/ 63407 h 129024"/>
                        <a:gd name="connsiteX22" fmla="*/ 2879 w 73935"/>
                        <a:gd name="connsiteY22" fmla="*/ 126984 h 129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3935" h="129024">
                          <a:moveTo>
                            <a:pt x="2879" y="126984"/>
                          </a:moveTo>
                          <a:lnTo>
                            <a:pt x="63565" y="126984"/>
                          </a:lnTo>
                          <a:lnTo>
                            <a:pt x="63565" y="112555"/>
                          </a:lnTo>
                          <a:lnTo>
                            <a:pt x="17034" y="112555"/>
                          </a:lnTo>
                          <a:lnTo>
                            <a:pt x="17034" y="81553"/>
                          </a:lnTo>
                          <a:cubicBezTo>
                            <a:pt x="19271" y="82403"/>
                            <a:pt x="21508" y="83036"/>
                            <a:pt x="23744" y="83451"/>
                          </a:cubicBezTo>
                          <a:cubicBezTo>
                            <a:pt x="25997" y="83867"/>
                            <a:pt x="28250" y="84075"/>
                            <a:pt x="30504" y="84075"/>
                          </a:cubicBezTo>
                          <a:cubicBezTo>
                            <a:pt x="43255" y="84075"/>
                            <a:pt x="53353" y="80206"/>
                            <a:pt x="60798" y="72467"/>
                          </a:cubicBezTo>
                          <a:cubicBezTo>
                            <a:pt x="68259" y="64728"/>
                            <a:pt x="71990" y="54249"/>
                            <a:pt x="71990" y="41031"/>
                          </a:cubicBezTo>
                          <a:cubicBezTo>
                            <a:pt x="71990" y="27415"/>
                            <a:pt x="68161" y="16828"/>
                            <a:pt x="60504" y="9270"/>
                          </a:cubicBezTo>
                          <a:cubicBezTo>
                            <a:pt x="52847" y="1730"/>
                            <a:pt x="42055" y="-2041"/>
                            <a:pt x="28128" y="-2041"/>
                          </a:cubicBezTo>
                          <a:cubicBezTo>
                            <a:pt x="23328" y="-2041"/>
                            <a:pt x="18438" y="-1589"/>
                            <a:pt x="13458" y="-684"/>
                          </a:cubicBezTo>
                          <a:cubicBezTo>
                            <a:pt x="8495" y="220"/>
                            <a:pt x="3360" y="1576"/>
                            <a:pt x="-1946" y="3384"/>
                          </a:cubicBezTo>
                          <a:lnTo>
                            <a:pt x="-1946" y="20607"/>
                          </a:lnTo>
                          <a:cubicBezTo>
                            <a:pt x="2642" y="17841"/>
                            <a:pt x="7385" y="15779"/>
                            <a:pt x="12283" y="14423"/>
                          </a:cubicBezTo>
                          <a:cubicBezTo>
                            <a:pt x="17181" y="13067"/>
                            <a:pt x="22356" y="12389"/>
                            <a:pt x="27810" y="12389"/>
                          </a:cubicBezTo>
                          <a:cubicBezTo>
                            <a:pt x="36642" y="12389"/>
                            <a:pt x="43630" y="14957"/>
                            <a:pt x="48773" y="20092"/>
                          </a:cubicBezTo>
                          <a:cubicBezTo>
                            <a:pt x="53932" y="25227"/>
                            <a:pt x="56512" y="32207"/>
                            <a:pt x="56512" y="41031"/>
                          </a:cubicBezTo>
                          <a:cubicBezTo>
                            <a:pt x="56512" y="49837"/>
                            <a:pt x="53932" y="56808"/>
                            <a:pt x="48773" y="61943"/>
                          </a:cubicBezTo>
                          <a:cubicBezTo>
                            <a:pt x="43630" y="67096"/>
                            <a:pt x="36642" y="69673"/>
                            <a:pt x="27810" y="69673"/>
                          </a:cubicBezTo>
                          <a:cubicBezTo>
                            <a:pt x="23679" y="69673"/>
                            <a:pt x="19556" y="69167"/>
                            <a:pt x="15442" y="68154"/>
                          </a:cubicBezTo>
                          <a:cubicBezTo>
                            <a:pt x="11344" y="67142"/>
                            <a:pt x="7156" y="65559"/>
                            <a:pt x="2879" y="63407"/>
                          </a:cubicBezTo>
                          <a:lnTo>
                            <a:pt x="2879" y="126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74732E66-DF71-A1DB-7C3E-9645299C59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09614" y="3867646"/>
                      <a:ext cx="78980" cy="131302"/>
                    </a:xfrm>
                    <a:custGeom>
                      <a:avLst/>
                      <a:gdLst>
                        <a:gd name="connsiteX0" fmla="*/ 37510 w 78980"/>
                        <a:gd name="connsiteY0" fmla="*/ 115659 h 131302"/>
                        <a:gd name="connsiteX1" fmla="*/ 19559 w 78980"/>
                        <a:gd name="connsiteY1" fmla="*/ 102640 h 131302"/>
                        <a:gd name="connsiteX2" fmla="*/ 13559 w 78980"/>
                        <a:gd name="connsiteY2" fmla="*/ 63528 h 131302"/>
                        <a:gd name="connsiteX3" fmla="*/ 19559 w 78980"/>
                        <a:gd name="connsiteY3" fmla="*/ 24498 h 131302"/>
                        <a:gd name="connsiteX4" fmla="*/ 37510 w 78980"/>
                        <a:gd name="connsiteY4" fmla="*/ 11479 h 131302"/>
                        <a:gd name="connsiteX5" fmla="*/ 55535 w 78980"/>
                        <a:gd name="connsiteY5" fmla="*/ 24498 h 131302"/>
                        <a:gd name="connsiteX6" fmla="*/ 61559 w 78980"/>
                        <a:gd name="connsiteY6" fmla="*/ 63528 h 131302"/>
                        <a:gd name="connsiteX7" fmla="*/ 55535 w 78980"/>
                        <a:gd name="connsiteY7" fmla="*/ 102640 h 131302"/>
                        <a:gd name="connsiteX8" fmla="*/ 37510 w 78980"/>
                        <a:gd name="connsiteY8" fmla="*/ 115659 h 131302"/>
                        <a:gd name="connsiteX9" fmla="*/ 37510 w 78980"/>
                        <a:gd name="connsiteY9" fmla="*/ 129220 h 131302"/>
                        <a:gd name="connsiteX10" fmla="*/ 66874 w 78980"/>
                        <a:gd name="connsiteY10" fmla="*/ 112377 h 131302"/>
                        <a:gd name="connsiteX11" fmla="*/ 77013 w 78980"/>
                        <a:gd name="connsiteY11" fmla="*/ 63528 h 131302"/>
                        <a:gd name="connsiteX12" fmla="*/ 66874 w 78980"/>
                        <a:gd name="connsiteY12" fmla="*/ 14734 h 131302"/>
                        <a:gd name="connsiteX13" fmla="*/ 37510 w 78980"/>
                        <a:gd name="connsiteY13" fmla="*/ -2083 h 131302"/>
                        <a:gd name="connsiteX14" fmla="*/ 8171 w 78980"/>
                        <a:gd name="connsiteY14" fmla="*/ 14734 h 131302"/>
                        <a:gd name="connsiteX15" fmla="*/ -1968 w 78980"/>
                        <a:gd name="connsiteY15" fmla="*/ 63528 h 131302"/>
                        <a:gd name="connsiteX16" fmla="*/ 8171 w 78980"/>
                        <a:gd name="connsiteY16" fmla="*/ 112377 h 131302"/>
                        <a:gd name="connsiteX17" fmla="*/ 37510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510" y="115659"/>
                          </a:moveTo>
                          <a:cubicBezTo>
                            <a:pt x="29559" y="115659"/>
                            <a:pt x="23575" y="111319"/>
                            <a:pt x="19559" y="102640"/>
                          </a:cubicBezTo>
                          <a:cubicBezTo>
                            <a:pt x="15559" y="93978"/>
                            <a:pt x="13559" y="80941"/>
                            <a:pt x="13559" y="63528"/>
                          </a:cubicBezTo>
                          <a:cubicBezTo>
                            <a:pt x="13559" y="46188"/>
                            <a:pt x="15559" y="33177"/>
                            <a:pt x="19559" y="24498"/>
                          </a:cubicBezTo>
                          <a:cubicBezTo>
                            <a:pt x="23575" y="15819"/>
                            <a:pt x="29559" y="11479"/>
                            <a:pt x="37510" y="11479"/>
                          </a:cubicBezTo>
                          <a:cubicBezTo>
                            <a:pt x="45526" y="11479"/>
                            <a:pt x="51535" y="15819"/>
                            <a:pt x="55535" y="24498"/>
                          </a:cubicBezTo>
                          <a:cubicBezTo>
                            <a:pt x="59551" y="33177"/>
                            <a:pt x="61559" y="46188"/>
                            <a:pt x="61559" y="63528"/>
                          </a:cubicBezTo>
                          <a:cubicBezTo>
                            <a:pt x="61559" y="80941"/>
                            <a:pt x="59551" y="93978"/>
                            <a:pt x="55535" y="102640"/>
                          </a:cubicBezTo>
                          <a:cubicBezTo>
                            <a:pt x="51535" y="111319"/>
                            <a:pt x="45526" y="115659"/>
                            <a:pt x="37510" y="115659"/>
                          </a:cubicBezTo>
                          <a:close/>
                          <a:moveTo>
                            <a:pt x="37510" y="129220"/>
                          </a:moveTo>
                          <a:cubicBezTo>
                            <a:pt x="50327" y="129220"/>
                            <a:pt x="60115" y="123606"/>
                            <a:pt x="66874" y="112377"/>
                          </a:cubicBezTo>
                          <a:cubicBezTo>
                            <a:pt x="73633" y="101166"/>
                            <a:pt x="77013" y="84883"/>
                            <a:pt x="77013" y="63528"/>
                          </a:cubicBezTo>
                          <a:cubicBezTo>
                            <a:pt x="77013" y="42228"/>
                            <a:pt x="73633" y="25963"/>
                            <a:pt x="66874" y="14734"/>
                          </a:cubicBezTo>
                          <a:cubicBezTo>
                            <a:pt x="60115" y="3523"/>
                            <a:pt x="50327" y="-2083"/>
                            <a:pt x="37510" y="-2083"/>
                          </a:cubicBezTo>
                          <a:cubicBezTo>
                            <a:pt x="24710" y="-2083"/>
                            <a:pt x="14930" y="3523"/>
                            <a:pt x="8171" y="14734"/>
                          </a:cubicBezTo>
                          <a:cubicBezTo>
                            <a:pt x="1412" y="25963"/>
                            <a:pt x="-1968" y="42228"/>
                            <a:pt x="-1968" y="63528"/>
                          </a:cubicBezTo>
                          <a:cubicBezTo>
                            <a:pt x="-1968" y="84883"/>
                            <a:pt x="1412" y="101166"/>
                            <a:pt x="8171" y="112377"/>
                          </a:cubicBezTo>
                          <a:cubicBezTo>
                            <a:pt x="14930" y="123606"/>
                            <a:pt x="24710" y="129220"/>
                            <a:pt x="37510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19" name="Graphic 507">
                  <a:extLst>
                    <a:ext uri="{FF2B5EF4-FFF2-40B4-BE49-F238E27FC236}">
                      <a16:creationId xmlns:a16="http://schemas.microsoft.com/office/drawing/2014/main" id="{CFC39F8F-9483-16C2-7B83-39529247AF91}"/>
                    </a:ext>
                  </a:extLst>
                </p:cNvPr>
                <p:cNvGrpSpPr/>
                <p:nvPr/>
              </p:nvGrpSpPr>
              <p:grpSpPr>
                <a:xfrm>
                  <a:off x="6473082" y="3777785"/>
                  <a:ext cx="324405" cy="231723"/>
                  <a:chOff x="6473082" y="3777785"/>
                  <a:chExt cx="324405" cy="231723"/>
                </a:xfrm>
                <a:solidFill>
                  <a:srgbClr val="000000"/>
                </a:solidFill>
              </p:grpSpPr>
              <p:sp>
                <p:nvSpPr>
                  <p:cNvPr id="920" name="Freeform 919">
                    <a:extLst>
                      <a:ext uri="{FF2B5EF4-FFF2-40B4-BE49-F238E27FC236}">
                        <a16:creationId xmlns:a16="http://schemas.microsoft.com/office/drawing/2014/main" id="{1A32695B-C5A4-C5DE-2829-8F98663646A1}"/>
                      </a:ext>
                    </a:extLst>
                  </p:cNvPr>
                  <p:cNvSpPr/>
                  <p:nvPr/>
                </p:nvSpPr>
                <p:spPr>
                  <a:xfrm>
                    <a:off x="6630353" y="3777785"/>
                    <a:ext cx="11195" cy="43396"/>
                  </a:xfrm>
                  <a:custGeom>
                    <a:avLst/>
                    <a:gdLst>
                      <a:gd name="connsiteX0" fmla="*/ 110 w 11195"/>
                      <a:gd name="connsiteY0" fmla="*/ 234 h 43396"/>
                      <a:gd name="connsiteX1" fmla="*/ 110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110" y="234"/>
                        </a:moveTo>
                        <a:lnTo>
                          <a:pt x="110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21" name="Graphic 507">
                    <a:extLst>
                      <a:ext uri="{FF2B5EF4-FFF2-40B4-BE49-F238E27FC236}">
                        <a16:creationId xmlns:a16="http://schemas.microsoft.com/office/drawing/2014/main" id="{D3F96BA4-C926-F933-A5AE-840CA711DB88}"/>
                      </a:ext>
                    </a:extLst>
                  </p:cNvPr>
                  <p:cNvGrpSpPr/>
                  <p:nvPr/>
                </p:nvGrpSpPr>
                <p:grpSpPr>
                  <a:xfrm>
                    <a:off x="6473082" y="3869924"/>
                    <a:ext cx="324405" cy="135184"/>
                    <a:chOff x="6473082" y="3869924"/>
                    <a:chExt cx="324405" cy="135184"/>
                  </a:xfrm>
                  <a:solidFill>
                    <a:srgbClr val="000000"/>
                  </a:solidFill>
                </p:grpSpPr>
                <p:sp>
                  <p:nvSpPr>
                    <p:cNvPr id="922" name="Freeform 921">
                      <a:extLst>
                        <a:ext uri="{FF2B5EF4-FFF2-40B4-BE49-F238E27FC236}">
                          <a16:creationId xmlns:a16="http://schemas.microsoft.com/office/drawing/2014/main" id="{5AECF341-771E-780D-6352-374C9FE592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473082" y="3869924"/>
                      <a:ext cx="68033" cy="126556"/>
                    </a:xfrm>
                    <a:custGeom>
                      <a:avLst/>
                      <a:gdLst>
                        <a:gd name="connsiteX0" fmla="*/ 235 w 68033"/>
                        <a:gd name="connsiteY0" fmla="*/ 12316 h 126556"/>
                        <a:gd name="connsiteX1" fmla="*/ 25484 w 68033"/>
                        <a:gd name="connsiteY1" fmla="*/ 12316 h 126556"/>
                        <a:gd name="connsiteX2" fmla="*/ 25484 w 68033"/>
                        <a:gd name="connsiteY2" fmla="*/ 108874 h 126556"/>
                        <a:gd name="connsiteX3" fmla="*/ -1993 w 68033"/>
                        <a:gd name="connsiteY3" fmla="*/ 102772 h 126556"/>
                        <a:gd name="connsiteX4" fmla="*/ -1993 w 68033"/>
                        <a:gd name="connsiteY4" fmla="*/ 118368 h 126556"/>
                        <a:gd name="connsiteX5" fmla="*/ 25338 w 68033"/>
                        <a:gd name="connsiteY5" fmla="*/ 124470 h 126556"/>
                        <a:gd name="connsiteX6" fmla="*/ 40791 w 68033"/>
                        <a:gd name="connsiteY6" fmla="*/ 124470 h 126556"/>
                        <a:gd name="connsiteX7" fmla="*/ 40791 w 68033"/>
                        <a:gd name="connsiteY7" fmla="*/ 12316 h 126556"/>
                        <a:gd name="connsiteX8" fmla="*/ 66040 w 68033"/>
                        <a:gd name="connsiteY8" fmla="*/ 12316 h 126556"/>
                        <a:gd name="connsiteX9" fmla="*/ 66040 w 68033"/>
                        <a:gd name="connsiteY9" fmla="*/ -2086 h 126556"/>
                        <a:gd name="connsiteX10" fmla="*/ 235 w 68033"/>
                        <a:gd name="connsiteY10" fmla="*/ -2086 h 126556"/>
                        <a:gd name="connsiteX11" fmla="*/ 235 w 68033"/>
                        <a:gd name="connsiteY11" fmla="*/ 12316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8033" h="126556">
                          <a:moveTo>
                            <a:pt x="235" y="12316"/>
                          </a:moveTo>
                          <a:lnTo>
                            <a:pt x="25484" y="12316"/>
                          </a:lnTo>
                          <a:lnTo>
                            <a:pt x="25484" y="108874"/>
                          </a:lnTo>
                          <a:lnTo>
                            <a:pt x="-1993" y="102772"/>
                          </a:lnTo>
                          <a:lnTo>
                            <a:pt x="-1993" y="118368"/>
                          </a:lnTo>
                          <a:lnTo>
                            <a:pt x="25338" y="124470"/>
                          </a:lnTo>
                          <a:lnTo>
                            <a:pt x="40791" y="124470"/>
                          </a:lnTo>
                          <a:lnTo>
                            <a:pt x="40791" y="12316"/>
                          </a:lnTo>
                          <a:lnTo>
                            <a:pt x="66040" y="12316"/>
                          </a:lnTo>
                          <a:lnTo>
                            <a:pt x="66040" y="-2086"/>
                          </a:lnTo>
                          <a:lnTo>
                            <a:pt x="235" y="-2086"/>
                          </a:lnTo>
                          <a:lnTo>
                            <a:pt x="235" y="123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3" name="Freeform 922">
                      <a:extLst>
                        <a:ext uri="{FF2B5EF4-FFF2-40B4-BE49-F238E27FC236}">
                          <a16:creationId xmlns:a16="http://schemas.microsoft.com/office/drawing/2014/main" id="{5B2D9480-58FB-F900-B91F-9BF3605FDE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72337" y="3974945"/>
                      <a:ext cx="16163" cy="21535"/>
                    </a:xfrm>
                    <a:custGeom>
                      <a:avLst/>
                      <a:gdLst>
                        <a:gd name="connsiteX0" fmla="*/ -909 w 16163"/>
                        <a:gd name="connsiteY0" fmla="*/ 21390 h 21535"/>
                        <a:gd name="connsiteX1" fmla="*/ 15255 w 16163"/>
                        <a:gd name="connsiteY1" fmla="*/ 21390 h 21535"/>
                        <a:gd name="connsiteX2" fmla="*/ 15255 w 16163"/>
                        <a:gd name="connsiteY2" fmla="*/ -146 h 21535"/>
                        <a:gd name="connsiteX3" fmla="*/ -909 w 16163"/>
                        <a:gd name="connsiteY3" fmla="*/ -146 h 21535"/>
                        <a:gd name="connsiteX4" fmla="*/ -909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09" y="21390"/>
                          </a:moveTo>
                          <a:lnTo>
                            <a:pt x="15255" y="21390"/>
                          </a:lnTo>
                          <a:lnTo>
                            <a:pt x="15255" y="-146"/>
                          </a:lnTo>
                          <a:lnTo>
                            <a:pt x="-909" y="-146"/>
                          </a:lnTo>
                          <a:lnTo>
                            <a:pt x="-909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4" name="Freeform 923">
                      <a:extLst>
                        <a:ext uri="{FF2B5EF4-FFF2-40B4-BE49-F238E27FC236}">
                          <a16:creationId xmlns:a16="http://schemas.microsoft.com/office/drawing/2014/main" id="{792F6944-A15C-9EFF-370F-87D54027F2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18265" y="3869924"/>
                      <a:ext cx="73470" cy="126556"/>
                    </a:xfrm>
                    <a:custGeom>
                      <a:avLst/>
                      <a:gdLst>
                        <a:gd name="connsiteX0" fmla="*/ -1913 w 73470"/>
                        <a:gd name="connsiteY0" fmla="*/ 124470 h 126556"/>
                        <a:gd name="connsiteX1" fmla="*/ 71557 w 73470"/>
                        <a:gd name="connsiteY1" fmla="*/ 124470 h 126556"/>
                        <a:gd name="connsiteX2" fmla="*/ 71557 w 73470"/>
                        <a:gd name="connsiteY2" fmla="*/ 117174 h 126556"/>
                        <a:gd name="connsiteX3" fmla="*/ 30071 w 73470"/>
                        <a:gd name="connsiteY3" fmla="*/ -2086 h 126556"/>
                        <a:gd name="connsiteX4" fmla="*/ 13932 w 73470"/>
                        <a:gd name="connsiteY4" fmla="*/ -2086 h 126556"/>
                        <a:gd name="connsiteX5" fmla="*/ 52969 w 73470"/>
                        <a:gd name="connsiteY5" fmla="*/ 110041 h 126556"/>
                        <a:gd name="connsiteX6" fmla="*/ -1913 w 73470"/>
                        <a:gd name="connsiteY6" fmla="*/ 110041 h 126556"/>
                        <a:gd name="connsiteX7" fmla="*/ -1913 w 73470"/>
                        <a:gd name="connsiteY7" fmla="*/ 124470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3470" h="126556">
                          <a:moveTo>
                            <a:pt x="-1913" y="124470"/>
                          </a:moveTo>
                          <a:lnTo>
                            <a:pt x="71557" y="124470"/>
                          </a:lnTo>
                          <a:lnTo>
                            <a:pt x="71557" y="117174"/>
                          </a:lnTo>
                          <a:lnTo>
                            <a:pt x="30071" y="-2086"/>
                          </a:lnTo>
                          <a:lnTo>
                            <a:pt x="13932" y="-2086"/>
                          </a:lnTo>
                          <a:lnTo>
                            <a:pt x="52969" y="110041"/>
                          </a:lnTo>
                          <a:lnTo>
                            <a:pt x="-1913" y="110041"/>
                          </a:lnTo>
                          <a:lnTo>
                            <a:pt x="-1913" y="1244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5" name="Freeform 924">
                      <a:extLst>
                        <a:ext uri="{FF2B5EF4-FFF2-40B4-BE49-F238E27FC236}">
                          <a16:creationId xmlns:a16="http://schemas.microsoft.com/office/drawing/2014/main" id="{A0D1C560-D597-30D6-86D9-47A4B9F35CD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17226" y="3869924"/>
                      <a:ext cx="73935" cy="129024"/>
                    </a:xfrm>
                    <a:custGeom>
                      <a:avLst/>
                      <a:gdLst>
                        <a:gd name="connsiteX0" fmla="*/ 2942 w 73935"/>
                        <a:gd name="connsiteY0" fmla="*/ 126984 h 129024"/>
                        <a:gd name="connsiteX1" fmla="*/ 63628 w 73935"/>
                        <a:gd name="connsiteY1" fmla="*/ 126984 h 129024"/>
                        <a:gd name="connsiteX2" fmla="*/ 63628 w 73935"/>
                        <a:gd name="connsiteY2" fmla="*/ 112555 h 129024"/>
                        <a:gd name="connsiteX3" fmla="*/ 17097 w 73935"/>
                        <a:gd name="connsiteY3" fmla="*/ 112555 h 129024"/>
                        <a:gd name="connsiteX4" fmla="*/ 17097 w 73935"/>
                        <a:gd name="connsiteY4" fmla="*/ 81553 h 129024"/>
                        <a:gd name="connsiteX5" fmla="*/ 23807 w 73935"/>
                        <a:gd name="connsiteY5" fmla="*/ 83451 h 129024"/>
                        <a:gd name="connsiteX6" fmla="*/ 30567 w 73935"/>
                        <a:gd name="connsiteY6" fmla="*/ 84075 h 129024"/>
                        <a:gd name="connsiteX7" fmla="*/ 60861 w 73935"/>
                        <a:gd name="connsiteY7" fmla="*/ 72467 h 129024"/>
                        <a:gd name="connsiteX8" fmla="*/ 72053 w 73935"/>
                        <a:gd name="connsiteY8" fmla="*/ 41031 h 129024"/>
                        <a:gd name="connsiteX9" fmla="*/ 60567 w 73935"/>
                        <a:gd name="connsiteY9" fmla="*/ 9270 h 129024"/>
                        <a:gd name="connsiteX10" fmla="*/ 28191 w 73935"/>
                        <a:gd name="connsiteY10" fmla="*/ -2041 h 129024"/>
                        <a:gd name="connsiteX11" fmla="*/ 13521 w 73935"/>
                        <a:gd name="connsiteY11" fmla="*/ -684 h 129024"/>
                        <a:gd name="connsiteX12" fmla="*/ -1883 w 73935"/>
                        <a:gd name="connsiteY12" fmla="*/ 3384 h 129024"/>
                        <a:gd name="connsiteX13" fmla="*/ -1883 w 73935"/>
                        <a:gd name="connsiteY13" fmla="*/ 20607 h 129024"/>
                        <a:gd name="connsiteX14" fmla="*/ 12346 w 73935"/>
                        <a:gd name="connsiteY14" fmla="*/ 14423 h 129024"/>
                        <a:gd name="connsiteX15" fmla="*/ 27873 w 73935"/>
                        <a:gd name="connsiteY15" fmla="*/ 12389 h 129024"/>
                        <a:gd name="connsiteX16" fmla="*/ 48836 w 73935"/>
                        <a:gd name="connsiteY16" fmla="*/ 20092 h 129024"/>
                        <a:gd name="connsiteX17" fmla="*/ 56575 w 73935"/>
                        <a:gd name="connsiteY17" fmla="*/ 41031 h 129024"/>
                        <a:gd name="connsiteX18" fmla="*/ 48836 w 73935"/>
                        <a:gd name="connsiteY18" fmla="*/ 61943 h 129024"/>
                        <a:gd name="connsiteX19" fmla="*/ 27873 w 73935"/>
                        <a:gd name="connsiteY19" fmla="*/ 69673 h 129024"/>
                        <a:gd name="connsiteX20" fmla="*/ 15505 w 73935"/>
                        <a:gd name="connsiteY20" fmla="*/ 68154 h 129024"/>
                        <a:gd name="connsiteX21" fmla="*/ 2942 w 73935"/>
                        <a:gd name="connsiteY21" fmla="*/ 63407 h 129024"/>
                        <a:gd name="connsiteX22" fmla="*/ 2942 w 73935"/>
                        <a:gd name="connsiteY22" fmla="*/ 126984 h 129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3935" h="129024">
                          <a:moveTo>
                            <a:pt x="2942" y="126984"/>
                          </a:moveTo>
                          <a:lnTo>
                            <a:pt x="63628" y="126984"/>
                          </a:lnTo>
                          <a:lnTo>
                            <a:pt x="63628" y="112555"/>
                          </a:lnTo>
                          <a:lnTo>
                            <a:pt x="17097" y="112555"/>
                          </a:lnTo>
                          <a:lnTo>
                            <a:pt x="17097" y="81553"/>
                          </a:lnTo>
                          <a:cubicBezTo>
                            <a:pt x="19334" y="82403"/>
                            <a:pt x="21571" y="83036"/>
                            <a:pt x="23807" y="83451"/>
                          </a:cubicBezTo>
                          <a:cubicBezTo>
                            <a:pt x="26060" y="83867"/>
                            <a:pt x="28313" y="84075"/>
                            <a:pt x="30567" y="84075"/>
                          </a:cubicBezTo>
                          <a:cubicBezTo>
                            <a:pt x="43318" y="84075"/>
                            <a:pt x="53416" y="80206"/>
                            <a:pt x="60861" y="72467"/>
                          </a:cubicBezTo>
                          <a:cubicBezTo>
                            <a:pt x="68322" y="64728"/>
                            <a:pt x="72053" y="54249"/>
                            <a:pt x="72053" y="41031"/>
                          </a:cubicBezTo>
                          <a:cubicBezTo>
                            <a:pt x="72053" y="27415"/>
                            <a:pt x="68224" y="16828"/>
                            <a:pt x="60567" y="9270"/>
                          </a:cubicBezTo>
                          <a:cubicBezTo>
                            <a:pt x="52910" y="1730"/>
                            <a:pt x="42118" y="-2041"/>
                            <a:pt x="28191" y="-2041"/>
                          </a:cubicBezTo>
                          <a:cubicBezTo>
                            <a:pt x="23391" y="-2041"/>
                            <a:pt x="18501" y="-1589"/>
                            <a:pt x="13521" y="-684"/>
                          </a:cubicBezTo>
                          <a:cubicBezTo>
                            <a:pt x="8558" y="220"/>
                            <a:pt x="3423" y="1576"/>
                            <a:pt x="-1883" y="3384"/>
                          </a:cubicBezTo>
                          <a:lnTo>
                            <a:pt x="-1883" y="20607"/>
                          </a:lnTo>
                          <a:cubicBezTo>
                            <a:pt x="2705" y="17841"/>
                            <a:pt x="7448" y="15779"/>
                            <a:pt x="12346" y="14423"/>
                          </a:cubicBezTo>
                          <a:cubicBezTo>
                            <a:pt x="17244" y="13067"/>
                            <a:pt x="22419" y="12389"/>
                            <a:pt x="27873" y="12389"/>
                          </a:cubicBezTo>
                          <a:cubicBezTo>
                            <a:pt x="36705" y="12389"/>
                            <a:pt x="43693" y="14957"/>
                            <a:pt x="48836" y="20092"/>
                          </a:cubicBezTo>
                          <a:cubicBezTo>
                            <a:pt x="53995" y="25227"/>
                            <a:pt x="56575" y="32207"/>
                            <a:pt x="56575" y="41031"/>
                          </a:cubicBezTo>
                          <a:cubicBezTo>
                            <a:pt x="56575" y="49837"/>
                            <a:pt x="53995" y="56808"/>
                            <a:pt x="48836" y="61943"/>
                          </a:cubicBezTo>
                          <a:cubicBezTo>
                            <a:pt x="43693" y="67096"/>
                            <a:pt x="36705" y="69673"/>
                            <a:pt x="27873" y="69673"/>
                          </a:cubicBezTo>
                          <a:cubicBezTo>
                            <a:pt x="23742" y="69673"/>
                            <a:pt x="19619" y="69167"/>
                            <a:pt x="15505" y="68154"/>
                          </a:cubicBezTo>
                          <a:cubicBezTo>
                            <a:pt x="11407" y="67142"/>
                            <a:pt x="7219" y="65559"/>
                            <a:pt x="2942" y="63407"/>
                          </a:cubicBezTo>
                          <a:lnTo>
                            <a:pt x="2942" y="126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26" name="Graphic 507">
                  <a:extLst>
                    <a:ext uri="{FF2B5EF4-FFF2-40B4-BE49-F238E27FC236}">
                      <a16:creationId xmlns:a16="http://schemas.microsoft.com/office/drawing/2014/main" id="{23DAC8F4-474F-B153-8D34-B1049FC1875D}"/>
                    </a:ext>
                  </a:extLst>
                </p:cNvPr>
                <p:cNvGrpSpPr/>
                <p:nvPr/>
              </p:nvGrpSpPr>
              <p:grpSpPr>
                <a:xfrm>
                  <a:off x="7073201" y="3777785"/>
                  <a:ext cx="333597" cy="231723"/>
                  <a:chOff x="7073201" y="3777785"/>
                  <a:chExt cx="333597" cy="231723"/>
                </a:xfrm>
                <a:solidFill>
                  <a:srgbClr val="000000"/>
                </a:solidFill>
              </p:grpSpPr>
              <p:sp>
                <p:nvSpPr>
                  <p:cNvPr id="927" name="Freeform 926">
                    <a:extLst>
                      <a:ext uri="{FF2B5EF4-FFF2-40B4-BE49-F238E27FC236}">
                        <a16:creationId xmlns:a16="http://schemas.microsoft.com/office/drawing/2014/main" id="{A476FEB8-B986-918C-5347-704DDF5BFA4F}"/>
                      </a:ext>
                    </a:extLst>
                  </p:cNvPr>
                  <p:cNvSpPr/>
                  <p:nvPr/>
                </p:nvSpPr>
                <p:spPr>
                  <a:xfrm>
                    <a:off x="7236207" y="3777785"/>
                    <a:ext cx="11195" cy="43396"/>
                  </a:xfrm>
                  <a:custGeom>
                    <a:avLst/>
                    <a:gdLst>
                      <a:gd name="connsiteX0" fmla="*/ 164 w 11195"/>
                      <a:gd name="connsiteY0" fmla="*/ 234 h 43396"/>
                      <a:gd name="connsiteX1" fmla="*/ 164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164" y="234"/>
                        </a:moveTo>
                        <a:lnTo>
                          <a:pt x="164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28" name="Graphic 507">
                    <a:extLst>
                      <a:ext uri="{FF2B5EF4-FFF2-40B4-BE49-F238E27FC236}">
                        <a16:creationId xmlns:a16="http://schemas.microsoft.com/office/drawing/2014/main" id="{C2885436-7BE7-273F-6135-066797D5877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201" y="3867646"/>
                    <a:ext cx="333597" cy="137571"/>
                    <a:chOff x="7073201" y="3867646"/>
                    <a:chExt cx="333597" cy="137571"/>
                  </a:xfrm>
                  <a:solidFill>
                    <a:srgbClr val="000000"/>
                  </a:solidFill>
                </p:grpSpPr>
                <p:sp>
                  <p:nvSpPr>
                    <p:cNvPr id="929" name="Freeform 928">
                      <a:extLst>
                        <a:ext uri="{FF2B5EF4-FFF2-40B4-BE49-F238E27FC236}">
                          <a16:creationId xmlns:a16="http://schemas.microsoft.com/office/drawing/2014/main" id="{D2225FAB-8BBE-3B9D-01C7-4627243428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73201" y="3867646"/>
                      <a:ext cx="72539" cy="128834"/>
                    </a:xfrm>
                    <a:custGeom>
                      <a:avLst/>
                      <a:gdLst>
                        <a:gd name="connsiteX0" fmla="*/ 16790 w 72539"/>
                        <a:gd name="connsiteY0" fmla="*/ 12274 h 128834"/>
                        <a:gd name="connsiteX1" fmla="*/ 70742 w 72539"/>
                        <a:gd name="connsiteY1" fmla="*/ 12274 h 128834"/>
                        <a:gd name="connsiteX2" fmla="*/ 70742 w 72539"/>
                        <a:gd name="connsiteY2" fmla="*/ -2128 h 128834"/>
                        <a:gd name="connsiteX3" fmla="*/ -1798 w 72539"/>
                        <a:gd name="connsiteY3" fmla="*/ -2128 h 128834"/>
                        <a:gd name="connsiteX4" fmla="*/ -1798 w 72539"/>
                        <a:gd name="connsiteY4" fmla="*/ 12274 h 128834"/>
                        <a:gd name="connsiteX5" fmla="*/ 22178 w 72539"/>
                        <a:gd name="connsiteY5" fmla="*/ 39343 h 128834"/>
                        <a:gd name="connsiteX6" fmla="*/ 41280 w 72539"/>
                        <a:gd name="connsiteY6" fmla="*/ 61286 h 128834"/>
                        <a:gd name="connsiteX7" fmla="*/ 51640 w 72539"/>
                        <a:gd name="connsiteY7" fmla="*/ 76908 h 128834"/>
                        <a:gd name="connsiteX8" fmla="*/ 54603 w 72539"/>
                        <a:gd name="connsiteY8" fmla="*/ 89494 h 128834"/>
                        <a:gd name="connsiteX9" fmla="*/ 48211 w 72539"/>
                        <a:gd name="connsiteY9" fmla="*/ 105930 h 128834"/>
                        <a:gd name="connsiteX10" fmla="*/ 31558 w 72539"/>
                        <a:gd name="connsiteY10" fmla="*/ 112304 h 128834"/>
                        <a:gd name="connsiteX11" fmla="*/ 16203 w 72539"/>
                        <a:gd name="connsiteY11" fmla="*/ 109510 h 128834"/>
                        <a:gd name="connsiteX12" fmla="*/ -1038 w 72539"/>
                        <a:gd name="connsiteY12" fmla="*/ 101021 h 128834"/>
                        <a:gd name="connsiteX13" fmla="*/ -1038 w 72539"/>
                        <a:gd name="connsiteY13" fmla="*/ 118325 h 128834"/>
                        <a:gd name="connsiteX14" fmla="*/ 16399 w 72539"/>
                        <a:gd name="connsiteY14" fmla="*/ 124591 h 128834"/>
                        <a:gd name="connsiteX15" fmla="*/ 31264 w 72539"/>
                        <a:gd name="connsiteY15" fmla="*/ 126706 h 128834"/>
                        <a:gd name="connsiteX16" fmla="*/ 59575 w 72539"/>
                        <a:gd name="connsiteY16" fmla="*/ 116861 h 128834"/>
                        <a:gd name="connsiteX17" fmla="*/ 70130 w 72539"/>
                        <a:gd name="connsiteY17" fmla="*/ 90606 h 128834"/>
                        <a:gd name="connsiteX18" fmla="*/ 67485 w 72539"/>
                        <a:gd name="connsiteY18" fmla="*/ 75796 h 128834"/>
                        <a:gd name="connsiteX19" fmla="*/ 57885 w 72539"/>
                        <a:gd name="connsiteY19" fmla="*/ 59333 h 128834"/>
                        <a:gd name="connsiteX20" fmla="*/ 45713 w 72539"/>
                        <a:gd name="connsiteY20" fmla="*/ 45120 h 128834"/>
                        <a:gd name="connsiteX21" fmla="*/ 16790 w 72539"/>
                        <a:gd name="connsiteY21" fmla="*/ 12274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790" y="12274"/>
                          </a:moveTo>
                          <a:lnTo>
                            <a:pt x="70742" y="12274"/>
                          </a:lnTo>
                          <a:lnTo>
                            <a:pt x="70742" y="-2128"/>
                          </a:lnTo>
                          <a:lnTo>
                            <a:pt x="-1798" y="-2128"/>
                          </a:lnTo>
                          <a:lnTo>
                            <a:pt x="-1798" y="12274"/>
                          </a:lnTo>
                          <a:cubicBezTo>
                            <a:pt x="4064" y="19001"/>
                            <a:pt x="12056" y="28024"/>
                            <a:pt x="22178" y="39343"/>
                          </a:cubicBezTo>
                          <a:cubicBezTo>
                            <a:pt x="32317" y="50680"/>
                            <a:pt x="38685" y="57995"/>
                            <a:pt x="41280" y="61286"/>
                          </a:cubicBezTo>
                          <a:cubicBezTo>
                            <a:pt x="46227" y="67434"/>
                            <a:pt x="49681" y="72641"/>
                            <a:pt x="51640" y="76908"/>
                          </a:cubicBezTo>
                          <a:cubicBezTo>
                            <a:pt x="53615" y="81176"/>
                            <a:pt x="54603" y="85371"/>
                            <a:pt x="54603" y="89494"/>
                          </a:cubicBezTo>
                          <a:cubicBezTo>
                            <a:pt x="54603" y="96220"/>
                            <a:pt x="52472" y="101699"/>
                            <a:pt x="48211" y="105930"/>
                          </a:cubicBezTo>
                          <a:cubicBezTo>
                            <a:pt x="43950" y="110180"/>
                            <a:pt x="38399" y="112304"/>
                            <a:pt x="31558" y="112304"/>
                          </a:cubicBezTo>
                          <a:cubicBezTo>
                            <a:pt x="26709" y="112304"/>
                            <a:pt x="21590" y="111373"/>
                            <a:pt x="16203" y="109510"/>
                          </a:cubicBezTo>
                          <a:cubicBezTo>
                            <a:pt x="10831" y="107648"/>
                            <a:pt x="5084" y="104818"/>
                            <a:pt x="-1038" y="101021"/>
                          </a:cubicBezTo>
                          <a:lnTo>
                            <a:pt x="-1038" y="118325"/>
                          </a:lnTo>
                          <a:cubicBezTo>
                            <a:pt x="5182" y="121092"/>
                            <a:pt x="10994" y="123180"/>
                            <a:pt x="16399" y="124591"/>
                          </a:cubicBezTo>
                          <a:cubicBezTo>
                            <a:pt x="21819" y="126001"/>
                            <a:pt x="26774" y="126706"/>
                            <a:pt x="31264" y="126706"/>
                          </a:cubicBezTo>
                          <a:cubicBezTo>
                            <a:pt x="43101" y="126706"/>
                            <a:pt x="52538" y="123425"/>
                            <a:pt x="59575" y="116861"/>
                          </a:cubicBezTo>
                          <a:cubicBezTo>
                            <a:pt x="66611" y="110315"/>
                            <a:pt x="70130" y="101563"/>
                            <a:pt x="70130" y="90606"/>
                          </a:cubicBezTo>
                          <a:cubicBezTo>
                            <a:pt x="70130" y="85398"/>
                            <a:pt x="69248" y="80462"/>
                            <a:pt x="67485" y="75796"/>
                          </a:cubicBezTo>
                          <a:cubicBezTo>
                            <a:pt x="65738" y="71149"/>
                            <a:pt x="62538" y="65661"/>
                            <a:pt x="57885" y="59333"/>
                          </a:cubicBezTo>
                          <a:cubicBezTo>
                            <a:pt x="56611" y="57687"/>
                            <a:pt x="52554" y="52950"/>
                            <a:pt x="45713" y="45120"/>
                          </a:cubicBezTo>
                          <a:cubicBezTo>
                            <a:pt x="38889" y="37291"/>
                            <a:pt x="29248" y="26342"/>
                            <a:pt x="16790" y="1227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41A04743-F516-9F77-DB1D-5A381FB174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178187" y="3974945"/>
                      <a:ext cx="16163" cy="21535"/>
                    </a:xfrm>
                    <a:custGeom>
                      <a:avLst/>
                      <a:gdLst>
                        <a:gd name="connsiteX0" fmla="*/ -855 w 16163"/>
                        <a:gd name="connsiteY0" fmla="*/ 21390 h 21535"/>
                        <a:gd name="connsiteX1" fmla="*/ 15309 w 16163"/>
                        <a:gd name="connsiteY1" fmla="*/ 21390 h 21535"/>
                        <a:gd name="connsiteX2" fmla="*/ 15309 w 16163"/>
                        <a:gd name="connsiteY2" fmla="*/ -146 h 21535"/>
                        <a:gd name="connsiteX3" fmla="*/ -855 w 16163"/>
                        <a:gd name="connsiteY3" fmla="*/ -146 h 21535"/>
                        <a:gd name="connsiteX4" fmla="*/ -855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855" y="21390"/>
                          </a:moveTo>
                          <a:lnTo>
                            <a:pt x="15309" y="21390"/>
                          </a:lnTo>
                          <a:lnTo>
                            <a:pt x="15309" y="-146"/>
                          </a:lnTo>
                          <a:lnTo>
                            <a:pt x="-855" y="-146"/>
                          </a:lnTo>
                          <a:lnTo>
                            <a:pt x="-855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AAB27142-C162-50C0-CEAD-1095C5343B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21592" y="3867646"/>
                      <a:ext cx="78980" cy="131302"/>
                    </a:xfrm>
                    <a:custGeom>
                      <a:avLst/>
                      <a:gdLst>
                        <a:gd name="connsiteX0" fmla="*/ 37609 w 78980"/>
                        <a:gd name="connsiteY0" fmla="*/ 115659 h 131302"/>
                        <a:gd name="connsiteX1" fmla="*/ 19658 w 78980"/>
                        <a:gd name="connsiteY1" fmla="*/ 102640 h 131302"/>
                        <a:gd name="connsiteX2" fmla="*/ 13658 w 78980"/>
                        <a:gd name="connsiteY2" fmla="*/ 63528 h 131302"/>
                        <a:gd name="connsiteX3" fmla="*/ 19658 w 78980"/>
                        <a:gd name="connsiteY3" fmla="*/ 24498 h 131302"/>
                        <a:gd name="connsiteX4" fmla="*/ 37609 w 78980"/>
                        <a:gd name="connsiteY4" fmla="*/ 11479 h 131302"/>
                        <a:gd name="connsiteX5" fmla="*/ 55634 w 78980"/>
                        <a:gd name="connsiteY5" fmla="*/ 24498 h 131302"/>
                        <a:gd name="connsiteX6" fmla="*/ 61659 w 78980"/>
                        <a:gd name="connsiteY6" fmla="*/ 63528 h 131302"/>
                        <a:gd name="connsiteX7" fmla="*/ 55634 w 78980"/>
                        <a:gd name="connsiteY7" fmla="*/ 102640 h 131302"/>
                        <a:gd name="connsiteX8" fmla="*/ 37609 w 78980"/>
                        <a:gd name="connsiteY8" fmla="*/ 115659 h 131302"/>
                        <a:gd name="connsiteX9" fmla="*/ 37609 w 78980"/>
                        <a:gd name="connsiteY9" fmla="*/ 129220 h 131302"/>
                        <a:gd name="connsiteX10" fmla="*/ 66973 w 78980"/>
                        <a:gd name="connsiteY10" fmla="*/ 112377 h 131302"/>
                        <a:gd name="connsiteX11" fmla="*/ 77112 w 78980"/>
                        <a:gd name="connsiteY11" fmla="*/ 63528 h 131302"/>
                        <a:gd name="connsiteX12" fmla="*/ 66973 w 78980"/>
                        <a:gd name="connsiteY12" fmla="*/ 14734 h 131302"/>
                        <a:gd name="connsiteX13" fmla="*/ 37609 w 78980"/>
                        <a:gd name="connsiteY13" fmla="*/ -2083 h 131302"/>
                        <a:gd name="connsiteX14" fmla="*/ 8270 w 78980"/>
                        <a:gd name="connsiteY14" fmla="*/ 14734 h 131302"/>
                        <a:gd name="connsiteX15" fmla="*/ -1869 w 78980"/>
                        <a:gd name="connsiteY15" fmla="*/ 63528 h 131302"/>
                        <a:gd name="connsiteX16" fmla="*/ 8270 w 78980"/>
                        <a:gd name="connsiteY16" fmla="*/ 112377 h 131302"/>
                        <a:gd name="connsiteX17" fmla="*/ 37609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609" y="115659"/>
                          </a:moveTo>
                          <a:cubicBezTo>
                            <a:pt x="29658" y="115659"/>
                            <a:pt x="23675" y="111319"/>
                            <a:pt x="19658" y="102640"/>
                          </a:cubicBezTo>
                          <a:cubicBezTo>
                            <a:pt x="15658" y="93978"/>
                            <a:pt x="13658" y="80941"/>
                            <a:pt x="13658" y="63528"/>
                          </a:cubicBezTo>
                          <a:cubicBezTo>
                            <a:pt x="13658" y="46188"/>
                            <a:pt x="15658" y="33177"/>
                            <a:pt x="19658" y="24498"/>
                          </a:cubicBezTo>
                          <a:cubicBezTo>
                            <a:pt x="23675" y="15819"/>
                            <a:pt x="29658" y="11479"/>
                            <a:pt x="37609" y="11479"/>
                          </a:cubicBezTo>
                          <a:cubicBezTo>
                            <a:pt x="45626" y="11479"/>
                            <a:pt x="51634" y="15819"/>
                            <a:pt x="55634" y="24498"/>
                          </a:cubicBezTo>
                          <a:cubicBezTo>
                            <a:pt x="59651" y="33177"/>
                            <a:pt x="61659" y="46188"/>
                            <a:pt x="61659" y="63528"/>
                          </a:cubicBezTo>
                          <a:cubicBezTo>
                            <a:pt x="61659" y="80941"/>
                            <a:pt x="59651" y="93978"/>
                            <a:pt x="55634" y="102640"/>
                          </a:cubicBezTo>
                          <a:cubicBezTo>
                            <a:pt x="51634" y="111319"/>
                            <a:pt x="45626" y="115659"/>
                            <a:pt x="37609" y="115659"/>
                          </a:cubicBezTo>
                          <a:close/>
                          <a:moveTo>
                            <a:pt x="37609" y="129220"/>
                          </a:moveTo>
                          <a:cubicBezTo>
                            <a:pt x="50426" y="129220"/>
                            <a:pt x="60214" y="123606"/>
                            <a:pt x="66973" y="112377"/>
                          </a:cubicBezTo>
                          <a:cubicBezTo>
                            <a:pt x="73732" y="101166"/>
                            <a:pt x="77112" y="84883"/>
                            <a:pt x="77112" y="63528"/>
                          </a:cubicBezTo>
                          <a:cubicBezTo>
                            <a:pt x="77112" y="42228"/>
                            <a:pt x="73732" y="25963"/>
                            <a:pt x="66973" y="14734"/>
                          </a:cubicBezTo>
                          <a:cubicBezTo>
                            <a:pt x="60214" y="3523"/>
                            <a:pt x="50426" y="-2083"/>
                            <a:pt x="37609" y="-2083"/>
                          </a:cubicBezTo>
                          <a:cubicBezTo>
                            <a:pt x="24809" y="-2083"/>
                            <a:pt x="15030" y="3523"/>
                            <a:pt x="8270" y="14734"/>
                          </a:cubicBezTo>
                          <a:cubicBezTo>
                            <a:pt x="1511" y="25963"/>
                            <a:pt x="-1869" y="42228"/>
                            <a:pt x="-1869" y="63528"/>
                          </a:cubicBezTo>
                          <a:cubicBezTo>
                            <a:pt x="-1869" y="84883"/>
                            <a:pt x="1511" y="101166"/>
                            <a:pt x="8270" y="112377"/>
                          </a:cubicBezTo>
                          <a:cubicBezTo>
                            <a:pt x="15030" y="123606"/>
                            <a:pt x="24809" y="129220"/>
                            <a:pt x="37609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4C6E9BAB-D9A9-51A6-1FB8-5831193AEA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21313" y="3867646"/>
                      <a:ext cx="78980" cy="131302"/>
                    </a:xfrm>
                    <a:custGeom>
                      <a:avLst/>
                      <a:gdLst>
                        <a:gd name="connsiteX0" fmla="*/ 37618 w 78980"/>
                        <a:gd name="connsiteY0" fmla="*/ 115659 h 131302"/>
                        <a:gd name="connsiteX1" fmla="*/ 19667 w 78980"/>
                        <a:gd name="connsiteY1" fmla="*/ 102640 h 131302"/>
                        <a:gd name="connsiteX2" fmla="*/ 13667 w 78980"/>
                        <a:gd name="connsiteY2" fmla="*/ 63528 h 131302"/>
                        <a:gd name="connsiteX3" fmla="*/ 19667 w 78980"/>
                        <a:gd name="connsiteY3" fmla="*/ 24498 h 131302"/>
                        <a:gd name="connsiteX4" fmla="*/ 37618 w 78980"/>
                        <a:gd name="connsiteY4" fmla="*/ 11479 h 131302"/>
                        <a:gd name="connsiteX5" fmla="*/ 55643 w 78980"/>
                        <a:gd name="connsiteY5" fmla="*/ 24498 h 131302"/>
                        <a:gd name="connsiteX6" fmla="*/ 61668 w 78980"/>
                        <a:gd name="connsiteY6" fmla="*/ 63528 h 131302"/>
                        <a:gd name="connsiteX7" fmla="*/ 55643 w 78980"/>
                        <a:gd name="connsiteY7" fmla="*/ 102640 h 131302"/>
                        <a:gd name="connsiteX8" fmla="*/ 37618 w 78980"/>
                        <a:gd name="connsiteY8" fmla="*/ 115659 h 131302"/>
                        <a:gd name="connsiteX9" fmla="*/ 37618 w 78980"/>
                        <a:gd name="connsiteY9" fmla="*/ 129220 h 131302"/>
                        <a:gd name="connsiteX10" fmla="*/ 66982 w 78980"/>
                        <a:gd name="connsiteY10" fmla="*/ 112377 h 131302"/>
                        <a:gd name="connsiteX11" fmla="*/ 77121 w 78980"/>
                        <a:gd name="connsiteY11" fmla="*/ 63528 h 131302"/>
                        <a:gd name="connsiteX12" fmla="*/ 66982 w 78980"/>
                        <a:gd name="connsiteY12" fmla="*/ 14734 h 131302"/>
                        <a:gd name="connsiteX13" fmla="*/ 37618 w 78980"/>
                        <a:gd name="connsiteY13" fmla="*/ -2083 h 131302"/>
                        <a:gd name="connsiteX14" fmla="*/ 8279 w 78980"/>
                        <a:gd name="connsiteY14" fmla="*/ 14734 h 131302"/>
                        <a:gd name="connsiteX15" fmla="*/ -1860 w 78980"/>
                        <a:gd name="connsiteY15" fmla="*/ 63528 h 131302"/>
                        <a:gd name="connsiteX16" fmla="*/ 8279 w 78980"/>
                        <a:gd name="connsiteY16" fmla="*/ 112377 h 131302"/>
                        <a:gd name="connsiteX17" fmla="*/ 37618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618" y="115659"/>
                          </a:moveTo>
                          <a:cubicBezTo>
                            <a:pt x="29667" y="115659"/>
                            <a:pt x="23684" y="111319"/>
                            <a:pt x="19667" y="102640"/>
                          </a:cubicBezTo>
                          <a:cubicBezTo>
                            <a:pt x="15667" y="93978"/>
                            <a:pt x="13667" y="80941"/>
                            <a:pt x="13667" y="63528"/>
                          </a:cubicBezTo>
                          <a:cubicBezTo>
                            <a:pt x="13667" y="46188"/>
                            <a:pt x="15667" y="33177"/>
                            <a:pt x="19667" y="24498"/>
                          </a:cubicBezTo>
                          <a:cubicBezTo>
                            <a:pt x="23684" y="15819"/>
                            <a:pt x="29667" y="11479"/>
                            <a:pt x="37618" y="11479"/>
                          </a:cubicBezTo>
                          <a:cubicBezTo>
                            <a:pt x="45635" y="11479"/>
                            <a:pt x="51643" y="15819"/>
                            <a:pt x="55643" y="24498"/>
                          </a:cubicBezTo>
                          <a:cubicBezTo>
                            <a:pt x="59659" y="33177"/>
                            <a:pt x="61668" y="46188"/>
                            <a:pt x="61668" y="63528"/>
                          </a:cubicBezTo>
                          <a:cubicBezTo>
                            <a:pt x="61668" y="80941"/>
                            <a:pt x="59659" y="93978"/>
                            <a:pt x="55643" y="102640"/>
                          </a:cubicBezTo>
                          <a:cubicBezTo>
                            <a:pt x="51643" y="111319"/>
                            <a:pt x="45635" y="115659"/>
                            <a:pt x="37618" y="115659"/>
                          </a:cubicBezTo>
                          <a:close/>
                          <a:moveTo>
                            <a:pt x="37618" y="129220"/>
                          </a:moveTo>
                          <a:cubicBezTo>
                            <a:pt x="50435" y="129220"/>
                            <a:pt x="60223" y="123606"/>
                            <a:pt x="66982" y="112377"/>
                          </a:cubicBezTo>
                          <a:cubicBezTo>
                            <a:pt x="73741" y="101166"/>
                            <a:pt x="77121" y="84883"/>
                            <a:pt x="77121" y="63528"/>
                          </a:cubicBezTo>
                          <a:cubicBezTo>
                            <a:pt x="77121" y="42228"/>
                            <a:pt x="73741" y="25963"/>
                            <a:pt x="66982" y="14734"/>
                          </a:cubicBezTo>
                          <a:cubicBezTo>
                            <a:pt x="60223" y="3523"/>
                            <a:pt x="50435" y="-2083"/>
                            <a:pt x="37618" y="-2083"/>
                          </a:cubicBezTo>
                          <a:cubicBezTo>
                            <a:pt x="24818" y="-2083"/>
                            <a:pt x="15039" y="3523"/>
                            <a:pt x="8279" y="14734"/>
                          </a:cubicBezTo>
                          <a:cubicBezTo>
                            <a:pt x="1520" y="25963"/>
                            <a:pt x="-1860" y="42228"/>
                            <a:pt x="-1860" y="63528"/>
                          </a:cubicBezTo>
                          <a:cubicBezTo>
                            <a:pt x="-1860" y="84883"/>
                            <a:pt x="1520" y="101166"/>
                            <a:pt x="8279" y="112377"/>
                          </a:cubicBezTo>
                          <a:cubicBezTo>
                            <a:pt x="15039" y="123606"/>
                            <a:pt x="24818" y="129220"/>
                            <a:pt x="37618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33" name="Graphic 507">
                  <a:extLst>
                    <a:ext uri="{FF2B5EF4-FFF2-40B4-BE49-F238E27FC236}">
                      <a16:creationId xmlns:a16="http://schemas.microsoft.com/office/drawing/2014/main" id="{374F501E-1688-1258-5135-7EBB3D15D2C0}"/>
                    </a:ext>
                  </a:extLst>
                </p:cNvPr>
                <p:cNvGrpSpPr/>
                <p:nvPr/>
              </p:nvGrpSpPr>
              <p:grpSpPr>
                <a:xfrm>
                  <a:off x="7679044" y="3777785"/>
                  <a:ext cx="330249" cy="231723"/>
                  <a:chOff x="7679044" y="3777785"/>
                  <a:chExt cx="330249" cy="231723"/>
                </a:xfrm>
                <a:solidFill>
                  <a:srgbClr val="000000"/>
                </a:solidFill>
              </p:grpSpPr>
              <p:sp>
                <p:nvSpPr>
                  <p:cNvPr id="934" name="Freeform 933">
                    <a:extLst>
                      <a:ext uri="{FF2B5EF4-FFF2-40B4-BE49-F238E27FC236}">
                        <a16:creationId xmlns:a16="http://schemas.microsoft.com/office/drawing/2014/main" id="{C962CE1E-78FF-2B86-EB48-B86B4DD36B8C}"/>
                      </a:ext>
                    </a:extLst>
                  </p:cNvPr>
                  <p:cNvSpPr/>
                  <p:nvPr/>
                </p:nvSpPr>
                <p:spPr>
                  <a:xfrm>
                    <a:off x="7842050" y="3777785"/>
                    <a:ext cx="11195" cy="43396"/>
                  </a:xfrm>
                  <a:custGeom>
                    <a:avLst/>
                    <a:gdLst>
                      <a:gd name="connsiteX0" fmla="*/ 218 w 11195"/>
                      <a:gd name="connsiteY0" fmla="*/ 234 h 43396"/>
                      <a:gd name="connsiteX1" fmla="*/ 218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218" y="234"/>
                        </a:moveTo>
                        <a:lnTo>
                          <a:pt x="218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35" name="Graphic 507">
                    <a:extLst>
                      <a:ext uri="{FF2B5EF4-FFF2-40B4-BE49-F238E27FC236}">
                        <a16:creationId xmlns:a16="http://schemas.microsoft.com/office/drawing/2014/main" id="{B11AE693-FBD7-22FD-F92D-9539D925273E}"/>
                      </a:ext>
                    </a:extLst>
                  </p:cNvPr>
                  <p:cNvGrpSpPr/>
                  <p:nvPr/>
                </p:nvGrpSpPr>
                <p:grpSpPr>
                  <a:xfrm>
                    <a:off x="7679044" y="3867646"/>
                    <a:ext cx="330249" cy="137571"/>
                    <a:chOff x="7679044" y="3867646"/>
                    <a:chExt cx="330249" cy="137571"/>
                  </a:xfrm>
                  <a:solidFill>
                    <a:srgbClr val="000000"/>
                  </a:solidFill>
                </p:grpSpPr>
                <p:sp>
                  <p:nvSpPr>
                    <p:cNvPr id="936" name="Freeform 935">
                      <a:extLst>
                        <a:ext uri="{FF2B5EF4-FFF2-40B4-BE49-F238E27FC236}">
                          <a16:creationId xmlns:a16="http://schemas.microsoft.com/office/drawing/2014/main" id="{4FF5F4B3-5084-C22F-2AF0-8355997B52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79044" y="3867646"/>
                      <a:ext cx="72539" cy="128834"/>
                    </a:xfrm>
                    <a:custGeom>
                      <a:avLst/>
                      <a:gdLst>
                        <a:gd name="connsiteX0" fmla="*/ 16844 w 72539"/>
                        <a:gd name="connsiteY0" fmla="*/ 12274 h 128834"/>
                        <a:gd name="connsiteX1" fmla="*/ 70796 w 72539"/>
                        <a:gd name="connsiteY1" fmla="*/ 12274 h 128834"/>
                        <a:gd name="connsiteX2" fmla="*/ 70796 w 72539"/>
                        <a:gd name="connsiteY2" fmla="*/ -2128 h 128834"/>
                        <a:gd name="connsiteX3" fmla="*/ -1743 w 72539"/>
                        <a:gd name="connsiteY3" fmla="*/ -2128 h 128834"/>
                        <a:gd name="connsiteX4" fmla="*/ -1743 w 72539"/>
                        <a:gd name="connsiteY4" fmla="*/ 12274 h 128834"/>
                        <a:gd name="connsiteX5" fmla="*/ 22232 w 72539"/>
                        <a:gd name="connsiteY5" fmla="*/ 39343 h 128834"/>
                        <a:gd name="connsiteX6" fmla="*/ 41335 w 72539"/>
                        <a:gd name="connsiteY6" fmla="*/ 61286 h 128834"/>
                        <a:gd name="connsiteX7" fmla="*/ 51694 w 72539"/>
                        <a:gd name="connsiteY7" fmla="*/ 76908 h 128834"/>
                        <a:gd name="connsiteX8" fmla="*/ 54657 w 72539"/>
                        <a:gd name="connsiteY8" fmla="*/ 89494 h 128834"/>
                        <a:gd name="connsiteX9" fmla="*/ 48265 w 72539"/>
                        <a:gd name="connsiteY9" fmla="*/ 105930 h 128834"/>
                        <a:gd name="connsiteX10" fmla="*/ 31612 w 72539"/>
                        <a:gd name="connsiteY10" fmla="*/ 112304 h 128834"/>
                        <a:gd name="connsiteX11" fmla="*/ 16257 w 72539"/>
                        <a:gd name="connsiteY11" fmla="*/ 109510 h 128834"/>
                        <a:gd name="connsiteX12" fmla="*/ -984 w 72539"/>
                        <a:gd name="connsiteY12" fmla="*/ 101021 h 128834"/>
                        <a:gd name="connsiteX13" fmla="*/ -984 w 72539"/>
                        <a:gd name="connsiteY13" fmla="*/ 118325 h 128834"/>
                        <a:gd name="connsiteX14" fmla="*/ 16453 w 72539"/>
                        <a:gd name="connsiteY14" fmla="*/ 124591 h 128834"/>
                        <a:gd name="connsiteX15" fmla="*/ 31318 w 72539"/>
                        <a:gd name="connsiteY15" fmla="*/ 126706 h 128834"/>
                        <a:gd name="connsiteX16" fmla="*/ 59629 w 72539"/>
                        <a:gd name="connsiteY16" fmla="*/ 116861 h 128834"/>
                        <a:gd name="connsiteX17" fmla="*/ 70184 w 72539"/>
                        <a:gd name="connsiteY17" fmla="*/ 90606 h 128834"/>
                        <a:gd name="connsiteX18" fmla="*/ 67539 w 72539"/>
                        <a:gd name="connsiteY18" fmla="*/ 75796 h 128834"/>
                        <a:gd name="connsiteX19" fmla="*/ 57939 w 72539"/>
                        <a:gd name="connsiteY19" fmla="*/ 59333 h 128834"/>
                        <a:gd name="connsiteX20" fmla="*/ 45767 w 72539"/>
                        <a:gd name="connsiteY20" fmla="*/ 45120 h 128834"/>
                        <a:gd name="connsiteX21" fmla="*/ 16844 w 72539"/>
                        <a:gd name="connsiteY21" fmla="*/ 12274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844" y="12274"/>
                          </a:moveTo>
                          <a:lnTo>
                            <a:pt x="70796" y="12274"/>
                          </a:lnTo>
                          <a:lnTo>
                            <a:pt x="70796" y="-2128"/>
                          </a:lnTo>
                          <a:lnTo>
                            <a:pt x="-1743" y="-2128"/>
                          </a:lnTo>
                          <a:lnTo>
                            <a:pt x="-1743" y="12274"/>
                          </a:lnTo>
                          <a:cubicBezTo>
                            <a:pt x="4118" y="19001"/>
                            <a:pt x="12110" y="28024"/>
                            <a:pt x="22232" y="39343"/>
                          </a:cubicBezTo>
                          <a:cubicBezTo>
                            <a:pt x="32371" y="50680"/>
                            <a:pt x="38739" y="57995"/>
                            <a:pt x="41335" y="61286"/>
                          </a:cubicBezTo>
                          <a:cubicBezTo>
                            <a:pt x="46282" y="67434"/>
                            <a:pt x="49735" y="72641"/>
                            <a:pt x="51694" y="76908"/>
                          </a:cubicBezTo>
                          <a:cubicBezTo>
                            <a:pt x="53670" y="81176"/>
                            <a:pt x="54657" y="85371"/>
                            <a:pt x="54657" y="89494"/>
                          </a:cubicBezTo>
                          <a:cubicBezTo>
                            <a:pt x="54657" y="96220"/>
                            <a:pt x="52527" y="101699"/>
                            <a:pt x="48265" y="105930"/>
                          </a:cubicBezTo>
                          <a:cubicBezTo>
                            <a:pt x="44004" y="110180"/>
                            <a:pt x="38453" y="112304"/>
                            <a:pt x="31612" y="112304"/>
                          </a:cubicBezTo>
                          <a:cubicBezTo>
                            <a:pt x="26763" y="112304"/>
                            <a:pt x="21645" y="111373"/>
                            <a:pt x="16257" y="109510"/>
                          </a:cubicBezTo>
                          <a:cubicBezTo>
                            <a:pt x="10885" y="107648"/>
                            <a:pt x="5138" y="104818"/>
                            <a:pt x="-984" y="101021"/>
                          </a:cubicBezTo>
                          <a:lnTo>
                            <a:pt x="-984" y="118325"/>
                          </a:lnTo>
                          <a:cubicBezTo>
                            <a:pt x="5236" y="121092"/>
                            <a:pt x="11048" y="123180"/>
                            <a:pt x="16453" y="124591"/>
                          </a:cubicBezTo>
                          <a:cubicBezTo>
                            <a:pt x="21873" y="126001"/>
                            <a:pt x="26828" y="126706"/>
                            <a:pt x="31318" y="126706"/>
                          </a:cubicBezTo>
                          <a:cubicBezTo>
                            <a:pt x="43155" y="126706"/>
                            <a:pt x="52592" y="123425"/>
                            <a:pt x="59629" y="116861"/>
                          </a:cubicBezTo>
                          <a:cubicBezTo>
                            <a:pt x="66665" y="110315"/>
                            <a:pt x="70184" y="101563"/>
                            <a:pt x="70184" y="90606"/>
                          </a:cubicBezTo>
                          <a:cubicBezTo>
                            <a:pt x="70184" y="85398"/>
                            <a:pt x="69302" y="80462"/>
                            <a:pt x="67539" y="75796"/>
                          </a:cubicBezTo>
                          <a:cubicBezTo>
                            <a:pt x="65792" y="71149"/>
                            <a:pt x="62592" y="65661"/>
                            <a:pt x="57939" y="59333"/>
                          </a:cubicBezTo>
                          <a:cubicBezTo>
                            <a:pt x="56665" y="57687"/>
                            <a:pt x="52608" y="52950"/>
                            <a:pt x="45767" y="45120"/>
                          </a:cubicBezTo>
                          <a:cubicBezTo>
                            <a:pt x="38943" y="37291"/>
                            <a:pt x="29302" y="26342"/>
                            <a:pt x="16844" y="1227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7" name="Freeform 936">
                      <a:extLst>
                        <a:ext uri="{FF2B5EF4-FFF2-40B4-BE49-F238E27FC236}">
                          <a16:creationId xmlns:a16="http://schemas.microsoft.com/office/drawing/2014/main" id="{6BE416CE-DCDD-2AC7-F3DB-746A3BEE74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84030" y="3974945"/>
                      <a:ext cx="16163" cy="21535"/>
                    </a:xfrm>
                    <a:custGeom>
                      <a:avLst/>
                      <a:gdLst>
                        <a:gd name="connsiteX0" fmla="*/ -801 w 16163"/>
                        <a:gd name="connsiteY0" fmla="*/ 21390 h 21535"/>
                        <a:gd name="connsiteX1" fmla="*/ 15363 w 16163"/>
                        <a:gd name="connsiteY1" fmla="*/ 21390 h 21535"/>
                        <a:gd name="connsiteX2" fmla="*/ 15363 w 16163"/>
                        <a:gd name="connsiteY2" fmla="*/ -146 h 21535"/>
                        <a:gd name="connsiteX3" fmla="*/ -801 w 16163"/>
                        <a:gd name="connsiteY3" fmla="*/ -146 h 21535"/>
                        <a:gd name="connsiteX4" fmla="*/ -801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801" y="21390"/>
                          </a:moveTo>
                          <a:lnTo>
                            <a:pt x="15363" y="21390"/>
                          </a:lnTo>
                          <a:lnTo>
                            <a:pt x="15363" y="-146"/>
                          </a:lnTo>
                          <a:lnTo>
                            <a:pt x="-801" y="-146"/>
                          </a:lnTo>
                          <a:lnTo>
                            <a:pt x="-801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8" name="Freeform 937">
                      <a:extLst>
                        <a:ext uri="{FF2B5EF4-FFF2-40B4-BE49-F238E27FC236}">
                          <a16:creationId xmlns:a16="http://schemas.microsoft.com/office/drawing/2014/main" id="{D9348082-D785-262C-A49F-CB4D4423396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28586" y="3867646"/>
                      <a:ext cx="72539" cy="128834"/>
                    </a:xfrm>
                    <a:custGeom>
                      <a:avLst/>
                      <a:gdLst>
                        <a:gd name="connsiteX0" fmla="*/ 16858 w 72539"/>
                        <a:gd name="connsiteY0" fmla="*/ 12274 h 128834"/>
                        <a:gd name="connsiteX1" fmla="*/ 70810 w 72539"/>
                        <a:gd name="connsiteY1" fmla="*/ 12274 h 128834"/>
                        <a:gd name="connsiteX2" fmla="*/ 70810 w 72539"/>
                        <a:gd name="connsiteY2" fmla="*/ -2128 h 128834"/>
                        <a:gd name="connsiteX3" fmla="*/ -1730 w 72539"/>
                        <a:gd name="connsiteY3" fmla="*/ -2128 h 128834"/>
                        <a:gd name="connsiteX4" fmla="*/ -1730 w 72539"/>
                        <a:gd name="connsiteY4" fmla="*/ 12274 h 128834"/>
                        <a:gd name="connsiteX5" fmla="*/ 22246 w 72539"/>
                        <a:gd name="connsiteY5" fmla="*/ 39343 h 128834"/>
                        <a:gd name="connsiteX6" fmla="*/ 41348 w 72539"/>
                        <a:gd name="connsiteY6" fmla="*/ 61286 h 128834"/>
                        <a:gd name="connsiteX7" fmla="*/ 51707 w 72539"/>
                        <a:gd name="connsiteY7" fmla="*/ 76908 h 128834"/>
                        <a:gd name="connsiteX8" fmla="*/ 54671 w 72539"/>
                        <a:gd name="connsiteY8" fmla="*/ 89494 h 128834"/>
                        <a:gd name="connsiteX9" fmla="*/ 48279 w 72539"/>
                        <a:gd name="connsiteY9" fmla="*/ 105930 h 128834"/>
                        <a:gd name="connsiteX10" fmla="*/ 31625 w 72539"/>
                        <a:gd name="connsiteY10" fmla="*/ 112304 h 128834"/>
                        <a:gd name="connsiteX11" fmla="*/ 16270 w 72539"/>
                        <a:gd name="connsiteY11" fmla="*/ 109510 h 128834"/>
                        <a:gd name="connsiteX12" fmla="*/ -971 w 72539"/>
                        <a:gd name="connsiteY12" fmla="*/ 101021 h 128834"/>
                        <a:gd name="connsiteX13" fmla="*/ -971 w 72539"/>
                        <a:gd name="connsiteY13" fmla="*/ 118325 h 128834"/>
                        <a:gd name="connsiteX14" fmla="*/ 16466 w 72539"/>
                        <a:gd name="connsiteY14" fmla="*/ 124591 h 128834"/>
                        <a:gd name="connsiteX15" fmla="*/ 31331 w 72539"/>
                        <a:gd name="connsiteY15" fmla="*/ 126706 h 128834"/>
                        <a:gd name="connsiteX16" fmla="*/ 59642 w 72539"/>
                        <a:gd name="connsiteY16" fmla="*/ 116861 h 128834"/>
                        <a:gd name="connsiteX17" fmla="*/ 70197 w 72539"/>
                        <a:gd name="connsiteY17" fmla="*/ 90606 h 128834"/>
                        <a:gd name="connsiteX18" fmla="*/ 67552 w 72539"/>
                        <a:gd name="connsiteY18" fmla="*/ 75796 h 128834"/>
                        <a:gd name="connsiteX19" fmla="*/ 57952 w 72539"/>
                        <a:gd name="connsiteY19" fmla="*/ 59333 h 128834"/>
                        <a:gd name="connsiteX20" fmla="*/ 45781 w 72539"/>
                        <a:gd name="connsiteY20" fmla="*/ 45120 h 128834"/>
                        <a:gd name="connsiteX21" fmla="*/ 16858 w 72539"/>
                        <a:gd name="connsiteY21" fmla="*/ 12274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858" y="12274"/>
                          </a:moveTo>
                          <a:lnTo>
                            <a:pt x="70810" y="12274"/>
                          </a:lnTo>
                          <a:lnTo>
                            <a:pt x="70810" y="-2128"/>
                          </a:lnTo>
                          <a:lnTo>
                            <a:pt x="-1730" y="-2128"/>
                          </a:lnTo>
                          <a:lnTo>
                            <a:pt x="-1730" y="12274"/>
                          </a:lnTo>
                          <a:cubicBezTo>
                            <a:pt x="4131" y="19001"/>
                            <a:pt x="12123" y="28024"/>
                            <a:pt x="22246" y="39343"/>
                          </a:cubicBezTo>
                          <a:cubicBezTo>
                            <a:pt x="32385" y="50680"/>
                            <a:pt x="38752" y="57995"/>
                            <a:pt x="41348" y="61286"/>
                          </a:cubicBezTo>
                          <a:cubicBezTo>
                            <a:pt x="46295" y="67434"/>
                            <a:pt x="49748" y="72641"/>
                            <a:pt x="51707" y="76908"/>
                          </a:cubicBezTo>
                          <a:cubicBezTo>
                            <a:pt x="53683" y="81176"/>
                            <a:pt x="54671" y="85371"/>
                            <a:pt x="54671" y="89494"/>
                          </a:cubicBezTo>
                          <a:cubicBezTo>
                            <a:pt x="54671" y="96220"/>
                            <a:pt x="52540" y="101699"/>
                            <a:pt x="48279" y="105930"/>
                          </a:cubicBezTo>
                          <a:cubicBezTo>
                            <a:pt x="44017" y="110180"/>
                            <a:pt x="38466" y="112304"/>
                            <a:pt x="31625" y="112304"/>
                          </a:cubicBezTo>
                          <a:cubicBezTo>
                            <a:pt x="26776" y="112304"/>
                            <a:pt x="21658" y="111373"/>
                            <a:pt x="16270" y="109510"/>
                          </a:cubicBezTo>
                          <a:cubicBezTo>
                            <a:pt x="10899" y="107648"/>
                            <a:pt x="5152" y="104818"/>
                            <a:pt x="-971" y="101021"/>
                          </a:cubicBezTo>
                          <a:lnTo>
                            <a:pt x="-971" y="118325"/>
                          </a:lnTo>
                          <a:cubicBezTo>
                            <a:pt x="5250" y="121092"/>
                            <a:pt x="11062" y="123180"/>
                            <a:pt x="16466" y="124591"/>
                          </a:cubicBezTo>
                          <a:cubicBezTo>
                            <a:pt x="21886" y="126001"/>
                            <a:pt x="26842" y="126706"/>
                            <a:pt x="31331" y="126706"/>
                          </a:cubicBezTo>
                          <a:cubicBezTo>
                            <a:pt x="43168" y="126706"/>
                            <a:pt x="52605" y="123425"/>
                            <a:pt x="59642" y="116861"/>
                          </a:cubicBezTo>
                          <a:cubicBezTo>
                            <a:pt x="66679" y="110315"/>
                            <a:pt x="70197" y="101563"/>
                            <a:pt x="70197" y="90606"/>
                          </a:cubicBezTo>
                          <a:cubicBezTo>
                            <a:pt x="70197" y="85398"/>
                            <a:pt x="69316" y="80462"/>
                            <a:pt x="67552" y="75796"/>
                          </a:cubicBezTo>
                          <a:cubicBezTo>
                            <a:pt x="65805" y="71149"/>
                            <a:pt x="62605" y="65661"/>
                            <a:pt x="57952" y="59333"/>
                          </a:cubicBezTo>
                          <a:cubicBezTo>
                            <a:pt x="56679" y="57687"/>
                            <a:pt x="52621" y="52950"/>
                            <a:pt x="45781" y="45120"/>
                          </a:cubicBezTo>
                          <a:cubicBezTo>
                            <a:pt x="38956" y="37291"/>
                            <a:pt x="29315" y="26342"/>
                            <a:pt x="16858" y="1227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9" name="Freeform 938">
                      <a:extLst>
                        <a:ext uri="{FF2B5EF4-FFF2-40B4-BE49-F238E27FC236}">
                          <a16:creationId xmlns:a16="http://schemas.microsoft.com/office/drawing/2014/main" id="{93360724-29AD-7596-7D51-8DF88F8850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28919" y="3869924"/>
                      <a:ext cx="73935" cy="129024"/>
                    </a:xfrm>
                    <a:custGeom>
                      <a:avLst/>
                      <a:gdLst>
                        <a:gd name="connsiteX0" fmla="*/ 3050 w 73935"/>
                        <a:gd name="connsiteY0" fmla="*/ 126984 h 129024"/>
                        <a:gd name="connsiteX1" fmla="*/ 63736 w 73935"/>
                        <a:gd name="connsiteY1" fmla="*/ 126984 h 129024"/>
                        <a:gd name="connsiteX2" fmla="*/ 63736 w 73935"/>
                        <a:gd name="connsiteY2" fmla="*/ 112555 h 129024"/>
                        <a:gd name="connsiteX3" fmla="*/ 17205 w 73935"/>
                        <a:gd name="connsiteY3" fmla="*/ 112555 h 129024"/>
                        <a:gd name="connsiteX4" fmla="*/ 17205 w 73935"/>
                        <a:gd name="connsiteY4" fmla="*/ 81553 h 129024"/>
                        <a:gd name="connsiteX5" fmla="*/ 23915 w 73935"/>
                        <a:gd name="connsiteY5" fmla="*/ 83451 h 129024"/>
                        <a:gd name="connsiteX6" fmla="*/ 30675 w 73935"/>
                        <a:gd name="connsiteY6" fmla="*/ 84075 h 129024"/>
                        <a:gd name="connsiteX7" fmla="*/ 60969 w 73935"/>
                        <a:gd name="connsiteY7" fmla="*/ 72467 h 129024"/>
                        <a:gd name="connsiteX8" fmla="*/ 72161 w 73935"/>
                        <a:gd name="connsiteY8" fmla="*/ 41031 h 129024"/>
                        <a:gd name="connsiteX9" fmla="*/ 60675 w 73935"/>
                        <a:gd name="connsiteY9" fmla="*/ 9270 h 129024"/>
                        <a:gd name="connsiteX10" fmla="*/ 28299 w 73935"/>
                        <a:gd name="connsiteY10" fmla="*/ -2041 h 129024"/>
                        <a:gd name="connsiteX11" fmla="*/ 13630 w 73935"/>
                        <a:gd name="connsiteY11" fmla="*/ -684 h 129024"/>
                        <a:gd name="connsiteX12" fmla="*/ -1775 w 73935"/>
                        <a:gd name="connsiteY12" fmla="*/ 3384 h 129024"/>
                        <a:gd name="connsiteX13" fmla="*/ -1775 w 73935"/>
                        <a:gd name="connsiteY13" fmla="*/ 20607 h 129024"/>
                        <a:gd name="connsiteX14" fmla="*/ 12454 w 73935"/>
                        <a:gd name="connsiteY14" fmla="*/ 14423 h 129024"/>
                        <a:gd name="connsiteX15" fmla="*/ 27981 w 73935"/>
                        <a:gd name="connsiteY15" fmla="*/ 12389 h 129024"/>
                        <a:gd name="connsiteX16" fmla="*/ 48944 w 73935"/>
                        <a:gd name="connsiteY16" fmla="*/ 20092 h 129024"/>
                        <a:gd name="connsiteX17" fmla="*/ 56683 w 73935"/>
                        <a:gd name="connsiteY17" fmla="*/ 41031 h 129024"/>
                        <a:gd name="connsiteX18" fmla="*/ 48944 w 73935"/>
                        <a:gd name="connsiteY18" fmla="*/ 61943 h 129024"/>
                        <a:gd name="connsiteX19" fmla="*/ 27981 w 73935"/>
                        <a:gd name="connsiteY19" fmla="*/ 69673 h 129024"/>
                        <a:gd name="connsiteX20" fmla="*/ 15613 w 73935"/>
                        <a:gd name="connsiteY20" fmla="*/ 68154 h 129024"/>
                        <a:gd name="connsiteX21" fmla="*/ 3050 w 73935"/>
                        <a:gd name="connsiteY21" fmla="*/ 63407 h 129024"/>
                        <a:gd name="connsiteX22" fmla="*/ 3050 w 73935"/>
                        <a:gd name="connsiteY22" fmla="*/ 126984 h 129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3935" h="129024">
                          <a:moveTo>
                            <a:pt x="3050" y="126984"/>
                          </a:moveTo>
                          <a:lnTo>
                            <a:pt x="63736" y="126984"/>
                          </a:lnTo>
                          <a:lnTo>
                            <a:pt x="63736" y="112555"/>
                          </a:lnTo>
                          <a:lnTo>
                            <a:pt x="17205" y="112555"/>
                          </a:lnTo>
                          <a:lnTo>
                            <a:pt x="17205" y="81553"/>
                          </a:lnTo>
                          <a:cubicBezTo>
                            <a:pt x="19442" y="82403"/>
                            <a:pt x="21679" y="83036"/>
                            <a:pt x="23915" y="83451"/>
                          </a:cubicBezTo>
                          <a:cubicBezTo>
                            <a:pt x="26169" y="83867"/>
                            <a:pt x="28422" y="84075"/>
                            <a:pt x="30675" y="84075"/>
                          </a:cubicBezTo>
                          <a:cubicBezTo>
                            <a:pt x="43426" y="84075"/>
                            <a:pt x="53524" y="80206"/>
                            <a:pt x="60969" y="72467"/>
                          </a:cubicBezTo>
                          <a:cubicBezTo>
                            <a:pt x="68430" y="64728"/>
                            <a:pt x="72161" y="54249"/>
                            <a:pt x="72161" y="41031"/>
                          </a:cubicBezTo>
                          <a:cubicBezTo>
                            <a:pt x="72161" y="27415"/>
                            <a:pt x="68332" y="16828"/>
                            <a:pt x="60675" y="9270"/>
                          </a:cubicBezTo>
                          <a:cubicBezTo>
                            <a:pt x="53018" y="1730"/>
                            <a:pt x="42226" y="-2041"/>
                            <a:pt x="28299" y="-2041"/>
                          </a:cubicBezTo>
                          <a:cubicBezTo>
                            <a:pt x="23499" y="-2041"/>
                            <a:pt x="18609" y="-1589"/>
                            <a:pt x="13630" y="-684"/>
                          </a:cubicBezTo>
                          <a:cubicBezTo>
                            <a:pt x="8666" y="220"/>
                            <a:pt x="3532" y="1576"/>
                            <a:pt x="-1775" y="3384"/>
                          </a:cubicBezTo>
                          <a:lnTo>
                            <a:pt x="-1775" y="20607"/>
                          </a:lnTo>
                          <a:cubicBezTo>
                            <a:pt x="2813" y="17841"/>
                            <a:pt x="7556" y="15779"/>
                            <a:pt x="12454" y="14423"/>
                          </a:cubicBezTo>
                          <a:cubicBezTo>
                            <a:pt x="17352" y="13067"/>
                            <a:pt x="22528" y="12389"/>
                            <a:pt x="27981" y="12389"/>
                          </a:cubicBezTo>
                          <a:cubicBezTo>
                            <a:pt x="36814" y="12389"/>
                            <a:pt x="43801" y="14957"/>
                            <a:pt x="48944" y="20092"/>
                          </a:cubicBezTo>
                          <a:cubicBezTo>
                            <a:pt x="54104" y="25227"/>
                            <a:pt x="56683" y="32207"/>
                            <a:pt x="56683" y="41031"/>
                          </a:cubicBezTo>
                          <a:cubicBezTo>
                            <a:pt x="56683" y="49837"/>
                            <a:pt x="54104" y="56808"/>
                            <a:pt x="48944" y="61943"/>
                          </a:cubicBezTo>
                          <a:cubicBezTo>
                            <a:pt x="43801" y="67096"/>
                            <a:pt x="36814" y="69673"/>
                            <a:pt x="27981" y="69673"/>
                          </a:cubicBezTo>
                          <a:cubicBezTo>
                            <a:pt x="23850" y="69673"/>
                            <a:pt x="19728" y="69167"/>
                            <a:pt x="15613" y="68154"/>
                          </a:cubicBezTo>
                          <a:cubicBezTo>
                            <a:pt x="11515" y="67142"/>
                            <a:pt x="7328" y="65559"/>
                            <a:pt x="3050" y="63407"/>
                          </a:cubicBezTo>
                          <a:lnTo>
                            <a:pt x="3050" y="126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40" name="Graphic 507">
                  <a:extLst>
                    <a:ext uri="{FF2B5EF4-FFF2-40B4-BE49-F238E27FC236}">
                      <a16:creationId xmlns:a16="http://schemas.microsoft.com/office/drawing/2014/main" id="{F4B14569-598A-1E1A-DAB2-EDBD89EDE287}"/>
                    </a:ext>
                  </a:extLst>
                </p:cNvPr>
                <p:cNvGrpSpPr/>
                <p:nvPr/>
              </p:nvGrpSpPr>
              <p:grpSpPr>
                <a:xfrm>
                  <a:off x="8284898" y="3777785"/>
                  <a:ext cx="333597" cy="231723"/>
                  <a:chOff x="8284898" y="3777785"/>
                  <a:chExt cx="333597" cy="231723"/>
                </a:xfrm>
                <a:solidFill>
                  <a:srgbClr val="000000"/>
                </a:solidFill>
              </p:grpSpPr>
              <p:sp>
                <p:nvSpPr>
                  <p:cNvPr id="941" name="Freeform 940">
                    <a:extLst>
                      <a:ext uri="{FF2B5EF4-FFF2-40B4-BE49-F238E27FC236}">
                        <a16:creationId xmlns:a16="http://schemas.microsoft.com/office/drawing/2014/main" id="{C7582336-129B-5312-8B02-70E50141D9B5}"/>
                      </a:ext>
                    </a:extLst>
                  </p:cNvPr>
                  <p:cNvSpPr/>
                  <p:nvPr/>
                </p:nvSpPr>
                <p:spPr>
                  <a:xfrm>
                    <a:off x="8447905" y="3777785"/>
                    <a:ext cx="11195" cy="43396"/>
                  </a:xfrm>
                  <a:custGeom>
                    <a:avLst/>
                    <a:gdLst>
                      <a:gd name="connsiteX0" fmla="*/ 272 w 11195"/>
                      <a:gd name="connsiteY0" fmla="*/ 234 h 43396"/>
                      <a:gd name="connsiteX1" fmla="*/ 272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272" y="234"/>
                        </a:moveTo>
                        <a:lnTo>
                          <a:pt x="272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2" name="Graphic 507">
                    <a:extLst>
                      <a:ext uri="{FF2B5EF4-FFF2-40B4-BE49-F238E27FC236}">
                        <a16:creationId xmlns:a16="http://schemas.microsoft.com/office/drawing/2014/main" id="{D07489EB-85FC-FA65-7361-C3B740827A18}"/>
                      </a:ext>
                    </a:extLst>
                  </p:cNvPr>
                  <p:cNvGrpSpPr/>
                  <p:nvPr/>
                </p:nvGrpSpPr>
                <p:grpSpPr>
                  <a:xfrm>
                    <a:off x="8284898" y="3867646"/>
                    <a:ext cx="333597" cy="137571"/>
                    <a:chOff x="8284898" y="3867646"/>
                    <a:chExt cx="333597" cy="137571"/>
                  </a:xfrm>
                  <a:solidFill>
                    <a:srgbClr val="000000"/>
                  </a:solidFill>
                </p:grpSpPr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2A3ABD39-5047-0523-36C0-AE1B10F7D2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284898" y="3867646"/>
                      <a:ext cx="72539" cy="128834"/>
                    </a:xfrm>
                    <a:custGeom>
                      <a:avLst/>
                      <a:gdLst>
                        <a:gd name="connsiteX0" fmla="*/ 16899 w 72539"/>
                        <a:gd name="connsiteY0" fmla="*/ 12274 h 128834"/>
                        <a:gd name="connsiteX1" fmla="*/ 70850 w 72539"/>
                        <a:gd name="connsiteY1" fmla="*/ 12274 h 128834"/>
                        <a:gd name="connsiteX2" fmla="*/ 70850 w 72539"/>
                        <a:gd name="connsiteY2" fmla="*/ -2128 h 128834"/>
                        <a:gd name="connsiteX3" fmla="*/ -1689 w 72539"/>
                        <a:gd name="connsiteY3" fmla="*/ -2128 h 128834"/>
                        <a:gd name="connsiteX4" fmla="*/ -1689 w 72539"/>
                        <a:gd name="connsiteY4" fmla="*/ 12274 h 128834"/>
                        <a:gd name="connsiteX5" fmla="*/ 22286 w 72539"/>
                        <a:gd name="connsiteY5" fmla="*/ 39343 h 128834"/>
                        <a:gd name="connsiteX6" fmla="*/ 41389 w 72539"/>
                        <a:gd name="connsiteY6" fmla="*/ 61286 h 128834"/>
                        <a:gd name="connsiteX7" fmla="*/ 51748 w 72539"/>
                        <a:gd name="connsiteY7" fmla="*/ 76908 h 128834"/>
                        <a:gd name="connsiteX8" fmla="*/ 54711 w 72539"/>
                        <a:gd name="connsiteY8" fmla="*/ 89494 h 128834"/>
                        <a:gd name="connsiteX9" fmla="*/ 48319 w 72539"/>
                        <a:gd name="connsiteY9" fmla="*/ 105930 h 128834"/>
                        <a:gd name="connsiteX10" fmla="*/ 31666 w 72539"/>
                        <a:gd name="connsiteY10" fmla="*/ 112304 h 128834"/>
                        <a:gd name="connsiteX11" fmla="*/ 16311 w 72539"/>
                        <a:gd name="connsiteY11" fmla="*/ 109510 h 128834"/>
                        <a:gd name="connsiteX12" fmla="*/ -930 w 72539"/>
                        <a:gd name="connsiteY12" fmla="*/ 101021 h 128834"/>
                        <a:gd name="connsiteX13" fmla="*/ -930 w 72539"/>
                        <a:gd name="connsiteY13" fmla="*/ 118325 h 128834"/>
                        <a:gd name="connsiteX14" fmla="*/ 16507 w 72539"/>
                        <a:gd name="connsiteY14" fmla="*/ 124591 h 128834"/>
                        <a:gd name="connsiteX15" fmla="*/ 31372 w 72539"/>
                        <a:gd name="connsiteY15" fmla="*/ 126706 h 128834"/>
                        <a:gd name="connsiteX16" fmla="*/ 59683 w 72539"/>
                        <a:gd name="connsiteY16" fmla="*/ 116861 h 128834"/>
                        <a:gd name="connsiteX17" fmla="*/ 70238 w 72539"/>
                        <a:gd name="connsiteY17" fmla="*/ 90606 h 128834"/>
                        <a:gd name="connsiteX18" fmla="*/ 67593 w 72539"/>
                        <a:gd name="connsiteY18" fmla="*/ 75796 h 128834"/>
                        <a:gd name="connsiteX19" fmla="*/ 57993 w 72539"/>
                        <a:gd name="connsiteY19" fmla="*/ 59333 h 128834"/>
                        <a:gd name="connsiteX20" fmla="*/ 45821 w 72539"/>
                        <a:gd name="connsiteY20" fmla="*/ 45120 h 128834"/>
                        <a:gd name="connsiteX21" fmla="*/ 16899 w 72539"/>
                        <a:gd name="connsiteY21" fmla="*/ 12274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899" y="12274"/>
                          </a:moveTo>
                          <a:lnTo>
                            <a:pt x="70850" y="12274"/>
                          </a:lnTo>
                          <a:lnTo>
                            <a:pt x="70850" y="-2128"/>
                          </a:lnTo>
                          <a:lnTo>
                            <a:pt x="-1689" y="-2128"/>
                          </a:lnTo>
                          <a:lnTo>
                            <a:pt x="-1689" y="12274"/>
                          </a:lnTo>
                          <a:cubicBezTo>
                            <a:pt x="4172" y="19001"/>
                            <a:pt x="12164" y="28024"/>
                            <a:pt x="22286" y="39343"/>
                          </a:cubicBezTo>
                          <a:cubicBezTo>
                            <a:pt x="32425" y="50680"/>
                            <a:pt x="38793" y="57995"/>
                            <a:pt x="41389" y="61286"/>
                          </a:cubicBezTo>
                          <a:cubicBezTo>
                            <a:pt x="46336" y="67434"/>
                            <a:pt x="49789" y="72641"/>
                            <a:pt x="51748" y="76908"/>
                          </a:cubicBezTo>
                          <a:cubicBezTo>
                            <a:pt x="53724" y="81176"/>
                            <a:pt x="54711" y="85371"/>
                            <a:pt x="54711" y="89494"/>
                          </a:cubicBezTo>
                          <a:cubicBezTo>
                            <a:pt x="54711" y="96220"/>
                            <a:pt x="52581" y="101699"/>
                            <a:pt x="48319" y="105930"/>
                          </a:cubicBezTo>
                          <a:cubicBezTo>
                            <a:pt x="44058" y="110180"/>
                            <a:pt x="38507" y="112304"/>
                            <a:pt x="31666" y="112304"/>
                          </a:cubicBezTo>
                          <a:cubicBezTo>
                            <a:pt x="26817" y="112304"/>
                            <a:pt x="21699" y="111373"/>
                            <a:pt x="16311" y="109510"/>
                          </a:cubicBezTo>
                          <a:cubicBezTo>
                            <a:pt x="10939" y="107648"/>
                            <a:pt x="5192" y="104818"/>
                            <a:pt x="-930" y="101021"/>
                          </a:cubicBezTo>
                          <a:lnTo>
                            <a:pt x="-930" y="118325"/>
                          </a:lnTo>
                          <a:cubicBezTo>
                            <a:pt x="5290" y="121092"/>
                            <a:pt x="11103" y="123180"/>
                            <a:pt x="16507" y="124591"/>
                          </a:cubicBezTo>
                          <a:cubicBezTo>
                            <a:pt x="21927" y="126001"/>
                            <a:pt x="26882" y="126706"/>
                            <a:pt x="31372" y="126706"/>
                          </a:cubicBezTo>
                          <a:cubicBezTo>
                            <a:pt x="43209" y="126706"/>
                            <a:pt x="52646" y="123425"/>
                            <a:pt x="59683" y="116861"/>
                          </a:cubicBezTo>
                          <a:cubicBezTo>
                            <a:pt x="66720" y="110315"/>
                            <a:pt x="70238" y="101563"/>
                            <a:pt x="70238" y="90606"/>
                          </a:cubicBezTo>
                          <a:cubicBezTo>
                            <a:pt x="70238" y="85398"/>
                            <a:pt x="69356" y="80462"/>
                            <a:pt x="67593" y="75796"/>
                          </a:cubicBezTo>
                          <a:cubicBezTo>
                            <a:pt x="65846" y="71149"/>
                            <a:pt x="62646" y="65661"/>
                            <a:pt x="57993" y="59333"/>
                          </a:cubicBezTo>
                          <a:cubicBezTo>
                            <a:pt x="56720" y="57687"/>
                            <a:pt x="52662" y="52950"/>
                            <a:pt x="45821" y="45120"/>
                          </a:cubicBezTo>
                          <a:cubicBezTo>
                            <a:pt x="38997" y="37291"/>
                            <a:pt x="29356" y="26342"/>
                            <a:pt x="16899" y="1227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7E8926E7-9682-9003-0AF7-E23CDFF5899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89884" y="3974945"/>
                      <a:ext cx="16163" cy="21535"/>
                    </a:xfrm>
                    <a:custGeom>
                      <a:avLst/>
                      <a:gdLst>
                        <a:gd name="connsiteX0" fmla="*/ -747 w 16163"/>
                        <a:gd name="connsiteY0" fmla="*/ 21390 h 21535"/>
                        <a:gd name="connsiteX1" fmla="*/ 15417 w 16163"/>
                        <a:gd name="connsiteY1" fmla="*/ 21390 h 21535"/>
                        <a:gd name="connsiteX2" fmla="*/ 15417 w 16163"/>
                        <a:gd name="connsiteY2" fmla="*/ -146 h 21535"/>
                        <a:gd name="connsiteX3" fmla="*/ -747 w 16163"/>
                        <a:gd name="connsiteY3" fmla="*/ -146 h 21535"/>
                        <a:gd name="connsiteX4" fmla="*/ -747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747" y="21390"/>
                          </a:moveTo>
                          <a:lnTo>
                            <a:pt x="15417" y="21390"/>
                          </a:lnTo>
                          <a:lnTo>
                            <a:pt x="15417" y="-146"/>
                          </a:lnTo>
                          <a:lnTo>
                            <a:pt x="-747" y="-146"/>
                          </a:lnTo>
                          <a:lnTo>
                            <a:pt x="-747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AAAE2A72-6B11-202C-DF58-64F0318B612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435053" y="3869924"/>
                      <a:ext cx="73935" cy="129024"/>
                    </a:xfrm>
                    <a:custGeom>
                      <a:avLst/>
                      <a:gdLst>
                        <a:gd name="connsiteX0" fmla="*/ 3095 w 73935"/>
                        <a:gd name="connsiteY0" fmla="*/ 126984 h 129024"/>
                        <a:gd name="connsiteX1" fmla="*/ 63782 w 73935"/>
                        <a:gd name="connsiteY1" fmla="*/ 126984 h 129024"/>
                        <a:gd name="connsiteX2" fmla="*/ 63782 w 73935"/>
                        <a:gd name="connsiteY2" fmla="*/ 112555 h 129024"/>
                        <a:gd name="connsiteX3" fmla="*/ 17250 w 73935"/>
                        <a:gd name="connsiteY3" fmla="*/ 112555 h 129024"/>
                        <a:gd name="connsiteX4" fmla="*/ 17250 w 73935"/>
                        <a:gd name="connsiteY4" fmla="*/ 81553 h 129024"/>
                        <a:gd name="connsiteX5" fmla="*/ 23961 w 73935"/>
                        <a:gd name="connsiteY5" fmla="*/ 83451 h 129024"/>
                        <a:gd name="connsiteX6" fmla="*/ 30720 w 73935"/>
                        <a:gd name="connsiteY6" fmla="*/ 84075 h 129024"/>
                        <a:gd name="connsiteX7" fmla="*/ 61014 w 73935"/>
                        <a:gd name="connsiteY7" fmla="*/ 72467 h 129024"/>
                        <a:gd name="connsiteX8" fmla="*/ 72206 w 73935"/>
                        <a:gd name="connsiteY8" fmla="*/ 41031 h 129024"/>
                        <a:gd name="connsiteX9" fmla="*/ 60720 w 73935"/>
                        <a:gd name="connsiteY9" fmla="*/ 9270 h 129024"/>
                        <a:gd name="connsiteX10" fmla="*/ 28344 w 73935"/>
                        <a:gd name="connsiteY10" fmla="*/ -2041 h 129024"/>
                        <a:gd name="connsiteX11" fmla="*/ 13675 w 73935"/>
                        <a:gd name="connsiteY11" fmla="*/ -684 h 129024"/>
                        <a:gd name="connsiteX12" fmla="*/ -1729 w 73935"/>
                        <a:gd name="connsiteY12" fmla="*/ 3384 h 129024"/>
                        <a:gd name="connsiteX13" fmla="*/ -1729 w 73935"/>
                        <a:gd name="connsiteY13" fmla="*/ 20607 h 129024"/>
                        <a:gd name="connsiteX14" fmla="*/ 12499 w 73935"/>
                        <a:gd name="connsiteY14" fmla="*/ 14423 h 129024"/>
                        <a:gd name="connsiteX15" fmla="*/ 28026 w 73935"/>
                        <a:gd name="connsiteY15" fmla="*/ 12389 h 129024"/>
                        <a:gd name="connsiteX16" fmla="*/ 48990 w 73935"/>
                        <a:gd name="connsiteY16" fmla="*/ 20092 h 129024"/>
                        <a:gd name="connsiteX17" fmla="*/ 56728 w 73935"/>
                        <a:gd name="connsiteY17" fmla="*/ 41031 h 129024"/>
                        <a:gd name="connsiteX18" fmla="*/ 48990 w 73935"/>
                        <a:gd name="connsiteY18" fmla="*/ 61943 h 129024"/>
                        <a:gd name="connsiteX19" fmla="*/ 28026 w 73935"/>
                        <a:gd name="connsiteY19" fmla="*/ 69673 h 129024"/>
                        <a:gd name="connsiteX20" fmla="*/ 15659 w 73935"/>
                        <a:gd name="connsiteY20" fmla="*/ 68154 h 129024"/>
                        <a:gd name="connsiteX21" fmla="*/ 3095 w 73935"/>
                        <a:gd name="connsiteY21" fmla="*/ 63407 h 129024"/>
                        <a:gd name="connsiteX22" fmla="*/ 3095 w 73935"/>
                        <a:gd name="connsiteY22" fmla="*/ 126984 h 129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3935" h="129024">
                          <a:moveTo>
                            <a:pt x="3095" y="126984"/>
                          </a:moveTo>
                          <a:lnTo>
                            <a:pt x="63782" y="126984"/>
                          </a:lnTo>
                          <a:lnTo>
                            <a:pt x="63782" y="112555"/>
                          </a:lnTo>
                          <a:lnTo>
                            <a:pt x="17250" y="112555"/>
                          </a:lnTo>
                          <a:lnTo>
                            <a:pt x="17250" y="81553"/>
                          </a:lnTo>
                          <a:cubicBezTo>
                            <a:pt x="19487" y="82403"/>
                            <a:pt x="21724" y="83036"/>
                            <a:pt x="23961" y="83451"/>
                          </a:cubicBezTo>
                          <a:cubicBezTo>
                            <a:pt x="26214" y="83867"/>
                            <a:pt x="28467" y="84075"/>
                            <a:pt x="30720" y="84075"/>
                          </a:cubicBezTo>
                          <a:cubicBezTo>
                            <a:pt x="43471" y="84075"/>
                            <a:pt x="53569" y="80206"/>
                            <a:pt x="61014" y="72467"/>
                          </a:cubicBezTo>
                          <a:cubicBezTo>
                            <a:pt x="68476" y="64728"/>
                            <a:pt x="72206" y="54249"/>
                            <a:pt x="72206" y="41031"/>
                          </a:cubicBezTo>
                          <a:cubicBezTo>
                            <a:pt x="72206" y="27415"/>
                            <a:pt x="68378" y="16828"/>
                            <a:pt x="60720" y="9270"/>
                          </a:cubicBezTo>
                          <a:cubicBezTo>
                            <a:pt x="53063" y="1730"/>
                            <a:pt x="42271" y="-2041"/>
                            <a:pt x="28344" y="-2041"/>
                          </a:cubicBezTo>
                          <a:cubicBezTo>
                            <a:pt x="23544" y="-2041"/>
                            <a:pt x="18654" y="-1589"/>
                            <a:pt x="13675" y="-684"/>
                          </a:cubicBezTo>
                          <a:cubicBezTo>
                            <a:pt x="8712" y="220"/>
                            <a:pt x="3577" y="1576"/>
                            <a:pt x="-1729" y="3384"/>
                          </a:cubicBezTo>
                          <a:lnTo>
                            <a:pt x="-1729" y="20607"/>
                          </a:lnTo>
                          <a:cubicBezTo>
                            <a:pt x="2858" y="17841"/>
                            <a:pt x="7601" y="15779"/>
                            <a:pt x="12499" y="14423"/>
                          </a:cubicBezTo>
                          <a:cubicBezTo>
                            <a:pt x="17397" y="13067"/>
                            <a:pt x="22573" y="12389"/>
                            <a:pt x="28026" y="12389"/>
                          </a:cubicBezTo>
                          <a:cubicBezTo>
                            <a:pt x="36859" y="12389"/>
                            <a:pt x="43847" y="14957"/>
                            <a:pt x="48990" y="20092"/>
                          </a:cubicBezTo>
                          <a:cubicBezTo>
                            <a:pt x="54149" y="25227"/>
                            <a:pt x="56728" y="32207"/>
                            <a:pt x="56728" y="41031"/>
                          </a:cubicBezTo>
                          <a:cubicBezTo>
                            <a:pt x="56728" y="49837"/>
                            <a:pt x="54149" y="56808"/>
                            <a:pt x="48990" y="61943"/>
                          </a:cubicBezTo>
                          <a:cubicBezTo>
                            <a:pt x="43847" y="67096"/>
                            <a:pt x="36859" y="69673"/>
                            <a:pt x="28026" y="69673"/>
                          </a:cubicBezTo>
                          <a:cubicBezTo>
                            <a:pt x="23895" y="69673"/>
                            <a:pt x="19773" y="69167"/>
                            <a:pt x="15659" y="68154"/>
                          </a:cubicBezTo>
                          <a:cubicBezTo>
                            <a:pt x="11561" y="67142"/>
                            <a:pt x="7373" y="65559"/>
                            <a:pt x="3095" y="63407"/>
                          </a:cubicBezTo>
                          <a:lnTo>
                            <a:pt x="3095" y="126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4A5DA35B-DA33-485B-8BEA-62201EC5998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533010" y="3867646"/>
                      <a:ext cx="78980" cy="131302"/>
                    </a:xfrm>
                    <a:custGeom>
                      <a:avLst/>
                      <a:gdLst>
                        <a:gd name="connsiteX0" fmla="*/ 37727 w 78980"/>
                        <a:gd name="connsiteY0" fmla="*/ 115659 h 131302"/>
                        <a:gd name="connsiteX1" fmla="*/ 19775 w 78980"/>
                        <a:gd name="connsiteY1" fmla="*/ 102640 h 131302"/>
                        <a:gd name="connsiteX2" fmla="*/ 13775 w 78980"/>
                        <a:gd name="connsiteY2" fmla="*/ 63528 h 131302"/>
                        <a:gd name="connsiteX3" fmla="*/ 19775 w 78980"/>
                        <a:gd name="connsiteY3" fmla="*/ 24498 h 131302"/>
                        <a:gd name="connsiteX4" fmla="*/ 37727 w 78980"/>
                        <a:gd name="connsiteY4" fmla="*/ 11479 h 131302"/>
                        <a:gd name="connsiteX5" fmla="*/ 55751 w 78980"/>
                        <a:gd name="connsiteY5" fmla="*/ 24498 h 131302"/>
                        <a:gd name="connsiteX6" fmla="*/ 61776 w 78980"/>
                        <a:gd name="connsiteY6" fmla="*/ 63528 h 131302"/>
                        <a:gd name="connsiteX7" fmla="*/ 55751 w 78980"/>
                        <a:gd name="connsiteY7" fmla="*/ 102640 h 131302"/>
                        <a:gd name="connsiteX8" fmla="*/ 37727 w 78980"/>
                        <a:gd name="connsiteY8" fmla="*/ 115659 h 131302"/>
                        <a:gd name="connsiteX9" fmla="*/ 37727 w 78980"/>
                        <a:gd name="connsiteY9" fmla="*/ 129220 h 131302"/>
                        <a:gd name="connsiteX10" fmla="*/ 67090 w 78980"/>
                        <a:gd name="connsiteY10" fmla="*/ 112377 h 131302"/>
                        <a:gd name="connsiteX11" fmla="*/ 77229 w 78980"/>
                        <a:gd name="connsiteY11" fmla="*/ 63528 h 131302"/>
                        <a:gd name="connsiteX12" fmla="*/ 67090 w 78980"/>
                        <a:gd name="connsiteY12" fmla="*/ 14734 h 131302"/>
                        <a:gd name="connsiteX13" fmla="*/ 37727 w 78980"/>
                        <a:gd name="connsiteY13" fmla="*/ -2083 h 131302"/>
                        <a:gd name="connsiteX14" fmla="*/ 8387 w 78980"/>
                        <a:gd name="connsiteY14" fmla="*/ 14734 h 131302"/>
                        <a:gd name="connsiteX15" fmla="*/ -1751 w 78980"/>
                        <a:gd name="connsiteY15" fmla="*/ 63528 h 131302"/>
                        <a:gd name="connsiteX16" fmla="*/ 8387 w 78980"/>
                        <a:gd name="connsiteY16" fmla="*/ 112377 h 131302"/>
                        <a:gd name="connsiteX17" fmla="*/ 37727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727" y="115659"/>
                          </a:moveTo>
                          <a:cubicBezTo>
                            <a:pt x="29775" y="115659"/>
                            <a:pt x="23792" y="111319"/>
                            <a:pt x="19775" y="102640"/>
                          </a:cubicBezTo>
                          <a:cubicBezTo>
                            <a:pt x="15775" y="93978"/>
                            <a:pt x="13775" y="80941"/>
                            <a:pt x="13775" y="63528"/>
                          </a:cubicBezTo>
                          <a:cubicBezTo>
                            <a:pt x="13775" y="46188"/>
                            <a:pt x="15775" y="33177"/>
                            <a:pt x="19775" y="24498"/>
                          </a:cubicBezTo>
                          <a:cubicBezTo>
                            <a:pt x="23792" y="15819"/>
                            <a:pt x="29775" y="11479"/>
                            <a:pt x="37727" y="11479"/>
                          </a:cubicBezTo>
                          <a:cubicBezTo>
                            <a:pt x="45743" y="11479"/>
                            <a:pt x="51751" y="15819"/>
                            <a:pt x="55751" y="24498"/>
                          </a:cubicBezTo>
                          <a:cubicBezTo>
                            <a:pt x="59768" y="33177"/>
                            <a:pt x="61776" y="46188"/>
                            <a:pt x="61776" y="63528"/>
                          </a:cubicBezTo>
                          <a:cubicBezTo>
                            <a:pt x="61776" y="80941"/>
                            <a:pt x="59768" y="93978"/>
                            <a:pt x="55751" y="102640"/>
                          </a:cubicBezTo>
                          <a:cubicBezTo>
                            <a:pt x="51751" y="111319"/>
                            <a:pt x="45743" y="115659"/>
                            <a:pt x="37727" y="115659"/>
                          </a:cubicBezTo>
                          <a:close/>
                          <a:moveTo>
                            <a:pt x="37727" y="129220"/>
                          </a:moveTo>
                          <a:cubicBezTo>
                            <a:pt x="50543" y="129220"/>
                            <a:pt x="60331" y="123606"/>
                            <a:pt x="67090" y="112377"/>
                          </a:cubicBezTo>
                          <a:cubicBezTo>
                            <a:pt x="73850" y="101166"/>
                            <a:pt x="77229" y="84883"/>
                            <a:pt x="77229" y="63528"/>
                          </a:cubicBezTo>
                          <a:cubicBezTo>
                            <a:pt x="77229" y="42228"/>
                            <a:pt x="73850" y="25963"/>
                            <a:pt x="67090" y="14734"/>
                          </a:cubicBezTo>
                          <a:cubicBezTo>
                            <a:pt x="60331" y="3523"/>
                            <a:pt x="50543" y="-2083"/>
                            <a:pt x="37727" y="-2083"/>
                          </a:cubicBezTo>
                          <a:cubicBezTo>
                            <a:pt x="24926" y="-2083"/>
                            <a:pt x="15147" y="3523"/>
                            <a:pt x="8387" y="14734"/>
                          </a:cubicBezTo>
                          <a:cubicBezTo>
                            <a:pt x="1628" y="25963"/>
                            <a:pt x="-1751" y="42228"/>
                            <a:pt x="-1751" y="63528"/>
                          </a:cubicBezTo>
                          <a:cubicBezTo>
                            <a:pt x="-1751" y="84883"/>
                            <a:pt x="1628" y="101166"/>
                            <a:pt x="8387" y="112377"/>
                          </a:cubicBezTo>
                          <a:cubicBezTo>
                            <a:pt x="15147" y="123606"/>
                            <a:pt x="24926" y="129220"/>
                            <a:pt x="37727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47" name="Graphic 507">
                  <a:extLst>
                    <a:ext uri="{FF2B5EF4-FFF2-40B4-BE49-F238E27FC236}">
                      <a16:creationId xmlns:a16="http://schemas.microsoft.com/office/drawing/2014/main" id="{2A373753-1C75-E4CF-AF9F-E184C0BAAD92}"/>
                    </a:ext>
                  </a:extLst>
                </p:cNvPr>
                <p:cNvGrpSpPr/>
                <p:nvPr/>
              </p:nvGrpSpPr>
              <p:grpSpPr>
                <a:xfrm>
                  <a:off x="8890741" y="3777785"/>
                  <a:ext cx="330249" cy="231723"/>
                  <a:chOff x="8890741" y="3777785"/>
                  <a:chExt cx="330249" cy="231723"/>
                </a:xfrm>
                <a:solidFill>
                  <a:srgbClr val="000000"/>
                </a:solidFill>
              </p:grpSpPr>
              <p:sp>
                <p:nvSpPr>
                  <p:cNvPr id="948" name="Freeform 947">
                    <a:extLst>
                      <a:ext uri="{FF2B5EF4-FFF2-40B4-BE49-F238E27FC236}">
                        <a16:creationId xmlns:a16="http://schemas.microsoft.com/office/drawing/2014/main" id="{6F9098F4-5A19-0DFA-4485-ACD4021FA8FC}"/>
                      </a:ext>
                    </a:extLst>
                  </p:cNvPr>
                  <p:cNvSpPr/>
                  <p:nvPr/>
                </p:nvSpPr>
                <p:spPr>
                  <a:xfrm>
                    <a:off x="9053748" y="3777785"/>
                    <a:ext cx="11195" cy="43396"/>
                  </a:xfrm>
                  <a:custGeom>
                    <a:avLst/>
                    <a:gdLst>
                      <a:gd name="connsiteX0" fmla="*/ 326 w 11195"/>
                      <a:gd name="connsiteY0" fmla="*/ 234 h 43396"/>
                      <a:gd name="connsiteX1" fmla="*/ 326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326" y="234"/>
                        </a:moveTo>
                        <a:lnTo>
                          <a:pt x="326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49" name="Graphic 507">
                    <a:extLst>
                      <a:ext uri="{FF2B5EF4-FFF2-40B4-BE49-F238E27FC236}">
                        <a16:creationId xmlns:a16="http://schemas.microsoft.com/office/drawing/2014/main" id="{D7747B75-74E6-E824-6DA3-82943F1FDD84}"/>
                      </a:ext>
                    </a:extLst>
                  </p:cNvPr>
                  <p:cNvGrpSpPr/>
                  <p:nvPr/>
                </p:nvGrpSpPr>
                <p:grpSpPr>
                  <a:xfrm>
                    <a:off x="8890741" y="3867646"/>
                    <a:ext cx="330249" cy="137571"/>
                    <a:chOff x="8890741" y="3867646"/>
                    <a:chExt cx="330249" cy="137571"/>
                  </a:xfrm>
                  <a:solidFill>
                    <a:srgbClr val="000000"/>
                  </a:solidFill>
                </p:grpSpPr>
                <p:sp>
                  <p:nvSpPr>
                    <p:cNvPr id="950" name="Freeform 949">
                      <a:extLst>
                        <a:ext uri="{FF2B5EF4-FFF2-40B4-BE49-F238E27FC236}">
                          <a16:creationId xmlns:a16="http://schemas.microsoft.com/office/drawing/2014/main" id="{FF2510C9-AABA-5D99-57E5-EAB82E44C8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90741" y="3867646"/>
                      <a:ext cx="72539" cy="128834"/>
                    </a:xfrm>
                    <a:custGeom>
                      <a:avLst/>
                      <a:gdLst>
                        <a:gd name="connsiteX0" fmla="*/ 16953 w 72539"/>
                        <a:gd name="connsiteY0" fmla="*/ 12274 h 128834"/>
                        <a:gd name="connsiteX1" fmla="*/ 70904 w 72539"/>
                        <a:gd name="connsiteY1" fmla="*/ 12274 h 128834"/>
                        <a:gd name="connsiteX2" fmla="*/ 70904 w 72539"/>
                        <a:gd name="connsiteY2" fmla="*/ -2128 h 128834"/>
                        <a:gd name="connsiteX3" fmla="*/ -1635 w 72539"/>
                        <a:gd name="connsiteY3" fmla="*/ -2128 h 128834"/>
                        <a:gd name="connsiteX4" fmla="*/ -1635 w 72539"/>
                        <a:gd name="connsiteY4" fmla="*/ 12274 h 128834"/>
                        <a:gd name="connsiteX5" fmla="*/ 22341 w 72539"/>
                        <a:gd name="connsiteY5" fmla="*/ 39343 h 128834"/>
                        <a:gd name="connsiteX6" fmla="*/ 41443 w 72539"/>
                        <a:gd name="connsiteY6" fmla="*/ 61286 h 128834"/>
                        <a:gd name="connsiteX7" fmla="*/ 51802 w 72539"/>
                        <a:gd name="connsiteY7" fmla="*/ 76908 h 128834"/>
                        <a:gd name="connsiteX8" fmla="*/ 54765 w 72539"/>
                        <a:gd name="connsiteY8" fmla="*/ 89494 h 128834"/>
                        <a:gd name="connsiteX9" fmla="*/ 48374 w 72539"/>
                        <a:gd name="connsiteY9" fmla="*/ 105930 h 128834"/>
                        <a:gd name="connsiteX10" fmla="*/ 31720 w 72539"/>
                        <a:gd name="connsiteY10" fmla="*/ 112304 h 128834"/>
                        <a:gd name="connsiteX11" fmla="*/ 16365 w 72539"/>
                        <a:gd name="connsiteY11" fmla="*/ 109510 h 128834"/>
                        <a:gd name="connsiteX12" fmla="*/ -876 w 72539"/>
                        <a:gd name="connsiteY12" fmla="*/ 101021 h 128834"/>
                        <a:gd name="connsiteX13" fmla="*/ -876 w 72539"/>
                        <a:gd name="connsiteY13" fmla="*/ 118325 h 128834"/>
                        <a:gd name="connsiteX14" fmla="*/ 16561 w 72539"/>
                        <a:gd name="connsiteY14" fmla="*/ 124591 h 128834"/>
                        <a:gd name="connsiteX15" fmla="*/ 31426 w 72539"/>
                        <a:gd name="connsiteY15" fmla="*/ 126706 h 128834"/>
                        <a:gd name="connsiteX16" fmla="*/ 59737 w 72539"/>
                        <a:gd name="connsiteY16" fmla="*/ 116861 h 128834"/>
                        <a:gd name="connsiteX17" fmla="*/ 70292 w 72539"/>
                        <a:gd name="connsiteY17" fmla="*/ 90606 h 128834"/>
                        <a:gd name="connsiteX18" fmla="*/ 67647 w 72539"/>
                        <a:gd name="connsiteY18" fmla="*/ 75796 h 128834"/>
                        <a:gd name="connsiteX19" fmla="*/ 58047 w 72539"/>
                        <a:gd name="connsiteY19" fmla="*/ 59333 h 128834"/>
                        <a:gd name="connsiteX20" fmla="*/ 45876 w 72539"/>
                        <a:gd name="connsiteY20" fmla="*/ 45120 h 128834"/>
                        <a:gd name="connsiteX21" fmla="*/ 16953 w 72539"/>
                        <a:gd name="connsiteY21" fmla="*/ 12274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953" y="12274"/>
                          </a:moveTo>
                          <a:lnTo>
                            <a:pt x="70904" y="12274"/>
                          </a:lnTo>
                          <a:lnTo>
                            <a:pt x="70904" y="-2128"/>
                          </a:lnTo>
                          <a:lnTo>
                            <a:pt x="-1635" y="-2128"/>
                          </a:lnTo>
                          <a:lnTo>
                            <a:pt x="-1635" y="12274"/>
                          </a:lnTo>
                          <a:cubicBezTo>
                            <a:pt x="4226" y="19001"/>
                            <a:pt x="12218" y="28024"/>
                            <a:pt x="22341" y="39343"/>
                          </a:cubicBezTo>
                          <a:cubicBezTo>
                            <a:pt x="32479" y="50680"/>
                            <a:pt x="38847" y="57995"/>
                            <a:pt x="41443" y="61286"/>
                          </a:cubicBezTo>
                          <a:cubicBezTo>
                            <a:pt x="46390" y="67434"/>
                            <a:pt x="49843" y="72641"/>
                            <a:pt x="51802" y="76908"/>
                          </a:cubicBezTo>
                          <a:cubicBezTo>
                            <a:pt x="53778" y="81176"/>
                            <a:pt x="54765" y="85371"/>
                            <a:pt x="54765" y="89494"/>
                          </a:cubicBezTo>
                          <a:cubicBezTo>
                            <a:pt x="54765" y="96220"/>
                            <a:pt x="52635" y="101699"/>
                            <a:pt x="48374" y="105930"/>
                          </a:cubicBezTo>
                          <a:cubicBezTo>
                            <a:pt x="44112" y="110180"/>
                            <a:pt x="38561" y="112304"/>
                            <a:pt x="31720" y="112304"/>
                          </a:cubicBezTo>
                          <a:cubicBezTo>
                            <a:pt x="26871" y="112304"/>
                            <a:pt x="21753" y="111373"/>
                            <a:pt x="16365" y="109510"/>
                          </a:cubicBezTo>
                          <a:cubicBezTo>
                            <a:pt x="10993" y="107648"/>
                            <a:pt x="5246" y="104818"/>
                            <a:pt x="-876" y="101021"/>
                          </a:cubicBezTo>
                          <a:lnTo>
                            <a:pt x="-876" y="118325"/>
                          </a:lnTo>
                          <a:cubicBezTo>
                            <a:pt x="5344" y="121092"/>
                            <a:pt x="11157" y="123180"/>
                            <a:pt x="16561" y="124591"/>
                          </a:cubicBezTo>
                          <a:cubicBezTo>
                            <a:pt x="21981" y="126001"/>
                            <a:pt x="26937" y="126706"/>
                            <a:pt x="31426" y="126706"/>
                          </a:cubicBezTo>
                          <a:cubicBezTo>
                            <a:pt x="43263" y="126706"/>
                            <a:pt x="52700" y="123425"/>
                            <a:pt x="59737" y="116861"/>
                          </a:cubicBezTo>
                          <a:cubicBezTo>
                            <a:pt x="66774" y="110315"/>
                            <a:pt x="70292" y="101563"/>
                            <a:pt x="70292" y="90606"/>
                          </a:cubicBezTo>
                          <a:cubicBezTo>
                            <a:pt x="70292" y="85398"/>
                            <a:pt x="69411" y="80462"/>
                            <a:pt x="67647" y="75796"/>
                          </a:cubicBezTo>
                          <a:cubicBezTo>
                            <a:pt x="65900" y="71149"/>
                            <a:pt x="62700" y="65661"/>
                            <a:pt x="58047" y="59333"/>
                          </a:cubicBezTo>
                          <a:cubicBezTo>
                            <a:pt x="56774" y="57687"/>
                            <a:pt x="52716" y="52950"/>
                            <a:pt x="45876" y="45120"/>
                          </a:cubicBezTo>
                          <a:cubicBezTo>
                            <a:pt x="39051" y="37291"/>
                            <a:pt x="29410" y="26342"/>
                            <a:pt x="16953" y="1227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1" name="Freeform 950">
                      <a:extLst>
                        <a:ext uri="{FF2B5EF4-FFF2-40B4-BE49-F238E27FC236}">
                          <a16:creationId xmlns:a16="http://schemas.microsoft.com/office/drawing/2014/main" id="{4616AFD1-7D54-666B-F867-78790E758AF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95727" y="3974945"/>
                      <a:ext cx="16163" cy="21535"/>
                    </a:xfrm>
                    <a:custGeom>
                      <a:avLst/>
                      <a:gdLst>
                        <a:gd name="connsiteX0" fmla="*/ -692 w 16163"/>
                        <a:gd name="connsiteY0" fmla="*/ 21390 h 21535"/>
                        <a:gd name="connsiteX1" fmla="*/ 15471 w 16163"/>
                        <a:gd name="connsiteY1" fmla="*/ 21390 h 21535"/>
                        <a:gd name="connsiteX2" fmla="*/ 15471 w 16163"/>
                        <a:gd name="connsiteY2" fmla="*/ -146 h 21535"/>
                        <a:gd name="connsiteX3" fmla="*/ -692 w 16163"/>
                        <a:gd name="connsiteY3" fmla="*/ -146 h 21535"/>
                        <a:gd name="connsiteX4" fmla="*/ -692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692" y="21390"/>
                          </a:moveTo>
                          <a:lnTo>
                            <a:pt x="15471" y="21390"/>
                          </a:lnTo>
                          <a:lnTo>
                            <a:pt x="15471" y="-146"/>
                          </a:lnTo>
                          <a:lnTo>
                            <a:pt x="-692" y="-146"/>
                          </a:lnTo>
                          <a:lnTo>
                            <a:pt x="-692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2" name="Freeform 951">
                      <a:extLst>
                        <a:ext uri="{FF2B5EF4-FFF2-40B4-BE49-F238E27FC236}">
                          <a16:creationId xmlns:a16="http://schemas.microsoft.com/office/drawing/2014/main" id="{D43D9191-BF38-C042-469C-547B0F6585C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41655" y="3869924"/>
                      <a:ext cx="73470" cy="126556"/>
                    </a:xfrm>
                    <a:custGeom>
                      <a:avLst/>
                      <a:gdLst>
                        <a:gd name="connsiteX0" fmla="*/ -1697 w 73470"/>
                        <a:gd name="connsiteY0" fmla="*/ 124470 h 126556"/>
                        <a:gd name="connsiteX1" fmla="*/ 71774 w 73470"/>
                        <a:gd name="connsiteY1" fmla="*/ 124470 h 126556"/>
                        <a:gd name="connsiteX2" fmla="*/ 71774 w 73470"/>
                        <a:gd name="connsiteY2" fmla="*/ 117174 h 126556"/>
                        <a:gd name="connsiteX3" fmla="*/ 30287 w 73470"/>
                        <a:gd name="connsiteY3" fmla="*/ -2086 h 126556"/>
                        <a:gd name="connsiteX4" fmla="*/ 14148 w 73470"/>
                        <a:gd name="connsiteY4" fmla="*/ -2086 h 126556"/>
                        <a:gd name="connsiteX5" fmla="*/ 53186 w 73470"/>
                        <a:gd name="connsiteY5" fmla="*/ 110041 h 126556"/>
                        <a:gd name="connsiteX6" fmla="*/ -1697 w 73470"/>
                        <a:gd name="connsiteY6" fmla="*/ 110041 h 126556"/>
                        <a:gd name="connsiteX7" fmla="*/ -1697 w 73470"/>
                        <a:gd name="connsiteY7" fmla="*/ 124470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3470" h="126556">
                          <a:moveTo>
                            <a:pt x="-1697" y="124470"/>
                          </a:moveTo>
                          <a:lnTo>
                            <a:pt x="71774" y="124470"/>
                          </a:lnTo>
                          <a:lnTo>
                            <a:pt x="71774" y="117174"/>
                          </a:lnTo>
                          <a:lnTo>
                            <a:pt x="30287" y="-2086"/>
                          </a:lnTo>
                          <a:lnTo>
                            <a:pt x="14148" y="-2086"/>
                          </a:lnTo>
                          <a:lnTo>
                            <a:pt x="53186" y="110041"/>
                          </a:lnTo>
                          <a:lnTo>
                            <a:pt x="-1697" y="110041"/>
                          </a:lnTo>
                          <a:lnTo>
                            <a:pt x="-1697" y="1244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3" name="Freeform 952">
                      <a:extLst>
                        <a:ext uri="{FF2B5EF4-FFF2-40B4-BE49-F238E27FC236}">
                          <a16:creationId xmlns:a16="http://schemas.microsoft.com/office/drawing/2014/main" id="{F43D6E7D-1322-A9D9-C206-166407E280C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140616" y="3869924"/>
                      <a:ext cx="73935" cy="129024"/>
                    </a:xfrm>
                    <a:custGeom>
                      <a:avLst/>
                      <a:gdLst>
                        <a:gd name="connsiteX0" fmla="*/ 3158 w 73935"/>
                        <a:gd name="connsiteY0" fmla="*/ 126984 h 129024"/>
                        <a:gd name="connsiteX1" fmla="*/ 63845 w 73935"/>
                        <a:gd name="connsiteY1" fmla="*/ 126984 h 129024"/>
                        <a:gd name="connsiteX2" fmla="*/ 63845 w 73935"/>
                        <a:gd name="connsiteY2" fmla="*/ 112555 h 129024"/>
                        <a:gd name="connsiteX3" fmla="*/ 17313 w 73935"/>
                        <a:gd name="connsiteY3" fmla="*/ 112555 h 129024"/>
                        <a:gd name="connsiteX4" fmla="*/ 17313 w 73935"/>
                        <a:gd name="connsiteY4" fmla="*/ 81553 h 129024"/>
                        <a:gd name="connsiteX5" fmla="*/ 24024 w 73935"/>
                        <a:gd name="connsiteY5" fmla="*/ 83451 h 129024"/>
                        <a:gd name="connsiteX6" fmla="*/ 30783 w 73935"/>
                        <a:gd name="connsiteY6" fmla="*/ 84075 h 129024"/>
                        <a:gd name="connsiteX7" fmla="*/ 61077 w 73935"/>
                        <a:gd name="connsiteY7" fmla="*/ 72467 h 129024"/>
                        <a:gd name="connsiteX8" fmla="*/ 72269 w 73935"/>
                        <a:gd name="connsiteY8" fmla="*/ 41031 h 129024"/>
                        <a:gd name="connsiteX9" fmla="*/ 60783 w 73935"/>
                        <a:gd name="connsiteY9" fmla="*/ 9270 h 129024"/>
                        <a:gd name="connsiteX10" fmla="*/ 28407 w 73935"/>
                        <a:gd name="connsiteY10" fmla="*/ -2041 h 129024"/>
                        <a:gd name="connsiteX11" fmla="*/ 13738 w 73935"/>
                        <a:gd name="connsiteY11" fmla="*/ -684 h 129024"/>
                        <a:gd name="connsiteX12" fmla="*/ -1666 w 73935"/>
                        <a:gd name="connsiteY12" fmla="*/ 3384 h 129024"/>
                        <a:gd name="connsiteX13" fmla="*/ -1666 w 73935"/>
                        <a:gd name="connsiteY13" fmla="*/ 20607 h 129024"/>
                        <a:gd name="connsiteX14" fmla="*/ 12562 w 73935"/>
                        <a:gd name="connsiteY14" fmla="*/ 14423 h 129024"/>
                        <a:gd name="connsiteX15" fmla="*/ 28089 w 73935"/>
                        <a:gd name="connsiteY15" fmla="*/ 12389 h 129024"/>
                        <a:gd name="connsiteX16" fmla="*/ 49053 w 73935"/>
                        <a:gd name="connsiteY16" fmla="*/ 20092 h 129024"/>
                        <a:gd name="connsiteX17" fmla="*/ 56791 w 73935"/>
                        <a:gd name="connsiteY17" fmla="*/ 41031 h 129024"/>
                        <a:gd name="connsiteX18" fmla="*/ 49053 w 73935"/>
                        <a:gd name="connsiteY18" fmla="*/ 61943 h 129024"/>
                        <a:gd name="connsiteX19" fmla="*/ 28089 w 73935"/>
                        <a:gd name="connsiteY19" fmla="*/ 69673 h 129024"/>
                        <a:gd name="connsiteX20" fmla="*/ 15722 w 73935"/>
                        <a:gd name="connsiteY20" fmla="*/ 68154 h 129024"/>
                        <a:gd name="connsiteX21" fmla="*/ 3158 w 73935"/>
                        <a:gd name="connsiteY21" fmla="*/ 63407 h 129024"/>
                        <a:gd name="connsiteX22" fmla="*/ 3158 w 73935"/>
                        <a:gd name="connsiteY22" fmla="*/ 126984 h 1290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3935" h="129024">
                          <a:moveTo>
                            <a:pt x="3158" y="126984"/>
                          </a:moveTo>
                          <a:lnTo>
                            <a:pt x="63845" y="126984"/>
                          </a:lnTo>
                          <a:lnTo>
                            <a:pt x="63845" y="112555"/>
                          </a:lnTo>
                          <a:lnTo>
                            <a:pt x="17313" y="112555"/>
                          </a:lnTo>
                          <a:lnTo>
                            <a:pt x="17313" y="81553"/>
                          </a:lnTo>
                          <a:cubicBezTo>
                            <a:pt x="19550" y="82403"/>
                            <a:pt x="21787" y="83036"/>
                            <a:pt x="24024" y="83451"/>
                          </a:cubicBezTo>
                          <a:cubicBezTo>
                            <a:pt x="26277" y="83867"/>
                            <a:pt x="28530" y="84075"/>
                            <a:pt x="30783" y="84075"/>
                          </a:cubicBezTo>
                          <a:cubicBezTo>
                            <a:pt x="43534" y="84075"/>
                            <a:pt x="53632" y="80206"/>
                            <a:pt x="61077" y="72467"/>
                          </a:cubicBezTo>
                          <a:cubicBezTo>
                            <a:pt x="68539" y="64728"/>
                            <a:pt x="72269" y="54249"/>
                            <a:pt x="72269" y="41031"/>
                          </a:cubicBezTo>
                          <a:cubicBezTo>
                            <a:pt x="72269" y="27415"/>
                            <a:pt x="68441" y="16828"/>
                            <a:pt x="60783" y="9270"/>
                          </a:cubicBezTo>
                          <a:cubicBezTo>
                            <a:pt x="53126" y="1730"/>
                            <a:pt x="42334" y="-2041"/>
                            <a:pt x="28407" y="-2041"/>
                          </a:cubicBezTo>
                          <a:cubicBezTo>
                            <a:pt x="23607" y="-2041"/>
                            <a:pt x="18717" y="-1589"/>
                            <a:pt x="13738" y="-684"/>
                          </a:cubicBezTo>
                          <a:cubicBezTo>
                            <a:pt x="8775" y="220"/>
                            <a:pt x="3640" y="1576"/>
                            <a:pt x="-1666" y="3384"/>
                          </a:cubicBezTo>
                          <a:lnTo>
                            <a:pt x="-1666" y="20607"/>
                          </a:lnTo>
                          <a:cubicBezTo>
                            <a:pt x="2921" y="17841"/>
                            <a:pt x="7664" y="15779"/>
                            <a:pt x="12562" y="14423"/>
                          </a:cubicBezTo>
                          <a:cubicBezTo>
                            <a:pt x="17460" y="13067"/>
                            <a:pt x="22636" y="12389"/>
                            <a:pt x="28089" y="12389"/>
                          </a:cubicBezTo>
                          <a:cubicBezTo>
                            <a:pt x="36922" y="12389"/>
                            <a:pt x="43910" y="14957"/>
                            <a:pt x="49053" y="20092"/>
                          </a:cubicBezTo>
                          <a:cubicBezTo>
                            <a:pt x="54212" y="25227"/>
                            <a:pt x="56791" y="32207"/>
                            <a:pt x="56791" y="41031"/>
                          </a:cubicBezTo>
                          <a:cubicBezTo>
                            <a:pt x="56791" y="49837"/>
                            <a:pt x="54212" y="56808"/>
                            <a:pt x="49053" y="61943"/>
                          </a:cubicBezTo>
                          <a:cubicBezTo>
                            <a:pt x="43910" y="67096"/>
                            <a:pt x="36922" y="69673"/>
                            <a:pt x="28089" y="69673"/>
                          </a:cubicBezTo>
                          <a:cubicBezTo>
                            <a:pt x="23958" y="69673"/>
                            <a:pt x="19836" y="69167"/>
                            <a:pt x="15722" y="68154"/>
                          </a:cubicBezTo>
                          <a:cubicBezTo>
                            <a:pt x="11624" y="67142"/>
                            <a:pt x="7436" y="65559"/>
                            <a:pt x="3158" y="63407"/>
                          </a:cubicBezTo>
                          <a:lnTo>
                            <a:pt x="3158" y="1269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54" name="Graphic 507">
                  <a:extLst>
                    <a:ext uri="{FF2B5EF4-FFF2-40B4-BE49-F238E27FC236}">
                      <a16:creationId xmlns:a16="http://schemas.microsoft.com/office/drawing/2014/main" id="{2CBC36D0-F92F-D949-B97C-4EFB5E2A3064}"/>
                    </a:ext>
                  </a:extLst>
                </p:cNvPr>
                <p:cNvGrpSpPr/>
                <p:nvPr/>
              </p:nvGrpSpPr>
              <p:grpSpPr>
                <a:xfrm>
                  <a:off x="9497060" y="3777785"/>
                  <a:ext cx="333122" cy="231723"/>
                  <a:chOff x="9497060" y="3777785"/>
                  <a:chExt cx="333122" cy="231723"/>
                </a:xfrm>
                <a:solidFill>
                  <a:srgbClr val="000000"/>
                </a:solidFill>
              </p:grpSpPr>
              <p:sp>
                <p:nvSpPr>
                  <p:cNvPr id="955" name="Freeform 954">
                    <a:extLst>
                      <a:ext uri="{FF2B5EF4-FFF2-40B4-BE49-F238E27FC236}">
                        <a16:creationId xmlns:a16="http://schemas.microsoft.com/office/drawing/2014/main" id="{88170FD3-4766-10B1-B27E-E7D909E5B757}"/>
                      </a:ext>
                    </a:extLst>
                  </p:cNvPr>
                  <p:cNvSpPr/>
                  <p:nvPr/>
                </p:nvSpPr>
                <p:spPr>
                  <a:xfrm>
                    <a:off x="9659602" y="3777785"/>
                    <a:ext cx="11195" cy="43396"/>
                  </a:xfrm>
                  <a:custGeom>
                    <a:avLst/>
                    <a:gdLst>
                      <a:gd name="connsiteX0" fmla="*/ 380 w 11195"/>
                      <a:gd name="connsiteY0" fmla="*/ 234 h 43396"/>
                      <a:gd name="connsiteX1" fmla="*/ 380 w 11195"/>
                      <a:gd name="connsiteY1" fmla="*/ 43631 h 43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195" h="43396">
                        <a:moveTo>
                          <a:pt x="380" y="234"/>
                        </a:moveTo>
                        <a:lnTo>
                          <a:pt x="380" y="436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56" name="Graphic 507">
                    <a:extLst>
                      <a:ext uri="{FF2B5EF4-FFF2-40B4-BE49-F238E27FC236}">
                        <a16:creationId xmlns:a16="http://schemas.microsoft.com/office/drawing/2014/main" id="{AC2C6D0A-46AA-29AE-3222-52E1DA7A8D6B}"/>
                      </a:ext>
                    </a:extLst>
                  </p:cNvPr>
                  <p:cNvGrpSpPr/>
                  <p:nvPr/>
                </p:nvGrpSpPr>
                <p:grpSpPr>
                  <a:xfrm>
                    <a:off x="9497060" y="3867646"/>
                    <a:ext cx="333122" cy="137571"/>
                    <a:chOff x="9497060" y="3867646"/>
                    <a:chExt cx="333122" cy="137571"/>
                  </a:xfrm>
                  <a:solidFill>
                    <a:srgbClr val="000000"/>
                  </a:solidFill>
                </p:grpSpPr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8FF01F8B-FC3A-458E-0E32-9CB9E86353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497060" y="3867646"/>
                      <a:ext cx="75209" cy="131302"/>
                    </a:xfrm>
                    <a:custGeom>
                      <a:avLst/>
                      <a:gdLst>
                        <a:gd name="connsiteX0" fmla="*/ 49995 w 75209"/>
                        <a:gd name="connsiteY0" fmla="*/ 68627 h 131302"/>
                        <a:gd name="connsiteX1" fmla="*/ 67310 w 75209"/>
                        <a:gd name="connsiteY1" fmla="*/ 57670 h 131302"/>
                        <a:gd name="connsiteX2" fmla="*/ 73555 w 75209"/>
                        <a:gd name="connsiteY2" fmla="*/ 37164 h 131302"/>
                        <a:gd name="connsiteX3" fmla="*/ 61922 w 75209"/>
                        <a:gd name="connsiteY3" fmla="*/ 8170 h 131302"/>
                        <a:gd name="connsiteX4" fmla="*/ 28860 w 75209"/>
                        <a:gd name="connsiteY4" fmla="*/ -2083 h 131302"/>
                        <a:gd name="connsiteX5" fmla="*/ 14068 w 75209"/>
                        <a:gd name="connsiteY5" fmla="*/ -510 h 131302"/>
                        <a:gd name="connsiteX6" fmla="*/ -1654 w 75209"/>
                        <a:gd name="connsiteY6" fmla="*/ 4210 h 131302"/>
                        <a:gd name="connsiteX7" fmla="*/ -1654 w 75209"/>
                        <a:gd name="connsiteY7" fmla="*/ 20728 h 131302"/>
                        <a:gd name="connsiteX8" fmla="*/ 12403 w 75209"/>
                        <a:gd name="connsiteY8" fmla="*/ 14462 h 131302"/>
                        <a:gd name="connsiteX9" fmla="*/ 28419 w 75209"/>
                        <a:gd name="connsiteY9" fmla="*/ 12347 h 131302"/>
                        <a:gd name="connsiteX10" fmla="*/ 50558 w 75209"/>
                        <a:gd name="connsiteY10" fmla="*/ 18694 h 131302"/>
                        <a:gd name="connsiteX11" fmla="*/ 58175 w 75209"/>
                        <a:gd name="connsiteY11" fmla="*/ 37164 h 131302"/>
                        <a:gd name="connsiteX12" fmla="*/ 51097 w 75209"/>
                        <a:gd name="connsiteY12" fmla="*/ 54659 h 131302"/>
                        <a:gd name="connsiteX13" fmla="*/ 31407 w 75209"/>
                        <a:gd name="connsiteY13" fmla="*/ 60979 h 131302"/>
                        <a:gd name="connsiteX14" fmla="*/ 18085 w 75209"/>
                        <a:gd name="connsiteY14" fmla="*/ 60979 h 131302"/>
                        <a:gd name="connsiteX15" fmla="*/ 18085 w 75209"/>
                        <a:gd name="connsiteY15" fmla="*/ 75055 h 131302"/>
                        <a:gd name="connsiteX16" fmla="*/ 32019 w 75209"/>
                        <a:gd name="connsiteY16" fmla="*/ 75055 h 131302"/>
                        <a:gd name="connsiteX17" fmla="*/ 49456 w 75209"/>
                        <a:gd name="connsiteY17" fmla="*/ 80100 h 131302"/>
                        <a:gd name="connsiteX18" fmla="*/ 55505 w 75209"/>
                        <a:gd name="connsiteY18" fmla="*/ 94638 h 131302"/>
                        <a:gd name="connsiteX19" fmla="*/ 49260 w 75209"/>
                        <a:gd name="connsiteY19" fmla="*/ 109583 h 131302"/>
                        <a:gd name="connsiteX20" fmla="*/ 31407 w 75209"/>
                        <a:gd name="connsiteY20" fmla="*/ 114818 h 131302"/>
                        <a:gd name="connsiteX21" fmla="*/ 17766 w 75209"/>
                        <a:gd name="connsiteY21" fmla="*/ 113272 h 131302"/>
                        <a:gd name="connsiteX22" fmla="*/ 1774 w 75209"/>
                        <a:gd name="connsiteY22" fmla="*/ 108552 h 131302"/>
                        <a:gd name="connsiteX23" fmla="*/ 1774 w 75209"/>
                        <a:gd name="connsiteY23" fmla="*/ 123796 h 131302"/>
                        <a:gd name="connsiteX24" fmla="*/ 18280 w 75209"/>
                        <a:gd name="connsiteY24" fmla="*/ 127864 h 131302"/>
                        <a:gd name="connsiteX25" fmla="*/ 32779 w 75209"/>
                        <a:gd name="connsiteY25" fmla="*/ 129220 h 131302"/>
                        <a:gd name="connsiteX26" fmla="*/ 60624 w 75209"/>
                        <a:gd name="connsiteY26" fmla="*/ 120351 h 131302"/>
                        <a:gd name="connsiteX27" fmla="*/ 70885 w 75209"/>
                        <a:gd name="connsiteY27" fmla="*/ 96428 h 131302"/>
                        <a:gd name="connsiteX28" fmla="*/ 65448 w 75209"/>
                        <a:gd name="connsiteY28" fmla="*/ 78663 h 131302"/>
                        <a:gd name="connsiteX29" fmla="*/ 49995 w 75209"/>
                        <a:gd name="connsiteY29" fmla="*/ 68627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5209" h="131302">
                          <a:moveTo>
                            <a:pt x="49995" y="68627"/>
                          </a:moveTo>
                          <a:cubicBezTo>
                            <a:pt x="57391" y="66873"/>
                            <a:pt x="63163" y="63221"/>
                            <a:pt x="67310" y="57670"/>
                          </a:cubicBezTo>
                          <a:cubicBezTo>
                            <a:pt x="71473" y="52136"/>
                            <a:pt x="73555" y="45301"/>
                            <a:pt x="73555" y="37164"/>
                          </a:cubicBezTo>
                          <a:cubicBezTo>
                            <a:pt x="73555" y="24688"/>
                            <a:pt x="69677" y="15023"/>
                            <a:pt x="61922" y="8170"/>
                          </a:cubicBezTo>
                          <a:cubicBezTo>
                            <a:pt x="54167" y="1335"/>
                            <a:pt x="43146" y="-2083"/>
                            <a:pt x="28860" y="-2083"/>
                          </a:cubicBezTo>
                          <a:cubicBezTo>
                            <a:pt x="24077" y="-2083"/>
                            <a:pt x="19146" y="-1558"/>
                            <a:pt x="14068" y="-510"/>
                          </a:cubicBezTo>
                          <a:cubicBezTo>
                            <a:pt x="8991" y="539"/>
                            <a:pt x="3750" y="2112"/>
                            <a:pt x="-1654" y="4210"/>
                          </a:cubicBezTo>
                          <a:lnTo>
                            <a:pt x="-1654" y="20728"/>
                          </a:lnTo>
                          <a:cubicBezTo>
                            <a:pt x="2623" y="17961"/>
                            <a:pt x="7309" y="15873"/>
                            <a:pt x="12403" y="14462"/>
                          </a:cubicBezTo>
                          <a:cubicBezTo>
                            <a:pt x="17513" y="13052"/>
                            <a:pt x="22852" y="12347"/>
                            <a:pt x="28419" y="12347"/>
                          </a:cubicBezTo>
                          <a:cubicBezTo>
                            <a:pt x="38101" y="12347"/>
                            <a:pt x="45481" y="14462"/>
                            <a:pt x="50558" y="18694"/>
                          </a:cubicBezTo>
                          <a:cubicBezTo>
                            <a:pt x="55636" y="22925"/>
                            <a:pt x="58175" y="29082"/>
                            <a:pt x="58175" y="37164"/>
                          </a:cubicBezTo>
                          <a:cubicBezTo>
                            <a:pt x="58175" y="44632"/>
                            <a:pt x="55816" y="50464"/>
                            <a:pt x="51097" y="54659"/>
                          </a:cubicBezTo>
                          <a:cubicBezTo>
                            <a:pt x="46379" y="58872"/>
                            <a:pt x="39815" y="60979"/>
                            <a:pt x="31407" y="60979"/>
                          </a:cubicBezTo>
                          <a:lnTo>
                            <a:pt x="18085" y="60979"/>
                          </a:lnTo>
                          <a:lnTo>
                            <a:pt x="18085" y="75055"/>
                          </a:lnTo>
                          <a:lnTo>
                            <a:pt x="32019" y="75055"/>
                          </a:lnTo>
                          <a:cubicBezTo>
                            <a:pt x="39611" y="75055"/>
                            <a:pt x="45424" y="76737"/>
                            <a:pt x="49456" y="80100"/>
                          </a:cubicBezTo>
                          <a:cubicBezTo>
                            <a:pt x="53489" y="83464"/>
                            <a:pt x="55505" y="88310"/>
                            <a:pt x="55505" y="94638"/>
                          </a:cubicBezTo>
                          <a:cubicBezTo>
                            <a:pt x="55505" y="101130"/>
                            <a:pt x="53424" y="106111"/>
                            <a:pt x="49260" y="109583"/>
                          </a:cubicBezTo>
                          <a:cubicBezTo>
                            <a:pt x="45114" y="113073"/>
                            <a:pt x="39162" y="114818"/>
                            <a:pt x="31407" y="114818"/>
                          </a:cubicBezTo>
                          <a:cubicBezTo>
                            <a:pt x="27162" y="114818"/>
                            <a:pt x="22615" y="114303"/>
                            <a:pt x="17766" y="113272"/>
                          </a:cubicBezTo>
                          <a:cubicBezTo>
                            <a:pt x="12917" y="112259"/>
                            <a:pt x="7586" y="110686"/>
                            <a:pt x="1774" y="108552"/>
                          </a:cubicBezTo>
                          <a:lnTo>
                            <a:pt x="1774" y="123796"/>
                          </a:lnTo>
                          <a:cubicBezTo>
                            <a:pt x="7652" y="125604"/>
                            <a:pt x="13154" y="126960"/>
                            <a:pt x="18280" y="127864"/>
                          </a:cubicBezTo>
                          <a:cubicBezTo>
                            <a:pt x="23407" y="128768"/>
                            <a:pt x="28240" y="129220"/>
                            <a:pt x="32779" y="129220"/>
                          </a:cubicBezTo>
                          <a:cubicBezTo>
                            <a:pt x="44517" y="129220"/>
                            <a:pt x="53799" y="126264"/>
                            <a:pt x="60624" y="120351"/>
                          </a:cubicBezTo>
                          <a:cubicBezTo>
                            <a:pt x="67465" y="114456"/>
                            <a:pt x="70885" y="106482"/>
                            <a:pt x="70885" y="96428"/>
                          </a:cubicBezTo>
                          <a:cubicBezTo>
                            <a:pt x="70885" y="89413"/>
                            <a:pt x="69073" y="83491"/>
                            <a:pt x="65448" y="78663"/>
                          </a:cubicBezTo>
                          <a:cubicBezTo>
                            <a:pt x="61824" y="73835"/>
                            <a:pt x="56673" y="70490"/>
                            <a:pt x="49995" y="686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334E6902-C93B-DD91-AB2F-9EFC210BE9C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01581" y="3974945"/>
                      <a:ext cx="16163" cy="21535"/>
                    </a:xfrm>
                    <a:custGeom>
                      <a:avLst/>
                      <a:gdLst>
                        <a:gd name="connsiteX0" fmla="*/ -638 w 16163"/>
                        <a:gd name="connsiteY0" fmla="*/ 21390 h 21535"/>
                        <a:gd name="connsiteX1" fmla="*/ 15525 w 16163"/>
                        <a:gd name="connsiteY1" fmla="*/ 21390 h 21535"/>
                        <a:gd name="connsiteX2" fmla="*/ 15525 w 16163"/>
                        <a:gd name="connsiteY2" fmla="*/ -146 h 21535"/>
                        <a:gd name="connsiteX3" fmla="*/ -638 w 16163"/>
                        <a:gd name="connsiteY3" fmla="*/ -146 h 21535"/>
                        <a:gd name="connsiteX4" fmla="*/ -638 w 16163"/>
                        <a:gd name="connsiteY4" fmla="*/ 2139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638" y="21390"/>
                          </a:moveTo>
                          <a:lnTo>
                            <a:pt x="15525" y="21390"/>
                          </a:lnTo>
                          <a:lnTo>
                            <a:pt x="15525" y="-146"/>
                          </a:lnTo>
                          <a:lnTo>
                            <a:pt x="-638" y="-146"/>
                          </a:lnTo>
                          <a:lnTo>
                            <a:pt x="-638" y="213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62057FC7-F1CB-5FF7-7BF8-21C67EAA0F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644987" y="3867646"/>
                      <a:ext cx="78980" cy="131302"/>
                    </a:xfrm>
                    <a:custGeom>
                      <a:avLst/>
                      <a:gdLst>
                        <a:gd name="connsiteX0" fmla="*/ 37826 w 78980"/>
                        <a:gd name="connsiteY0" fmla="*/ 115659 h 131302"/>
                        <a:gd name="connsiteX1" fmla="*/ 19875 w 78980"/>
                        <a:gd name="connsiteY1" fmla="*/ 102640 h 131302"/>
                        <a:gd name="connsiteX2" fmla="*/ 13875 w 78980"/>
                        <a:gd name="connsiteY2" fmla="*/ 63528 h 131302"/>
                        <a:gd name="connsiteX3" fmla="*/ 19875 w 78980"/>
                        <a:gd name="connsiteY3" fmla="*/ 24498 h 131302"/>
                        <a:gd name="connsiteX4" fmla="*/ 37826 w 78980"/>
                        <a:gd name="connsiteY4" fmla="*/ 11479 h 131302"/>
                        <a:gd name="connsiteX5" fmla="*/ 55851 w 78980"/>
                        <a:gd name="connsiteY5" fmla="*/ 24498 h 131302"/>
                        <a:gd name="connsiteX6" fmla="*/ 61875 w 78980"/>
                        <a:gd name="connsiteY6" fmla="*/ 63528 h 131302"/>
                        <a:gd name="connsiteX7" fmla="*/ 55851 w 78980"/>
                        <a:gd name="connsiteY7" fmla="*/ 102640 h 131302"/>
                        <a:gd name="connsiteX8" fmla="*/ 37826 w 78980"/>
                        <a:gd name="connsiteY8" fmla="*/ 115659 h 131302"/>
                        <a:gd name="connsiteX9" fmla="*/ 37826 w 78980"/>
                        <a:gd name="connsiteY9" fmla="*/ 129220 h 131302"/>
                        <a:gd name="connsiteX10" fmla="*/ 67190 w 78980"/>
                        <a:gd name="connsiteY10" fmla="*/ 112377 h 131302"/>
                        <a:gd name="connsiteX11" fmla="*/ 77328 w 78980"/>
                        <a:gd name="connsiteY11" fmla="*/ 63528 h 131302"/>
                        <a:gd name="connsiteX12" fmla="*/ 67190 w 78980"/>
                        <a:gd name="connsiteY12" fmla="*/ 14734 h 131302"/>
                        <a:gd name="connsiteX13" fmla="*/ 37826 w 78980"/>
                        <a:gd name="connsiteY13" fmla="*/ -2083 h 131302"/>
                        <a:gd name="connsiteX14" fmla="*/ 8487 w 78980"/>
                        <a:gd name="connsiteY14" fmla="*/ 14734 h 131302"/>
                        <a:gd name="connsiteX15" fmla="*/ -1652 w 78980"/>
                        <a:gd name="connsiteY15" fmla="*/ 63528 h 131302"/>
                        <a:gd name="connsiteX16" fmla="*/ 8487 w 78980"/>
                        <a:gd name="connsiteY16" fmla="*/ 112377 h 131302"/>
                        <a:gd name="connsiteX17" fmla="*/ 37826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826" y="115659"/>
                          </a:moveTo>
                          <a:cubicBezTo>
                            <a:pt x="29875" y="115659"/>
                            <a:pt x="23891" y="111319"/>
                            <a:pt x="19875" y="102640"/>
                          </a:cubicBezTo>
                          <a:cubicBezTo>
                            <a:pt x="15875" y="93978"/>
                            <a:pt x="13875" y="80941"/>
                            <a:pt x="13875" y="63528"/>
                          </a:cubicBezTo>
                          <a:cubicBezTo>
                            <a:pt x="13875" y="46188"/>
                            <a:pt x="15875" y="33177"/>
                            <a:pt x="19875" y="24498"/>
                          </a:cubicBezTo>
                          <a:cubicBezTo>
                            <a:pt x="23891" y="15819"/>
                            <a:pt x="29875" y="11479"/>
                            <a:pt x="37826" y="11479"/>
                          </a:cubicBezTo>
                          <a:cubicBezTo>
                            <a:pt x="45842" y="11479"/>
                            <a:pt x="51851" y="15819"/>
                            <a:pt x="55851" y="24498"/>
                          </a:cubicBezTo>
                          <a:cubicBezTo>
                            <a:pt x="59867" y="33177"/>
                            <a:pt x="61875" y="46188"/>
                            <a:pt x="61875" y="63528"/>
                          </a:cubicBezTo>
                          <a:cubicBezTo>
                            <a:pt x="61875" y="80941"/>
                            <a:pt x="59867" y="93978"/>
                            <a:pt x="55851" y="102640"/>
                          </a:cubicBezTo>
                          <a:cubicBezTo>
                            <a:pt x="51851" y="111319"/>
                            <a:pt x="45842" y="115659"/>
                            <a:pt x="37826" y="115659"/>
                          </a:cubicBezTo>
                          <a:close/>
                          <a:moveTo>
                            <a:pt x="37826" y="129220"/>
                          </a:moveTo>
                          <a:cubicBezTo>
                            <a:pt x="50642" y="129220"/>
                            <a:pt x="60430" y="123606"/>
                            <a:pt x="67190" y="112377"/>
                          </a:cubicBezTo>
                          <a:cubicBezTo>
                            <a:pt x="73949" y="101166"/>
                            <a:pt x="77328" y="84883"/>
                            <a:pt x="77328" y="63528"/>
                          </a:cubicBezTo>
                          <a:cubicBezTo>
                            <a:pt x="77328" y="42228"/>
                            <a:pt x="73949" y="25963"/>
                            <a:pt x="67190" y="14734"/>
                          </a:cubicBezTo>
                          <a:cubicBezTo>
                            <a:pt x="60430" y="3523"/>
                            <a:pt x="50642" y="-2083"/>
                            <a:pt x="37826" y="-2083"/>
                          </a:cubicBezTo>
                          <a:cubicBezTo>
                            <a:pt x="25026" y="-2083"/>
                            <a:pt x="15246" y="3523"/>
                            <a:pt x="8487" y="14734"/>
                          </a:cubicBezTo>
                          <a:cubicBezTo>
                            <a:pt x="1728" y="25963"/>
                            <a:pt x="-1652" y="42228"/>
                            <a:pt x="-1652" y="63528"/>
                          </a:cubicBezTo>
                          <a:cubicBezTo>
                            <a:pt x="-1652" y="84883"/>
                            <a:pt x="1728" y="101166"/>
                            <a:pt x="8487" y="112377"/>
                          </a:cubicBezTo>
                          <a:cubicBezTo>
                            <a:pt x="15246" y="123606"/>
                            <a:pt x="25026" y="129220"/>
                            <a:pt x="37826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0" name="Freeform 959">
                      <a:extLst>
                        <a:ext uri="{FF2B5EF4-FFF2-40B4-BE49-F238E27FC236}">
                          <a16:creationId xmlns:a16="http://schemas.microsoft.com/office/drawing/2014/main" id="{544DAB36-1347-9344-A37B-35D5EE747A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44707" y="3867646"/>
                      <a:ext cx="78980" cy="131302"/>
                    </a:xfrm>
                    <a:custGeom>
                      <a:avLst/>
                      <a:gdLst>
                        <a:gd name="connsiteX0" fmla="*/ 37835 w 78980"/>
                        <a:gd name="connsiteY0" fmla="*/ 115659 h 131302"/>
                        <a:gd name="connsiteX1" fmla="*/ 19884 w 78980"/>
                        <a:gd name="connsiteY1" fmla="*/ 102640 h 131302"/>
                        <a:gd name="connsiteX2" fmla="*/ 13884 w 78980"/>
                        <a:gd name="connsiteY2" fmla="*/ 63528 h 131302"/>
                        <a:gd name="connsiteX3" fmla="*/ 19884 w 78980"/>
                        <a:gd name="connsiteY3" fmla="*/ 24498 h 131302"/>
                        <a:gd name="connsiteX4" fmla="*/ 37835 w 78980"/>
                        <a:gd name="connsiteY4" fmla="*/ 11479 h 131302"/>
                        <a:gd name="connsiteX5" fmla="*/ 55860 w 78980"/>
                        <a:gd name="connsiteY5" fmla="*/ 24498 h 131302"/>
                        <a:gd name="connsiteX6" fmla="*/ 61884 w 78980"/>
                        <a:gd name="connsiteY6" fmla="*/ 63528 h 131302"/>
                        <a:gd name="connsiteX7" fmla="*/ 55860 w 78980"/>
                        <a:gd name="connsiteY7" fmla="*/ 102640 h 131302"/>
                        <a:gd name="connsiteX8" fmla="*/ 37835 w 78980"/>
                        <a:gd name="connsiteY8" fmla="*/ 115659 h 131302"/>
                        <a:gd name="connsiteX9" fmla="*/ 37835 w 78980"/>
                        <a:gd name="connsiteY9" fmla="*/ 129220 h 131302"/>
                        <a:gd name="connsiteX10" fmla="*/ 67198 w 78980"/>
                        <a:gd name="connsiteY10" fmla="*/ 112377 h 131302"/>
                        <a:gd name="connsiteX11" fmla="*/ 77337 w 78980"/>
                        <a:gd name="connsiteY11" fmla="*/ 63528 h 131302"/>
                        <a:gd name="connsiteX12" fmla="*/ 67198 w 78980"/>
                        <a:gd name="connsiteY12" fmla="*/ 14734 h 131302"/>
                        <a:gd name="connsiteX13" fmla="*/ 37835 w 78980"/>
                        <a:gd name="connsiteY13" fmla="*/ -2083 h 131302"/>
                        <a:gd name="connsiteX14" fmla="*/ 8496 w 78980"/>
                        <a:gd name="connsiteY14" fmla="*/ 14734 h 131302"/>
                        <a:gd name="connsiteX15" fmla="*/ -1643 w 78980"/>
                        <a:gd name="connsiteY15" fmla="*/ 63528 h 131302"/>
                        <a:gd name="connsiteX16" fmla="*/ 8496 w 78980"/>
                        <a:gd name="connsiteY16" fmla="*/ 112377 h 131302"/>
                        <a:gd name="connsiteX17" fmla="*/ 37835 w 78980"/>
                        <a:gd name="connsiteY17" fmla="*/ 12922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835" y="115659"/>
                          </a:moveTo>
                          <a:cubicBezTo>
                            <a:pt x="29884" y="115659"/>
                            <a:pt x="23900" y="111319"/>
                            <a:pt x="19884" y="102640"/>
                          </a:cubicBezTo>
                          <a:cubicBezTo>
                            <a:pt x="15884" y="93978"/>
                            <a:pt x="13884" y="80941"/>
                            <a:pt x="13884" y="63528"/>
                          </a:cubicBezTo>
                          <a:cubicBezTo>
                            <a:pt x="13884" y="46188"/>
                            <a:pt x="15884" y="33177"/>
                            <a:pt x="19884" y="24498"/>
                          </a:cubicBezTo>
                          <a:cubicBezTo>
                            <a:pt x="23900" y="15819"/>
                            <a:pt x="29884" y="11479"/>
                            <a:pt x="37835" y="11479"/>
                          </a:cubicBezTo>
                          <a:cubicBezTo>
                            <a:pt x="45851" y="11479"/>
                            <a:pt x="51860" y="15819"/>
                            <a:pt x="55860" y="24498"/>
                          </a:cubicBezTo>
                          <a:cubicBezTo>
                            <a:pt x="59876" y="33177"/>
                            <a:pt x="61884" y="46188"/>
                            <a:pt x="61884" y="63528"/>
                          </a:cubicBezTo>
                          <a:cubicBezTo>
                            <a:pt x="61884" y="80941"/>
                            <a:pt x="59876" y="93978"/>
                            <a:pt x="55860" y="102640"/>
                          </a:cubicBezTo>
                          <a:cubicBezTo>
                            <a:pt x="51860" y="111319"/>
                            <a:pt x="45851" y="115659"/>
                            <a:pt x="37835" y="115659"/>
                          </a:cubicBezTo>
                          <a:close/>
                          <a:moveTo>
                            <a:pt x="37835" y="129220"/>
                          </a:moveTo>
                          <a:cubicBezTo>
                            <a:pt x="50651" y="129220"/>
                            <a:pt x="60439" y="123606"/>
                            <a:pt x="67198" y="112377"/>
                          </a:cubicBezTo>
                          <a:cubicBezTo>
                            <a:pt x="73958" y="101166"/>
                            <a:pt x="77337" y="84883"/>
                            <a:pt x="77337" y="63528"/>
                          </a:cubicBezTo>
                          <a:cubicBezTo>
                            <a:pt x="77337" y="42228"/>
                            <a:pt x="73958" y="25963"/>
                            <a:pt x="67198" y="14734"/>
                          </a:cubicBezTo>
                          <a:cubicBezTo>
                            <a:pt x="60439" y="3523"/>
                            <a:pt x="50651" y="-2083"/>
                            <a:pt x="37835" y="-2083"/>
                          </a:cubicBezTo>
                          <a:cubicBezTo>
                            <a:pt x="25035" y="-2083"/>
                            <a:pt x="15255" y="3523"/>
                            <a:pt x="8496" y="14734"/>
                          </a:cubicBezTo>
                          <a:cubicBezTo>
                            <a:pt x="1736" y="25963"/>
                            <a:pt x="-1643" y="42228"/>
                            <a:pt x="-1643" y="63528"/>
                          </a:cubicBezTo>
                          <a:cubicBezTo>
                            <a:pt x="-1643" y="84883"/>
                            <a:pt x="1736" y="101166"/>
                            <a:pt x="8496" y="112377"/>
                          </a:cubicBezTo>
                          <a:cubicBezTo>
                            <a:pt x="15255" y="123606"/>
                            <a:pt x="25035" y="129220"/>
                            <a:pt x="37835" y="12922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61" name="Freeform 960">
                  <a:extLst>
                    <a:ext uri="{FF2B5EF4-FFF2-40B4-BE49-F238E27FC236}">
                      <a16:creationId xmlns:a16="http://schemas.microsoft.com/office/drawing/2014/main" id="{D62E38EA-67C2-6612-DDF8-01EED5EB1DDB}"/>
                    </a:ext>
                  </a:extLst>
                </p:cNvPr>
                <p:cNvSpPr/>
                <p:nvPr/>
              </p:nvSpPr>
              <p:spPr>
                <a:xfrm>
                  <a:off x="6145679" y="3777785"/>
                  <a:ext cx="11195" cy="24798"/>
                </a:xfrm>
                <a:custGeom>
                  <a:avLst/>
                  <a:gdLst>
                    <a:gd name="connsiteX0" fmla="*/ 66 w 11195"/>
                    <a:gd name="connsiteY0" fmla="*/ 234 h 24798"/>
                    <a:gd name="connsiteX1" fmla="*/ 66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66" y="234"/>
                      </a:moveTo>
                      <a:lnTo>
                        <a:pt x="66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 961">
                  <a:extLst>
                    <a:ext uri="{FF2B5EF4-FFF2-40B4-BE49-F238E27FC236}">
                      <a16:creationId xmlns:a16="http://schemas.microsoft.com/office/drawing/2014/main" id="{2DC80851-9BC0-0BCD-94E3-084E2D4D330B}"/>
                    </a:ext>
                  </a:extLst>
                </p:cNvPr>
                <p:cNvSpPr/>
                <p:nvPr/>
              </p:nvSpPr>
              <p:spPr>
                <a:xfrm>
                  <a:off x="6266848" y="3777785"/>
                  <a:ext cx="11195" cy="24798"/>
                </a:xfrm>
                <a:custGeom>
                  <a:avLst/>
                  <a:gdLst>
                    <a:gd name="connsiteX0" fmla="*/ 77 w 11195"/>
                    <a:gd name="connsiteY0" fmla="*/ 234 h 24798"/>
                    <a:gd name="connsiteX1" fmla="*/ 77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77" y="234"/>
                      </a:moveTo>
                      <a:lnTo>
                        <a:pt x="77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3" name="Freeform 962">
                  <a:extLst>
                    <a:ext uri="{FF2B5EF4-FFF2-40B4-BE49-F238E27FC236}">
                      <a16:creationId xmlns:a16="http://schemas.microsoft.com/office/drawing/2014/main" id="{567CAA79-D581-0F72-C541-BDFD3EAD61BD}"/>
                    </a:ext>
                  </a:extLst>
                </p:cNvPr>
                <p:cNvSpPr/>
                <p:nvPr/>
              </p:nvSpPr>
              <p:spPr>
                <a:xfrm>
                  <a:off x="6388018" y="3777785"/>
                  <a:ext cx="11195" cy="24798"/>
                </a:xfrm>
                <a:custGeom>
                  <a:avLst/>
                  <a:gdLst>
                    <a:gd name="connsiteX0" fmla="*/ 88 w 11195"/>
                    <a:gd name="connsiteY0" fmla="*/ 234 h 24798"/>
                    <a:gd name="connsiteX1" fmla="*/ 88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88" y="234"/>
                      </a:moveTo>
                      <a:lnTo>
                        <a:pt x="88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4" name="Freeform 963">
                  <a:extLst>
                    <a:ext uri="{FF2B5EF4-FFF2-40B4-BE49-F238E27FC236}">
                      <a16:creationId xmlns:a16="http://schemas.microsoft.com/office/drawing/2014/main" id="{92C2845D-7D63-3BF7-A00A-2C1BEF8E6E5A}"/>
                    </a:ext>
                  </a:extLst>
                </p:cNvPr>
                <p:cNvSpPr/>
                <p:nvPr/>
              </p:nvSpPr>
              <p:spPr>
                <a:xfrm>
                  <a:off x="6509188" y="3777785"/>
                  <a:ext cx="11195" cy="24798"/>
                </a:xfrm>
                <a:custGeom>
                  <a:avLst/>
                  <a:gdLst>
                    <a:gd name="connsiteX0" fmla="*/ 99 w 11195"/>
                    <a:gd name="connsiteY0" fmla="*/ 234 h 24798"/>
                    <a:gd name="connsiteX1" fmla="*/ 99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99" y="234"/>
                      </a:moveTo>
                      <a:lnTo>
                        <a:pt x="99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:a16="http://schemas.microsoft.com/office/drawing/2014/main" id="{E4336810-3381-0FD1-7843-399D7220BE8B}"/>
                    </a:ext>
                  </a:extLst>
                </p:cNvPr>
                <p:cNvSpPr/>
                <p:nvPr/>
              </p:nvSpPr>
              <p:spPr>
                <a:xfrm>
                  <a:off x="6751522" y="3777785"/>
                  <a:ext cx="11195" cy="24798"/>
                </a:xfrm>
                <a:custGeom>
                  <a:avLst/>
                  <a:gdLst>
                    <a:gd name="connsiteX0" fmla="*/ 120 w 11195"/>
                    <a:gd name="connsiteY0" fmla="*/ 234 h 24798"/>
                    <a:gd name="connsiteX1" fmla="*/ 120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20" y="234"/>
                      </a:moveTo>
                      <a:lnTo>
                        <a:pt x="120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AC5A0E73-A353-BA75-F18C-638EE2CC6BBE}"/>
                    </a:ext>
                  </a:extLst>
                </p:cNvPr>
                <p:cNvSpPr/>
                <p:nvPr/>
              </p:nvSpPr>
              <p:spPr>
                <a:xfrm>
                  <a:off x="6872702" y="3777785"/>
                  <a:ext cx="11195" cy="24798"/>
                </a:xfrm>
                <a:custGeom>
                  <a:avLst/>
                  <a:gdLst>
                    <a:gd name="connsiteX0" fmla="*/ 131 w 11195"/>
                    <a:gd name="connsiteY0" fmla="*/ 234 h 24798"/>
                    <a:gd name="connsiteX1" fmla="*/ 131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31" y="234"/>
                      </a:moveTo>
                      <a:lnTo>
                        <a:pt x="131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0058F682-E784-A5F9-2ECC-97C35CEF0F34}"/>
                    </a:ext>
                  </a:extLst>
                </p:cNvPr>
                <p:cNvSpPr/>
                <p:nvPr/>
              </p:nvSpPr>
              <p:spPr>
                <a:xfrm>
                  <a:off x="6993870" y="3777785"/>
                  <a:ext cx="11195" cy="24798"/>
                </a:xfrm>
                <a:custGeom>
                  <a:avLst/>
                  <a:gdLst>
                    <a:gd name="connsiteX0" fmla="*/ 142 w 11195"/>
                    <a:gd name="connsiteY0" fmla="*/ 234 h 24798"/>
                    <a:gd name="connsiteX1" fmla="*/ 142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42" y="234"/>
                      </a:moveTo>
                      <a:lnTo>
                        <a:pt x="142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E8EE716D-B027-E34D-F871-B892FA683812}"/>
                    </a:ext>
                  </a:extLst>
                </p:cNvPr>
                <p:cNvSpPr/>
                <p:nvPr/>
              </p:nvSpPr>
              <p:spPr>
                <a:xfrm>
                  <a:off x="7115039" y="3777785"/>
                  <a:ext cx="11195" cy="24798"/>
                </a:xfrm>
                <a:custGeom>
                  <a:avLst/>
                  <a:gdLst>
                    <a:gd name="connsiteX0" fmla="*/ 153 w 11195"/>
                    <a:gd name="connsiteY0" fmla="*/ 234 h 24798"/>
                    <a:gd name="connsiteX1" fmla="*/ 153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53" y="234"/>
                      </a:moveTo>
                      <a:lnTo>
                        <a:pt x="153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2C1CC762-C924-2B3D-709E-D932D461237B}"/>
                    </a:ext>
                  </a:extLst>
                </p:cNvPr>
                <p:cNvSpPr/>
                <p:nvPr/>
              </p:nvSpPr>
              <p:spPr>
                <a:xfrm>
                  <a:off x="7357376" y="3777785"/>
                  <a:ext cx="11195" cy="24798"/>
                </a:xfrm>
                <a:custGeom>
                  <a:avLst/>
                  <a:gdLst>
                    <a:gd name="connsiteX0" fmla="*/ 175 w 11195"/>
                    <a:gd name="connsiteY0" fmla="*/ 234 h 24798"/>
                    <a:gd name="connsiteX1" fmla="*/ 175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75" y="234"/>
                      </a:moveTo>
                      <a:lnTo>
                        <a:pt x="175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0" name="Freeform 969">
                  <a:extLst>
                    <a:ext uri="{FF2B5EF4-FFF2-40B4-BE49-F238E27FC236}">
                      <a16:creationId xmlns:a16="http://schemas.microsoft.com/office/drawing/2014/main" id="{396F6FBC-FDEE-D701-E323-D121DC54EF94}"/>
                    </a:ext>
                  </a:extLst>
                </p:cNvPr>
                <p:cNvSpPr/>
                <p:nvPr/>
              </p:nvSpPr>
              <p:spPr>
                <a:xfrm>
                  <a:off x="7478545" y="3777785"/>
                  <a:ext cx="11195" cy="24798"/>
                </a:xfrm>
                <a:custGeom>
                  <a:avLst/>
                  <a:gdLst>
                    <a:gd name="connsiteX0" fmla="*/ 185 w 11195"/>
                    <a:gd name="connsiteY0" fmla="*/ 234 h 24798"/>
                    <a:gd name="connsiteX1" fmla="*/ 185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85" y="234"/>
                      </a:moveTo>
                      <a:lnTo>
                        <a:pt x="185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1" name="Freeform 970">
                  <a:extLst>
                    <a:ext uri="{FF2B5EF4-FFF2-40B4-BE49-F238E27FC236}">
                      <a16:creationId xmlns:a16="http://schemas.microsoft.com/office/drawing/2014/main" id="{B075941A-9270-C56A-2EC5-DE482C3957D0}"/>
                    </a:ext>
                  </a:extLst>
                </p:cNvPr>
                <p:cNvSpPr/>
                <p:nvPr/>
              </p:nvSpPr>
              <p:spPr>
                <a:xfrm>
                  <a:off x="7599713" y="3777785"/>
                  <a:ext cx="11195" cy="24798"/>
                </a:xfrm>
                <a:custGeom>
                  <a:avLst/>
                  <a:gdLst>
                    <a:gd name="connsiteX0" fmla="*/ 196 w 11195"/>
                    <a:gd name="connsiteY0" fmla="*/ 234 h 24798"/>
                    <a:gd name="connsiteX1" fmla="*/ 196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196" y="234"/>
                      </a:moveTo>
                      <a:lnTo>
                        <a:pt x="196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2" name="Freeform 971">
                  <a:extLst>
                    <a:ext uri="{FF2B5EF4-FFF2-40B4-BE49-F238E27FC236}">
                      <a16:creationId xmlns:a16="http://schemas.microsoft.com/office/drawing/2014/main" id="{19E34250-38BB-2C37-32D7-E91C0D51A540}"/>
                    </a:ext>
                  </a:extLst>
                </p:cNvPr>
                <p:cNvSpPr/>
                <p:nvPr/>
              </p:nvSpPr>
              <p:spPr>
                <a:xfrm>
                  <a:off x="7720882" y="3777785"/>
                  <a:ext cx="11195" cy="24798"/>
                </a:xfrm>
                <a:custGeom>
                  <a:avLst/>
                  <a:gdLst>
                    <a:gd name="connsiteX0" fmla="*/ 207 w 11195"/>
                    <a:gd name="connsiteY0" fmla="*/ 234 h 24798"/>
                    <a:gd name="connsiteX1" fmla="*/ 207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07" y="234"/>
                      </a:moveTo>
                      <a:lnTo>
                        <a:pt x="207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3" name="Freeform 972">
                  <a:extLst>
                    <a:ext uri="{FF2B5EF4-FFF2-40B4-BE49-F238E27FC236}">
                      <a16:creationId xmlns:a16="http://schemas.microsoft.com/office/drawing/2014/main" id="{5BC83695-7440-2A60-338F-92CEE027547E}"/>
                    </a:ext>
                  </a:extLst>
                </p:cNvPr>
                <p:cNvSpPr/>
                <p:nvPr/>
              </p:nvSpPr>
              <p:spPr>
                <a:xfrm>
                  <a:off x="7963219" y="3777785"/>
                  <a:ext cx="11195" cy="24798"/>
                </a:xfrm>
                <a:custGeom>
                  <a:avLst/>
                  <a:gdLst>
                    <a:gd name="connsiteX0" fmla="*/ 229 w 11195"/>
                    <a:gd name="connsiteY0" fmla="*/ 234 h 24798"/>
                    <a:gd name="connsiteX1" fmla="*/ 229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29" y="234"/>
                      </a:moveTo>
                      <a:lnTo>
                        <a:pt x="229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4" name="Freeform 973">
                  <a:extLst>
                    <a:ext uri="{FF2B5EF4-FFF2-40B4-BE49-F238E27FC236}">
                      <a16:creationId xmlns:a16="http://schemas.microsoft.com/office/drawing/2014/main" id="{A0B6FC36-52DB-69FB-CDEC-BB36BC5510D9}"/>
                    </a:ext>
                  </a:extLst>
                </p:cNvPr>
                <p:cNvSpPr/>
                <p:nvPr/>
              </p:nvSpPr>
              <p:spPr>
                <a:xfrm>
                  <a:off x="8084399" y="3777785"/>
                  <a:ext cx="11195" cy="24798"/>
                </a:xfrm>
                <a:custGeom>
                  <a:avLst/>
                  <a:gdLst>
                    <a:gd name="connsiteX0" fmla="*/ 239 w 11195"/>
                    <a:gd name="connsiteY0" fmla="*/ 234 h 24798"/>
                    <a:gd name="connsiteX1" fmla="*/ 239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39" y="234"/>
                      </a:moveTo>
                      <a:lnTo>
                        <a:pt x="239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5" name="Freeform 974">
                  <a:extLst>
                    <a:ext uri="{FF2B5EF4-FFF2-40B4-BE49-F238E27FC236}">
                      <a16:creationId xmlns:a16="http://schemas.microsoft.com/office/drawing/2014/main" id="{2C2667FA-5010-22FA-F29B-C2EFB38028C6}"/>
                    </a:ext>
                  </a:extLst>
                </p:cNvPr>
                <p:cNvSpPr/>
                <p:nvPr/>
              </p:nvSpPr>
              <p:spPr>
                <a:xfrm>
                  <a:off x="8205567" y="3777785"/>
                  <a:ext cx="11195" cy="24798"/>
                </a:xfrm>
                <a:custGeom>
                  <a:avLst/>
                  <a:gdLst>
                    <a:gd name="connsiteX0" fmla="*/ 250 w 11195"/>
                    <a:gd name="connsiteY0" fmla="*/ 234 h 24798"/>
                    <a:gd name="connsiteX1" fmla="*/ 250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50" y="234"/>
                      </a:moveTo>
                      <a:lnTo>
                        <a:pt x="250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6" name="Freeform 975">
                  <a:extLst>
                    <a:ext uri="{FF2B5EF4-FFF2-40B4-BE49-F238E27FC236}">
                      <a16:creationId xmlns:a16="http://schemas.microsoft.com/office/drawing/2014/main" id="{6A23C482-9430-D9C3-461F-66555804F416}"/>
                    </a:ext>
                  </a:extLst>
                </p:cNvPr>
                <p:cNvSpPr/>
                <p:nvPr/>
              </p:nvSpPr>
              <p:spPr>
                <a:xfrm>
                  <a:off x="8326736" y="3777785"/>
                  <a:ext cx="11195" cy="24798"/>
                </a:xfrm>
                <a:custGeom>
                  <a:avLst/>
                  <a:gdLst>
                    <a:gd name="connsiteX0" fmla="*/ 261 w 11195"/>
                    <a:gd name="connsiteY0" fmla="*/ 234 h 24798"/>
                    <a:gd name="connsiteX1" fmla="*/ 261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61" y="234"/>
                      </a:moveTo>
                      <a:lnTo>
                        <a:pt x="261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7" name="Freeform 976">
                  <a:extLst>
                    <a:ext uri="{FF2B5EF4-FFF2-40B4-BE49-F238E27FC236}">
                      <a16:creationId xmlns:a16="http://schemas.microsoft.com/office/drawing/2014/main" id="{28F3F4A0-195E-9F0B-3082-592632C0C22F}"/>
                    </a:ext>
                  </a:extLst>
                </p:cNvPr>
                <p:cNvSpPr/>
                <p:nvPr/>
              </p:nvSpPr>
              <p:spPr>
                <a:xfrm>
                  <a:off x="8569073" y="3777785"/>
                  <a:ext cx="11195" cy="24798"/>
                </a:xfrm>
                <a:custGeom>
                  <a:avLst/>
                  <a:gdLst>
                    <a:gd name="connsiteX0" fmla="*/ 283 w 11195"/>
                    <a:gd name="connsiteY0" fmla="*/ 234 h 24798"/>
                    <a:gd name="connsiteX1" fmla="*/ 283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83" y="234"/>
                      </a:moveTo>
                      <a:lnTo>
                        <a:pt x="283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8" name="Freeform 977">
                  <a:extLst>
                    <a:ext uri="{FF2B5EF4-FFF2-40B4-BE49-F238E27FC236}">
                      <a16:creationId xmlns:a16="http://schemas.microsoft.com/office/drawing/2014/main" id="{73211FEC-A751-9FD7-FBAA-ED8CAA5D4284}"/>
                    </a:ext>
                  </a:extLst>
                </p:cNvPr>
                <p:cNvSpPr/>
                <p:nvPr/>
              </p:nvSpPr>
              <p:spPr>
                <a:xfrm>
                  <a:off x="8690242" y="3777785"/>
                  <a:ext cx="11195" cy="24798"/>
                </a:xfrm>
                <a:custGeom>
                  <a:avLst/>
                  <a:gdLst>
                    <a:gd name="connsiteX0" fmla="*/ 294 w 11195"/>
                    <a:gd name="connsiteY0" fmla="*/ 234 h 24798"/>
                    <a:gd name="connsiteX1" fmla="*/ 294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294" y="234"/>
                      </a:moveTo>
                      <a:lnTo>
                        <a:pt x="294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9" name="Freeform 978">
                  <a:extLst>
                    <a:ext uri="{FF2B5EF4-FFF2-40B4-BE49-F238E27FC236}">
                      <a16:creationId xmlns:a16="http://schemas.microsoft.com/office/drawing/2014/main" id="{0CD3E2F8-F03F-3428-A3FE-7E22282A9726}"/>
                    </a:ext>
                  </a:extLst>
                </p:cNvPr>
                <p:cNvSpPr/>
                <p:nvPr/>
              </p:nvSpPr>
              <p:spPr>
                <a:xfrm>
                  <a:off x="8811410" y="3777785"/>
                  <a:ext cx="11195" cy="24798"/>
                </a:xfrm>
                <a:custGeom>
                  <a:avLst/>
                  <a:gdLst>
                    <a:gd name="connsiteX0" fmla="*/ 304 w 11195"/>
                    <a:gd name="connsiteY0" fmla="*/ 234 h 24798"/>
                    <a:gd name="connsiteX1" fmla="*/ 304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04" y="234"/>
                      </a:moveTo>
                      <a:lnTo>
                        <a:pt x="304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0" name="Freeform 979">
                  <a:extLst>
                    <a:ext uri="{FF2B5EF4-FFF2-40B4-BE49-F238E27FC236}">
                      <a16:creationId xmlns:a16="http://schemas.microsoft.com/office/drawing/2014/main" id="{74C72CD4-6C09-0869-F9B9-6C58620A325D}"/>
                    </a:ext>
                  </a:extLst>
                </p:cNvPr>
                <p:cNvSpPr/>
                <p:nvPr/>
              </p:nvSpPr>
              <p:spPr>
                <a:xfrm>
                  <a:off x="8932579" y="3777785"/>
                  <a:ext cx="11195" cy="24798"/>
                </a:xfrm>
                <a:custGeom>
                  <a:avLst/>
                  <a:gdLst>
                    <a:gd name="connsiteX0" fmla="*/ 315 w 11195"/>
                    <a:gd name="connsiteY0" fmla="*/ 234 h 24798"/>
                    <a:gd name="connsiteX1" fmla="*/ 315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15" y="234"/>
                      </a:moveTo>
                      <a:lnTo>
                        <a:pt x="315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1" name="Freeform 980">
                  <a:extLst>
                    <a:ext uri="{FF2B5EF4-FFF2-40B4-BE49-F238E27FC236}">
                      <a16:creationId xmlns:a16="http://schemas.microsoft.com/office/drawing/2014/main" id="{A0CF7DAD-10F6-3A67-9D63-824AF1069A89}"/>
                    </a:ext>
                  </a:extLst>
                </p:cNvPr>
                <p:cNvSpPr/>
                <p:nvPr/>
              </p:nvSpPr>
              <p:spPr>
                <a:xfrm>
                  <a:off x="9174916" y="3777785"/>
                  <a:ext cx="11195" cy="24798"/>
                </a:xfrm>
                <a:custGeom>
                  <a:avLst/>
                  <a:gdLst>
                    <a:gd name="connsiteX0" fmla="*/ 337 w 11195"/>
                    <a:gd name="connsiteY0" fmla="*/ 234 h 24798"/>
                    <a:gd name="connsiteX1" fmla="*/ 337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37" y="234"/>
                      </a:moveTo>
                      <a:lnTo>
                        <a:pt x="337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2" name="Freeform 981">
                  <a:extLst>
                    <a:ext uri="{FF2B5EF4-FFF2-40B4-BE49-F238E27FC236}">
                      <a16:creationId xmlns:a16="http://schemas.microsoft.com/office/drawing/2014/main" id="{80C4CDAD-C677-16D0-10B7-9B79CDB2D64E}"/>
                    </a:ext>
                  </a:extLst>
                </p:cNvPr>
                <p:cNvSpPr/>
                <p:nvPr/>
              </p:nvSpPr>
              <p:spPr>
                <a:xfrm>
                  <a:off x="9296096" y="3777785"/>
                  <a:ext cx="11195" cy="24798"/>
                </a:xfrm>
                <a:custGeom>
                  <a:avLst/>
                  <a:gdLst>
                    <a:gd name="connsiteX0" fmla="*/ 348 w 11195"/>
                    <a:gd name="connsiteY0" fmla="*/ 234 h 24798"/>
                    <a:gd name="connsiteX1" fmla="*/ 348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48" y="234"/>
                      </a:moveTo>
                      <a:lnTo>
                        <a:pt x="348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3" name="Freeform 982">
                  <a:extLst>
                    <a:ext uri="{FF2B5EF4-FFF2-40B4-BE49-F238E27FC236}">
                      <a16:creationId xmlns:a16="http://schemas.microsoft.com/office/drawing/2014/main" id="{3BFE7279-5BED-B448-CB6E-55F3B6907A59}"/>
                    </a:ext>
                  </a:extLst>
                </p:cNvPr>
                <p:cNvSpPr/>
                <p:nvPr/>
              </p:nvSpPr>
              <p:spPr>
                <a:xfrm>
                  <a:off x="9417265" y="3777785"/>
                  <a:ext cx="11195" cy="24798"/>
                </a:xfrm>
                <a:custGeom>
                  <a:avLst/>
                  <a:gdLst>
                    <a:gd name="connsiteX0" fmla="*/ 359 w 11195"/>
                    <a:gd name="connsiteY0" fmla="*/ 234 h 24798"/>
                    <a:gd name="connsiteX1" fmla="*/ 359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59" y="234"/>
                      </a:moveTo>
                      <a:lnTo>
                        <a:pt x="359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4" name="Freeform 983">
                  <a:extLst>
                    <a:ext uri="{FF2B5EF4-FFF2-40B4-BE49-F238E27FC236}">
                      <a16:creationId xmlns:a16="http://schemas.microsoft.com/office/drawing/2014/main" id="{73496840-DE9F-7022-125C-64FBA4E4A468}"/>
                    </a:ext>
                  </a:extLst>
                </p:cNvPr>
                <p:cNvSpPr/>
                <p:nvPr/>
              </p:nvSpPr>
              <p:spPr>
                <a:xfrm>
                  <a:off x="9538433" y="3777785"/>
                  <a:ext cx="11195" cy="24798"/>
                </a:xfrm>
                <a:custGeom>
                  <a:avLst/>
                  <a:gdLst>
                    <a:gd name="connsiteX0" fmla="*/ 369 w 11195"/>
                    <a:gd name="connsiteY0" fmla="*/ 234 h 24798"/>
                    <a:gd name="connsiteX1" fmla="*/ 369 w 11195"/>
                    <a:gd name="connsiteY1" fmla="*/ 25033 h 2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195" h="24798">
                      <a:moveTo>
                        <a:pt x="369" y="234"/>
                      </a:moveTo>
                      <a:lnTo>
                        <a:pt x="369" y="2503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5" name="Graphic 507">
                <a:extLst>
                  <a:ext uri="{FF2B5EF4-FFF2-40B4-BE49-F238E27FC236}">
                    <a16:creationId xmlns:a16="http://schemas.microsoft.com/office/drawing/2014/main" id="{F2C49855-3178-BBE2-C492-AE4E7D87C67B}"/>
                  </a:ext>
                </a:extLst>
              </p:cNvPr>
              <p:cNvGrpSpPr/>
              <p:nvPr/>
            </p:nvGrpSpPr>
            <p:grpSpPr>
              <a:xfrm>
                <a:off x="5494339" y="965266"/>
                <a:ext cx="425310" cy="2970941"/>
                <a:chOff x="5494339" y="965266"/>
                <a:chExt cx="425310" cy="2970941"/>
              </a:xfrm>
              <a:solidFill>
                <a:srgbClr val="000000"/>
              </a:solidFill>
            </p:grpSpPr>
            <p:grpSp>
              <p:nvGrpSpPr>
                <p:cNvPr id="986" name="Graphic 507">
                  <a:extLst>
                    <a:ext uri="{FF2B5EF4-FFF2-40B4-BE49-F238E27FC236}">
                      <a16:creationId xmlns:a16="http://schemas.microsoft.com/office/drawing/2014/main" id="{0A3E22FA-ACB7-883C-EC54-981F9E844705}"/>
                    </a:ext>
                  </a:extLst>
                </p:cNvPr>
                <p:cNvGrpSpPr/>
                <p:nvPr/>
              </p:nvGrpSpPr>
              <p:grpSpPr>
                <a:xfrm>
                  <a:off x="5494339" y="3669520"/>
                  <a:ext cx="425310" cy="137571"/>
                  <a:chOff x="5494339" y="3669520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987" name="Freeform 986">
                    <a:extLst>
                      <a:ext uri="{FF2B5EF4-FFF2-40B4-BE49-F238E27FC236}">
                        <a16:creationId xmlns:a16="http://schemas.microsoft.com/office/drawing/2014/main" id="{F7458D5E-66F1-54CC-A4CF-52862A5338A6}"/>
                      </a:ext>
                    </a:extLst>
                  </p:cNvPr>
                  <p:cNvSpPr/>
                  <p:nvPr/>
                </p:nvSpPr>
                <p:spPr>
                  <a:xfrm>
                    <a:off x="5872172" y="3732404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231 h 12399"/>
                      <a:gd name="connsiteX1" fmla="*/ 45 w 39184"/>
                      <a:gd name="connsiteY1" fmla="*/ 231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231"/>
                        </a:moveTo>
                        <a:lnTo>
                          <a:pt x="45" y="231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88" name="Graphic 507">
                    <a:extLst>
                      <a:ext uri="{FF2B5EF4-FFF2-40B4-BE49-F238E27FC236}">
                        <a16:creationId xmlns:a16="http://schemas.microsoft.com/office/drawing/2014/main" id="{02F58723-9296-97E5-121A-96894289E4A9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3669520"/>
                    <a:ext cx="334771" cy="137571"/>
                    <a:chOff x="5494339" y="3669520"/>
                    <a:chExt cx="334771" cy="137571"/>
                  </a:xfrm>
                  <a:solidFill>
                    <a:srgbClr val="000000"/>
                  </a:solidFill>
                </p:grpSpPr>
                <p:sp>
                  <p:nvSpPr>
                    <p:cNvPr id="989" name="Freeform 988">
                      <a:extLst>
                        <a:ext uri="{FF2B5EF4-FFF2-40B4-BE49-F238E27FC236}">
                          <a16:creationId xmlns:a16="http://schemas.microsoft.com/office/drawing/2014/main" id="{5A0C3E83-CEBD-D64B-5C3C-ABAA7E4D66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3669520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643 h 131302"/>
                        <a:gd name="connsiteX1" fmla="*/ 19504 w 78980"/>
                        <a:gd name="connsiteY1" fmla="*/ 102624 h 131302"/>
                        <a:gd name="connsiteX2" fmla="*/ 13504 w 78980"/>
                        <a:gd name="connsiteY2" fmla="*/ 63512 h 131302"/>
                        <a:gd name="connsiteX3" fmla="*/ 19504 w 78980"/>
                        <a:gd name="connsiteY3" fmla="*/ 24482 h 131302"/>
                        <a:gd name="connsiteX4" fmla="*/ 37455 w 78980"/>
                        <a:gd name="connsiteY4" fmla="*/ 11463 h 131302"/>
                        <a:gd name="connsiteX5" fmla="*/ 55480 w 78980"/>
                        <a:gd name="connsiteY5" fmla="*/ 24482 h 131302"/>
                        <a:gd name="connsiteX6" fmla="*/ 61504 w 78980"/>
                        <a:gd name="connsiteY6" fmla="*/ 63512 h 131302"/>
                        <a:gd name="connsiteX7" fmla="*/ 55480 w 78980"/>
                        <a:gd name="connsiteY7" fmla="*/ 102624 h 131302"/>
                        <a:gd name="connsiteX8" fmla="*/ 37455 w 78980"/>
                        <a:gd name="connsiteY8" fmla="*/ 115643 h 131302"/>
                        <a:gd name="connsiteX9" fmla="*/ 37455 w 78980"/>
                        <a:gd name="connsiteY9" fmla="*/ 129204 h 131302"/>
                        <a:gd name="connsiteX10" fmla="*/ 66819 w 78980"/>
                        <a:gd name="connsiteY10" fmla="*/ 112361 h 131302"/>
                        <a:gd name="connsiteX11" fmla="*/ 76958 w 78980"/>
                        <a:gd name="connsiteY11" fmla="*/ 63512 h 131302"/>
                        <a:gd name="connsiteX12" fmla="*/ 66819 w 78980"/>
                        <a:gd name="connsiteY12" fmla="*/ 14718 h 131302"/>
                        <a:gd name="connsiteX13" fmla="*/ 37455 w 78980"/>
                        <a:gd name="connsiteY13" fmla="*/ -2099 h 131302"/>
                        <a:gd name="connsiteX14" fmla="*/ 8116 w 78980"/>
                        <a:gd name="connsiteY14" fmla="*/ 14718 h 131302"/>
                        <a:gd name="connsiteX15" fmla="*/ -2023 w 78980"/>
                        <a:gd name="connsiteY15" fmla="*/ 63512 h 131302"/>
                        <a:gd name="connsiteX16" fmla="*/ 8116 w 78980"/>
                        <a:gd name="connsiteY16" fmla="*/ 112361 h 131302"/>
                        <a:gd name="connsiteX17" fmla="*/ 37455 w 78980"/>
                        <a:gd name="connsiteY17" fmla="*/ 129204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643"/>
                          </a:moveTo>
                          <a:cubicBezTo>
                            <a:pt x="29504" y="115643"/>
                            <a:pt x="23520" y="111303"/>
                            <a:pt x="19504" y="102624"/>
                          </a:cubicBezTo>
                          <a:cubicBezTo>
                            <a:pt x="15504" y="93962"/>
                            <a:pt x="13504" y="80925"/>
                            <a:pt x="13504" y="63512"/>
                          </a:cubicBezTo>
                          <a:cubicBezTo>
                            <a:pt x="13504" y="46172"/>
                            <a:pt x="15504" y="33161"/>
                            <a:pt x="19504" y="24482"/>
                          </a:cubicBezTo>
                          <a:cubicBezTo>
                            <a:pt x="23520" y="15803"/>
                            <a:pt x="29504" y="11463"/>
                            <a:pt x="37455" y="11463"/>
                          </a:cubicBezTo>
                          <a:cubicBezTo>
                            <a:pt x="45472" y="11463"/>
                            <a:pt x="51480" y="15803"/>
                            <a:pt x="55480" y="24482"/>
                          </a:cubicBezTo>
                          <a:cubicBezTo>
                            <a:pt x="59496" y="33161"/>
                            <a:pt x="61504" y="46172"/>
                            <a:pt x="61504" y="63512"/>
                          </a:cubicBezTo>
                          <a:cubicBezTo>
                            <a:pt x="61504" y="80925"/>
                            <a:pt x="59496" y="93962"/>
                            <a:pt x="55480" y="102624"/>
                          </a:cubicBezTo>
                          <a:cubicBezTo>
                            <a:pt x="51480" y="111303"/>
                            <a:pt x="45472" y="115643"/>
                            <a:pt x="37455" y="115643"/>
                          </a:cubicBezTo>
                          <a:close/>
                          <a:moveTo>
                            <a:pt x="37455" y="129204"/>
                          </a:moveTo>
                          <a:cubicBezTo>
                            <a:pt x="50272" y="129204"/>
                            <a:pt x="60060" y="123590"/>
                            <a:pt x="66819" y="112361"/>
                          </a:cubicBezTo>
                          <a:cubicBezTo>
                            <a:pt x="73578" y="101150"/>
                            <a:pt x="76958" y="84867"/>
                            <a:pt x="76958" y="63512"/>
                          </a:cubicBezTo>
                          <a:cubicBezTo>
                            <a:pt x="76958" y="42212"/>
                            <a:pt x="73578" y="25947"/>
                            <a:pt x="66819" y="14718"/>
                          </a:cubicBezTo>
                          <a:cubicBezTo>
                            <a:pt x="60060" y="3507"/>
                            <a:pt x="50272" y="-2099"/>
                            <a:pt x="37455" y="-2099"/>
                          </a:cubicBezTo>
                          <a:cubicBezTo>
                            <a:pt x="24655" y="-2099"/>
                            <a:pt x="14875" y="3507"/>
                            <a:pt x="8116" y="14718"/>
                          </a:cubicBezTo>
                          <a:cubicBezTo>
                            <a:pt x="1357" y="25947"/>
                            <a:pt x="-2023" y="42212"/>
                            <a:pt x="-2023" y="63512"/>
                          </a:cubicBezTo>
                          <a:cubicBezTo>
                            <a:pt x="-2023" y="84867"/>
                            <a:pt x="1357" y="101150"/>
                            <a:pt x="8116" y="112361"/>
                          </a:cubicBezTo>
                          <a:cubicBezTo>
                            <a:pt x="14875" y="123590"/>
                            <a:pt x="24655" y="129204"/>
                            <a:pt x="37455" y="1292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0" name="Freeform 989">
                      <a:extLst>
                        <a:ext uri="{FF2B5EF4-FFF2-40B4-BE49-F238E27FC236}">
                          <a16:creationId xmlns:a16="http://schemas.microsoft.com/office/drawing/2014/main" id="{EDCEB12F-2D52-9446-5804-842D64ED06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3776819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374 h 21535"/>
                        <a:gd name="connsiteX1" fmla="*/ 15168 w 16163"/>
                        <a:gd name="connsiteY1" fmla="*/ 21374 h 21535"/>
                        <a:gd name="connsiteX2" fmla="*/ 15168 w 16163"/>
                        <a:gd name="connsiteY2" fmla="*/ -162 h 21535"/>
                        <a:gd name="connsiteX3" fmla="*/ -996 w 16163"/>
                        <a:gd name="connsiteY3" fmla="*/ -162 h 21535"/>
                        <a:gd name="connsiteX4" fmla="*/ -996 w 16163"/>
                        <a:gd name="connsiteY4" fmla="*/ 21374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374"/>
                          </a:moveTo>
                          <a:lnTo>
                            <a:pt x="15168" y="21374"/>
                          </a:lnTo>
                          <a:lnTo>
                            <a:pt x="15168" y="-162"/>
                          </a:lnTo>
                          <a:lnTo>
                            <a:pt x="-996" y="-162"/>
                          </a:lnTo>
                          <a:lnTo>
                            <a:pt x="-996" y="2137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1" name="Freeform 990">
                      <a:extLst>
                        <a:ext uri="{FF2B5EF4-FFF2-40B4-BE49-F238E27FC236}">
                          <a16:creationId xmlns:a16="http://schemas.microsoft.com/office/drawing/2014/main" id="{8C3B9148-DFB5-6E06-91E6-5F82A575B1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4494" y="3669520"/>
                      <a:ext cx="78907" cy="131302"/>
                    </a:xfrm>
                    <a:custGeom>
                      <a:avLst/>
                      <a:gdLst>
                        <a:gd name="connsiteX0" fmla="*/ 38768 w 78907"/>
                        <a:gd name="connsiteY0" fmla="*/ 70456 h 131302"/>
                        <a:gd name="connsiteX1" fmla="*/ 22261 w 78907"/>
                        <a:gd name="connsiteY1" fmla="*/ 62563 h 131302"/>
                        <a:gd name="connsiteX2" fmla="*/ 16188 w 78907"/>
                        <a:gd name="connsiteY2" fmla="*/ 40973 h 131302"/>
                        <a:gd name="connsiteX3" fmla="*/ 22261 w 78907"/>
                        <a:gd name="connsiteY3" fmla="*/ 19383 h 131302"/>
                        <a:gd name="connsiteX4" fmla="*/ 38768 w 78907"/>
                        <a:gd name="connsiteY4" fmla="*/ 11463 h 131302"/>
                        <a:gd name="connsiteX5" fmla="*/ 55249 w 78907"/>
                        <a:gd name="connsiteY5" fmla="*/ 19383 h 131302"/>
                        <a:gd name="connsiteX6" fmla="*/ 61323 w 78907"/>
                        <a:gd name="connsiteY6" fmla="*/ 40973 h 131302"/>
                        <a:gd name="connsiteX7" fmla="*/ 55249 w 78907"/>
                        <a:gd name="connsiteY7" fmla="*/ 62563 h 131302"/>
                        <a:gd name="connsiteX8" fmla="*/ 38768 w 78907"/>
                        <a:gd name="connsiteY8" fmla="*/ 70456 h 131302"/>
                        <a:gd name="connsiteX9" fmla="*/ 69454 w 78907"/>
                        <a:gd name="connsiteY9" fmla="*/ 124132 h 131302"/>
                        <a:gd name="connsiteX10" fmla="*/ 69454 w 78907"/>
                        <a:gd name="connsiteY10" fmla="*/ 108537 h 131302"/>
                        <a:gd name="connsiteX11" fmla="*/ 57698 w 78907"/>
                        <a:gd name="connsiteY11" fmla="*/ 113175 h 131302"/>
                        <a:gd name="connsiteX12" fmla="*/ 45943 w 78907"/>
                        <a:gd name="connsiteY12" fmla="*/ 114802 h 131302"/>
                        <a:gd name="connsiteX13" fmla="*/ 22555 w 78907"/>
                        <a:gd name="connsiteY13" fmla="*/ 103356 h 131302"/>
                        <a:gd name="connsiteX14" fmla="*/ 13347 w 78907"/>
                        <a:gd name="connsiteY14" fmla="*/ 68774 h 131302"/>
                        <a:gd name="connsiteX15" fmla="*/ 24661 w 78907"/>
                        <a:gd name="connsiteY15" fmla="*/ 80084 h 131302"/>
                        <a:gd name="connsiteX16" fmla="*/ 39674 w 78907"/>
                        <a:gd name="connsiteY16" fmla="*/ 84017 h 131302"/>
                        <a:gd name="connsiteX17" fmla="*/ 66882 w 78907"/>
                        <a:gd name="connsiteY17" fmla="*/ 72436 h 131302"/>
                        <a:gd name="connsiteX18" fmla="*/ 76874 w 78907"/>
                        <a:gd name="connsiteY18" fmla="*/ 40973 h 131302"/>
                        <a:gd name="connsiteX19" fmla="*/ 66466 w 78907"/>
                        <a:gd name="connsiteY19" fmla="*/ 9673 h 131302"/>
                        <a:gd name="connsiteX20" fmla="*/ 38768 w 78907"/>
                        <a:gd name="connsiteY20" fmla="*/ -2099 h 131302"/>
                        <a:gd name="connsiteX21" fmla="*/ 8449 w 78907"/>
                        <a:gd name="connsiteY21" fmla="*/ 14718 h 131302"/>
                        <a:gd name="connsiteX22" fmla="*/ -2033 w 78907"/>
                        <a:gd name="connsiteY22" fmla="*/ 63512 h 131302"/>
                        <a:gd name="connsiteX23" fmla="*/ 10824 w 78907"/>
                        <a:gd name="connsiteY23" fmla="*/ 111357 h 131302"/>
                        <a:gd name="connsiteX24" fmla="*/ 45331 w 78907"/>
                        <a:gd name="connsiteY24" fmla="*/ 129204 h 131302"/>
                        <a:gd name="connsiteX25" fmla="*/ 57086 w 78907"/>
                        <a:gd name="connsiteY25" fmla="*/ 127930 h 131302"/>
                        <a:gd name="connsiteX26" fmla="*/ 69454 w 78907"/>
                        <a:gd name="connsiteY26" fmla="*/ 124132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8907" h="131302">
                          <a:moveTo>
                            <a:pt x="38768" y="70456"/>
                          </a:moveTo>
                          <a:cubicBezTo>
                            <a:pt x="31829" y="70456"/>
                            <a:pt x="26327" y="67825"/>
                            <a:pt x="22261" y="62563"/>
                          </a:cubicBezTo>
                          <a:cubicBezTo>
                            <a:pt x="18212" y="57319"/>
                            <a:pt x="16188" y="50122"/>
                            <a:pt x="16188" y="40973"/>
                          </a:cubicBezTo>
                          <a:cubicBezTo>
                            <a:pt x="16188" y="31878"/>
                            <a:pt x="18212" y="24681"/>
                            <a:pt x="22261" y="19383"/>
                          </a:cubicBezTo>
                          <a:cubicBezTo>
                            <a:pt x="26327" y="14103"/>
                            <a:pt x="31829" y="11463"/>
                            <a:pt x="38768" y="11463"/>
                          </a:cubicBezTo>
                          <a:cubicBezTo>
                            <a:pt x="45706" y="11463"/>
                            <a:pt x="51200" y="14103"/>
                            <a:pt x="55249" y="19383"/>
                          </a:cubicBezTo>
                          <a:cubicBezTo>
                            <a:pt x="59298" y="24681"/>
                            <a:pt x="61323" y="31878"/>
                            <a:pt x="61323" y="40973"/>
                          </a:cubicBezTo>
                          <a:cubicBezTo>
                            <a:pt x="61323" y="50122"/>
                            <a:pt x="59298" y="57319"/>
                            <a:pt x="55249" y="62563"/>
                          </a:cubicBezTo>
                          <a:cubicBezTo>
                            <a:pt x="51200" y="67825"/>
                            <a:pt x="45706" y="70456"/>
                            <a:pt x="38768" y="70456"/>
                          </a:cubicBezTo>
                          <a:close/>
                          <a:moveTo>
                            <a:pt x="69454" y="124132"/>
                          </a:moveTo>
                          <a:lnTo>
                            <a:pt x="69454" y="108537"/>
                          </a:lnTo>
                          <a:cubicBezTo>
                            <a:pt x="65568" y="110562"/>
                            <a:pt x="61649" y="112108"/>
                            <a:pt x="57698" y="113175"/>
                          </a:cubicBezTo>
                          <a:cubicBezTo>
                            <a:pt x="53747" y="114259"/>
                            <a:pt x="49829" y="114802"/>
                            <a:pt x="45943" y="114802"/>
                          </a:cubicBezTo>
                          <a:cubicBezTo>
                            <a:pt x="35739" y="114802"/>
                            <a:pt x="27943" y="110987"/>
                            <a:pt x="22555" y="103356"/>
                          </a:cubicBezTo>
                          <a:cubicBezTo>
                            <a:pt x="17184" y="95725"/>
                            <a:pt x="14114" y="84198"/>
                            <a:pt x="13347" y="68774"/>
                          </a:cubicBezTo>
                          <a:cubicBezTo>
                            <a:pt x="16351" y="73692"/>
                            <a:pt x="20123" y="77462"/>
                            <a:pt x="24661" y="80084"/>
                          </a:cubicBezTo>
                          <a:cubicBezTo>
                            <a:pt x="29216" y="82706"/>
                            <a:pt x="34220" y="84017"/>
                            <a:pt x="39674" y="84017"/>
                          </a:cubicBezTo>
                          <a:cubicBezTo>
                            <a:pt x="51151" y="84017"/>
                            <a:pt x="60221" y="80157"/>
                            <a:pt x="66882" y="72436"/>
                          </a:cubicBezTo>
                          <a:cubicBezTo>
                            <a:pt x="73544" y="64733"/>
                            <a:pt x="76874" y="54245"/>
                            <a:pt x="76874" y="40973"/>
                          </a:cubicBezTo>
                          <a:cubicBezTo>
                            <a:pt x="76874" y="27972"/>
                            <a:pt x="73405" y="17538"/>
                            <a:pt x="66466" y="9673"/>
                          </a:cubicBezTo>
                          <a:cubicBezTo>
                            <a:pt x="59527" y="1825"/>
                            <a:pt x="50294" y="-2099"/>
                            <a:pt x="38768" y="-2099"/>
                          </a:cubicBezTo>
                          <a:cubicBezTo>
                            <a:pt x="25543" y="-2099"/>
                            <a:pt x="15437" y="3507"/>
                            <a:pt x="8449" y="14718"/>
                          </a:cubicBezTo>
                          <a:cubicBezTo>
                            <a:pt x="1461" y="25947"/>
                            <a:pt x="-2033" y="42212"/>
                            <a:pt x="-2033" y="63512"/>
                          </a:cubicBezTo>
                          <a:cubicBezTo>
                            <a:pt x="-2033" y="83511"/>
                            <a:pt x="2253" y="99459"/>
                            <a:pt x="10824" y="111357"/>
                          </a:cubicBezTo>
                          <a:cubicBezTo>
                            <a:pt x="19396" y="123255"/>
                            <a:pt x="30898" y="129204"/>
                            <a:pt x="45331" y="129204"/>
                          </a:cubicBezTo>
                          <a:cubicBezTo>
                            <a:pt x="49217" y="129204"/>
                            <a:pt x="53135" y="128779"/>
                            <a:pt x="57086" y="127930"/>
                          </a:cubicBezTo>
                          <a:cubicBezTo>
                            <a:pt x="61037" y="127080"/>
                            <a:pt x="65160" y="125814"/>
                            <a:pt x="69454" y="12413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2" name="Freeform 991">
                      <a:extLst>
                        <a:ext uri="{FF2B5EF4-FFF2-40B4-BE49-F238E27FC236}">
                          <a16:creationId xmlns:a16="http://schemas.microsoft.com/office/drawing/2014/main" id="{75AE8C05-CB7C-0DD1-9F61-B6E38ACEA8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3602" y="3669520"/>
                      <a:ext cx="78980" cy="131302"/>
                    </a:xfrm>
                    <a:custGeom>
                      <a:avLst/>
                      <a:gdLst>
                        <a:gd name="connsiteX0" fmla="*/ 37477 w 78980"/>
                        <a:gd name="connsiteY0" fmla="*/ 115643 h 131302"/>
                        <a:gd name="connsiteX1" fmla="*/ 19526 w 78980"/>
                        <a:gd name="connsiteY1" fmla="*/ 102624 h 131302"/>
                        <a:gd name="connsiteX2" fmla="*/ 13526 w 78980"/>
                        <a:gd name="connsiteY2" fmla="*/ 63512 h 131302"/>
                        <a:gd name="connsiteX3" fmla="*/ 19526 w 78980"/>
                        <a:gd name="connsiteY3" fmla="*/ 24482 h 131302"/>
                        <a:gd name="connsiteX4" fmla="*/ 37477 w 78980"/>
                        <a:gd name="connsiteY4" fmla="*/ 11463 h 131302"/>
                        <a:gd name="connsiteX5" fmla="*/ 55502 w 78980"/>
                        <a:gd name="connsiteY5" fmla="*/ 24482 h 131302"/>
                        <a:gd name="connsiteX6" fmla="*/ 61527 w 78980"/>
                        <a:gd name="connsiteY6" fmla="*/ 63512 h 131302"/>
                        <a:gd name="connsiteX7" fmla="*/ 55502 w 78980"/>
                        <a:gd name="connsiteY7" fmla="*/ 102624 h 131302"/>
                        <a:gd name="connsiteX8" fmla="*/ 37477 w 78980"/>
                        <a:gd name="connsiteY8" fmla="*/ 115643 h 131302"/>
                        <a:gd name="connsiteX9" fmla="*/ 37477 w 78980"/>
                        <a:gd name="connsiteY9" fmla="*/ 129204 h 131302"/>
                        <a:gd name="connsiteX10" fmla="*/ 66841 w 78980"/>
                        <a:gd name="connsiteY10" fmla="*/ 112361 h 131302"/>
                        <a:gd name="connsiteX11" fmla="*/ 76980 w 78980"/>
                        <a:gd name="connsiteY11" fmla="*/ 63512 h 131302"/>
                        <a:gd name="connsiteX12" fmla="*/ 66841 w 78980"/>
                        <a:gd name="connsiteY12" fmla="*/ 14718 h 131302"/>
                        <a:gd name="connsiteX13" fmla="*/ 37477 w 78980"/>
                        <a:gd name="connsiteY13" fmla="*/ -2099 h 131302"/>
                        <a:gd name="connsiteX14" fmla="*/ 8138 w 78980"/>
                        <a:gd name="connsiteY14" fmla="*/ 14718 h 131302"/>
                        <a:gd name="connsiteX15" fmla="*/ -2001 w 78980"/>
                        <a:gd name="connsiteY15" fmla="*/ 63512 h 131302"/>
                        <a:gd name="connsiteX16" fmla="*/ 8138 w 78980"/>
                        <a:gd name="connsiteY16" fmla="*/ 112361 h 131302"/>
                        <a:gd name="connsiteX17" fmla="*/ 37477 w 78980"/>
                        <a:gd name="connsiteY17" fmla="*/ 129204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77" y="115643"/>
                          </a:moveTo>
                          <a:cubicBezTo>
                            <a:pt x="29526" y="115643"/>
                            <a:pt x="23543" y="111303"/>
                            <a:pt x="19526" y="102624"/>
                          </a:cubicBezTo>
                          <a:cubicBezTo>
                            <a:pt x="15526" y="93962"/>
                            <a:pt x="13526" y="80925"/>
                            <a:pt x="13526" y="63512"/>
                          </a:cubicBezTo>
                          <a:cubicBezTo>
                            <a:pt x="13526" y="46172"/>
                            <a:pt x="15526" y="33161"/>
                            <a:pt x="19526" y="24482"/>
                          </a:cubicBezTo>
                          <a:cubicBezTo>
                            <a:pt x="23543" y="15803"/>
                            <a:pt x="29526" y="11463"/>
                            <a:pt x="37477" y="11463"/>
                          </a:cubicBezTo>
                          <a:cubicBezTo>
                            <a:pt x="45494" y="11463"/>
                            <a:pt x="51502" y="15803"/>
                            <a:pt x="55502" y="24482"/>
                          </a:cubicBezTo>
                          <a:cubicBezTo>
                            <a:pt x="59519" y="33161"/>
                            <a:pt x="61527" y="46172"/>
                            <a:pt x="61527" y="63512"/>
                          </a:cubicBezTo>
                          <a:cubicBezTo>
                            <a:pt x="61527" y="80925"/>
                            <a:pt x="59519" y="93962"/>
                            <a:pt x="55502" y="102624"/>
                          </a:cubicBezTo>
                          <a:cubicBezTo>
                            <a:pt x="51502" y="111303"/>
                            <a:pt x="45494" y="115643"/>
                            <a:pt x="37477" y="115643"/>
                          </a:cubicBezTo>
                          <a:close/>
                          <a:moveTo>
                            <a:pt x="37477" y="129204"/>
                          </a:moveTo>
                          <a:cubicBezTo>
                            <a:pt x="50294" y="129204"/>
                            <a:pt x="60082" y="123590"/>
                            <a:pt x="66841" y="112361"/>
                          </a:cubicBezTo>
                          <a:cubicBezTo>
                            <a:pt x="73600" y="101150"/>
                            <a:pt x="76980" y="84867"/>
                            <a:pt x="76980" y="63512"/>
                          </a:cubicBezTo>
                          <a:cubicBezTo>
                            <a:pt x="76980" y="42212"/>
                            <a:pt x="73600" y="25947"/>
                            <a:pt x="66841" y="14718"/>
                          </a:cubicBezTo>
                          <a:cubicBezTo>
                            <a:pt x="60082" y="3507"/>
                            <a:pt x="50294" y="-2099"/>
                            <a:pt x="37477" y="-2099"/>
                          </a:cubicBezTo>
                          <a:cubicBezTo>
                            <a:pt x="24677" y="-2099"/>
                            <a:pt x="14898" y="3507"/>
                            <a:pt x="8138" y="14718"/>
                          </a:cubicBezTo>
                          <a:cubicBezTo>
                            <a:pt x="1379" y="25947"/>
                            <a:pt x="-2001" y="42212"/>
                            <a:pt x="-2001" y="63512"/>
                          </a:cubicBezTo>
                          <a:cubicBezTo>
                            <a:pt x="-2001" y="84867"/>
                            <a:pt x="1379" y="101150"/>
                            <a:pt x="8138" y="112361"/>
                          </a:cubicBezTo>
                          <a:cubicBezTo>
                            <a:pt x="14898" y="123590"/>
                            <a:pt x="24677" y="129204"/>
                            <a:pt x="37477" y="1292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93" name="Graphic 507">
                  <a:extLst>
                    <a:ext uri="{FF2B5EF4-FFF2-40B4-BE49-F238E27FC236}">
                      <a16:creationId xmlns:a16="http://schemas.microsoft.com/office/drawing/2014/main" id="{AF977A9D-B580-160D-B2CA-260C74989D37}"/>
                    </a:ext>
                  </a:extLst>
                </p:cNvPr>
                <p:cNvGrpSpPr/>
                <p:nvPr/>
              </p:nvGrpSpPr>
              <p:grpSpPr>
                <a:xfrm>
                  <a:off x="5494339" y="3128670"/>
                  <a:ext cx="425310" cy="137571"/>
                  <a:chOff x="5494339" y="3128670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994" name="Freeform 993">
                    <a:extLst>
                      <a:ext uri="{FF2B5EF4-FFF2-40B4-BE49-F238E27FC236}">
                        <a16:creationId xmlns:a16="http://schemas.microsoft.com/office/drawing/2014/main" id="{11FCDCBB-BCFF-49B6-3C42-A5E61AE50F11}"/>
                      </a:ext>
                    </a:extLst>
                  </p:cNvPr>
                  <p:cNvSpPr/>
                  <p:nvPr/>
                </p:nvSpPr>
                <p:spPr>
                  <a:xfrm>
                    <a:off x="5872172" y="3191553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187 h 12399"/>
                      <a:gd name="connsiteX1" fmla="*/ 45 w 39184"/>
                      <a:gd name="connsiteY1" fmla="*/ 187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187"/>
                        </a:moveTo>
                        <a:lnTo>
                          <a:pt x="45" y="187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95" name="Graphic 507">
                    <a:extLst>
                      <a:ext uri="{FF2B5EF4-FFF2-40B4-BE49-F238E27FC236}">
                        <a16:creationId xmlns:a16="http://schemas.microsoft.com/office/drawing/2014/main" id="{3D4584A1-4017-042D-DA7A-5BBEF1B01D5D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3128670"/>
                    <a:ext cx="336419" cy="137571"/>
                    <a:chOff x="5494339" y="3128670"/>
                    <a:chExt cx="336419" cy="137571"/>
                  </a:xfrm>
                  <a:solidFill>
                    <a:srgbClr val="000000"/>
                  </a:solidFill>
                </p:grpSpPr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151984D7-E80C-9C68-E965-2D9F531EBB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3128670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599 h 131302"/>
                        <a:gd name="connsiteX1" fmla="*/ 19504 w 78980"/>
                        <a:gd name="connsiteY1" fmla="*/ 102580 h 131302"/>
                        <a:gd name="connsiteX2" fmla="*/ 13504 w 78980"/>
                        <a:gd name="connsiteY2" fmla="*/ 63469 h 131302"/>
                        <a:gd name="connsiteX3" fmla="*/ 19504 w 78980"/>
                        <a:gd name="connsiteY3" fmla="*/ 24438 h 131302"/>
                        <a:gd name="connsiteX4" fmla="*/ 37455 w 78980"/>
                        <a:gd name="connsiteY4" fmla="*/ 11419 h 131302"/>
                        <a:gd name="connsiteX5" fmla="*/ 55480 w 78980"/>
                        <a:gd name="connsiteY5" fmla="*/ 24438 h 131302"/>
                        <a:gd name="connsiteX6" fmla="*/ 61504 w 78980"/>
                        <a:gd name="connsiteY6" fmla="*/ 63469 h 131302"/>
                        <a:gd name="connsiteX7" fmla="*/ 55480 w 78980"/>
                        <a:gd name="connsiteY7" fmla="*/ 102580 h 131302"/>
                        <a:gd name="connsiteX8" fmla="*/ 37455 w 78980"/>
                        <a:gd name="connsiteY8" fmla="*/ 115599 h 131302"/>
                        <a:gd name="connsiteX9" fmla="*/ 37455 w 78980"/>
                        <a:gd name="connsiteY9" fmla="*/ 129161 h 131302"/>
                        <a:gd name="connsiteX10" fmla="*/ 66819 w 78980"/>
                        <a:gd name="connsiteY10" fmla="*/ 112317 h 131302"/>
                        <a:gd name="connsiteX11" fmla="*/ 76958 w 78980"/>
                        <a:gd name="connsiteY11" fmla="*/ 63469 h 131302"/>
                        <a:gd name="connsiteX12" fmla="*/ 66819 w 78980"/>
                        <a:gd name="connsiteY12" fmla="*/ 14674 h 131302"/>
                        <a:gd name="connsiteX13" fmla="*/ 37455 w 78980"/>
                        <a:gd name="connsiteY13" fmla="*/ -2142 h 131302"/>
                        <a:gd name="connsiteX14" fmla="*/ 8116 w 78980"/>
                        <a:gd name="connsiteY14" fmla="*/ 14674 h 131302"/>
                        <a:gd name="connsiteX15" fmla="*/ -2023 w 78980"/>
                        <a:gd name="connsiteY15" fmla="*/ 63469 h 131302"/>
                        <a:gd name="connsiteX16" fmla="*/ 8116 w 78980"/>
                        <a:gd name="connsiteY16" fmla="*/ 112317 h 131302"/>
                        <a:gd name="connsiteX17" fmla="*/ 37455 w 78980"/>
                        <a:gd name="connsiteY17" fmla="*/ 129161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599"/>
                          </a:moveTo>
                          <a:cubicBezTo>
                            <a:pt x="29504" y="115599"/>
                            <a:pt x="23520" y="111259"/>
                            <a:pt x="19504" y="102580"/>
                          </a:cubicBezTo>
                          <a:cubicBezTo>
                            <a:pt x="15504" y="93919"/>
                            <a:pt x="13504" y="80882"/>
                            <a:pt x="13504" y="63469"/>
                          </a:cubicBezTo>
                          <a:cubicBezTo>
                            <a:pt x="13504" y="46128"/>
                            <a:pt x="15504" y="33118"/>
                            <a:pt x="19504" y="24438"/>
                          </a:cubicBezTo>
                          <a:cubicBezTo>
                            <a:pt x="23520" y="15759"/>
                            <a:pt x="29504" y="11419"/>
                            <a:pt x="37455" y="11419"/>
                          </a:cubicBezTo>
                          <a:cubicBezTo>
                            <a:pt x="45472" y="11419"/>
                            <a:pt x="51480" y="15759"/>
                            <a:pt x="55480" y="24438"/>
                          </a:cubicBezTo>
                          <a:cubicBezTo>
                            <a:pt x="59496" y="33118"/>
                            <a:pt x="61504" y="46128"/>
                            <a:pt x="61504" y="63469"/>
                          </a:cubicBezTo>
                          <a:cubicBezTo>
                            <a:pt x="61504" y="80882"/>
                            <a:pt x="59496" y="93919"/>
                            <a:pt x="55480" y="102580"/>
                          </a:cubicBezTo>
                          <a:cubicBezTo>
                            <a:pt x="51480" y="111259"/>
                            <a:pt x="45472" y="115599"/>
                            <a:pt x="37455" y="115599"/>
                          </a:cubicBezTo>
                          <a:close/>
                          <a:moveTo>
                            <a:pt x="37455" y="129161"/>
                          </a:moveTo>
                          <a:cubicBezTo>
                            <a:pt x="50272" y="129161"/>
                            <a:pt x="60060" y="123546"/>
                            <a:pt x="66819" y="112317"/>
                          </a:cubicBezTo>
                          <a:cubicBezTo>
                            <a:pt x="73578" y="101106"/>
                            <a:pt x="76958" y="84823"/>
                            <a:pt x="76958" y="63469"/>
                          </a:cubicBezTo>
                          <a:cubicBezTo>
                            <a:pt x="76958" y="42168"/>
                            <a:pt x="73578" y="25903"/>
                            <a:pt x="66819" y="14674"/>
                          </a:cubicBezTo>
                          <a:cubicBezTo>
                            <a:pt x="60060" y="3463"/>
                            <a:pt x="50272" y="-2142"/>
                            <a:pt x="37455" y="-2142"/>
                          </a:cubicBezTo>
                          <a:cubicBezTo>
                            <a:pt x="24655" y="-2142"/>
                            <a:pt x="14875" y="3463"/>
                            <a:pt x="8116" y="14674"/>
                          </a:cubicBezTo>
                          <a:cubicBezTo>
                            <a:pt x="1357" y="25903"/>
                            <a:pt x="-2023" y="42168"/>
                            <a:pt x="-2023" y="63469"/>
                          </a:cubicBezTo>
                          <a:cubicBezTo>
                            <a:pt x="-2023" y="84823"/>
                            <a:pt x="1357" y="101106"/>
                            <a:pt x="8116" y="112317"/>
                          </a:cubicBezTo>
                          <a:cubicBezTo>
                            <a:pt x="14875" y="123546"/>
                            <a:pt x="24655" y="129161"/>
                            <a:pt x="37455" y="12916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DFCB66C2-2536-8D74-19D5-215385911E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3235969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330 h 21535"/>
                        <a:gd name="connsiteX1" fmla="*/ 15168 w 16163"/>
                        <a:gd name="connsiteY1" fmla="*/ 21330 h 21535"/>
                        <a:gd name="connsiteX2" fmla="*/ 15168 w 16163"/>
                        <a:gd name="connsiteY2" fmla="*/ -206 h 21535"/>
                        <a:gd name="connsiteX3" fmla="*/ -996 w 16163"/>
                        <a:gd name="connsiteY3" fmla="*/ -206 h 21535"/>
                        <a:gd name="connsiteX4" fmla="*/ -996 w 16163"/>
                        <a:gd name="connsiteY4" fmla="*/ 21330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330"/>
                          </a:moveTo>
                          <a:lnTo>
                            <a:pt x="15168" y="21330"/>
                          </a:lnTo>
                          <a:lnTo>
                            <a:pt x="15168" y="-206"/>
                          </a:lnTo>
                          <a:lnTo>
                            <a:pt x="-996" y="-206"/>
                          </a:lnTo>
                          <a:lnTo>
                            <a:pt x="-996" y="21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A18F00AE-6BD5-14DB-9400-9065CB9DCF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4494" y="3128670"/>
                      <a:ext cx="78907" cy="131302"/>
                    </a:xfrm>
                    <a:custGeom>
                      <a:avLst/>
                      <a:gdLst>
                        <a:gd name="connsiteX0" fmla="*/ 38768 w 78907"/>
                        <a:gd name="connsiteY0" fmla="*/ 70412 h 131302"/>
                        <a:gd name="connsiteX1" fmla="*/ 22261 w 78907"/>
                        <a:gd name="connsiteY1" fmla="*/ 62519 h 131302"/>
                        <a:gd name="connsiteX2" fmla="*/ 16188 w 78907"/>
                        <a:gd name="connsiteY2" fmla="*/ 40929 h 131302"/>
                        <a:gd name="connsiteX3" fmla="*/ 22261 w 78907"/>
                        <a:gd name="connsiteY3" fmla="*/ 19339 h 131302"/>
                        <a:gd name="connsiteX4" fmla="*/ 38768 w 78907"/>
                        <a:gd name="connsiteY4" fmla="*/ 11419 h 131302"/>
                        <a:gd name="connsiteX5" fmla="*/ 55249 w 78907"/>
                        <a:gd name="connsiteY5" fmla="*/ 19339 h 131302"/>
                        <a:gd name="connsiteX6" fmla="*/ 61323 w 78907"/>
                        <a:gd name="connsiteY6" fmla="*/ 40929 h 131302"/>
                        <a:gd name="connsiteX7" fmla="*/ 55249 w 78907"/>
                        <a:gd name="connsiteY7" fmla="*/ 62519 h 131302"/>
                        <a:gd name="connsiteX8" fmla="*/ 38768 w 78907"/>
                        <a:gd name="connsiteY8" fmla="*/ 70412 h 131302"/>
                        <a:gd name="connsiteX9" fmla="*/ 69454 w 78907"/>
                        <a:gd name="connsiteY9" fmla="*/ 124089 h 131302"/>
                        <a:gd name="connsiteX10" fmla="*/ 69454 w 78907"/>
                        <a:gd name="connsiteY10" fmla="*/ 108493 h 131302"/>
                        <a:gd name="connsiteX11" fmla="*/ 57698 w 78907"/>
                        <a:gd name="connsiteY11" fmla="*/ 113131 h 131302"/>
                        <a:gd name="connsiteX12" fmla="*/ 45943 w 78907"/>
                        <a:gd name="connsiteY12" fmla="*/ 114758 h 131302"/>
                        <a:gd name="connsiteX13" fmla="*/ 22555 w 78907"/>
                        <a:gd name="connsiteY13" fmla="*/ 103312 h 131302"/>
                        <a:gd name="connsiteX14" fmla="*/ 13347 w 78907"/>
                        <a:gd name="connsiteY14" fmla="*/ 68730 h 131302"/>
                        <a:gd name="connsiteX15" fmla="*/ 24661 w 78907"/>
                        <a:gd name="connsiteY15" fmla="*/ 80041 h 131302"/>
                        <a:gd name="connsiteX16" fmla="*/ 39674 w 78907"/>
                        <a:gd name="connsiteY16" fmla="*/ 83974 h 131302"/>
                        <a:gd name="connsiteX17" fmla="*/ 66882 w 78907"/>
                        <a:gd name="connsiteY17" fmla="*/ 72392 h 131302"/>
                        <a:gd name="connsiteX18" fmla="*/ 76874 w 78907"/>
                        <a:gd name="connsiteY18" fmla="*/ 40929 h 131302"/>
                        <a:gd name="connsiteX19" fmla="*/ 66466 w 78907"/>
                        <a:gd name="connsiteY19" fmla="*/ 9629 h 131302"/>
                        <a:gd name="connsiteX20" fmla="*/ 38768 w 78907"/>
                        <a:gd name="connsiteY20" fmla="*/ -2142 h 131302"/>
                        <a:gd name="connsiteX21" fmla="*/ 8449 w 78907"/>
                        <a:gd name="connsiteY21" fmla="*/ 14674 h 131302"/>
                        <a:gd name="connsiteX22" fmla="*/ -2033 w 78907"/>
                        <a:gd name="connsiteY22" fmla="*/ 63469 h 131302"/>
                        <a:gd name="connsiteX23" fmla="*/ 10824 w 78907"/>
                        <a:gd name="connsiteY23" fmla="*/ 111314 h 131302"/>
                        <a:gd name="connsiteX24" fmla="*/ 45331 w 78907"/>
                        <a:gd name="connsiteY24" fmla="*/ 129161 h 131302"/>
                        <a:gd name="connsiteX25" fmla="*/ 57086 w 78907"/>
                        <a:gd name="connsiteY25" fmla="*/ 127886 h 131302"/>
                        <a:gd name="connsiteX26" fmla="*/ 69454 w 78907"/>
                        <a:gd name="connsiteY26" fmla="*/ 124089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8907" h="131302">
                          <a:moveTo>
                            <a:pt x="38768" y="70412"/>
                          </a:moveTo>
                          <a:cubicBezTo>
                            <a:pt x="31829" y="70412"/>
                            <a:pt x="26327" y="67781"/>
                            <a:pt x="22261" y="62519"/>
                          </a:cubicBezTo>
                          <a:cubicBezTo>
                            <a:pt x="18212" y="57276"/>
                            <a:pt x="16188" y="50079"/>
                            <a:pt x="16188" y="40929"/>
                          </a:cubicBezTo>
                          <a:cubicBezTo>
                            <a:pt x="16188" y="31834"/>
                            <a:pt x="18212" y="24637"/>
                            <a:pt x="22261" y="19339"/>
                          </a:cubicBezTo>
                          <a:cubicBezTo>
                            <a:pt x="26327" y="14059"/>
                            <a:pt x="31829" y="11419"/>
                            <a:pt x="38768" y="11419"/>
                          </a:cubicBezTo>
                          <a:cubicBezTo>
                            <a:pt x="45706" y="11419"/>
                            <a:pt x="51200" y="14059"/>
                            <a:pt x="55249" y="19339"/>
                          </a:cubicBezTo>
                          <a:cubicBezTo>
                            <a:pt x="59298" y="24637"/>
                            <a:pt x="61323" y="31834"/>
                            <a:pt x="61323" y="40929"/>
                          </a:cubicBezTo>
                          <a:cubicBezTo>
                            <a:pt x="61323" y="50079"/>
                            <a:pt x="59298" y="57276"/>
                            <a:pt x="55249" y="62519"/>
                          </a:cubicBezTo>
                          <a:cubicBezTo>
                            <a:pt x="51200" y="67781"/>
                            <a:pt x="45706" y="70412"/>
                            <a:pt x="38768" y="70412"/>
                          </a:cubicBezTo>
                          <a:close/>
                          <a:moveTo>
                            <a:pt x="69454" y="124089"/>
                          </a:moveTo>
                          <a:lnTo>
                            <a:pt x="69454" y="108493"/>
                          </a:lnTo>
                          <a:cubicBezTo>
                            <a:pt x="65568" y="110518"/>
                            <a:pt x="61649" y="112064"/>
                            <a:pt x="57698" y="113131"/>
                          </a:cubicBezTo>
                          <a:cubicBezTo>
                            <a:pt x="53747" y="114216"/>
                            <a:pt x="49829" y="114758"/>
                            <a:pt x="45943" y="114758"/>
                          </a:cubicBezTo>
                          <a:cubicBezTo>
                            <a:pt x="35739" y="114758"/>
                            <a:pt x="27943" y="110943"/>
                            <a:pt x="22555" y="103312"/>
                          </a:cubicBezTo>
                          <a:cubicBezTo>
                            <a:pt x="17184" y="95682"/>
                            <a:pt x="14114" y="84155"/>
                            <a:pt x="13347" y="68730"/>
                          </a:cubicBezTo>
                          <a:cubicBezTo>
                            <a:pt x="16351" y="73649"/>
                            <a:pt x="20123" y="77419"/>
                            <a:pt x="24661" y="80041"/>
                          </a:cubicBezTo>
                          <a:cubicBezTo>
                            <a:pt x="29216" y="82663"/>
                            <a:pt x="34220" y="83974"/>
                            <a:pt x="39674" y="83974"/>
                          </a:cubicBezTo>
                          <a:cubicBezTo>
                            <a:pt x="51151" y="83974"/>
                            <a:pt x="60221" y="80113"/>
                            <a:pt x="66882" y="72392"/>
                          </a:cubicBezTo>
                          <a:cubicBezTo>
                            <a:pt x="73544" y="64689"/>
                            <a:pt x="76874" y="54201"/>
                            <a:pt x="76874" y="40929"/>
                          </a:cubicBezTo>
                          <a:cubicBezTo>
                            <a:pt x="76874" y="27928"/>
                            <a:pt x="73405" y="17495"/>
                            <a:pt x="66466" y="9629"/>
                          </a:cubicBezTo>
                          <a:cubicBezTo>
                            <a:pt x="59527" y="1782"/>
                            <a:pt x="50294" y="-2142"/>
                            <a:pt x="38768" y="-2142"/>
                          </a:cubicBezTo>
                          <a:cubicBezTo>
                            <a:pt x="25543" y="-2142"/>
                            <a:pt x="15437" y="3463"/>
                            <a:pt x="8449" y="14674"/>
                          </a:cubicBezTo>
                          <a:cubicBezTo>
                            <a:pt x="1461" y="25903"/>
                            <a:pt x="-2033" y="42168"/>
                            <a:pt x="-2033" y="63469"/>
                          </a:cubicBezTo>
                          <a:cubicBezTo>
                            <a:pt x="-2033" y="83467"/>
                            <a:pt x="2253" y="99416"/>
                            <a:pt x="10824" y="111314"/>
                          </a:cubicBezTo>
                          <a:cubicBezTo>
                            <a:pt x="19396" y="123212"/>
                            <a:pt x="30898" y="129161"/>
                            <a:pt x="45331" y="129161"/>
                          </a:cubicBezTo>
                          <a:cubicBezTo>
                            <a:pt x="49217" y="129161"/>
                            <a:pt x="53135" y="128736"/>
                            <a:pt x="57086" y="127886"/>
                          </a:cubicBezTo>
                          <a:cubicBezTo>
                            <a:pt x="61037" y="127036"/>
                            <a:pt x="65160" y="125770"/>
                            <a:pt x="69454" y="1240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9" name="Freeform 998">
                      <a:extLst>
                        <a:ext uri="{FF2B5EF4-FFF2-40B4-BE49-F238E27FC236}">
                          <a16:creationId xmlns:a16="http://schemas.microsoft.com/office/drawing/2014/main" id="{E6AC3423-528C-E5E6-88D7-B1BD3AB3336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0932" y="3130948"/>
                      <a:ext cx="83266" cy="126556"/>
                    </a:xfrm>
                    <a:custGeom>
                      <a:avLst/>
                      <a:gdLst>
                        <a:gd name="connsiteX0" fmla="*/ 49597 w 83266"/>
                        <a:gd name="connsiteY0" fmla="*/ 109493 h 126556"/>
                        <a:gd name="connsiteX1" fmla="*/ 10560 w 83266"/>
                        <a:gd name="connsiteY1" fmla="*/ 41929 h 126556"/>
                        <a:gd name="connsiteX2" fmla="*/ 49597 w 83266"/>
                        <a:gd name="connsiteY2" fmla="*/ 41929 h 126556"/>
                        <a:gd name="connsiteX3" fmla="*/ 49597 w 83266"/>
                        <a:gd name="connsiteY3" fmla="*/ 109493 h 126556"/>
                        <a:gd name="connsiteX4" fmla="*/ 45532 w 83266"/>
                        <a:gd name="connsiteY4" fmla="*/ 124411 h 126556"/>
                        <a:gd name="connsiteX5" fmla="*/ 64977 w 83266"/>
                        <a:gd name="connsiteY5" fmla="*/ 124411 h 126556"/>
                        <a:gd name="connsiteX6" fmla="*/ 64977 w 83266"/>
                        <a:gd name="connsiteY6" fmla="*/ 41929 h 126556"/>
                        <a:gd name="connsiteX7" fmla="*/ 81287 w 83266"/>
                        <a:gd name="connsiteY7" fmla="*/ 41929 h 126556"/>
                        <a:gd name="connsiteX8" fmla="*/ 81287 w 83266"/>
                        <a:gd name="connsiteY8" fmla="*/ 27690 h 126556"/>
                        <a:gd name="connsiteX9" fmla="*/ 64977 w 83266"/>
                        <a:gd name="connsiteY9" fmla="*/ 27690 h 126556"/>
                        <a:gd name="connsiteX10" fmla="*/ 64977 w 83266"/>
                        <a:gd name="connsiteY10" fmla="*/ -2146 h 126556"/>
                        <a:gd name="connsiteX11" fmla="*/ 49597 w 83266"/>
                        <a:gd name="connsiteY11" fmla="*/ -2146 h 126556"/>
                        <a:gd name="connsiteX12" fmla="*/ 49597 w 83266"/>
                        <a:gd name="connsiteY12" fmla="*/ 27690 h 126556"/>
                        <a:gd name="connsiteX13" fmla="*/ -1979 w 83266"/>
                        <a:gd name="connsiteY13" fmla="*/ 27690 h 126556"/>
                        <a:gd name="connsiteX14" fmla="*/ -1979 w 83266"/>
                        <a:gd name="connsiteY14" fmla="*/ 44208 h 126556"/>
                        <a:gd name="connsiteX15" fmla="*/ 45532 w 83266"/>
                        <a:gd name="connsiteY15" fmla="*/ 124411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83266" h="126556">
                          <a:moveTo>
                            <a:pt x="49597" y="109493"/>
                          </a:moveTo>
                          <a:lnTo>
                            <a:pt x="10560" y="41929"/>
                          </a:lnTo>
                          <a:lnTo>
                            <a:pt x="49597" y="41929"/>
                          </a:lnTo>
                          <a:lnTo>
                            <a:pt x="49597" y="109493"/>
                          </a:lnTo>
                          <a:close/>
                          <a:moveTo>
                            <a:pt x="45532" y="124411"/>
                          </a:moveTo>
                          <a:lnTo>
                            <a:pt x="64977" y="124411"/>
                          </a:lnTo>
                          <a:lnTo>
                            <a:pt x="64977" y="41929"/>
                          </a:lnTo>
                          <a:lnTo>
                            <a:pt x="81287" y="41929"/>
                          </a:lnTo>
                          <a:lnTo>
                            <a:pt x="81287" y="27690"/>
                          </a:lnTo>
                          <a:lnTo>
                            <a:pt x="64977" y="27690"/>
                          </a:lnTo>
                          <a:lnTo>
                            <a:pt x="64977" y="-2146"/>
                          </a:lnTo>
                          <a:lnTo>
                            <a:pt x="49597" y="-2146"/>
                          </a:lnTo>
                          <a:lnTo>
                            <a:pt x="49597" y="27690"/>
                          </a:lnTo>
                          <a:lnTo>
                            <a:pt x="-1979" y="27690"/>
                          </a:lnTo>
                          <a:lnTo>
                            <a:pt x="-1979" y="44208"/>
                          </a:lnTo>
                          <a:lnTo>
                            <a:pt x="45532" y="1244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00" name="Graphic 507">
                  <a:extLst>
                    <a:ext uri="{FF2B5EF4-FFF2-40B4-BE49-F238E27FC236}">
                      <a16:creationId xmlns:a16="http://schemas.microsoft.com/office/drawing/2014/main" id="{B4BD0371-AE36-F960-CDCA-8748FCD5FBDD}"/>
                    </a:ext>
                  </a:extLst>
                </p:cNvPr>
                <p:cNvGrpSpPr/>
                <p:nvPr/>
              </p:nvGrpSpPr>
              <p:grpSpPr>
                <a:xfrm>
                  <a:off x="5494339" y="2587819"/>
                  <a:ext cx="425310" cy="137571"/>
                  <a:chOff x="5494339" y="2587819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1001" name="Freeform 1000">
                    <a:extLst>
                      <a:ext uri="{FF2B5EF4-FFF2-40B4-BE49-F238E27FC236}">
                        <a16:creationId xmlns:a16="http://schemas.microsoft.com/office/drawing/2014/main" id="{AF0C3BE0-F903-EFD5-947F-4F28CEE78760}"/>
                      </a:ext>
                    </a:extLst>
                  </p:cNvPr>
                  <p:cNvSpPr/>
                  <p:nvPr/>
                </p:nvSpPr>
                <p:spPr>
                  <a:xfrm>
                    <a:off x="5872172" y="2650703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143 h 12399"/>
                      <a:gd name="connsiteX1" fmla="*/ 45 w 39184"/>
                      <a:gd name="connsiteY1" fmla="*/ 143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143"/>
                        </a:moveTo>
                        <a:lnTo>
                          <a:pt x="45" y="143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02" name="Graphic 507">
                    <a:extLst>
                      <a:ext uri="{FF2B5EF4-FFF2-40B4-BE49-F238E27FC236}">
                        <a16:creationId xmlns:a16="http://schemas.microsoft.com/office/drawing/2014/main" id="{3BB2B027-ACD5-688E-2C64-DE250AE17438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2587819"/>
                    <a:ext cx="334446" cy="137571"/>
                    <a:chOff x="5494339" y="2587819"/>
                    <a:chExt cx="334446" cy="137571"/>
                  </a:xfrm>
                  <a:solidFill>
                    <a:srgbClr val="000000"/>
                  </a:solidFill>
                </p:grpSpPr>
                <p:sp>
                  <p:nvSpPr>
                    <p:cNvPr id="1003" name="Freeform 1002">
                      <a:extLst>
                        <a:ext uri="{FF2B5EF4-FFF2-40B4-BE49-F238E27FC236}">
                          <a16:creationId xmlns:a16="http://schemas.microsoft.com/office/drawing/2014/main" id="{03496C0E-4D86-77B6-AEFD-DAB467A92F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2587819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556 h 131302"/>
                        <a:gd name="connsiteX1" fmla="*/ 19504 w 78980"/>
                        <a:gd name="connsiteY1" fmla="*/ 102536 h 131302"/>
                        <a:gd name="connsiteX2" fmla="*/ 13504 w 78980"/>
                        <a:gd name="connsiteY2" fmla="*/ 63425 h 131302"/>
                        <a:gd name="connsiteX3" fmla="*/ 19504 w 78980"/>
                        <a:gd name="connsiteY3" fmla="*/ 24395 h 131302"/>
                        <a:gd name="connsiteX4" fmla="*/ 37455 w 78980"/>
                        <a:gd name="connsiteY4" fmla="*/ 11376 h 131302"/>
                        <a:gd name="connsiteX5" fmla="*/ 55480 w 78980"/>
                        <a:gd name="connsiteY5" fmla="*/ 24395 h 131302"/>
                        <a:gd name="connsiteX6" fmla="*/ 61504 w 78980"/>
                        <a:gd name="connsiteY6" fmla="*/ 63425 h 131302"/>
                        <a:gd name="connsiteX7" fmla="*/ 55480 w 78980"/>
                        <a:gd name="connsiteY7" fmla="*/ 102536 h 131302"/>
                        <a:gd name="connsiteX8" fmla="*/ 37455 w 78980"/>
                        <a:gd name="connsiteY8" fmla="*/ 115556 h 131302"/>
                        <a:gd name="connsiteX9" fmla="*/ 37455 w 78980"/>
                        <a:gd name="connsiteY9" fmla="*/ 129117 h 131302"/>
                        <a:gd name="connsiteX10" fmla="*/ 66819 w 78980"/>
                        <a:gd name="connsiteY10" fmla="*/ 112274 h 131302"/>
                        <a:gd name="connsiteX11" fmla="*/ 76958 w 78980"/>
                        <a:gd name="connsiteY11" fmla="*/ 63425 h 131302"/>
                        <a:gd name="connsiteX12" fmla="*/ 66819 w 78980"/>
                        <a:gd name="connsiteY12" fmla="*/ 14630 h 131302"/>
                        <a:gd name="connsiteX13" fmla="*/ 37455 w 78980"/>
                        <a:gd name="connsiteY13" fmla="*/ -2186 h 131302"/>
                        <a:gd name="connsiteX14" fmla="*/ 8116 w 78980"/>
                        <a:gd name="connsiteY14" fmla="*/ 14630 h 131302"/>
                        <a:gd name="connsiteX15" fmla="*/ -2023 w 78980"/>
                        <a:gd name="connsiteY15" fmla="*/ 63425 h 131302"/>
                        <a:gd name="connsiteX16" fmla="*/ 8116 w 78980"/>
                        <a:gd name="connsiteY16" fmla="*/ 112274 h 131302"/>
                        <a:gd name="connsiteX17" fmla="*/ 37455 w 78980"/>
                        <a:gd name="connsiteY17" fmla="*/ 129117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556"/>
                          </a:moveTo>
                          <a:cubicBezTo>
                            <a:pt x="29504" y="115556"/>
                            <a:pt x="23520" y="111216"/>
                            <a:pt x="19504" y="102536"/>
                          </a:cubicBezTo>
                          <a:cubicBezTo>
                            <a:pt x="15504" y="93875"/>
                            <a:pt x="13504" y="80838"/>
                            <a:pt x="13504" y="63425"/>
                          </a:cubicBezTo>
                          <a:cubicBezTo>
                            <a:pt x="13504" y="46084"/>
                            <a:pt x="15504" y="33074"/>
                            <a:pt x="19504" y="24395"/>
                          </a:cubicBezTo>
                          <a:cubicBezTo>
                            <a:pt x="23520" y="15715"/>
                            <a:pt x="29504" y="11376"/>
                            <a:pt x="37455" y="11376"/>
                          </a:cubicBezTo>
                          <a:cubicBezTo>
                            <a:pt x="45472" y="11376"/>
                            <a:pt x="51480" y="15715"/>
                            <a:pt x="55480" y="24395"/>
                          </a:cubicBezTo>
                          <a:cubicBezTo>
                            <a:pt x="59496" y="33074"/>
                            <a:pt x="61504" y="46084"/>
                            <a:pt x="61504" y="63425"/>
                          </a:cubicBezTo>
                          <a:cubicBezTo>
                            <a:pt x="61504" y="80838"/>
                            <a:pt x="59496" y="93875"/>
                            <a:pt x="55480" y="102536"/>
                          </a:cubicBezTo>
                          <a:cubicBezTo>
                            <a:pt x="51480" y="111216"/>
                            <a:pt x="45472" y="115556"/>
                            <a:pt x="37455" y="115556"/>
                          </a:cubicBezTo>
                          <a:close/>
                          <a:moveTo>
                            <a:pt x="37455" y="129117"/>
                          </a:moveTo>
                          <a:cubicBezTo>
                            <a:pt x="50272" y="129117"/>
                            <a:pt x="60060" y="123503"/>
                            <a:pt x="66819" y="112274"/>
                          </a:cubicBezTo>
                          <a:cubicBezTo>
                            <a:pt x="73578" y="101063"/>
                            <a:pt x="76958" y="84780"/>
                            <a:pt x="76958" y="63425"/>
                          </a:cubicBezTo>
                          <a:cubicBezTo>
                            <a:pt x="76958" y="42124"/>
                            <a:pt x="73578" y="25859"/>
                            <a:pt x="66819" y="14630"/>
                          </a:cubicBezTo>
                          <a:cubicBezTo>
                            <a:pt x="60060" y="3420"/>
                            <a:pt x="50272" y="-2186"/>
                            <a:pt x="37455" y="-2186"/>
                          </a:cubicBezTo>
                          <a:cubicBezTo>
                            <a:pt x="24655" y="-2186"/>
                            <a:pt x="14875" y="3420"/>
                            <a:pt x="8116" y="14630"/>
                          </a:cubicBezTo>
                          <a:cubicBezTo>
                            <a:pt x="1357" y="25859"/>
                            <a:pt x="-2023" y="42124"/>
                            <a:pt x="-2023" y="63425"/>
                          </a:cubicBezTo>
                          <a:cubicBezTo>
                            <a:pt x="-2023" y="84780"/>
                            <a:pt x="1357" y="101063"/>
                            <a:pt x="8116" y="112274"/>
                          </a:cubicBezTo>
                          <a:cubicBezTo>
                            <a:pt x="14875" y="123503"/>
                            <a:pt x="24655" y="129117"/>
                            <a:pt x="37455" y="1291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4" name="Freeform 1003">
                      <a:extLst>
                        <a:ext uri="{FF2B5EF4-FFF2-40B4-BE49-F238E27FC236}">
                          <a16:creationId xmlns:a16="http://schemas.microsoft.com/office/drawing/2014/main" id="{F1397B08-66A4-4D7C-5AEE-1B1357FE8C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2695118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287 h 21535"/>
                        <a:gd name="connsiteX1" fmla="*/ 15168 w 16163"/>
                        <a:gd name="connsiteY1" fmla="*/ 21287 h 21535"/>
                        <a:gd name="connsiteX2" fmla="*/ 15168 w 16163"/>
                        <a:gd name="connsiteY2" fmla="*/ -249 h 21535"/>
                        <a:gd name="connsiteX3" fmla="*/ -996 w 16163"/>
                        <a:gd name="connsiteY3" fmla="*/ -249 h 21535"/>
                        <a:gd name="connsiteX4" fmla="*/ -996 w 16163"/>
                        <a:gd name="connsiteY4" fmla="*/ 21287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287"/>
                          </a:moveTo>
                          <a:lnTo>
                            <a:pt x="15168" y="21287"/>
                          </a:lnTo>
                          <a:lnTo>
                            <a:pt x="15168" y="-249"/>
                          </a:lnTo>
                          <a:lnTo>
                            <a:pt x="-996" y="-249"/>
                          </a:lnTo>
                          <a:lnTo>
                            <a:pt x="-996" y="212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5" name="Freeform 1004">
                      <a:extLst>
                        <a:ext uri="{FF2B5EF4-FFF2-40B4-BE49-F238E27FC236}">
                          <a16:creationId xmlns:a16="http://schemas.microsoft.com/office/drawing/2014/main" id="{2E6B0B67-B4CF-AC78-AE33-13D3230B94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4494" y="2587819"/>
                      <a:ext cx="78907" cy="131302"/>
                    </a:xfrm>
                    <a:custGeom>
                      <a:avLst/>
                      <a:gdLst>
                        <a:gd name="connsiteX0" fmla="*/ 38768 w 78907"/>
                        <a:gd name="connsiteY0" fmla="*/ 70368 h 131302"/>
                        <a:gd name="connsiteX1" fmla="*/ 22261 w 78907"/>
                        <a:gd name="connsiteY1" fmla="*/ 62476 h 131302"/>
                        <a:gd name="connsiteX2" fmla="*/ 16188 w 78907"/>
                        <a:gd name="connsiteY2" fmla="*/ 40886 h 131302"/>
                        <a:gd name="connsiteX3" fmla="*/ 22261 w 78907"/>
                        <a:gd name="connsiteY3" fmla="*/ 19296 h 131302"/>
                        <a:gd name="connsiteX4" fmla="*/ 38768 w 78907"/>
                        <a:gd name="connsiteY4" fmla="*/ 11376 h 131302"/>
                        <a:gd name="connsiteX5" fmla="*/ 55249 w 78907"/>
                        <a:gd name="connsiteY5" fmla="*/ 19296 h 131302"/>
                        <a:gd name="connsiteX6" fmla="*/ 61323 w 78907"/>
                        <a:gd name="connsiteY6" fmla="*/ 40886 h 131302"/>
                        <a:gd name="connsiteX7" fmla="*/ 55249 w 78907"/>
                        <a:gd name="connsiteY7" fmla="*/ 62476 h 131302"/>
                        <a:gd name="connsiteX8" fmla="*/ 38768 w 78907"/>
                        <a:gd name="connsiteY8" fmla="*/ 70368 h 131302"/>
                        <a:gd name="connsiteX9" fmla="*/ 69454 w 78907"/>
                        <a:gd name="connsiteY9" fmla="*/ 124045 h 131302"/>
                        <a:gd name="connsiteX10" fmla="*/ 69454 w 78907"/>
                        <a:gd name="connsiteY10" fmla="*/ 108449 h 131302"/>
                        <a:gd name="connsiteX11" fmla="*/ 57698 w 78907"/>
                        <a:gd name="connsiteY11" fmla="*/ 113087 h 131302"/>
                        <a:gd name="connsiteX12" fmla="*/ 45943 w 78907"/>
                        <a:gd name="connsiteY12" fmla="*/ 114715 h 131302"/>
                        <a:gd name="connsiteX13" fmla="*/ 22555 w 78907"/>
                        <a:gd name="connsiteY13" fmla="*/ 103269 h 131302"/>
                        <a:gd name="connsiteX14" fmla="*/ 13347 w 78907"/>
                        <a:gd name="connsiteY14" fmla="*/ 68687 h 131302"/>
                        <a:gd name="connsiteX15" fmla="*/ 24661 w 78907"/>
                        <a:gd name="connsiteY15" fmla="*/ 79997 h 131302"/>
                        <a:gd name="connsiteX16" fmla="*/ 39674 w 78907"/>
                        <a:gd name="connsiteY16" fmla="*/ 83930 h 131302"/>
                        <a:gd name="connsiteX17" fmla="*/ 66882 w 78907"/>
                        <a:gd name="connsiteY17" fmla="*/ 72348 h 131302"/>
                        <a:gd name="connsiteX18" fmla="*/ 76874 w 78907"/>
                        <a:gd name="connsiteY18" fmla="*/ 40886 h 131302"/>
                        <a:gd name="connsiteX19" fmla="*/ 66466 w 78907"/>
                        <a:gd name="connsiteY19" fmla="*/ 9586 h 131302"/>
                        <a:gd name="connsiteX20" fmla="*/ 38768 w 78907"/>
                        <a:gd name="connsiteY20" fmla="*/ -2186 h 131302"/>
                        <a:gd name="connsiteX21" fmla="*/ 8449 w 78907"/>
                        <a:gd name="connsiteY21" fmla="*/ 14630 h 131302"/>
                        <a:gd name="connsiteX22" fmla="*/ -2033 w 78907"/>
                        <a:gd name="connsiteY22" fmla="*/ 63425 h 131302"/>
                        <a:gd name="connsiteX23" fmla="*/ 10824 w 78907"/>
                        <a:gd name="connsiteY23" fmla="*/ 111270 h 131302"/>
                        <a:gd name="connsiteX24" fmla="*/ 45331 w 78907"/>
                        <a:gd name="connsiteY24" fmla="*/ 129117 h 131302"/>
                        <a:gd name="connsiteX25" fmla="*/ 57086 w 78907"/>
                        <a:gd name="connsiteY25" fmla="*/ 127842 h 131302"/>
                        <a:gd name="connsiteX26" fmla="*/ 69454 w 78907"/>
                        <a:gd name="connsiteY26" fmla="*/ 124045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8907" h="131302">
                          <a:moveTo>
                            <a:pt x="38768" y="70368"/>
                          </a:moveTo>
                          <a:cubicBezTo>
                            <a:pt x="31829" y="70368"/>
                            <a:pt x="26327" y="67737"/>
                            <a:pt x="22261" y="62476"/>
                          </a:cubicBezTo>
                          <a:cubicBezTo>
                            <a:pt x="18212" y="57232"/>
                            <a:pt x="16188" y="50035"/>
                            <a:pt x="16188" y="40886"/>
                          </a:cubicBezTo>
                          <a:cubicBezTo>
                            <a:pt x="16188" y="31790"/>
                            <a:pt x="18212" y="24594"/>
                            <a:pt x="22261" y="19296"/>
                          </a:cubicBezTo>
                          <a:cubicBezTo>
                            <a:pt x="26327" y="14016"/>
                            <a:pt x="31829" y="11376"/>
                            <a:pt x="38768" y="11376"/>
                          </a:cubicBezTo>
                          <a:cubicBezTo>
                            <a:pt x="45706" y="11376"/>
                            <a:pt x="51200" y="14016"/>
                            <a:pt x="55249" y="19296"/>
                          </a:cubicBezTo>
                          <a:cubicBezTo>
                            <a:pt x="59298" y="24594"/>
                            <a:pt x="61323" y="31790"/>
                            <a:pt x="61323" y="40886"/>
                          </a:cubicBezTo>
                          <a:cubicBezTo>
                            <a:pt x="61323" y="50035"/>
                            <a:pt x="59298" y="57232"/>
                            <a:pt x="55249" y="62476"/>
                          </a:cubicBezTo>
                          <a:cubicBezTo>
                            <a:pt x="51200" y="67737"/>
                            <a:pt x="45706" y="70368"/>
                            <a:pt x="38768" y="70368"/>
                          </a:cubicBezTo>
                          <a:close/>
                          <a:moveTo>
                            <a:pt x="69454" y="124045"/>
                          </a:moveTo>
                          <a:lnTo>
                            <a:pt x="69454" y="108449"/>
                          </a:lnTo>
                          <a:cubicBezTo>
                            <a:pt x="65568" y="110475"/>
                            <a:pt x="61649" y="112021"/>
                            <a:pt x="57698" y="113087"/>
                          </a:cubicBezTo>
                          <a:cubicBezTo>
                            <a:pt x="53747" y="114172"/>
                            <a:pt x="49829" y="114715"/>
                            <a:pt x="45943" y="114715"/>
                          </a:cubicBezTo>
                          <a:cubicBezTo>
                            <a:pt x="35739" y="114715"/>
                            <a:pt x="27943" y="110899"/>
                            <a:pt x="22555" y="103269"/>
                          </a:cubicBezTo>
                          <a:cubicBezTo>
                            <a:pt x="17184" y="95638"/>
                            <a:pt x="14114" y="84111"/>
                            <a:pt x="13347" y="68687"/>
                          </a:cubicBezTo>
                          <a:cubicBezTo>
                            <a:pt x="16351" y="73605"/>
                            <a:pt x="20123" y="77375"/>
                            <a:pt x="24661" y="79997"/>
                          </a:cubicBezTo>
                          <a:cubicBezTo>
                            <a:pt x="29216" y="82619"/>
                            <a:pt x="34220" y="83930"/>
                            <a:pt x="39674" y="83930"/>
                          </a:cubicBezTo>
                          <a:cubicBezTo>
                            <a:pt x="51151" y="83930"/>
                            <a:pt x="60221" y="80070"/>
                            <a:pt x="66882" y="72348"/>
                          </a:cubicBezTo>
                          <a:cubicBezTo>
                            <a:pt x="73544" y="64645"/>
                            <a:pt x="76874" y="54158"/>
                            <a:pt x="76874" y="40886"/>
                          </a:cubicBezTo>
                          <a:cubicBezTo>
                            <a:pt x="76874" y="27885"/>
                            <a:pt x="73405" y="17451"/>
                            <a:pt x="66466" y="9586"/>
                          </a:cubicBezTo>
                          <a:cubicBezTo>
                            <a:pt x="59527" y="1738"/>
                            <a:pt x="50294" y="-2186"/>
                            <a:pt x="38768" y="-2186"/>
                          </a:cubicBezTo>
                          <a:cubicBezTo>
                            <a:pt x="25543" y="-2186"/>
                            <a:pt x="15437" y="3420"/>
                            <a:pt x="8449" y="14630"/>
                          </a:cubicBezTo>
                          <a:cubicBezTo>
                            <a:pt x="1461" y="25859"/>
                            <a:pt x="-2033" y="42124"/>
                            <a:pt x="-2033" y="63425"/>
                          </a:cubicBezTo>
                          <a:cubicBezTo>
                            <a:pt x="-2033" y="83424"/>
                            <a:pt x="2253" y="99372"/>
                            <a:pt x="10824" y="111270"/>
                          </a:cubicBezTo>
                          <a:cubicBezTo>
                            <a:pt x="19396" y="123168"/>
                            <a:pt x="30898" y="129117"/>
                            <a:pt x="45331" y="129117"/>
                          </a:cubicBezTo>
                          <a:cubicBezTo>
                            <a:pt x="49217" y="129117"/>
                            <a:pt x="53135" y="128692"/>
                            <a:pt x="57086" y="127842"/>
                          </a:cubicBezTo>
                          <a:cubicBezTo>
                            <a:pt x="61037" y="126993"/>
                            <a:pt x="65160" y="125727"/>
                            <a:pt x="69454" y="1240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6" name="Freeform 1005">
                      <a:extLst>
                        <a:ext uri="{FF2B5EF4-FFF2-40B4-BE49-F238E27FC236}">
                          <a16:creationId xmlns:a16="http://schemas.microsoft.com/office/drawing/2014/main" id="{189EFEB7-7898-FDDF-8FF4-02E54E9AE6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3896" y="2587819"/>
                      <a:ext cx="78368" cy="131302"/>
                    </a:xfrm>
                    <a:custGeom>
                      <a:avLst/>
                      <a:gdLst>
                        <a:gd name="connsiteX0" fmla="*/ 37184 w 78368"/>
                        <a:gd name="connsiteY0" fmla="*/ 60387 h 131302"/>
                        <a:gd name="connsiteX1" fmla="*/ 19845 w 78368"/>
                        <a:gd name="connsiteY1" fmla="*/ 53850 h 131302"/>
                        <a:gd name="connsiteX2" fmla="*/ 13551 w 78368"/>
                        <a:gd name="connsiteY2" fmla="*/ 35895 h 131302"/>
                        <a:gd name="connsiteX3" fmla="*/ 19845 w 78368"/>
                        <a:gd name="connsiteY3" fmla="*/ 17912 h 131302"/>
                        <a:gd name="connsiteX4" fmla="*/ 37184 w 78368"/>
                        <a:gd name="connsiteY4" fmla="*/ 11376 h 131302"/>
                        <a:gd name="connsiteX5" fmla="*/ 54548 w 78368"/>
                        <a:gd name="connsiteY5" fmla="*/ 17939 h 131302"/>
                        <a:gd name="connsiteX6" fmla="*/ 60915 w 78368"/>
                        <a:gd name="connsiteY6" fmla="*/ 35895 h 131302"/>
                        <a:gd name="connsiteX7" fmla="*/ 54597 w 78368"/>
                        <a:gd name="connsiteY7" fmla="*/ 53850 h 131302"/>
                        <a:gd name="connsiteX8" fmla="*/ 37184 w 78368"/>
                        <a:gd name="connsiteY8" fmla="*/ 60387 h 131302"/>
                        <a:gd name="connsiteX9" fmla="*/ 21731 w 78368"/>
                        <a:gd name="connsiteY9" fmla="*/ 67656 h 131302"/>
                        <a:gd name="connsiteX10" fmla="*/ 6229 w 78368"/>
                        <a:gd name="connsiteY10" fmla="*/ 77909 h 131302"/>
                        <a:gd name="connsiteX11" fmla="*/ 694 w 78368"/>
                        <a:gd name="connsiteY11" fmla="*/ 96325 h 131302"/>
                        <a:gd name="connsiteX12" fmla="*/ 10441 w 78368"/>
                        <a:gd name="connsiteY12" fmla="*/ 120302 h 131302"/>
                        <a:gd name="connsiteX13" fmla="*/ 37184 w 78368"/>
                        <a:gd name="connsiteY13" fmla="*/ 129117 h 131302"/>
                        <a:gd name="connsiteX14" fmla="*/ 63976 w 78368"/>
                        <a:gd name="connsiteY14" fmla="*/ 120302 h 131302"/>
                        <a:gd name="connsiteX15" fmla="*/ 73699 w 78368"/>
                        <a:gd name="connsiteY15" fmla="*/ 96325 h 131302"/>
                        <a:gd name="connsiteX16" fmla="*/ 68140 w 78368"/>
                        <a:gd name="connsiteY16" fmla="*/ 77909 h 131302"/>
                        <a:gd name="connsiteX17" fmla="*/ 52735 w 78368"/>
                        <a:gd name="connsiteY17" fmla="*/ 67656 h 131302"/>
                        <a:gd name="connsiteX18" fmla="*/ 70123 w 78368"/>
                        <a:gd name="connsiteY18" fmla="*/ 56373 h 131302"/>
                        <a:gd name="connsiteX19" fmla="*/ 76368 w 78368"/>
                        <a:gd name="connsiteY19" fmla="*/ 35895 h 131302"/>
                        <a:gd name="connsiteX20" fmla="*/ 66229 w 78368"/>
                        <a:gd name="connsiteY20" fmla="*/ 7633 h 131302"/>
                        <a:gd name="connsiteX21" fmla="*/ 37184 w 78368"/>
                        <a:gd name="connsiteY21" fmla="*/ -2186 h 131302"/>
                        <a:gd name="connsiteX22" fmla="*/ 8139 w 78368"/>
                        <a:gd name="connsiteY22" fmla="*/ 7633 h 131302"/>
                        <a:gd name="connsiteX23" fmla="*/ -2000 w 78368"/>
                        <a:gd name="connsiteY23" fmla="*/ 35895 h 131302"/>
                        <a:gd name="connsiteX24" fmla="*/ 4269 w 78368"/>
                        <a:gd name="connsiteY24" fmla="*/ 56373 h 131302"/>
                        <a:gd name="connsiteX25" fmla="*/ 21731 w 78368"/>
                        <a:gd name="connsiteY25" fmla="*/ 67656 h 131302"/>
                        <a:gd name="connsiteX26" fmla="*/ 16074 w 78368"/>
                        <a:gd name="connsiteY26" fmla="*/ 94698 h 131302"/>
                        <a:gd name="connsiteX27" fmla="*/ 21608 w 78368"/>
                        <a:gd name="connsiteY27" fmla="*/ 79373 h 131302"/>
                        <a:gd name="connsiteX28" fmla="*/ 37184 w 78368"/>
                        <a:gd name="connsiteY28" fmla="*/ 73867 h 131302"/>
                        <a:gd name="connsiteX29" fmla="*/ 52760 w 78368"/>
                        <a:gd name="connsiteY29" fmla="*/ 79373 h 131302"/>
                        <a:gd name="connsiteX30" fmla="*/ 58392 w 78368"/>
                        <a:gd name="connsiteY30" fmla="*/ 94698 h 131302"/>
                        <a:gd name="connsiteX31" fmla="*/ 52760 w 78368"/>
                        <a:gd name="connsiteY31" fmla="*/ 110050 h 131302"/>
                        <a:gd name="connsiteX32" fmla="*/ 37184 w 78368"/>
                        <a:gd name="connsiteY32" fmla="*/ 115556 h 131302"/>
                        <a:gd name="connsiteX33" fmla="*/ 21608 w 78368"/>
                        <a:gd name="connsiteY33" fmla="*/ 110050 h 131302"/>
                        <a:gd name="connsiteX34" fmla="*/ 16074 w 78368"/>
                        <a:gd name="connsiteY34" fmla="*/ 94698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78368" h="131302">
                          <a:moveTo>
                            <a:pt x="37184" y="60387"/>
                          </a:moveTo>
                          <a:cubicBezTo>
                            <a:pt x="29837" y="60387"/>
                            <a:pt x="24057" y="58208"/>
                            <a:pt x="19845" y="53850"/>
                          </a:cubicBezTo>
                          <a:cubicBezTo>
                            <a:pt x="15649" y="49493"/>
                            <a:pt x="13551" y="43508"/>
                            <a:pt x="13551" y="35895"/>
                          </a:cubicBezTo>
                          <a:cubicBezTo>
                            <a:pt x="13551" y="28264"/>
                            <a:pt x="15649" y="22270"/>
                            <a:pt x="19845" y="17912"/>
                          </a:cubicBezTo>
                          <a:cubicBezTo>
                            <a:pt x="24057" y="13555"/>
                            <a:pt x="29837" y="11376"/>
                            <a:pt x="37184" y="11376"/>
                          </a:cubicBezTo>
                          <a:cubicBezTo>
                            <a:pt x="44531" y="11376"/>
                            <a:pt x="50319" y="13564"/>
                            <a:pt x="54548" y="17939"/>
                          </a:cubicBezTo>
                          <a:cubicBezTo>
                            <a:pt x="58792" y="22333"/>
                            <a:pt x="60915" y="28319"/>
                            <a:pt x="60915" y="35895"/>
                          </a:cubicBezTo>
                          <a:cubicBezTo>
                            <a:pt x="60915" y="43508"/>
                            <a:pt x="58809" y="49493"/>
                            <a:pt x="54597" y="53850"/>
                          </a:cubicBezTo>
                          <a:cubicBezTo>
                            <a:pt x="50401" y="58208"/>
                            <a:pt x="44596" y="60387"/>
                            <a:pt x="37184" y="60387"/>
                          </a:cubicBezTo>
                          <a:close/>
                          <a:moveTo>
                            <a:pt x="21731" y="67656"/>
                          </a:moveTo>
                          <a:cubicBezTo>
                            <a:pt x="15102" y="69464"/>
                            <a:pt x="9935" y="72882"/>
                            <a:pt x="6229" y="77909"/>
                          </a:cubicBezTo>
                          <a:cubicBezTo>
                            <a:pt x="2539" y="82954"/>
                            <a:pt x="694" y="89092"/>
                            <a:pt x="694" y="96325"/>
                          </a:cubicBezTo>
                          <a:cubicBezTo>
                            <a:pt x="694" y="106433"/>
                            <a:pt x="3943" y="114425"/>
                            <a:pt x="10441" y="120302"/>
                          </a:cubicBezTo>
                          <a:cubicBezTo>
                            <a:pt x="16955" y="126179"/>
                            <a:pt x="25870" y="129117"/>
                            <a:pt x="37184" y="129117"/>
                          </a:cubicBezTo>
                          <a:cubicBezTo>
                            <a:pt x="48564" y="129117"/>
                            <a:pt x="57494" y="126179"/>
                            <a:pt x="63976" y="120302"/>
                          </a:cubicBezTo>
                          <a:cubicBezTo>
                            <a:pt x="70458" y="114425"/>
                            <a:pt x="73699" y="106433"/>
                            <a:pt x="73699" y="96325"/>
                          </a:cubicBezTo>
                          <a:cubicBezTo>
                            <a:pt x="73699" y="89092"/>
                            <a:pt x="71846" y="82954"/>
                            <a:pt x="68140" y="77909"/>
                          </a:cubicBezTo>
                          <a:cubicBezTo>
                            <a:pt x="64450" y="72882"/>
                            <a:pt x="59315" y="69464"/>
                            <a:pt x="52735" y="67656"/>
                          </a:cubicBezTo>
                          <a:cubicBezTo>
                            <a:pt x="60180" y="65739"/>
                            <a:pt x="65976" y="61978"/>
                            <a:pt x="70123" y="56373"/>
                          </a:cubicBezTo>
                          <a:cubicBezTo>
                            <a:pt x="74287" y="50786"/>
                            <a:pt x="76368" y="43959"/>
                            <a:pt x="76368" y="35895"/>
                          </a:cubicBezTo>
                          <a:cubicBezTo>
                            <a:pt x="76368" y="23617"/>
                            <a:pt x="72989" y="14196"/>
                            <a:pt x="66229" y="7633"/>
                          </a:cubicBezTo>
                          <a:cubicBezTo>
                            <a:pt x="59470" y="1087"/>
                            <a:pt x="49788" y="-2186"/>
                            <a:pt x="37184" y="-2186"/>
                          </a:cubicBezTo>
                          <a:cubicBezTo>
                            <a:pt x="24596" y="-2186"/>
                            <a:pt x="14914" y="1087"/>
                            <a:pt x="8139" y="7633"/>
                          </a:cubicBezTo>
                          <a:cubicBezTo>
                            <a:pt x="1380" y="14196"/>
                            <a:pt x="-2000" y="23617"/>
                            <a:pt x="-2000" y="35895"/>
                          </a:cubicBezTo>
                          <a:cubicBezTo>
                            <a:pt x="-2000" y="43959"/>
                            <a:pt x="90" y="50786"/>
                            <a:pt x="4269" y="56373"/>
                          </a:cubicBezTo>
                          <a:cubicBezTo>
                            <a:pt x="8465" y="61978"/>
                            <a:pt x="14286" y="65739"/>
                            <a:pt x="21731" y="67656"/>
                          </a:cubicBezTo>
                          <a:close/>
                          <a:moveTo>
                            <a:pt x="16074" y="94698"/>
                          </a:moveTo>
                          <a:cubicBezTo>
                            <a:pt x="16074" y="88152"/>
                            <a:pt x="17918" y="83044"/>
                            <a:pt x="21608" y="79373"/>
                          </a:cubicBezTo>
                          <a:cubicBezTo>
                            <a:pt x="25314" y="75703"/>
                            <a:pt x="30506" y="73867"/>
                            <a:pt x="37184" y="73867"/>
                          </a:cubicBezTo>
                          <a:cubicBezTo>
                            <a:pt x="43829" y="73867"/>
                            <a:pt x="49021" y="75703"/>
                            <a:pt x="52760" y="79373"/>
                          </a:cubicBezTo>
                          <a:cubicBezTo>
                            <a:pt x="56515" y="83044"/>
                            <a:pt x="58392" y="88152"/>
                            <a:pt x="58392" y="94698"/>
                          </a:cubicBezTo>
                          <a:cubicBezTo>
                            <a:pt x="58392" y="101262"/>
                            <a:pt x="56515" y="106379"/>
                            <a:pt x="52760" y="110050"/>
                          </a:cubicBezTo>
                          <a:cubicBezTo>
                            <a:pt x="49021" y="113720"/>
                            <a:pt x="43829" y="115556"/>
                            <a:pt x="37184" y="115556"/>
                          </a:cubicBezTo>
                          <a:cubicBezTo>
                            <a:pt x="30506" y="115556"/>
                            <a:pt x="25314" y="113720"/>
                            <a:pt x="21608" y="110050"/>
                          </a:cubicBezTo>
                          <a:cubicBezTo>
                            <a:pt x="17918" y="106379"/>
                            <a:pt x="16074" y="101262"/>
                            <a:pt x="16074" y="946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07" name="Graphic 507">
                  <a:extLst>
                    <a:ext uri="{FF2B5EF4-FFF2-40B4-BE49-F238E27FC236}">
                      <a16:creationId xmlns:a16="http://schemas.microsoft.com/office/drawing/2014/main" id="{67CCE766-F7CF-AA2F-E193-99FE6763590B}"/>
                    </a:ext>
                  </a:extLst>
                </p:cNvPr>
                <p:cNvGrpSpPr/>
                <p:nvPr/>
              </p:nvGrpSpPr>
              <p:grpSpPr>
                <a:xfrm>
                  <a:off x="5494339" y="2046969"/>
                  <a:ext cx="425310" cy="137571"/>
                  <a:chOff x="5494339" y="2046969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1008" name="Freeform 1007">
                    <a:extLst>
                      <a:ext uri="{FF2B5EF4-FFF2-40B4-BE49-F238E27FC236}">
                        <a16:creationId xmlns:a16="http://schemas.microsoft.com/office/drawing/2014/main" id="{ADA29A18-0ACF-6936-C386-7A334B833117}"/>
                      </a:ext>
                    </a:extLst>
                  </p:cNvPr>
                  <p:cNvSpPr/>
                  <p:nvPr/>
                </p:nvSpPr>
                <p:spPr>
                  <a:xfrm>
                    <a:off x="5872172" y="2109850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100 h 12399"/>
                      <a:gd name="connsiteX1" fmla="*/ 45 w 39184"/>
                      <a:gd name="connsiteY1" fmla="*/ 100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100"/>
                        </a:moveTo>
                        <a:lnTo>
                          <a:pt x="45" y="100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09" name="Graphic 507">
                    <a:extLst>
                      <a:ext uri="{FF2B5EF4-FFF2-40B4-BE49-F238E27FC236}">
                        <a16:creationId xmlns:a16="http://schemas.microsoft.com/office/drawing/2014/main" id="{741F4BF4-6845-1EB9-0A58-C183D1B6C261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2046969"/>
                    <a:ext cx="329375" cy="137571"/>
                    <a:chOff x="5494339" y="2046969"/>
                    <a:chExt cx="329375" cy="137571"/>
                  </a:xfrm>
                  <a:solidFill>
                    <a:srgbClr val="000000"/>
                  </a:solidFill>
                </p:grpSpPr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6FD151F7-CE65-62E8-A728-225258890C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2046969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512 h 131302"/>
                        <a:gd name="connsiteX1" fmla="*/ 19504 w 78980"/>
                        <a:gd name="connsiteY1" fmla="*/ 102493 h 131302"/>
                        <a:gd name="connsiteX2" fmla="*/ 13504 w 78980"/>
                        <a:gd name="connsiteY2" fmla="*/ 63381 h 131302"/>
                        <a:gd name="connsiteX3" fmla="*/ 19504 w 78980"/>
                        <a:gd name="connsiteY3" fmla="*/ 24351 h 131302"/>
                        <a:gd name="connsiteX4" fmla="*/ 37455 w 78980"/>
                        <a:gd name="connsiteY4" fmla="*/ 11332 h 131302"/>
                        <a:gd name="connsiteX5" fmla="*/ 55480 w 78980"/>
                        <a:gd name="connsiteY5" fmla="*/ 24351 h 131302"/>
                        <a:gd name="connsiteX6" fmla="*/ 61504 w 78980"/>
                        <a:gd name="connsiteY6" fmla="*/ 63381 h 131302"/>
                        <a:gd name="connsiteX7" fmla="*/ 55480 w 78980"/>
                        <a:gd name="connsiteY7" fmla="*/ 102493 h 131302"/>
                        <a:gd name="connsiteX8" fmla="*/ 37455 w 78980"/>
                        <a:gd name="connsiteY8" fmla="*/ 115512 h 131302"/>
                        <a:gd name="connsiteX9" fmla="*/ 37455 w 78980"/>
                        <a:gd name="connsiteY9" fmla="*/ 129073 h 131302"/>
                        <a:gd name="connsiteX10" fmla="*/ 66819 w 78980"/>
                        <a:gd name="connsiteY10" fmla="*/ 112230 h 131302"/>
                        <a:gd name="connsiteX11" fmla="*/ 76958 w 78980"/>
                        <a:gd name="connsiteY11" fmla="*/ 63381 h 131302"/>
                        <a:gd name="connsiteX12" fmla="*/ 66819 w 78980"/>
                        <a:gd name="connsiteY12" fmla="*/ 14587 h 131302"/>
                        <a:gd name="connsiteX13" fmla="*/ 37455 w 78980"/>
                        <a:gd name="connsiteY13" fmla="*/ -2230 h 131302"/>
                        <a:gd name="connsiteX14" fmla="*/ 8116 w 78980"/>
                        <a:gd name="connsiteY14" fmla="*/ 14587 h 131302"/>
                        <a:gd name="connsiteX15" fmla="*/ -2023 w 78980"/>
                        <a:gd name="connsiteY15" fmla="*/ 63381 h 131302"/>
                        <a:gd name="connsiteX16" fmla="*/ 8116 w 78980"/>
                        <a:gd name="connsiteY16" fmla="*/ 112230 h 131302"/>
                        <a:gd name="connsiteX17" fmla="*/ 37455 w 78980"/>
                        <a:gd name="connsiteY17" fmla="*/ 129073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512"/>
                          </a:moveTo>
                          <a:cubicBezTo>
                            <a:pt x="29504" y="115512"/>
                            <a:pt x="23520" y="111172"/>
                            <a:pt x="19504" y="102493"/>
                          </a:cubicBezTo>
                          <a:cubicBezTo>
                            <a:pt x="15504" y="93832"/>
                            <a:pt x="13504" y="80794"/>
                            <a:pt x="13504" y="63381"/>
                          </a:cubicBezTo>
                          <a:cubicBezTo>
                            <a:pt x="13504" y="46041"/>
                            <a:pt x="15504" y="33031"/>
                            <a:pt x="19504" y="24351"/>
                          </a:cubicBezTo>
                          <a:cubicBezTo>
                            <a:pt x="23520" y="15672"/>
                            <a:pt x="29504" y="11332"/>
                            <a:pt x="37455" y="11332"/>
                          </a:cubicBezTo>
                          <a:cubicBezTo>
                            <a:pt x="45472" y="11332"/>
                            <a:pt x="51480" y="15672"/>
                            <a:pt x="55480" y="24351"/>
                          </a:cubicBezTo>
                          <a:cubicBezTo>
                            <a:pt x="59496" y="33031"/>
                            <a:pt x="61504" y="46041"/>
                            <a:pt x="61504" y="63381"/>
                          </a:cubicBezTo>
                          <a:cubicBezTo>
                            <a:pt x="61504" y="80794"/>
                            <a:pt x="59496" y="93832"/>
                            <a:pt x="55480" y="102493"/>
                          </a:cubicBezTo>
                          <a:cubicBezTo>
                            <a:pt x="51480" y="111172"/>
                            <a:pt x="45472" y="115512"/>
                            <a:pt x="37455" y="115512"/>
                          </a:cubicBezTo>
                          <a:close/>
                          <a:moveTo>
                            <a:pt x="37455" y="129073"/>
                          </a:moveTo>
                          <a:cubicBezTo>
                            <a:pt x="50272" y="129073"/>
                            <a:pt x="60060" y="123459"/>
                            <a:pt x="66819" y="112230"/>
                          </a:cubicBezTo>
                          <a:cubicBezTo>
                            <a:pt x="73578" y="101019"/>
                            <a:pt x="76958" y="84736"/>
                            <a:pt x="76958" y="63381"/>
                          </a:cubicBezTo>
                          <a:cubicBezTo>
                            <a:pt x="76958" y="42081"/>
                            <a:pt x="73578" y="25816"/>
                            <a:pt x="66819" y="14587"/>
                          </a:cubicBezTo>
                          <a:cubicBezTo>
                            <a:pt x="60060" y="3376"/>
                            <a:pt x="50272" y="-2230"/>
                            <a:pt x="37455" y="-2230"/>
                          </a:cubicBezTo>
                          <a:cubicBezTo>
                            <a:pt x="24655" y="-2230"/>
                            <a:pt x="14875" y="3376"/>
                            <a:pt x="8116" y="14587"/>
                          </a:cubicBezTo>
                          <a:cubicBezTo>
                            <a:pt x="1357" y="25816"/>
                            <a:pt x="-2023" y="42081"/>
                            <a:pt x="-2023" y="63381"/>
                          </a:cubicBezTo>
                          <a:cubicBezTo>
                            <a:pt x="-2023" y="84736"/>
                            <a:pt x="1357" y="101019"/>
                            <a:pt x="8116" y="112230"/>
                          </a:cubicBezTo>
                          <a:cubicBezTo>
                            <a:pt x="14875" y="123459"/>
                            <a:pt x="24655" y="129073"/>
                            <a:pt x="37455" y="1290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7B63ACAF-D922-DCE3-15D6-60D2DF2EB4C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2154268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243 h 21535"/>
                        <a:gd name="connsiteX1" fmla="*/ 15168 w 16163"/>
                        <a:gd name="connsiteY1" fmla="*/ 21243 h 21535"/>
                        <a:gd name="connsiteX2" fmla="*/ 15168 w 16163"/>
                        <a:gd name="connsiteY2" fmla="*/ -293 h 21535"/>
                        <a:gd name="connsiteX3" fmla="*/ -996 w 16163"/>
                        <a:gd name="connsiteY3" fmla="*/ -293 h 21535"/>
                        <a:gd name="connsiteX4" fmla="*/ -996 w 16163"/>
                        <a:gd name="connsiteY4" fmla="*/ 21243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243"/>
                          </a:moveTo>
                          <a:lnTo>
                            <a:pt x="15168" y="21243"/>
                          </a:lnTo>
                          <a:lnTo>
                            <a:pt x="15168" y="-293"/>
                          </a:lnTo>
                          <a:lnTo>
                            <a:pt x="-996" y="-293"/>
                          </a:lnTo>
                          <a:lnTo>
                            <a:pt x="-996" y="212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2" name="Freeform 1011">
                      <a:extLst>
                        <a:ext uri="{FF2B5EF4-FFF2-40B4-BE49-F238E27FC236}">
                          <a16:creationId xmlns:a16="http://schemas.microsoft.com/office/drawing/2014/main" id="{85790E49-53D3-B237-A088-514D6B82E6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6404" y="2049247"/>
                      <a:ext cx="73470" cy="126556"/>
                    </a:xfrm>
                    <a:custGeom>
                      <a:avLst/>
                      <a:gdLst>
                        <a:gd name="connsiteX0" fmla="*/ -2000 w 73470"/>
                        <a:gd name="connsiteY0" fmla="*/ 124323 h 126556"/>
                        <a:gd name="connsiteX1" fmla="*/ 71470 w 73470"/>
                        <a:gd name="connsiteY1" fmla="*/ 124323 h 126556"/>
                        <a:gd name="connsiteX2" fmla="*/ 71470 w 73470"/>
                        <a:gd name="connsiteY2" fmla="*/ 117027 h 126556"/>
                        <a:gd name="connsiteX3" fmla="*/ 29984 w 73470"/>
                        <a:gd name="connsiteY3" fmla="*/ -2233 h 126556"/>
                        <a:gd name="connsiteX4" fmla="*/ 13845 w 73470"/>
                        <a:gd name="connsiteY4" fmla="*/ -2233 h 126556"/>
                        <a:gd name="connsiteX5" fmla="*/ 52882 w 73470"/>
                        <a:gd name="connsiteY5" fmla="*/ 109894 h 126556"/>
                        <a:gd name="connsiteX6" fmla="*/ -2000 w 73470"/>
                        <a:gd name="connsiteY6" fmla="*/ 109894 h 126556"/>
                        <a:gd name="connsiteX7" fmla="*/ -2000 w 73470"/>
                        <a:gd name="connsiteY7" fmla="*/ 124323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3470" h="126556">
                          <a:moveTo>
                            <a:pt x="-2000" y="124323"/>
                          </a:moveTo>
                          <a:lnTo>
                            <a:pt x="71470" y="124323"/>
                          </a:lnTo>
                          <a:lnTo>
                            <a:pt x="71470" y="117027"/>
                          </a:lnTo>
                          <a:lnTo>
                            <a:pt x="29984" y="-2233"/>
                          </a:lnTo>
                          <a:lnTo>
                            <a:pt x="13845" y="-2233"/>
                          </a:lnTo>
                          <a:lnTo>
                            <a:pt x="52882" y="109894"/>
                          </a:lnTo>
                          <a:lnTo>
                            <a:pt x="-2000" y="109894"/>
                          </a:lnTo>
                          <a:lnTo>
                            <a:pt x="-2000" y="1243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3" name="Freeform 1012">
                      <a:extLst>
                        <a:ext uri="{FF2B5EF4-FFF2-40B4-BE49-F238E27FC236}">
                          <a16:creationId xmlns:a16="http://schemas.microsoft.com/office/drawing/2014/main" id="{F1FCDA2D-0561-E81D-50D9-6E964DBE9E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4753" y="2046969"/>
                      <a:ext cx="72539" cy="128834"/>
                    </a:xfrm>
                    <a:custGeom>
                      <a:avLst/>
                      <a:gdLst>
                        <a:gd name="connsiteX0" fmla="*/ 16672 w 72539"/>
                        <a:gd name="connsiteY0" fmla="*/ 12127 h 128834"/>
                        <a:gd name="connsiteX1" fmla="*/ 70623 w 72539"/>
                        <a:gd name="connsiteY1" fmla="*/ 12127 h 128834"/>
                        <a:gd name="connsiteX2" fmla="*/ 70623 w 72539"/>
                        <a:gd name="connsiteY2" fmla="*/ -2275 h 128834"/>
                        <a:gd name="connsiteX3" fmla="*/ -1916 w 72539"/>
                        <a:gd name="connsiteY3" fmla="*/ -2275 h 128834"/>
                        <a:gd name="connsiteX4" fmla="*/ -1916 w 72539"/>
                        <a:gd name="connsiteY4" fmla="*/ 12127 h 128834"/>
                        <a:gd name="connsiteX5" fmla="*/ 22060 w 72539"/>
                        <a:gd name="connsiteY5" fmla="*/ 39196 h 128834"/>
                        <a:gd name="connsiteX6" fmla="*/ 41162 w 72539"/>
                        <a:gd name="connsiteY6" fmla="*/ 61139 h 128834"/>
                        <a:gd name="connsiteX7" fmla="*/ 51521 w 72539"/>
                        <a:gd name="connsiteY7" fmla="*/ 76762 h 128834"/>
                        <a:gd name="connsiteX8" fmla="*/ 54484 w 72539"/>
                        <a:gd name="connsiteY8" fmla="*/ 89347 h 128834"/>
                        <a:gd name="connsiteX9" fmla="*/ 48093 w 72539"/>
                        <a:gd name="connsiteY9" fmla="*/ 105783 h 128834"/>
                        <a:gd name="connsiteX10" fmla="*/ 31439 w 72539"/>
                        <a:gd name="connsiteY10" fmla="*/ 112157 h 128834"/>
                        <a:gd name="connsiteX11" fmla="*/ 16084 w 72539"/>
                        <a:gd name="connsiteY11" fmla="*/ 109364 h 128834"/>
                        <a:gd name="connsiteX12" fmla="*/ -1157 w 72539"/>
                        <a:gd name="connsiteY12" fmla="*/ 100874 h 128834"/>
                        <a:gd name="connsiteX13" fmla="*/ -1157 w 72539"/>
                        <a:gd name="connsiteY13" fmla="*/ 118179 h 128834"/>
                        <a:gd name="connsiteX14" fmla="*/ 16280 w 72539"/>
                        <a:gd name="connsiteY14" fmla="*/ 124444 h 128834"/>
                        <a:gd name="connsiteX15" fmla="*/ 31145 w 72539"/>
                        <a:gd name="connsiteY15" fmla="*/ 126560 h 128834"/>
                        <a:gd name="connsiteX16" fmla="*/ 59456 w 72539"/>
                        <a:gd name="connsiteY16" fmla="*/ 116714 h 128834"/>
                        <a:gd name="connsiteX17" fmla="*/ 70011 w 72539"/>
                        <a:gd name="connsiteY17" fmla="*/ 90459 h 128834"/>
                        <a:gd name="connsiteX18" fmla="*/ 67366 w 72539"/>
                        <a:gd name="connsiteY18" fmla="*/ 75650 h 128834"/>
                        <a:gd name="connsiteX19" fmla="*/ 57766 w 72539"/>
                        <a:gd name="connsiteY19" fmla="*/ 59186 h 128834"/>
                        <a:gd name="connsiteX20" fmla="*/ 45595 w 72539"/>
                        <a:gd name="connsiteY20" fmla="*/ 44973 h 128834"/>
                        <a:gd name="connsiteX21" fmla="*/ 16672 w 72539"/>
                        <a:gd name="connsiteY21" fmla="*/ 12127 h 1288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2539" h="128834">
                          <a:moveTo>
                            <a:pt x="16672" y="12127"/>
                          </a:moveTo>
                          <a:lnTo>
                            <a:pt x="70623" y="12127"/>
                          </a:lnTo>
                          <a:lnTo>
                            <a:pt x="70623" y="-2275"/>
                          </a:lnTo>
                          <a:lnTo>
                            <a:pt x="-1916" y="-2275"/>
                          </a:lnTo>
                          <a:lnTo>
                            <a:pt x="-1916" y="12127"/>
                          </a:lnTo>
                          <a:cubicBezTo>
                            <a:pt x="3945" y="18854"/>
                            <a:pt x="11937" y="27877"/>
                            <a:pt x="22060" y="39196"/>
                          </a:cubicBezTo>
                          <a:cubicBezTo>
                            <a:pt x="32198" y="50534"/>
                            <a:pt x="38566" y="57848"/>
                            <a:pt x="41162" y="61139"/>
                          </a:cubicBezTo>
                          <a:cubicBezTo>
                            <a:pt x="46109" y="67287"/>
                            <a:pt x="49562" y="72494"/>
                            <a:pt x="51521" y="76762"/>
                          </a:cubicBezTo>
                          <a:cubicBezTo>
                            <a:pt x="53497" y="81029"/>
                            <a:pt x="54484" y="85224"/>
                            <a:pt x="54484" y="89347"/>
                          </a:cubicBezTo>
                          <a:cubicBezTo>
                            <a:pt x="54484" y="96073"/>
                            <a:pt x="52354" y="101552"/>
                            <a:pt x="48093" y="105783"/>
                          </a:cubicBezTo>
                          <a:cubicBezTo>
                            <a:pt x="43831" y="110033"/>
                            <a:pt x="38280" y="112157"/>
                            <a:pt x="31439" y="112157"/>
                          </a:cubicBezTo>
                          <a:cubicBezTo>
                            <a:pt x="26590" y="112157"/>
                            <a:pt x="21472" y="111226"/>
                            <a:pt x="16084" y="109364"/>
                          </a:cubicBezTo>
                          <a:cubicBezTo>
                            <a:pt x="10712" y="107501"/>
                            <a:pt x="4965" y="104671"/>
                            <a:pt x="-1157" y="100874"/>
                          </a:cubicBezTo>
                          <a:lnTo>
                            <a:pt x="-1157" y="118179"/>
                          </a:lnTo>
                          <a:cubicBezTo>
                            <a:pt x="5063" y="120945"/>
                            <a:pt x="10876" y="123034"/>
                            <a:pt x="16280" y="124444"/>
                          </a:cubicBezTo>
                          <a:cubicBezTo>
                            <a:pt x="21700" y="125854"/>
                            <a:pt x="26656" y="126560"/>
                            <a:pt x="31145" y="126560"/>
                          </a:cubicBezTo>
                          <a:cubicBezTo>
                            <a:pt x="42982" y="126560"/>
                            <a:pt x="52419" y="123278"/>
                            <a:pt x="59456" y="116714"/>
                          </a:cubicBezTo>
                          <a:cubicBezTo>
                            <a:pt x="66493" y="110168"/>
                            <a:pt x="70011" y="101417"/>
                            <a:pt x="70011" y="90459"/>
                          </a:cubicBezTo>
                          <a:cubicBezTo>
                            <a:pt x="70011" y="85251"/>
                            <a:pt x="69130" y="80315"/>
                            <a:pt x="67366" y="75650"/>
                          </a:cubicBezTo>
                          <a:cubicBezTo>
                            <a:pt x="65619" y="71003"/>
                            <a:pt x="62419" y="65514"/>
                            <a:pt x="57766" y="59186"/>
                          </a:cubicBezTo>
                          <a:cubicBezTo>
                            <a:pt x="56493" y="57540"/>
                            <a:pt x="52435" y="52803"/>
                            <a:pt x="45595" y="44973"/>
                          </a:cubicBezTo>
                          <a:cubicBezTo>
                            <a:pt x="38770" y="37144"/>
                            <a:pt x="29129" y="26195"/>
                            <a:pt x="16672" y="1212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14" name="Graphic 507">
                  <a:extLst>
                    <a:ext uri="{FF2B5EF4-FFF2-40B4-BE49-F238E27FC236}">
                      <a16:creationId xmlns:a16="http://schemas.microsoft.com/office/drawing/2014/main" id="{339FFEAD-C866-4A60-470E-09F3CA12FCF7}"/>
                    </a:ext>
                  </a:extLst>
                </p:cNvPr>
                <p:cNvGrpSpPr/>
                <p:nvPr/>
              </p:nvGrpSpPr>
              <p:grpSpPr>
                <a:xfrm>
                  <a:off x="5494339" y="1506116"/>
                  <a:ext cx="425310" cy="137571"/>
                  <a:chOff x="5494339" y="1506116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1015" name="Freeform 1014">
                    <a:extLst>
                      <a:ext uri="{FF2B5EF4-FFF2-40B4-BE49-F238E27FC236}">
                        <a16:creationId xmlns:a16="http://schemas.microsoft.com/office/drawing/2014/main" id="{E084E208-A28B-3AA9-8B42-2E7E041243A0}"/>
                      </a:ext>
                    </a:extLst>
                  </p:cNvPr>
                  <p:cNvSpPr/>
                  <p:nvPr/>
                </p:nvSpPr>
                <p:spPr>
                  <a:xfrm>
                    <a:off x="5872172" y="1569001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56 h 12399"/>
                      <a:gd name="connsiteX1" fmla="*/ 45 w 39184"/>
                      <a:gd name="connsiteY1" fmla="*/ 56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56"/>
                        </a:moveTo>
                        <a:lnTo>
                          <a:pt x="45" y="56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16" name="Graphic 507">
                    <a:extLst>
                      <a:ext uri="{FF2B5EF4-FFF2-40B4-BE49-F238E27FC236}">
                        <a16:creationId xmlns:a16="http://schemas.microsoft.com/office/drawing/2014/main" id="{7ACACBC8-8CBC-BE27-EC2F-7EAB48B9054F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1506116"/>
                    <a:ext cx="335320" cy="137571"/>
                    <a:chOff x="5494339" y="1506116"/>
                    <a:chExt cx="335320" cy="137571"/>
                  </a:xfrm>
                  <a:solidFill>
                    <a:srgbClr val="000000"/>
                  </a:solidFill>
                </p:grpSpPr>
                <p:sp>
                  <p:nvSpPr>
                    <p:cNvPr id="1017" name="Freeform 1016">
                      <a:extLst>
                        <a:ext uri="{FF2B5EF4-FFF2-40B4-BE49-F238E27FC236}">
                          <a16:creationId xmlns:a16="http://schemas.microsoft.com/office/drawing/2014/main" id="{F26D2126-611D-D359-A84F-35B8035586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1506116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468 h 131302"/>
                        <a:gd name="connsiteX1" fmla="*/ 19504 w 78980"/>
                        <a:gd name="connsiteY1" fmla="*/ 102449 h 131302"/>
                        <a:gd name="connsiteX2" fmla="*/ 13504 w 78980"/>
                        <a:gd name="connsiteY2" fmla="*/ 63338 h 131302"/>
                        <a:gd name="connsiteX3" fmla="*/ 19504 w 78980"/>
                        <a:gd name="connsiteY3" fmla="*/ 24308 h 131302"/>
                        <a:gd name="connsiteX4" fmla="*/ 37455 w 78980"/>
                        <a:gd name="connsiteY4" fmla="*/ 11288 h 131302"/>
                        <a:gd name="connsiteX5" fmla="*/ 55480 w 78980"/>
                        <a:gd name="connsiteY5" fmla="*/ 24308 h 131302"/>
                        <a:gd name="connsiteX6" fmla="*/ 61504 w 78980"/>
                        <a:gd name="connsiteY6" fmla="*/ 63338 h 131302"/>
                        <a:gd name="connsiteX7" fmla="*/ 55480 w 78980"/>
                        <a:gd name="connsiteY7" fmla="*/ 102449 h 131302"/>
                        <a:gd name="connsiteX8" fmla="*/ 37455 w 78980"/>
                        <a:gd name="connsiteY8" fmla="*/ 115468 h 131302"/>
                        <a:gd name="connsiteX9" fmla="*/ 37455 w 78980"/>
                        <a:gd name="connsiteY9" fmla="*/ 129030 h 131302"/>
                        <a:gd name="connsiteX10" fmla="*/ 66819 w 78980"/>
                        <a:gd name="connsiteY10" fmla="*/ 112186 h 131302"/>
                        <a:gd name="connsiteX11" fmla="*/ 76958 w 78980"/>
                        <a:gd name="connsiteY11" fmla="*/ 63338 h 131302"/>
                        <a:gd name="connsiteX12" fmla="*/ 66819 w 78980"/>
                        <a:gd name="connsiteY12" fmla="*/ 14543 h 131302"/>
                        <a:gd name="connsiteX13" fmla="*/ 37455 w 78980"/>
                        <a:gd name="connsiteY13" fmla="*/ -2273 h 131302"/>
                        <a:gd name="connsiteX14" fmla="*/ 8116 w 78980"/>
                        <a:gd name="connsiteY14" fmla="*/ 14543 h 131302"/>
                        <a:gd name="connsiteX15" fmla="*/ -2023 w 78980"/>
                        <a:gd name="connsiteY15" fmla="*/ 63338 h 131302"/>
                        <a:gd name="connsiteX16" fmla="*/ 8116 w 78980"/>
                        <a:gd name="connsiteY16" fmla="*/ 112186 h 131302"/>
                        <a:gd name="connsiteX17" fmla="*/ 37455 w 78980"/>
                        <a:gd name="connsiteY17" fmla="*/ 129030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468"/>
                          </a:moveTo>
                          <a:cubicBezTo>
                            <a:pt x="29504" y="115468"/>
                            <a:pt x="23520" y="111129"/>
                            <a:pt x="19504" y="102449"/>
                          </a:cubicBezTo>
                          <a:cubicBezTo>
                            <a:pt x="15504" y="93788"/>
                            <a:pt x="13504" y="80751"/>
                            <a:pt x="13504" y="63338"/>
                          </a:cubicBezTo>
                          <a:cubicBezTo>
                            <a:pt x="13504" y="45997"/>
                            <a:pt x="15504" y="32987"/>
                            <a:pt x="19504" y="24308"/>
                          </a:cubicBezTo>
                          <a:cubicBezTo>
                            <a:pt x="23520" y="15628"/>
                            <a:pt x="29504" y="11288"/>
                            <a:pt x="37455" y="11288"/>
                          </a:cubicBezTo>
                          <a:cubicBezTo>
                            <a:pt x="45472" y="11288"/>
                            <a:pt x="51480" y="15628"/>
                            <a:pt x="55480" y="24308"/>
                          </a:cubicBezTo>
                          <a:cubicBezTo>
                            <a:pt x="59496" y="32987"/>
                            <a:pt x="61504" y="45997"/>
                            <a:pt x="61504" y="63338"/>
                          </a:cubicBezTo>
                          <a:cubicBezTo>
                            <a:pt x="61504" y="80751"/>
                            <a:pt x="59496" y="93788"/>
                            <a:pt x="55480" y="102449"/>
                          </a:cubicBezTo>
                          <a:cubicBezTo>
                            <a:pt x="51480" y="111129"/>
                            <a:pt x="45472" y="115468"/>
                            <a:pt x="37455" y="115468"/>
                          </a:cubicBezTo>
                          <a:close/>
                          <a:moveTo>
                            <a:pt x="37455" y="129030"/>
                          </a:moveTo>
                          <a:cubicBezTo>
                            <a:pt x="50272" y="129030"/>
                            <a:pt x="60060" y="123415"/>
                            <a:pt x="66819" y="112186"/>
                          </a:cubicBezTo>
                          <a:cubicBezTo>
                            <a:pt x="73578" y="100976"/>
                            <a:pt x="76958" y="84693"/>
                            <a:pt x="76958" y="63338"/>
                          </a:cubicBezTo>
                          <a:cubicBezTo>
                            <a:pt x="76958" y="42037"/>
                            <a:pt x="73578" y="25772"/>
                            <a:pt x="66819" y="14543"/>
                          </a:cubicBezTo>
                          <a:cubicBezTo>
                            <a:pt x="60060" y="3332"/>
                            <a:pt x="50272" y="-2273"/>
                            <a:pt x="37455" y="-2273"/>
                          </a:cubicBezTo>
                          <a:cubicBezTo>
                            <a:pt x="24655" y="-2273"/>
                            <a:pt x="14875" y="3332"/>
                            <a:pt x="8116" y="14543"/>
                          </a:cubicBezTo>
                          <a:cubicBezTo>
                            <a:pt x="1357" y="25772"/>
                            <a:pt x="-2023" y="42037"/>
                            <a:pt x="-2023" y="63338"/>
                          </a:cubicBezTo>
                          <a:cubicBezTo>
                            <a:pt x="-2023" y="84693"/>
                            <a:pt x="1357" y="100976"/>
                            <a:pt x="8116" y="112186"/>
                          </a:cubicBezTo>
                          <a:cubicBezTo>
                            <a:pt x="14875" y="123415"/>
                            <a:pt x="24655" y="129030"/>
                            <a:pt x="37455" y="1290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8" name="Freeform 1017">
                      <a:extLst>
                        <a:ext uri="{FF2B5EF4-FFF2-40B4-BE49-F238E27FC236}">
                          <a16:creationId xmlns:a16="http://schemas.microsoft.com/office/drawing/2014/main" id="{BAFD9866-8B87-F37F-17D4-E7F1BBE1E2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1613415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199 h 21535"/>
                        <a:gd name="connsiteX1" fmla="*/ 15168 w 16163"/>
                        <a:gd name="connsiteY1" fmla="*/ 21199 h 21535"/>
                        <a:gd name="connsiteX2" fmla="*/ 15168 w 16163"/>
                        <a:gd name="connsiteY2" fmla="*/ -336 h 21535"/>
                        <a:gd name="connsiteX3" fmla="*/ -996 w 16163"/>
                        <a:gd name="connsiteY3" fmla="*/ -336 h 21535"/>
                        <a:gd name="connsiteX4" fmla="*/ -996 w 16163"/>
                        <a:gd name="connsiteY4" fmla="*/ 21199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199"/>
                          </a:moveTo>
                          <a:lnTo>
                            <a:pt x="15168" y="21199"/>
                          </a:lnTo>
                          <a:lnTo>
                            <a:pt x="15168" y="-336"/>
                          </a:lnTo>
                          <a:lnTo>
                            <a:pt x="-996" y="-336"/>
                          </a:lnTo>
                          <a:lnTo>
                            <a:pt x="-996" y="211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19" name="Freeform 1018">
                      <a:extLst>
                        <a:ext uri="{FF2B5EF4-FFF2-40B4-BE49-F238E27FC236}">
                          <a16:creationId xmlns:a16="http://schemas.microsoft.com/office/drawing/2014/main" id="{29776ABD-A996-E930-0C87-1044DA3502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6404" y="1508395"/>
                      <a:ext cx="73470" cy="126556"/>
                    </a:xfrm>
                    <a:custGeom>
                      <a:avLst/>
                      <a:gdLst>
                        <a:gd name="connsiteX0" fmla="*/ -2000 w 73470"/>
                        <a:gd name="connsiteY0" fmla="*/ 124280 h 126556"/>
                        <a:gd name="connsiteX1" fmla="*/ 71470 w 73470"/>
                        <a:gd name="connsiteY1" fmla="*/ 124280 h 126556"/>
                        <a:gd name="connsiteX2" fmla="*/ 71470 w 73470"/>
                        <a:gd name="connsiteY2" fmla="*/ 116984 h 126556"/>
                        <a:gd name="connsiteX3" fmla="*/ 29984 w 73470"/>
                        <a:gd name="connsiteY3" fmla="*/ -2277 h 126556"/>
                        <a:gd name="connsiteX4" fmla="*/ 13845 w 73470"/>
                        <a:gd name="connsiteY4" fmla="*/ -2277 h 126556"/>
                        <a:gd name="connsiteX5" fmla="*/ 52882 w 73470"/>
                        <a:gd name="connsiteY5" fmla="*/ 109850 h 126556"/>
                        <a:gd name="connsiteX6" fmla="*/ -2000 w 73470"/>
                        <a:gd name="connsiteY6" fmla="*/ 109850 h 126556"/>
                        <a:gd name="connsiteX7" fmla="*/ -2000 w 73470"/>
                        <a:gd name="connsiteY7" fmla="*/ 124280 h 126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3470" h="126556">
                          <a:moveTo>
                            <a:pt x="-2000" y="124280"/>
                          </a:moveTo>
                          <a:lnTo>
                            <a:pt x="71470" y="124280"/>
                          </a:lnTo>
                          <a:lnTo>
                            <a:pt x="71470" y="116984"/>
                          </a:lnTo>
                          <a:lnTo>
                            <a:pt x="29984" y="-2277"/>
                          </a:lnTo>
                          <a:lnTo>
                            <a:pt x="13845" y="-2277"/>
                          </a:lnTo>
                          <a:lnTo>
                            <a:pt x="52882" y="109850"/>
                          </a:lnTo>
                          <a:lnTo>
                            <a:pt x="-2000" y="109850"/>
                          </a:lnTo>
                          <a:lnTo>
                            <a:pt x="-2000" y="12428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0" name="Freeform 1019">
                      <a:extLst>
                        <a:ext uri="{FF2B5EF4-FFF2-40B4-BE49-F238E27FC236}">
                          <a16:creationId xmlns:a16="http://schemas.microsoft.com/office/drawing/2014/main" id="{69068D20-68FA-3834-71CD-E10263C910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4214" y="1506116"/>
                      <a:ext cx="78907" cy="131302"/>
                    </a:xfrm>
                    <a:custGeom>
                      <a:avLst/>
                      <a:gdLst>
                        <a:gd name="connsiteX0" fmla="*/ 38776 w 78907"/>
                        <a:gd name="connsiteY0" fmla="*/ 70281 h 131302"/>
                        <a:gd name="connsiteX1" fmla="*/ 22270 w 78907"/>
                        <a:gd name="connsiteY1" fmla="*/ 62388 h 131302"/>
                        <a:gd name="connsiteX2" fmla="*/ 16197 w 78907"/>
                        <a:gd name="connsiteY2" fmla="*/ 40798 h 131302"/>
                        <a:gd name="connsiteX3" fmla="*/ 22270 w 78907"/>
                        <a:gd name="connsiteY3" fmla="*/ 19208 h 131302"/>
                        <a:gd name="connsiteX4" fmla="*/ 38776 w 78907"/>
                        <a:gd name="connsiteY4" fmla="*/ 11288 h 131302"/>
                        <a:gd name="connsiteX5" fmla="*/ 55258 w 78907"/>
                        <a:gd name="connsiteY5" fmla="*/ 19208 h 131302"/>
                        <a:gd name="connsiteX6" fmla="*/ 61332 w 78907"/>
                        <a:gd name="connsiteY6" fmla="*/ 40798 h 131302"/>
                        <a:gd name="connsiteX7" fmla="*/ 55258 w 78907"/>
                        <a:gd name="connsiteY7" fmla="*/ 62388 h 131302"/>
                        <a:gd name="connsiteX8" fmla="*/ 38776 w 78907"/>
                        <a:gd name="connsiteY8" fmla="*/ 70281 h 131302"/>
                        <a:gd name="connsiteX9" fmla="*/ 69463 w 78907"/>
                        <a:gd name="connsiteY9" fmla="*/ 123958 h 131302"/>
                        <a:gd name="connsiteX10" fmla="*/ 69463 w 78907"/>
                        <a:gd name="connsiteY10" fmla="*/ 108362 h 131302"/>
                        <a:gd name="connsiteX11" fmla="*/ 57707 w 78907"/>
                        <a:gd name="connsiteY11" fmla="*/ 113000 h 131302"/>
                        <a:gd name="connsiteX12" fmla="*/ 45952 w 78907"/>
                        <a:gd name="connsiteY12" fmla="*/ 114627 h 131302"/>
                        <a:gd name="connsiteX13" fmla="*/ 22564 w 78907"/>
                        <a:gd name="connsiteY13" fmla="*/ 103182 h 131302"/>
                        <a:gd name="connsiteX14" fmla="*/ 13356 w 78907"/>
                        <a:gd name="connsiteY14" fmla="*/ 68600 h 131302"/>
                        <a:gd name="connsiteX15" fmla="*/ 24670 w 78907"/>
                        <a:gd name="connsiteY15" fmla="*/ 79910 h 131302"/>
                        <a:gd name="connsiteX16" fmla="*/ 39683 w 78907"/>
                        <a:gd name="connsiteY16" fmla="*/ 83843 h 131302"/>
                        <a:gd name="connsiteX17" fmla="*/ 66891 w 78907"/>
                        <a:gd name="connsiteY17" fmla="*/ 72261 h 131302"/>
                        <a:gd name="connsiteX18" fmla="*/ 76883 w 78907"/>
                        <a:gd name="connsiteY18" fmla="*/ 40798 h 131302"/>
                        <a:gd name="connsiteX19" fmla="*/ 66475 w 78907"/>
                        <a:gd name="connsiteY19" fmla="*/ 9498 h 131302"/>
                        <a:gd name="connsiteX20" fmla="*/ 38776 w 78907"/>
                        <a:gd name="connsiteY20" fmla="*/ -2273 h 131302"/>
                        <a:gd name="connsiteX21" fmla="*/ 8458 w 78907"/>
                        <a:gd name="connsiteY21" fmla="*/ 14543 h 131302"/>
                        <a:gd name="connsiteX22" fmla="*/ -2024 w 78907"/>
                        <a:gd name="connsiteY22" fmla="*/ 63338 h 131302"/>
                        <a:gd name="connsiteX23" fmla="*/ 10833 w 78907"/>
                        <a:gd name="connsiteY23" fmla="*/ 111183 h 131302"/>
                        <a:gd name="connsiteX24" fmla="*/ 45340 w 78907"/>
                        <a:gd name="connsiteY24" fmla="*/ 129030 h 131302"/>
                        <a:gd name="connsiteX25" fmla="*/ 57095 w 78907"/>
                        <a:gd name="connsiteY25" fmla="*/ 127755 h 131302"/>
                        <a:gd name="connsiteX26" fmla="*/ 69463 w 78907"/>
                        <a:gd name="connsiteY26" fmla="*/ 123958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8907" h="131302">
                          <a:moveTo>
                            <a:pt x="38776" y="70281"/>
                          </a:moveTo>
                          <a:cubicBezTo>
                            <a:pt x="31838" y="70281"/>
                            <a:pt x="26336" y="67650"/>
                            <a:pt x="22270" y="62388"/>
                          </a:cubicBezTo>
                          <a:cubicBezTo>
                            <a:pt x="18221" y="57145"/>
                            <a:pt x="16197" y="49948"/>
                            <a:pt x="16197" y="40798"/>
                          </a:cubicBezTo>
                          <a:cubicBezTo>
                            <a:pt x="16197" y="31703"/>
                            <a:pt x="18221" y="24506"/>
                            <a:pt x="22270" y="19208"/>
                          </a:cubicBezTo>
                          <a:cubicBezTo>
                            <a:pt x="26336" y="13928"/>
                            <a:pt x="31838" y="11288"/>
                            <a:pt x="38776" y="11288"/>
                          </a:cubicBezTo>
                          <a:cubicBezTo>
                            <a:pt x="45715" y="11288"/>
                            <a:pt x="51209" y="13928"/>
                            <a:pt x="55258" y="19208"/>
                          </a:cubicBezTo>
                          <a:cubicBezTo>
                            <a:pt x="59307" y="24506"/>
                            <a:pt x="61332" y="31703"/>
                            <a:pt x="61332" y="40798"/>
                          </a:cubicBezTo>
                          <a:cubicBezTo>
                            <a:pt x="61332" y="49948"/>
                            <a:pt x="59307" y="57145"/>
                            <a:pt x="55258" y="62388"/>
                          </a:cubicBezTo>
                          <a:cubicBezTo>
                            <a:pt x="51209" y="67650"/>
                            <a:pt x="45715" y="70281"/>
                            <a:pt x="38776" y="70281"/>
                          </a:cubicBezTo>
                          <a:close/>
                          <a:moveTo>
                            <a:pt x="69463" y="123958"/>
                          </a:moveTo>
                          <a:lnTo>
                            <a:pt x="69463" y="108362"/>
                          </a:lnTo>
                          <a:cubicBezTo>
                            <a:pt x="65577" y="110387"/>
                            <a:pt x="61658" y="111933"/>
                            <a:pt x="57707" y="113000"/>
                          </a:cubicBezTo>
                          <a:cubicBezTo>
                            <a:pt x="53756" y="114085"/>
                            <a:pt x="49838" y="114627"/>
                            <a:pt x="45952" y="114627"/>
                          </a:cubicBezTo>
                          <a:cubicBezTo>
                            <a:pt x="35748" y="114627"/>
                            <a:pt x="27952" y="110812"/>
                            <a:pt x="22564" y="103182"/>
                          </a:cubicBezTo>
                          <a:cubicBezTo>
                            <a:pt x="17193" y="95551"/>
                            <a:pt x="14123" y="84024"/>
                            <a:pt x="13356" y="68600"/>
                          </a:cubicBezTo>
                          <a:cubicBezTo>
                            <a:pt x="16360" y="73518"/>
                            <a:pt x="20131" y="77288"/>
                            <a:pt x="24670" y="79910"/>
                          </a:cubicBezTo>
                          <a:cubicBezTo>
                            <a:pt x="29225" y="82532"/>
                            <a:pt x="34229" y="83843"/>
                            <a:pt x="39683" y="83843"/>
                          </a:cubicBezTo>
                          <a:cubicBezTo>
                            <a:pt x="51160" y="83843"/>
                            <a:pt x="60230" y="79982"/>
                            <a:pt x="66891" y="72261"/>
                          </a:cubicBezTo>
                          <a:cubicBezTo>
                            <a:pt x="73552" y="64558"/>
                            <a:pt x="76883" y="54071"/>
                            <a:pt x="76883" y="40798"/>
                          </a:cubicBezTo>
                          <a:cubicBezTo>
                            <a:pt x="76883" y="27797"/>
                            <a:pt x="73414" y="17364"/>
                            <a:pt x="66475" y="9498"/>
                          </a:cubicBezTo>
                          <a:cubicBezTo>
                            <a:pt x="59536" y="1651"/>
                            <a:pt x="50303" y="-2273"/>
                            <a:pt x="38776" y="-2273"/>
                          </a:cubicBezTo>
                          <a:cubicBezTo>
                            <a:pt x="25552" y="-2273"/>
                            <a:pt x="15445" y="3332"/>
                            <a:pt x="8458" y="14543"/>
                          </a:cubicBezTo>
                          <a:cubicBezTo>
                            <a:pt x="1470" y="25772"/>
                            <a:pt x="-2024" y="42037"/>
                            <a:pt x="-2024" y="63338"/>
                          </a:cubicBezTo>
                          <a:cubicBezTo>
                            <a:pt x="-2024" y="83336"/>
                            <a:pt x="2262" y="99285"/>
                            <a:pt x="10833" y="111183"/>
                          </a:cubicBezTo>
                          <a:cubicBezTo>
                            <a:pt x="19405" y="123081"/>
                            <a:pt x="30907" y="129030"/>
                            <a:pt x="45340" y="129030"/>
                          </a:cubicBezTo>
                          <a:cubicBezTo>
                            <a:pt x="49226" y="129030"/>
                            <a:pt x="53144" y="128605"/>
                            <a:pt x="57095" y="127755"/>
                          </a:cubicBezTo>
                          <a:cubicBezTo>
                            <a:pt x="61046" y="126905"/>
                            <a:pt x="65169" y="125639"/>
                            <a:pt x="69463" y="1239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21" name="Graphic 507">
                  <a:extLst>
                    <a:ext uri="{FF2B5EF4-FFF2-40B4-BE49-F238E27FC236}">
                      <a16:creationId xmlns:a16="http://schemas.microsoft.com/office/drawing/2014/main" id="{4B498911-37E6-C2F0-6285-E44BE42C4249}"/>
                    </a:ext>
                  </a:extLst>
                </p:cNvPr>
                <p:cNvGrpSpPr/>
                <p:nvPr/>
              </p:nvGrpSpPr>
              <p:grpSpPr>
                <a:xfrm>
                  <a:off x="5494339" y="965266"/>
                  <a:ext cx="425310" cy="137571"/>
                  <a:chOff x="5494339" y="965266"/>
                  <a:chExt cx="425310" cy="137571"/>
                </a:xfrm>
                <a:solidFill>
                  <a:srgbClr val="000000"/>
                </a:solidFill>
              </p:grpSpPr>
              <p:sp>
                <p:nvSpPr>
                  <p:cNvPr id="1022" name="Freeform 1021">
                    <a:extLst>
                      <a:ext uri="{FF2B5EF4-FFF2-40B4-BE49-F238E27FC236}">
                        <a16:creationId xmlns:a16="http://schemas.microsoft.com/office/drawing/2014/main" id="{A4FF5F95-86C6-61E1-DF4B-8591BFD48E70}"/>
                      </a:ext>
                    </a:extLst>
                  </p:cNvPr>
                  <p:cNvSpPr/>
                  <p:nvPr/>
                </p:nvSpPr>
                <p:spPr>
                  <a:xfrm>
                    <a:off x="5872172" y="1028151"/>
                    <a:ext cx="39184" cy="12399"/>
                  </a:xfrm>
                  <a:custGeom>
                    <a:avLst/>
                    <a:gdLst>
                      <a:gd name="connsiteX0" fmla="*/ 39230 w 39184"/>
                      <a:gd name="connsiteY0" fmla="*/ 13 h 12399"/>
                      <a:gd name="connsiteX1" fmla="*/ 45 w 39184"/>
                      <a:gd name="connsiteY1" fmla="*/ 13 h 123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184" h="12399">
                        <a:moveTo>
                          <a:pt x="39230" y="13"/>
                        </a:moveTo>
                        <a:lnTo>
                          <a:pt x="4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6491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23" name="Graphic 507">
                    <a:extLst>
                      <a:ext uri="{FF2B5EF4-FFF2-40B4-BE49-F238E27FC236}">
                        <a16:creationId xmlns:a16="http://schemas.microsoft.com/office/drawing/2014/main" id="{7918A4CA-4858-8310-9CD6-44C7D1E7B3A0}"/>
                      </a:ext>
                    </a:extLst>
                  </p:cNvPr>
                  <p:cNvGrpSpPr/>
                  <p:nvPr/>
                </p:nvGrpSpPr>
                <p:grpSpPr>
                  <a:xfrm>
                    <a:off x="5494339" y="965266"/>
                    <a:ext cx="334771" cy="137571"/>
                    <a:chOff x="5494339" y="965266"/>
                    <a:chExt cx="334771" cy="137571"/>
                  </a:xfrm>
                  <a:solidFill>
                    <a:srgbClr val="000000"/>
                  </a:solidFill>
                </p:grpSpPr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AB5CDE81-56E6-52C9-E1A7-5D249B07FC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94339" y="965266"/>
                      <a:ext cx="78980" cy="131302"/>
                    </a:xfrm>
                    <a:custGeom>
                      <a:avLst/>
                      <a:gdLst>
                        <a:gd name="connsiteX0" fmla="*/ 37455 w 78980"/>
                        <a:gd name="connsiteY0" fmla="*/ 115425 h 131302"/>
                        <a:gd name="connsiteX1" fmla="*/ 19504 w 78980"/>
                        <a:gd name="connsiteY1" fmla="*/ 102406 h 131302"/>
                        <a:gd name="connsiteX2" fmla="*/ 13504 w 78980"/>
                        <a:gd name="connsiteY2" fmla="*/ 63294 h 131302"/>
                        <a:gd name="connsiteX3" fmla="*/ 19504 w 78980"/>
                        <a:gd name="connsiteY3" fmla="*/ 24264 h 131302"/>
                        <a:gd name="connsiteX4" fmla="*/ 37455 w 78980"/>
                        <a:gd name="connsiteY4" fmla="*/ 11245 h 131302"/>
                        <a:gd name="connsiteX5" fmla="*/ 55480 w 78980"/>
                        <a:gd name="connsiteY5" fmla="*/ 24264 h 131302"/>
                        <a:gd name="connsiteX6" fmla="*/ 61504 w 78980"/>
                        <a:gd name="connsiteY6" fmla="*/ 63294 h 131302"/>
                        <a:gd name="connsiteX7" fmla="*/ 55480 w 78980"/>
                        <a:gd name="connsiteY7" fmla="*/ 102406 h 131302"/>
                        <a:gd name="connsiteX8" fmla="*/ 37455 w 78980"/>
                        <a:gd name="connsiteY8" fmla="*/ 115425 h 131302"/>
                        <a:gd name="connsiteX9" fmla="*/ 37455 w 78980"/>
                        <a:gd name="connsiteY9" fmla="*/ 128986 h 131302"/>
                        <a:gd name="connsiteX10" fmla="*/ 66819 w 78980"/>
                        <a:gd name="connsiteY10" fmla="*/ 112143 h 131302"/>
                        <a:gd name="connsiteX11" fmla="*/ 76958 w 78980"/>
                        <a:gd name="connsiteY11" fmla="*/ 63294 h 131302"/>
                        <a:gd name="connsiteX12" fmla="*/ 66819 w 78980"/>
                        <a:gd name="connsiteY12" fmla="*/ 14500 h 131302"/>
                        <a:gd name="connsiteX13" fmla="*/ 37455 w 78980"/>
                        <a:gd name="connsiteY13" fmla="*/ -2317 h 131302"/>
                        <a:gd name="connsiteX14" fmla="*/ 8116 w 78980"/>
                        <a:gd name="connsiteY14" fmla="*/ 14500 h 131302"/>
                        <a:gd name="connsiteX15" fmla="*/ -2023 w 78980"/>
                        <a:gd name="connsiteY15" fmla="*/ 63294 h 131302"/>
                        <a:gd name="connsiteX16" fmla="*/ 8116 w 78980"/>
                        <a:gd name="connsiteY16" fmla="*/ 112143 h 131302"/>
                        <a:gd name="connsiteX17" fmla="*/ 37455 w 78980"/>
                        <a:gd name="connsiteY17" fmla="*/ 128986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55" y="115425"/>
                          </a:moveTo>
                          <a:cubicBezTo>
                            <a:pt x="29504" y="115425"/>
                            <a:pt x="23520" y="111085"/>
                            <a:pt x="19504" y="102406"/>
                          </a:cubicBezTo>
                          <a:cubicBezTo>
                            <a:pt x="15504" y="93744"/>
                            <a:pt x="13504" y="80707"/>
                            <a:pt x="13504" y="63294"/>
                          </a:cubicBezTo>
                          <a:cubicBezTo>
                            <a:pt x="13504" y="45953"/>
                            <a:pt x="15504" y="32943"/>
                            <a:pt x="19504" y="24264"/>
                          </a:cubicBezTo>
                          <a:cubicBezTo>
                            <a:pt x="23520" y="15584"/>
                            <a:pt x="29504" y="11245"/>
                            <a:pt x="37455" y="11245"/>
                          </a:cubicBezTo>
                          <a:cubicBezTo>
                            <a:pt x="45472" y="11245"/>
                            <a:pt x="51480" y="15584"/>
                            <a:pt x="55480" y="24264"/>
                          </a:cubicBezTo>
                          <a:cubicBezTo>
                            <a:pt x="59496" y="32943"/>
                            <a:pt x="61504" y="45953"/>
                            <a:pt x="61504" y="63294"/>
                          </a:cubicBezTo>
                          <a:cubicBezTo>
                            <a:pt x="61504" y="80707"/>
                            <a:pt x="59496" y="93744"/>
                            <a:pt x="55480" y="102406"/>
                          </a:cubicBezTo>
                          <a:cubicBezTo>
                            <a:pt x="51480" y="111085"/>
                            <a:pt x="45472" y="115425"/>
                            <a:pt x="37455" y="115425"/>
                          </a:cubicBezTo>
                          <a:close/>
                          <a:moveTo>
                            <a:pt x="37455" y="128986"/>
                          </a:moveTo>
                          <a:cubicBezTo>
                            <a:pt x="50272" y="128986"/>
                            <a:pt x="60060" y="123372"/>
                            <a:pt x="66819" y="112143"/>
                          </a:cubicBezTo>
                          <a:cubicBezTo>
                            <a:pt x="73578" y="100932"/>
                            <a:pt x="76958" y="84649"/>
                            <a:pt x="76958" y="63294"/>
                          </a:cubicBezTo>
                          <a:cubicBezTo>
                            <a:pt x="76958" y="41993"/>
                            <a:pt x="73578" y="25729"/>
                            <a:pt x="66819" y="14500"/>
                          </a:cubicBezTo>
                          <a:cubicBezTo>
                            <a:pt x="60060" y="3289"/>
                            <a:pt x="50272" y="-2317"/>
                            <a:pt x="37455" y="-2317"/>
                          </a:cubicBezTo>
                          <a:cubicBezTo>
                            <a:pt x="24655" y="-2317"/>
                            <a:pt x="14875" y="3289"/>
                            <a:pt x="8116" y="14500"/>
                          </a:cubicBezTo>
                          <a:cubicBezTo>
                            <a:pt x="1357" y="25729"/>
                            <a:pt x="-2023" y="41993"/>
                            <a:pt x="-2023" y="63294"/>
                          </a:cubicBezTo>
                          <a:cubicBezTo>
                            <a:pt x="-2023" y="84649"/>
                            <a:pt x="1357" y="100932"/>
                            <a:pt x="8116" y="112143"/>
                          </a:cubicBezTo>
                          <a:cubicBezTo>
                            <a:pt x="14875" y="123372"/>
                            <a:pt x="24655" y="128986"/>
                            <a:pt x="37455" y="1289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5" name="Freeform 1024">
                      <a:extLst>
                        <a:ext uri="{FF2B5EF4-FFF2-40B4-BE49-F238E27FC236}">
                          <a16:creationId xmlns:a16="http://schemas.microsoft.com/office/drawing/2014/main" id="{31E293A7-48F8-E1B5-02F5-B920F21269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00476" y="1072565"/>
                      <a:ext cx="16163" cy="21535"/>
                    </a:xfrm>
                    <a:custGeom>
                      <a:avLst/>
                      <a:gdLst>
                        <a:gd name="connsiteX0" fmla="*/ -996 w 16163"/>
                        <a:gd name="connsiteY0" fmla="*/ 21156 h 21535"/>
                        <a:gd name="connsiteX1" fmla="*/ 15168 w 16163"/>
                        <a:gd name="connsiteY1" fmla="*/ 21156 h 21535"/>
                        <a:gd name="connsiteX2" fmla="*/ 15168 w 16163"/>
                        <a:gd name="connsiteY2" fmla="*/ -380 h 21535"/>
                        <a:gd name="connsiteX3" fmla="*/ -996 w 16163"/>
                        <a:gd name="connsiteY3" fmla="*/ -380 h 21535"/>
                        <a:gd name="connsiteX4" fmla="*/ -996 w 16163"/>
                        <a:gd name="connsiteY4" fmla="*/ 21156 h 215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163" h="21535">
                          <a:moveTo>
                            <a:pt x="-996" y="21156"/>
                          </a:moveTo>
                          <a:lnTo>
                            <a:pt x="15168" y="21156"/>
                          </a:lnTo>
                          <a:lnTo>
                            <a:pt x="15168" y="-380"/>
                          </a:lnTo>
                          <a:lnTo>
                            <a:pt x="-996" y="-380"/>
                          </a:lnTo>
                          <a:lnTo>
                            <a:pt x="-996" y="211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6" name="Freeform 1025">
                      <a:extLst>
                        <a:ext uri="{FF2B5EF4-FFF2-40B4-BE49-F238E27FC236}">
                          <a16:creationId xmlns:a16="http://schemas.microsoft.com/office/drawing/2014/main" id="{505440FD-C179-43CA-6913-D9B4597A0A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4175" y="965266"/>
                      <a:ext cx="78368" cy="131302"/>
                    </a:xfrm>
                    <a:custGeom>
                      <a:avLst/>
                      <a:gdLst>
                        <a:gd name="connsiteX0" fmla="*/ 37175 w 78368"/>
                        <a:gd name="connsiteY0" fmla="*/ 60256 h 131302"/>
                        <a:gd name="connsiteX1" fmla="*/ 19836 w 78368"/>
                        <a:gd name="connsiteY1" fmla="*/ 53720 h 131302"/>
                        <a:gd name="connsiteX2" fmla="*/ 13542 w 78368"/>
                        <a:gd name="connsiteY2" fmla="*/ 35764 h 131302"/>
                        <a:gd name="connsiteX3" fmla="*/ 19836 w 78368"/>
                        <a:gd name="connsiteY3" fmla="*/ 17781 h 131302"/>
                        <a:gd name="connsiteX4" fmla="*/ 37175 w 78368"/>
                        <a:gd name="connsiteY4" fmla="*/ 11245 h 131302"/>
                        <a:gd name="connsiteX5" fmla="*/ 54539 w 78368"/>
                        <a:gd name="connsiteY5" fmla="*/ 17809 h 131302"/>
                        <a:gd name="connsiteX6" fmla="*/ 60906 w 78368"/>
                        <a:gd name="connsiteY6" fmla="*/ 35764 h 131302"/>
                        <a:gd name="connsiteX7" fmla="*/ 54588 w 78368"/>
                        <a:gd name="connsiteY7" fmla="*/ 53720 h 131302"/>
                        <a:gd name="connsiteX8" fmla="*/ 37175 w 78368"/>
                        <a:gd name="connsiteY8" fmla="*/ 60256 h 131302"/>
                        <a:gd name="connsiteX9" fmla="*/ 21722 w 78368"/>
                        <a:gd name="connsiteY9" fmla="*/ 67525 h 131302"/>
                        <a:gd name="connsiteX10" fmla="*/ 6220 w 78368"/>
                        <a:gd name="connsiteY10" fmla="*/ 77778 h 131302"/>
                        <a:gd name="connsiteX11" fmla="*/ 685 w 78368"/>
                        <a:gd name="connsiteY11" fmla="*/ 96194 h 131302"/>
                        <a:gd name="connsiteX12" fmla="*/ 10432 w 78368"/>
                        <a:gd name="connsiteY12" fmla="*/ 120171 h 131302"/>
                        <a:gd name="connsiteX13" fmla="*/ 37175 w 78368"/>
                        <a:gd name="connsiteY13" fmla="*/ 128986 h 131302"/>
                        <a:gd name="connsiteX14" fmla="*/ 63967 w 78368"/>
                        <a:gd name="connsiteY14" fmla="*/ 120171 h 131302"/>
                        <a:gd name="connsiteX15" fmla="*/ 73690 w 78368"/>
                        <a:gd name="connsiteY15" fmla="*/ 96194 h 131302"/>
                        <a:gd name="connsiteX16" fmla="*/ 68131 w 78368"/>
                        <a:gd name="connsiteY16" fmla="*/ 77778 h 131302"/>
                        <a:gd name="connsiteX17" fmla="*/ 52726 w 78368"/>
                        <a:gd name="connsiteY17" fmla="*/ 67525 h 131302"/>
                        <a:gd name="connsiteX18" fmla="*/ 70114 w 78368"/>
                        <a:gd name="connsiteY18" fmla="*/ 56242 h 131302"/>
                        <a:gd name="connsiteX19" fmla="*/ 76359 w 78368"/>
                        <a:gd name="connsiteY19" fmla="*/ 35764 h 131302"/>
                        <a:gd name="connsiteX20" fmla="*/ 66220 w 78368"/>
                        <a:gd name="connsiteY20" fmla="*/ 7502 h 131302"/>
                        <a:gd name="connsiteX21" fmla="*/ 37175 w 78368"/>
                        <a:gd name="connsiteY21" fmla="*/ -2317 h 131302"/>
                        <a:gd name="connsiteX22" fmla="*/ 8130 w 78368"/>
                        <a:gd name="connsiteY22" fmla="*/ 7502 h 131302"/>
                        <a:gd name="connsiteX23" fmla="*/ -2009 w 78368"/>
                        <a:gd name="connsiteY23" fmla="*/ 35764 h 131302"/>
                        <a:gd name="connsiteX24" fmla="*/ 4260 w 78368"/>
                        <a:gd name="connsiteY24" fmla="*/ 56242 h 131302"/>
                        <a:gd name="connsiteX25" fmla="*/ 21722 w 78368"/>
                        <a:gd name="connsiteY25" fmla="*/ 67525 h 131302"/>
                        <a:gd name="connsiteX26" fmla="*/ 16065 w 78368"/>
                        <a:gd name="connsiteY26" fmla="*/ 94567 h 131302"/>
                        <a:gd name="connsiteX27" fmla="*/ 21599 w 78368"/>
                        <a:gd name="connsiteY27" fmla="*/ 79242 h 131302"/>
                        <a:gd name="connsiteX28" fmla="*/ 37175 w 78368"/>
                        <a:gd name="connsiteY28" fmla="*/ 73736 h 131302"/>
                        <a:gd name="connsiteX29" fmla="*/ 52751 w 78368"/>
                        <a:gd name="connsiteY29" fmla="*/ 79242 h 131302"/>
                        <a:gd name="connsiteX30" fmla="*/ 58384 w 78368"/>
                        <a:gd name="connsiteY30" fmla="*/ 94567 h 131302"/>
                        <a:gd name="connsiteX31" fmla="*/ 52751 w 78368"/>
                        <a:gd name="connsiteY31" fmla="*/ 109919 h 131302"/>
                        <a:gd name="connsiteX32" fmla="*/ 37175 w 78368"/>
                        <a:gd name="connsiteY32" fmla="*/ 115425 h 131302"/>
                        <a:gd name="connsiteX33" fmla="*/ 21599 w 78368"/>
                        <a:gd name="connsiteY33" fmla="*/ 109919 h 131302"/>
                        <a:gd name="connsiteX34" fmla="*/ 16065 w 78368"/>
                        <a:gd name="connsiteY34" fmla="*/ 94567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78368" h="131302">
                          <a:moveTo>
                            <a:pt x="37175" y="60256"/>
                          </a:moveTo>
                          <a:cubicBezTo>
                            <a:pt x="29828" y="60256"/>
                            <a:pt x="24048" y="58077"/>
                            <a:pt x="19836" y="53720"/>
                          </a:cubicBezTo>
                          <a:cubicBezTo>
                            <a:pt x="15640" y="49362"/>
                            <a:pt x="13542" y="43377"/>
                            <a:pt x="13542" y="35764"/>
                          </a:cubicBezTo>
                          <a:cubicBezTo>
                            <a:pt x="13542" y="28134"/>
                            <a:pt x="15640" y="22139"/>
                            <a:pt x="19836" y="17781"/>
                          </a:cubicBezTo>
                          <a:cubicBezTo>
                            <a:pt x="24048" y="13424"/>
                            <a:pt x="29828" y="11245"/>
                            <a:pt x="37175" y="11245"/>
                          </a:cubicBezTo>
                          <a:cubicBezTo>
                            <a:pt x="44522" y="11245"/>
                            <a:pt x="50310" y="13433"/>
                            <a:pt x="54539" y="17809"/>
                          </a:cubicBezTo>
                          <a:cubicBezTo>
                            <a:pt x="58784" y="22203"/>
                            <a:pt x="60906" y="28188"/>
                            <a:pt x="60906" y="35764"/>
                          </a:cubicBezTo>
                          <a:cubicBezTo>
                            <a:pt x="60906" y="43377"/>
                            <a:pt x="58800" y="49362"/>
                            <a:pt x="54588" y="53720"/>
                          </a:cubicBezTo>
                          <a:cubicBezTo>
                            <a:pt x="50392" y="58077"/>
                            <a:pt x="44588" y="60256"/>
                            <a:pt x="37175" y="60256"/>
                          </a:cubicBezTo>
                          <a:close/>
                          <a:moveTo>
                            <a:pt x="21722" y="67525"/>
                          </a:moveTo>
                          <a:cubicBezTo>
                            <a:pt x="15093" y="69334"/>
                            <a:pt x="9926" y="72751"/>
                            <a:pt x="6220" y="77778"/>
                          </a:cubicBezTo>
                          <a:cubicBezTo>
                            <a:pt x="2530" y="82823"/>
                            <a:pt x="685" y="88961"/>
                            <a:pt x="685" y="96194"/>
                          </a:cubicBezTo>
                          <a:cubicBezTo>
                            <a:pt x="685" y="106302"/>
                            <a:pt x="3934" y="114294"/>
                            <a:pt x="10432" y="120171"/>
                          </a:cubicBezTo>
                          <a:cubicBezTo>
                            <a:pt x="16946" y="126048"/>
                            <a:pt x="25861" y="128986"/>
                            <a:pt x="37175" y="128986"/>
                          </a:cubicBezTo>
                          <a:cubicBezTo>
                            <a:pt x="48555" y="128986"/>
                            <a:pt x="57486" y="126048"/>
                            <a:pt x="63967" y="120171"/>
                          </a:cubicBezTo>
                          <a:cubicBezTo>
                            <a:pt x="70449" y="114294"/>
                            <a:pt x="73690" y="106302"/>
                            <a:pt x="73690" y="96194"/>
                          </a:cubicBezTo>
                          <a:cubicBezTo>
                            <a:pt x="73690" y="88961"/>
                            <a:pt x="71837" y="82823"/>
                            <a:pt x="68131" y="77778"/>
                          </a:cubicBezTo>
                          <a:cubicBezTo>
                            <a:pt x="64441" y="72751"/>
                            <a:pt x="59306" y="69334"/>
                            <a:pt x="52726" y="67525"/>
                          </a:cubicBezTo>
                          <a:cubicBezTo>
                            <a:pt x="60171" y="65608"/>
                            <a:pt x="65967" y="61848"/>
                            <a:pt x="70114" y="56242"/>
                          </a:cubicBezTo>
                          <a:cubicBezTo>
                            <a:pt x="74278" y="50655"/>
                            <a:pt x="76359" y="43829"/>
                            <a:pt x="76359" y="35764"/>
                          </a:cubicBezTo>
                          <a:cubicBezTo>
                            <a:pt x="76359" y="23486"/>
                            <a:pt x="72980" y="14066"/>
                            <a:pt x="66220" y="7502"/>
                          </a:cubicBezTo>
                          <a:cubicBezTo>
                            <a:pt x="59461" y="956"/>
                            <a:pt x="49779" y="-2317"/>
                            <a:pt x="37175" y="-2317"/>
                          </a:cubicBezTo>
                          <a:cubicBezTo>
                            <a:pt x="24587" y="-2317"/>
                            <a:pt x="14906" y="956"/>
                            <a:pt x="8130" y="7502"/>
                          </a:cubicBezTo>
                          <a:cubicBezTo>
                            <a:pt x="1371" y="14066"/>
                            <a:pt x="-2009" y="23486"/>
                            <a:pt x="-2009" y="35764"/>
                          </a:cubicBezTo>
                          <a:cubicBezTo>
                            <a:pt x="-2009" y="43829"/>
                            <a:pt x="81" y="50655"/>
                            <a:pt x="4260" y="56242"/>
                          </a:cubicBezTo>
                          <a:cubicBezTo>
                            <a:pt x="8456" y="61848"/>
                            <a:pt x="14277" y="65608"/>
                            <a:pt x="21722" y="67525"/>
                          </a:cubicBezTo>
                          <a:close/>
                          <a:moveTo>
                            <a:pt x="16065" y="94567"/>
                          </a:moveTo>
                          <a:cubicBezTo>
                            <a:pt x="16065" y="88021"/>
                            <a:pt x="17910" y="82913"/>
                            <a:pt x="21599" y="79242"/>
                          </a:cubicBezTo>
                          <a:cubicBezTo>
                            <a:pt x="25306" y="75572"/>
                            <a:pt x="30497" y="73736"/>
                            <a:pt x="37175" y="73736"/>
                          </a:cubicBezTo>
                          <a:cubicBezTo>
                            <a:pt x="43820" y="73736"/>
                            <a:pt x="49012" y="75572"/>
                            <a:pt x="52751" y="79242"/>
                          </a:cubicBezTo>
                          <a:cubicBezTo>
                            <a:pt x="56506" y="82913"/>
                            <a:pt x="58384" y="88021"/>
                            <a:pt x="58384" y="94567"/>
                          </a:cubicBezTo>
                          <a:cubicBezTo>
                            <a:pt x="58384" y="101131"/>
                            <a:pt x="56506" y="106248"/>
                            <a:pt x="52751" y="109919"/>
                          </a:cubicBezTo>
                          <a:cubicBezTo>
                            <a:pt x="49012" y="113589"/>
                            <a:pt x="43820" y="115425"/>
                            <a:pt x="37175" y="115425"/>
                          </a:cubicBezTo>
                          <a:cubicBezTo>
                            <a:pt x="30497" y="115425"/>
                            <a:pt x="25306" y="113589"/>
                            <a:pt x="21599" y="109919"/>
                          </a:cubicBezTo>
                          <a:cubicBezTo>
                            <a:pt x="17910" y="106248"/>
                            <a:pt x="16065" y="101131"/>
                            <a:pt x="16065" y="9456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7" name="Freeform 1026">
                      <a:extLst>
                        <a:ext uri="{FF2B5EF4-FFF2-40B4-BE49-F238E27FC236}">
                          <a16:creationId xmlns:a16="http://schemas.microsoft.com/office/drawing/2014/main" id="{8A746C56-C701-D89E-580B-BB05A75F0B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43602" y="965266"/>
                      <a:ext cx="78980" cy="131302"/>
                    </a:xfrm>
                    <a:custGeom>
                      <a:avLst/>
                      <a:gdLst>
                        <a:gd name="connsiteX0" fmla="*/ 37477 w 78980"/>
                        <a:gd name="connsiteY0" fmla="*/ 115425 h 131302"/>
                        <a:gd name="connsiteX1" fmla="*/ 19526 w 78980"/>
                        <a:gd name="connsiteY1" fmla="*/ 102406 h 131302"/>
                        <a:gd name="connsiteX2" fmla="*/ 13526 w 78980"/>
                        <a:gd name="connsiteY2" fmla="*/ 63294 h 131302"/>
                        <a:gd name="connsiteX3" fmla="*/ 19526 w 78980"/>
                        <a:gd name="connsiteY3" fmla="*/ 24264 h 131302"/>
                        <a:gd name="connsiteX4" fmla="*/ 37477 w 78980"/>
                        <a:gd name="connsiteY4" fmla="*/ 11245 h 131302"/>
                        <a:gd name="connsiteX5" fmla="*/ 55502 w 78980"/>
                        <a:gd name="connsiteY5" fmla="*/ 24264 h 131302"/>
                        <a:gd name="connsiteX6" fmla="*/ 61527 w 78980"/>
                        <a:gd name="connsiteY6" fmla="*/ 63294 h 131302"/>
                        <a:gd name="connsiteX7" fmla="*/ 55502 w 78980"/>
                        <a:gd name="connsiteY7" fmla="*/ 102406 h 131302"/>
                        <a:gd name="connsiteX8" fmla="*/ 37477 w 78980"/>
                        <a:gd name="connsiteY8" fmla="*/ 115425 h 131302"/>
                        <a:gd name="connsiteX9" fmla="*/ 37477 w 78980"/>
                        <a:gd name="connsiteY9" fmla="*/ 128986 h 131302"/>
                        <a:gd name="connsiteX10" fmla="*/ 66841 w 78980"/>
                        <a:gd name="connsiteY10" fmla="*/ 112143 h 131302"/>
                        <a:gd name="connsiteX11" fmla="*/ 76980 w 78980"/>
                        <a:gd name="connsiteY11" fmla="*/ 63294 h 131302"/>
                        <a:gd name="connsiteX12" fmla="*/ 66841 w 78980"/>
                        <a:gd name="connsiteY12" fmla="*/ 14500 h 131302"/>
                        <a:gd name="connsiteX13" fmla="*/ 37477 w 78980"/>
                        <a:gd name="connsiteY13" fmla="*/ -2317 h 131302"/>
                        <a:gd name="connsiteX14" fmla="*/ 8138 w 78980"/>
                        <a:gd name="connsiteY14" fmla="*/ 14500 h 131302"/>
                        <a:gd name="connsiteX15" fmla="*/ -2001 w 78980"/>
                        <a:gd name="connsiteY15" fmla="*/ 63294 h 131302"/>
                        <a:gd name="connsiteX16" fmla="*/ 8138 w 78980"/>
                        <a:gd name="connsiteY16" fmla="*/ 112143 h 131302"/>
                        <a:gd name="connsiteX17" fmla="*/ 37477 w 78980"/>
                        <a:gd name="connsiteY17" fmla="*/ 128986 h 131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8980" h="131302">
                          <a:moveTo>
                            <a:pt x="37477" y="115425"/>
                          </a:moveTo>
                          <a:cubicBezTo>
                            <a:pt x="29526" y="115425"/>
                            <a:pt x="23543" y="111085"/>
                            <a:pt x="19526" y="102406"/>
                          </a:cubicBezTo>
                          <a:cubicBezTo>
                            <a:pt x="15526" y="93744"/>
                            <a:pt x="13526" y="80707"/>
                            <a:pt x="13526" y="63294"/>
                          </a:cubicBezTo>
                          <a:cubicBezTo>
                            <a:pt x="13526" y="45953"/>
                            <a:pt x="15526" y="32943"/>
                            <a:pt x="19526" y="24264"/>
                          </a:cubicBezTo>
                          <a:cubicBezTo>
                            <a:pt x="23543" y="15584"/>
                            <a:pt x="29526" y="11245"/>
                            <a:pt x="37477" y="11245"/>
                          </a:cubicBezTo>
                          <a:cubicBezTo>
                            <a:pt x="45494" y="11245"/>
                            <a:pt x="51502" y="15584"/>
                            <a:pt x="55502" y="24264"/>
                          </a:cubicBezTo>
                          <a:cubicBezTo>
                            <a:pt x="59519" y="32943"/>
                            <a:pt x="61527" y="45953"/>
                            <a:pt x="61527" y="63294"/>
                          </a:cubicBezTo>
                          <a:cubicBezTo>
                            <a:pt x="61527" y="80707"/>
                            <a:pt x="59519" y="93744"/>
                            <a:pt x="55502" y="102406"/>
                          </a:cubicBezTo>
                          <a:cubicBezTo>
                            <a:pt x="51502" y="111085"/>
                            <a:pt x="45494" y="115425"/>
                            <a:pt x="37477" y="115425"/>
                          </a:cubicBezTo>
                          <a:close/>
                          <a:moveTo>
                            <a:pt x="37477" y="128986"/>
                          </a:moveTo>
                          <a:cubicBezTo>
                            <a:pt x="50294" y="128986"/>
                            <a:pt x="60082" y="123372"/>
                            <a:pt x="66841" y="112143"/>
                          </a:cubicBezTo>
                          <a:cubicBezTo>
                            <a:pt x="73600" y="100932"/>
                            <a:pt x="76980" y="84649"/>
                            <a:pt x="76980" y="63294"/>
                          </a:cubicBezTo>
                          <a:cubicBezTo>
                            <a:pt x="76980" y="41993"/>
                            <a:pt x="73600" y="25729"/>
                            <a:pt x="66841" y="14500"/>
                          </a:cubicBezTo>
                          <a:cubicBezTo>
                            <a:pt x="60082" y="3289"/>
                            <a:pt x="50294" y="-2317"/>
                            <a:pt x="37477" y="-2317"/>
                          </a:cubicBezTo>
                          <a:cubicBezTo>
                            <a:pt x="24677" y="-2317"/>
                            <a:pt x="14898" y="3289"/>
                            <a:pt x="8138" y="14500"/>
                          </a:cubicBezTo>
                          <a:cubicBezTo>
                            <a:pt x="1379" y="25729"/>
                            <a:pt x="-2001" y="41993"/>
                            <a:pt x="-2001" y="63294"/>
                          </a:cubicBezTo>
                          <a:cubicBezTo>
                            <a:pt x="-2001" y="84649"/>
                            <a:pt x="1379" y="100932"/>
                            <a:pt x="8138" y="112143"/>
                          </a:cubicBezTo>
                          <a:cubicBezTo>
                            <a:pt x="14898" y="123372"/>
                            <a:pt x="24677" y="128986"/>
                            <a:pt x="37477" y="1289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6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D9558304-5DAB-BBA2-793C-133F7DEACEE2}"/>
                    </a:ext>
                  </a:extLst>
                </p:cNvPr>
                <p:cNvSpPr/>
                <p:nvPr/>
              </p:nvSpPr>
              <p:spPr>
                <a:xfrm>
                  <a:off x="5888965" y="3597191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220 h 12399"/>
                    <a:gd name="connsiteX1" fmla="*/ 45 w 22390"/>
                    <a:gd name="connsiteY1" fmla="*/ 220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220"/>
                      </a:moveTo>
                      <a:lnTo>
                        <a:pt x="45" y="220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0F8636DF-AD50-D658-0E63-B0ECA58D9377}"/>
                    </a:ext>
                  </a:extLst>
                </p:cNvPr>
                <p:cNvSpPr/>
                <p:nvPr/>
              </p:nvSpPr>
              <p:spPr>
                <a:xfrm>
                  <a:off x="5888965" y="3461979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209 h 12399"/>
                    <a:gd name="connsiteX1" fmla="*/ 45 w 22390"/>
                    <a:gd name="connsiteY1" fmla="*/ 209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209"/>
                      </a:moveTo>
                      <a:lnTo>
                        <a:pt x="45" y="209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 1029">
                  <a:extLst>
                    <a:ext uri="{FF2B5EF4-FFF2-40B4-BE49-F238E27FC236}">
                      <a16:creationId xmlns:a16="http://schemas.microsoft.com/office/drawing/2014/main" id="{D0454417-FEBA-EA52-0D9F-9D6DB553EC44}"/>
                    </a:ext>
                  </a:extLst>
                </p:cNvPr>
                <p:cNvSpPr/>
                <p:nvPr/>
              </p:nvSpPr>
              <p:spPr>
                <a:xfrm>
                  <a:off x="5888965" y="3326766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98 h 12399"/>
                    <a:gd name="connsiteX1" fmla="*/ 45 w 22390"/>
                    <a:gd name="connsiteY1" fmla="*/ 198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98"/>
                      </a:moveTo>
                      <a:lnTo>
                        <a:pt x="45" y="198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 1030">
                  <a:extLst>
                    <a:ext uri="{FF2B5EF4-FFF2-40B4-BE49-F238E27FC236}">
                      <a16:creationId xmlns:a16="http://schemas.microsoft.com/office/drawing/2014/main" id="{30C95692-1D7C-4931-8951-0CF6498E1FC7}"/>
                    </a:ext>
                  </a:extLst>
                </p:cNvPr>
                <p:cNvSpPr/>
                <p:nvPr/>
              </p:nvSpPr>
              <p:spPr>
                <a:xfrm>
                  <a:off x="5888965" y="3056341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76 h 12399"/>
                    <a:gd name="connsiteX1" fmla="*/ 45 w 22390"/>
                    <a:gd name="connsiteY1" fmla="*/ 176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76"/>
                      </a:moveTo>
                      <a:lnTo>
                        <a:pt x="45" y="176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 1031">
                  <a:extLst>
                    <a:ext uri="{FF2B5EF4-FFF2-40B4-BE49-F238E27FC236}">
                      <a16:creationId xmlns:a16="http://schemas.microsoft.com/office/drawing/2014/main" id="{4D071614-E3B4-040A-9B77-7EBBC7F0BE79}"/>
                    </a:ext>
                  </a:extLst>
                </p:cNvPr>
                <p:cNvSpPr/>
                <p:nvPr/>
              </p:nvSpPr>
              <p:spPr>
                <a:xfrm>
                  <a:off x="5888965" y="2921128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65 h 12399"/>
                    <a:gd name="connsiteX1" fmla="*/ 45 w 22390"/>
                    <a:gd name="connsiteY1" fmla="*/ 165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65"/>
                      </a:moveTo>
                      <a:lnTo>
                        <a:pt x="45" y="165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 1032">
                  <a:extLst>
                    <a:ext uri="{FF2B5EF4-FFF2-40B4-BE49-F238E27FC236}">
                      <a16:creationId xmlns:a16="http://schemas.microsoft.com/office/drawing/2014/main" id="{A327520A-362B-D282-9641-9473B54D7181}"/>
                    </a:ext>
                  </a:extLst>
                </p:cNvPr>
                <p:cNvSpPr/>
                <p:nvPr/>
              </p:nvSpPr>
              <p:spPr>
                <a:xfrm>
                  <a:off x="5888965" y="2785916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54 h 12399"/>
                    <a:gd name="connsiteX1" fmla="*/ 45 w 22390"/>
                    <a:gd name="connsiteY1" fmla="*/ 154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54"/>
                      </a:moveTo>
                      <a:lnTo>
                        <a:pt x="45" y="154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 1033">
                  <a:extLst>
                    <a:ext uri="{FF2B5EF4-FFF2-40B4-BE49-F238E27FC236}">
                      <a16:creationId xmlns:a16="http://schemas.microsoft.com/office/drawing/2014/main" id="{A4833E8D-48B6-9AAD-AC91-CF45FC1F1332}"/>
                    </a:ext>
                  </a:extLst>
                </p:cNvPr>
                <p:cNvSpPr/>
                <p:nvPr/>
              </p:nvSpPr>
              <p:spPr>
                <a:xfrm>
                  <a:off x="5888965" y="2515491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32 h 12399"/>
                    <a:gd name="connsiteX1" fmla="*/ 45 w 22390"/>
                    <a:gd name="connsiteY1" fmla="*/ 132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32"/>
                      </a:moveTo>
                      <a:lnTo>
                        <a:pt x="45" y="132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 1034">
                  <a:extLst>
                    <a:ext uri="{FF2B5EF4-FFF2-40B4-BE49-F238E27FC236}">
                      <a16:creationId xmlns:a16="http://schemas.microsoft.com/office/drawing/2014/main" id="{A16B0E34-0D34-9F98-A6E9-FE51CE388154}"/>
                    </a:ext>
                  </a:extLst>
                </p:cNvPr>
                <p:cNvSpPr/>
                <p:nvPr/>
              </p:nvSpPr>
              <p:spPr>
                <a:xfrm>
                  <a:off x="5888965" y="2380278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22 h 12399"/>
                    <a:gd name="connsiteX1" fmla="*/ 45 w 22390"/>
                    <a:gd name="connsiteY1" fmla="*/ 122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22"/>
                      </a:moveTo>
                      <a:lnTo>
                        <a:pt x="45" y="122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 1035">
                  <a:extLst>
                    <a:ext uri="{FF2B5EF4-FFF2-40B4-BE49-F238E27FC236}">
                      <a16:creationId xmlns:a16="http://schemas.microsoft.com/office/drawing/2014/main" id="{E7AE04C6-BF49-5C31-CC5E-59D7E6C57B00}"/>
                    </a:ext>
                  </a:extLst>
                </p:cNvPr>
                <p:cNvSpPr/>
                <p:nvPr/>
              </p:nvSpPr>
              <p:spPr>
                <a:xfrm>
                  <a:off x="5888965" y="2245065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111 h 12399"/>
                    <a:gd name="connsiteX1" fmla="*/ 45 w 22390"/>
                    <a:gd name="connsiteY1" fmla="*/ 111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111"/>
                      </a:moveTo>
                      <a:lnTo>
                        <a:pt x="45" y="111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 1036">
                  <a:extLst>
                    <a:ext uri="{FF2B5EF4-FFF2-40B4-BE49-F238E27FC236}">
                      <a16:creationId xmlns:a16="http://schemas.microsoft.com/office/drawing/2014/main" id="{F3102BC4-7085-24D5-1FC3-3B98EA487444}"/>
                    </a:ext>
                  </a:extLst>
                </p:cNvPr>
                <p:cNvSpPr/>
                <p:nvPr/>
              </p:nvSpPr>
              <p:spPr>
                <a:xfrm>
                  <a:off x="5888965" y="1974638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89 h 12399"/>
                    <a:gd name="connsiteX1" fmla="*/ 45 w 22390"/>
                    <a:gd name="connsiteY1" fmla="*/ 89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89"/>
                      </a:moveTo>
                      <a:lnTo>
                        <a:pt x="45" y="89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 1037">
                  <a:extLst>
                    <a:ext uri="{FF2B5EF4-FFF2-40B4-BE49-F238E27FC236}">
                      <a16:creationId xmlns:a16="http://schemas.microsoft.com/office/drawing/2014/main" id="{B8F69ABB-3102-C8F3-62DF-11CC5496D57D}"/>
                    </a:ext>
                  </a:extLst>
                </p:cNvPr>
                <p:cNvSpPr/>
                <p:nvPr/>
              </p:nvSpPr>
              <p:spPr>
                <a:xfrm>
                  <a:off x="5888965" y="1839426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78 h 12399"/>
                    <a:gd name="connsiteX1" fmla="*/ 45 w 22390"/>
                    <a:gd name="connsiteY1" fmla="*/ 78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78"/>
                      </a:moveTo>
                      <a:lnTo>
                        <a:pt x="45" y="78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 1038">
                  <a:extLst>
                    <a:ext uri="{FF2B5EF4-FFF2-40B4-BE49-F238E27FC236}">
                      <a16:creationId xmlns:a16="http://schemas.microsoft.com/office/drawing/2014/main" id="{A3E4D233-3806-2582-AA1D-7A21C964161E}"/>
                    </a:ext>
                  </a:extLst>
                </p:cNvPr>
                <p:cNvSpPr/>
                <p:nvPr/>
              </p:nvSpPr>
              <p:spPr>
                <a:xfrm>
                  <a:off x="5888965" y="1704214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67 h 12399"/>
                    <a:gd name="connsiteX1" fmla="*/ 45 w 22390"/>
                    <a:gd name="connsiteY1" fmla="*/ 67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67"/>
                      </a:moveTo>
                      <a:lnTo>
                        <a:pt x="45" y="67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 1039">
                  <a:extLst>
                    <a:ext uri="{FF2B5EF4-FFF2-40B4-BE49-F238E27FC236}">
                      <a16:creationId xmlns:a16="http://schemas.microsoft.com/office/drawing/2014/main" id="{771B0326-C2D8-74F6-73FD-B63036976B9F}"/>
                    </a:ext>
                  </a:extLst>
                </p:cNvPr>
                <p:cNvSpPr/>
                <p:nvPr/>
              </p:nvSpPr>
              <p:spPr>
                <a:xfrm>
                  <a:off x="5888965" y="1433789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45 h 12399"/>
                    <a:gd name="connsiteX1" fmla="*/ 45 w 22390"/>
                    <a:gd name="connsiteY1" fmla="*/ 45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45"/>
                      </a:moveTo>
                      <a:lnTo>
                        <a:pt x="45" y="45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 1040">
                  <a:extLst>
                    <a:ext uri="{FF2B5EF4-FFF2-40B4-BE49-F238E27FC236}">
                      <a16:creationId xmlns:a16="http://schemas.microsoft.com/office/drawing/2014/main" id="{F3EFE98B-C6C4-4ABC-9AF1-7FAA8C441D37}"/>
                    </a:ext>
                  </a:extLst>
                </p:cNvPr>
                <p:cNvSpPr/>
                <p:nvPr/>
              </p:nvSpPr>
              <p:spPr>
                <a:xfrm>
                  <a:off x="5888965" y="1298576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34 h 12399"/>
                    <a:gd name="connsiteX1" fmla="*/ 45 w 22390"/>
                    <a:gd name="connsiteY1" fmla="*/ 34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34"/>
                      </a:moveTo>
                      <a:lnTo>
                        <a:pt x="45" y="34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 1041">
                  <a:extLst>
                    <a:ext uri="{FF2B5EF4-FFF2-40B4-BE49-F238E27FC236}">
                      <a16:creationId xmlns:a16="http://schemas.microsoft.com/office/drawing/2014/main" id="{45F10DDC-0DCE-F328-38BE-9E850E3BED39}"/>
                    </a:ext>
                  </a:extLst>
                </p:cNvPr>
                <p:cNvSpPr/>
                <p:nvPr/>
              </p:nvSpPr>
              <p:spPr>
                <a:xfrm>
                  <a:off x="5888965" y="1163364"/>
                  <a:ext cx="22390" cy="12399"/>
                </a:xfrm>
                <a:custGeom>
                  <a:avLst/>
                  <a:gdLst>
                    <a:gd name="connsiteX0" fmla="*/ 22436 w 22390"/>
                    <a:gd name="connsiteY0" fmla="*/ 23 h 12399"/>
                    <a:gd name="connsiteX1" fmla="*/ 45 w 22390"/>
                    <a:gd name="connsiteY1" fmla="*/ 23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2390" h="12399">
                      <a:moveTo>
                        <a:pt x="22436" y="23"/>
                      </a:moveTo>
                      <a:lnTo>
                        <a:pt x="45" y="23"/>
                      </a:lnTo>
                    </a:path>
                  </a:pathLst>
                </a:custGeom>
                <a:solidFill>
                  <a:srgbClr val="000000"/>
                </a:solidFill>
                <a:ln w="16491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B9C1C1F0-A84B-AE65-9CBC-9DB7AE467D0D}"/>
                  </a:ext>
                </a:extLst>
              </p:cNvPr>
              <p:cNvSpPr/>
              <p:nvPr/>
            </p:nvSpPr>
            <p:spPr>
              <a:xfrm>
                <a:off x="6071139" y="1307381"/>
                <a:ext cx="3195658" cy="2349152"/>
              </a:xfrm>
              <a:custGeom>
                <a:avLst/>
                <a:gdLst>
                  <a:gd name="connsiteX0" fmla="*/ 1660222 w 3195658"/>
                  <a:gd name="connsiteY0" fmla="*/ 1220447 h 2349152"/>
                  <a:gd name="connsiteX1" fmla="*/ 1364661 w 3195658"/>
                  <a:gd name="connsiteY1" fmla="*/ 1003164 h 2349152"/>
                  <a:gd name="connsiteX2" fmla="*/ 1272892 w 3195658"/>
                  <a:gd name="connsiteY2" fmla="*/ 935713 h 2349152"/>
                  <a:gd name="connsiteX3" fmla="*/ 2198052 w 3195658"/>
                  <a:gd name="connsiteY3" fmla="*/ 1615806 h 2349152"/>
                  <a:gd name="connsiteX4" fmla="*/ 1646496 w 3195658"/>
                  <a:gd name="connsiteY4" fmla="*/ 1210354 h 2349152"/>
                  <a:gd name="connsiteX5" fmla="*/ 745663 w 3195658"/>
                  <a:gd name="connsiteY5" fmla="*/ 548145 h 2349152"/>
                  <a:gd name="connsiteX6" fmla="*/ 347557 w 3195658"/>
                  <a:gd name="connsiteY6" fmla="*/ 255492 h 2349152"/>
                  <a:gd name="connsiteX7" fmla="*/ 0 w 3195658"/>
                  <a:gd name="connsiteY7" fmla="*/ 0 h 2349152"/>
                  <a:gd name="connsiteX8" fmla="*/ 354203 w 3195658"/>
                  <a:gd name="connsiteY8" fmla="*/ 260378 h 2349152"/>
                  <a:gd name="connsiteX9" fmla="*/ 2090296 w 3195658"/>
                  <a:gd name="connsiteY9" fmla="*/ 1536588 h 2349152"/>
                  <a:gd name="connsiteX10" fmla="*/ 2109462 w 3195658"/>
                  <a:gd name="connsiteY10" fmla="*/ 1550685 h 2349152"/>
                  <a:gd name="connsiteX11" fmla="*/ 1591940 w 3195658"/>
                  <a:gd name="connsiteY11" fmla="*/ 1170255 h 2349152"/>
                  <a:gd name="connsiteX12" fmla="*/ 3195658 w 3195658"/>
                  <a:gd name="connsiteY12" fmla="*/ 2349153 h 2349152"/>
                  <a:gd name="connsiteX13" fmla="*/ 2799731 w 3195658"/>
                  <a:gd name="connsiteY13" fmla="*/ 2058108 h 2349152"/>
                  <a:gd name="connsiteX14" fmla="*/ 1807498 w 3195658"/>
                  <a:gd name="connsiteY14" fmla="*/ 1328704 h 2349152"/>
                  <a:gd name="connsiteX15" fmla="*/ 293421 w 3195658"/>
                  <a:gd name="connsiteY15" fmla="*/ 215697 h 2349152"/>
                  <a:gd name="connsiteX16" fmla="*/ 941864 w 3195658"/>
                  <a:gd name="connsiteY16" fmla="*/ 692370 h 234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95658" h="2349152">
                    <a:moveTo>
                      <a:pt x="1660222" y="1220447"/>
                    </a:moveTo>
                    <a:lnTo>
                      <a:pt x="1364661" y="1003164"/>
                    </a:lnTo>
                    <a:lnTo>
                      <a:pt x="1272892" y="935713"/>
                    </a:lnTo>
                    <a:lnTo>
                      <a:pt x="2198052" y="1615806"/>
                    </a:lnTo>
                    <a:lnTo>
                      <a:pt x="1646496" y="1210354"/>
                    </a:lnTo>
                    <a:lnTo>
                      <a:pt x="745663" y="548145"/>
                    </a:lnTo>
                    <a:lnTo>
                      <a:pt x="347557" y="255492"/>
                    </a:lnTo>
                    <a:lnTo>
                      <a:pt x="0" y="0"/>
                    </a:lnTo>
                    <a:lnTo>
                      <a:pt x="354203" y="260378"/>
                    </a:lnTo>
                    <a:lnTo>
                      <a:pt x="2090296" y="1536588"/>
                    </a:lnTo>
                    <a:lnTo>
                      <a:pt x="2109462" y="1550685"/>
                    </a:lnTo>
                    <a:lnTo>
                      <a:pt x="1591940" y="1170255"/>
                    </a:lnTo>
                    <a:lnTo>
                      <a:pt x="3195658" y="2349153"/>
                    </a:lnTo>
                    <a:lnTo>
                      <a:pt x="2799731" y="2058108"/>
                    </a:lnTo>
                    <a:lnTo>
                      <a:pt x="1807498" y="1328704"/>
                    </a:lnTo>
                    <a:lnTo>
                      <a:pt x="293421" y="215697"/>
                    </a:lnTo>
                    <a:lnTo>
                      <a:pt x="941864" y="692370"/>
                    </a:lnTo>
                  </a:path>
                </a:pathLst>
              </a:custGeom>
              <a:noFill/>
              <a:ln w="16491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 1043">
                <a:extLst>
                  <a:ext uri="{FF2B5EF4-FFF2-40B4-BE49-F238E27FC236}">
                    <a16:creationId xmlns:a16="http://schemas.microsoft.com/office/drawing/2014/main" id="{CB6C26C3-BF2A-F1E9-62C1-614ACEE62AB4}"/>
                  </a:ext>
                </a:extLst>
              </p:cNvPr>
              <p:cNvSpPr/>
              <p:nvPr/>
            </p:nvSpPr>
            <p:spPr>
              <a:xfrm>
                <a:off x="5911356" y="1028151"/>
                <a:ext cx="11195" cy="2749633"/>
              </a:xfrm>
              <a:custGeom>
                <a:avLst/>
                <a:gdLst>
                  <a:gd name="connsiteX0" fmla="*/ 0 w 11195"/>
                  <a:gd name="connsiteY0" fmla="*/ 2749634 h 2749633"/>
                  <a:gd name="connsiteX1" fmla="*/ 0 w 11195"/>
                  <a:gd name="connsiteY1" fmla="*/ 0 h 27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95" h="2749633">
                    <a:moveTo>
                      <a:pt x="0" y="2749634"/>
                    </a:moveTo>
                    <a:lnTo>
                      <a:pt x="0" y="0"/>
                    </a:lnTo>
                  </a:path>
                </a:pathLst>
              </a:custGeom>
              <a:noFill/>
              <a:ln w="16491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 1044">
                <a:extLst>
                  <a:ext uri="{FF2B5EF4-FFF2-40B4-BE49-F238E27FC236}">
                    <a16:creationId xmlns:a16="http://schemas.microsoft.com/office/drawing/2014/main" id="{98C10DE6-87B2-DF5E-99FC-912F465A7D93}"/>
                  </a:ext>
                </a:extLst>
              </p:cNvPr>
              <p:cNvSpPr/>
              <p:nvPr/>
            </p:nvSpPr>
            <p:spPr>
              <a:xfrm>
                <a:off x="9659602" y="1028151"/>
                <a:ext cx="11195" cy="2749633"/>
              </a:xfrm>
              <a:custGeom>
                <a:avLst/>
                <a:gdLst>
                  <a:gd name="connsiteX0" fmla="*/ 0 w 11195"/>
                  <a:gd name="connsiteY0" fmla="*/ 2749634 h 2749633"/>
                  <a:gd name="connsiteX1" fmla="*/ 0 w 11195"/>
                  <a:gd name="connsiteY1" fmla="*/ 0 h 27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95" h="2749633">
                    <a:moveTo>
                      <a:pt x="0" y="2749634"/>
                    </a:moveTo>
                    <a:lnTo>
                      <a:pt x="0" y="0"/>
                    </a:lnTo>
                  </a:path>
                </a:pathLst>
              </a:custGeom>
              <a:noFill/>
              <a:ln w="16491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 1045">
                <a:extLst>
                  <a:ext uri="{FF2B5EF4-FFF2-40B4-BE49-F238E27FC236}">
                    <a16:creationId xmlns:a16="http://schemas.microsoft.com/office/drawing/2014/main" id="{6A07DDAF-0546-229B-EA03-8B221463509B}"/>
                  </a:ext>
                </a:extLst>
              </p:cNvPr>
              <p:cNvSpPr/>
              <p:nvPr/>
            </p:nvSpPr>
            <p:spPr>
              <a:xfrm>
                <a:off x="5911356" y="3777785"/>
                <a:ext cx="3748245" cy="12399"/>
              </a:xfrm>
              <a:custGeom>
                <a:avLst/>
                <a:gdLst>
                  <a:gd name="connsiteX0" fmla="*/ 0 w 3748245"/>
                  <a:gd name="connsiteY0" fmla="*/ 0 h 12399"/>
                  <a:gd name="connsiteX1" fmla="*/ 3748246 w 3748245"/>
                  <a:gd name="connsiteY1" fmla="*/ 0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48245" h="12399">
                    <a:moveTo>
                      <a:pt x="0" y="0"/>
                    </a:moveTo>
                    <a:lnTo>
                      <a:pt x="3748246" y="0"/>
                    </a:lnTo>
                  </a:path>
                </a:pathLst>
              </a:custGeom>
              <a:noFill/>
              <a:ln w="16491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 1046">
                <a:extLst>
                  <a:ext uri="{FF2B5EF4-FFF2-40B4-BE49-F238E27FC236}">
                    <a16:creationId xmlns:a16="http://schemas.microsoft.com/office/drawing/2014/main" id="{A6825367-95DC-B5FF-F975-B3FBDAAF5BDD}"/>
                  </a:ext>
                </a:extLst>
              </p:cNvPr>
              <p:cNvSpPr/>
              <p:nvPr/>
            </p:nvSpPr>
            <p:spPr>
              <a:xfrm>
                <a:off x="5911356" y="1028151"/>
                <a:ext cx="3748245" cy="12399"/>
              </a:xfrm>
              <a:custGeom>
                <a:avLst/>
                <a:gdLst>
                  <a:gd name="connsiteX0" fmla="*/ 0 w 3748245"/>
                  <a:gd name="connsiteY0" fmla="*/ 0 h 12399"/>
                  <a:gd name="connsiteX1" fmla="*/ 3748246 w 3748245"/>
                  <a:gd name="connsiteY1" fmla="*/ 0 h 12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48245" h="12399">
                    <a:moveTo>
                      <a:pt x="0" y="0"/>
                    </a:moveTo>
                    <a:lnTo>
                      <a:pt x="3748246" y="0"/>
                    </a:lnTo>
                  </a:path>
                </a:pathLst>
              </a:custGeom>
              <a:noFill/>
              <a:ln w="16491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7086B31-D303-21E9-429C-A2BE218B6BA0}"/>
              </a:ext>
            </a:extLst>
          </p:cNvPr>
          <p:cNvSpPr txBox="1"/>
          <p:nvPr/>
        </p:nvSpPr>
        <p:spPr>
          <a:xfrm>
            <a:off x="1851943" y="3988289"/>
            <a:ext cx="2625815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3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Potential (V vs SHE)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616D7-F616-D0E5-7EF7-DA9D821D5D40}"/>
                  </a:ext>
                </a:extLst>
              </p:cNvPr>
              <p:cNvSpPr txBox="1"/>
              <p:nvPr/>
            </p:nvSpPr>
            <p:spPr>
              <a:xfrm rot="16200000">
                <a:off x="-616903" y="2121086"/>
                <a:ext cx="1655709" cy="38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∆</m:t>
                      </m:r>
                      <m:sSubSup>
                        <m:sSubSup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ads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p>
                      </m:sSubSup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eV</m:t>
                      </m:r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9616D7-F616-D0E5-7EF7-DA9D821D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16903" y="2121086"/>
                <a:ext cx="1655709" cy="388568"/>
              </a:xfrm>
              <a:prstGeom prst="rect">
                <a:avLst/>
              </a:prstGeom>
              <a:blipFill>
                <a:blip r:embed="rId3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6C6E0BD-3CE8-7EA3-EFF0-CFC3F108D941}"/>
              </a:ext>
            </a:extLst>
          </p:cNvPr>
          <p:cNvGrpSpPr/>
          <p:nvPr/>
        </p:nvGrpSpPr>
        <p:grpSpPr>
          <a:xfrm>
            <a:off x="1200096" y="32638"/>
            <a:ext cx="2563216" cy="889569"/>
            <a:chOff x="1288286" y="456011"/>
            <a:chExt cx="1970108" cy="5613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C132867-08AE-D6FA-AA52-232B214788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04621" y="578781"/>
              <a:ext cx="553773" cy="435430"/>
              <a:chOff x="15667395" y="16714059"/>
              <a:chExt cx="2575593" cy="226540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CF1653C-A6BD-1940-5E42-F83ACC152941}"/>
                  </a:ext>
                </a:extLst>
              </p:cNvPr>
              <p:cNvSpPr/>
              <p:nvPr/>
            </p:nvSpPr>
            <p:spPr>
              <a:xfrm>
                <a:off x="15667395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40B3B7A-AD31-3A4F-4713-A35916C28262}"/>
                  </a:ext>
                </a:extLst>
              </p:cNvPr>
              <p:cNvSpPr/>
              <p:nvPr/>
            </p:nvSpPr>
            <p:spPr>
              <a:xfrm>
                <a:off x="16328760" y="17616669"/>
                <a:ext cx="629395" cy="661855"/>
              </a:xfrm>
              <a:prstGeom prst="ellipse">
                <a:avLst/>
              </a:prstGeom>
              <a:solidFill>
                <a:srgbClr val="E6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FE7F58C-9A92-BFB2-EB27-0C80EE90B104}"/>
                  </a:ext>
                </a:extLst>
              </p:cNvPr>
              <p:cNvSpPr/>
              <p:nvPr/>
            </p:nvSpPr>
            <p:spPr>
              <a:xfrm>
                <a:off x="16984196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C3C125C-DB73-22FE-6CBD-8D8F3CC39C89}"/>
                  </a:ext>
                </a:extLst>
              </p:cNvPr>
              <p:cNvSpPr/>
              <p:nvPr/>
            </p:nvSpPr>
            <p:spPr>
              <a:xfrm>
                <a:off x="17613593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BDE28F7-87D1-CB9E-A652-3C32581EA3EF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2A653D-7DEE-471F-3808-A431BFFBC0F3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4ED807E-FFE8-F9A9-1BCE-9421AA335C69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0022C26-DAC1-467D-DE79-D82506C51768}"/>
                  </a:ext>
                </a:extLst>
              </p:cNvPr>
              <p:cNvSpPr/>
              <p:nvPr/>
            </p:nvSpPr>
            <p:spPr>
              <a:xfrm>
                <a:off x="17613592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279F9E9-5E9D-5C45-00EC-5D6CC21EBA68}"/>
                  </a:ext>
                </a:extLst>
              </p:cNvPr>
              <p:cNvGrpSpPr/>
              <p:nvPr/>
            </p:nvGrpSpPr>
            <p:grpSpPr>
              <a:xfrm>
                <a:off x="16524549" y="16714059"/>
                <a:ext cx="827729" cy="842723"/>
                <a:chOff x="2134882" y="2874264"/>
                <a:chExt cx="595994" cy="570992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93E1422-9D2C-9619-F0A4-4A63219614C0}"/>
                    </a:ext>
                  </a:extLst>
                </p:cNvPr>
                <p:cNvSpPr/>
                <p:nvPr/>
              </p:nvSpPr>
              <p:spPr>
                <a:xfrm>
                  <a:off x="2493132" y="3191256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D1562AD-9E5B-0E56-4A12-7251AB936133}"/>
                    </a:ext>
                  </a:extLst>
                </p:cNvPr>
                <p:cNvSpPr/>
                <p:nvPr/>
              </p:nvSpPr>
              <p:spPr>
                <a:xfrm>
                  <a:off x="2291964" y="3072384"/>
                  <a:ext cx="274320" cy="274320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A48B1CE-F544-BB66-E367-E4E44DA27797}"/>
                    </a:ext>
                  </a:extLst>
                </p:cNvPr>
                <p:cNvSpPr/>
                <p:nvPr/>
              </p:nvSpPr>
              <p:spPr>
                <a:xfrm>
                  <a:off x="2310252" y="2874264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8101117E-C030-DD79-00E0-EDFF902FF848}"/>
                    </a:ext>
                  </a:extLst>
                </p:cNvPr>
                <p:cNvSpPr/>
                <p:nvPr/>
              </p:nvSpPr>
              <p:spPr>
                <a:xfrm>
                  <a:off x="2134882" y="3207512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64B1C52-0694-305A-9D9A-B164F97A1FBB}"/>
                    </a:ext>
                  </a:extLst>
                </p:cNvPr>
                <p:cNvSpPr txBox="1"/>
                <p:nvPr/>
              </p:nvSpPr>
              <p:spPr>
                <a:xfrm>
                  <a:off x="2591202" y="458834"/>
                  <a:ext cx="235473" cy="17547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51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</m:t>
                        </m:r>
                        <m:sSubSup>
                          <m:sSubSup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051" i="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sz="1051" i="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64B1C52-0694-305A-9D9A-B164F97A1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02" y="458834"/>
                  <a:ext cx="235473" cy="175472"/>
                </a:xfrm>
                <a:prstGeom prst="rect">
                  <a:avLst/>
                </a:prstGeom>
                <a:blipFill>
                  <a:blip r:embed="rId8"/>
                  <a:stretch>
                    <a:fillRect r="-3461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A033D6C-0C0C-9AEA-82C3-752F089DCA07}"/>
                </a:ext>
              </a:extLst>
            </p:cNvPr>
            <p:cNvSpPr/>
            <p:nvPr/>
          </p:nvSpPr>
          <p:spPr>
            <a:xfrm>
              <a:off x="1740941" y="588749"/>
              <a:ext cx="70992" cy="6744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2185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6D9A40-E34A-22B4-4C19-CF3327AB88E6}"/>
                </a:ext>
              </a:extLst>
            </p:cNvPr>
            <p:cNvSpPr/>
            <p:nvPr/>
          </p:nvSpPr>
          <p:spPr>
            <a:xfrm>
              <a:off x="1680871" y="555027"/>
              <a:ext cx="81914" cy="77819"/>
            </a:xfrm>
            <a:prstGeom prst="ellipse">
              <a:avLst/>
            </a:prstGeom>
            <a:solidFill>
              <a:srgbClr val="1B1B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2185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D717922-1609-E134-D947-62ABE8A77894}"/>
                </a:ext>
              </a:extLst>
            </p:cNvPr>
            <p:cNvSpPr/>
            <p:nvPr/>
          </p:nvSpPr>
          <p:spPr>
            <a:xfrm>
              <a:off x="1686332" y="498825"/>
              <a:ext cx="70992" cy="6744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2185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080B858-3D7C-BE12-3BBE-57C443C21E56}"/>
                </a:ext>
              </a:extLst>
            </p:cNvPr>
            <p:cNvSpPr/>
            <p:nvPr/>
          </p:nvSpPr>
          <p:spPr>
            <a:xfrm>
              <a:off x="1633966" y="593360"/>
              <a:ext cx="70992" cy="67443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42185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FE4D0-9F50-6F6F-A43B-4C071EAAB1E7}"/>
                    </a:ext>
                  </a:extLst>
                </p:cNvPr>
                <p:cNvSpPr txBox="1"/>
                <p:nvPr/>
              </p:nvSpPr>
              <p:spPr>
                <a:xfrm>
                  <a:off x="1288286" y="456011"/>
                  <a:ext cx="235473" cy="16030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051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</m:t>
                        </m:r>
                        <m:sSubSup>
                          <m:sSubSup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051" i="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sz="1051" i="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FE4D0-9F50-6F6F-A43B-4C071EAAB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286" y="456011"/>
                  <a:ext cx="235473" cy="160300"/>
                </a:xfrm>
                <a:prstGeom prst="rect">
                  <a:avLst/>
                </a:prstGeom>
                <a:blipFill>
                  <a:blip r:embed="rId9"/>
                  <a:stretch>
                    <a:fillRect r="-360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8DD6F6E-15DB-678D-82F3-BDB3B4B57D2A}"/>
                </a:ext>
              </a:extLst>
            </p:cNvPr>
            <p:cNvSpPr/>
            <p:nvPr/>
          </p:nvSpPr>
          <p:spPr>
            <a:xfrm>
              <a:off x="1689696" y="758311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1" dirty="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EBED84-7131-CFDF-7BAF-9E20F7C6B1BB}"/>
                </a:ext>
              </a:extLst>
            </p:cNvPr>
            <p:cNvSpPr/>
            <p:nvPr/>
          </p:nvSpPr>
          <p:spPr>
            <a:xfrm>
              <a:off x="1831894" y="755381"/>
              <a:ext cx="135325" cy="127214"/>
            </a:xfrm>
            <a:prstGeom prst="ellipse">
              <a:avLst/>
            </a:prstGeom>
            <a:solidFill>
              <a:srgbClr val="E6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1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5CBD30-EC5B-C538-F66C-580D97BD397C}"/>
                </a:ext>
              </a:extLst>
            </p:cNvPr>
            <p:cNvSpPr/>
            <p:nvPr/>
          </p:nvSpPr>
          <p:spPr>
            <a:xfrm>
              <a:off x="1972818" y="758311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1" dirty="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1E755C-D51E-B197-E912-F1CCD3A812DC}"/>
                </a:ext>
              </a:extLst>
            </p:cNvPr>
            <p:cNvSpPr/>
            <p:nvPr/>
          </p:nvSpPr>
          <p:spPr>
            <a:xfrm>
              <a:off x="2108144" y="758311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1" dirty="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4C69BA4-5E44-7A15-84B1-36A0342E2CA0}"/>
                </a:ext>
              </a:extLst>
            </p:cNvPr>
            <p:cNvSpPr/>
            <p:nvPr/>
          </p:nvSpPr>
          <p:spPr>
            <a:xfrm>
              <a:off x="1689696" y="888763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FD67699-10FF-F6DA-525A-2ACD2870220E}"/>
                </a:ext>
              </a:extLst>
            </p:cNvPr>
            <p:cNvSpPr/>
            <p:nvPr/>
          </p:nvSpPr>
          <p:spPr>
            <a:xfrm>
              <a:off x="1828213" y="890109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F01787-6844-4023-FA2C-5E87830CB2AD}"/>
                </a:ext>
              </a:extLst>
            </p:cNvPr>
            <p:cNvSpPr/>
            <p:nvPr/>
          </p:nvSpPr>
          <p:spPr>
            <a:xfrm>
              <a:off x="1972818" y="888764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56E4EFC-5885-929F-4BD3-CA0AE0AAFACB}"/>
                </a:ext>
              </a:extLst>
            </p:cNvPr>
            <p:cNvSpPr/>
            <p:nvPr/>
          </p:nvSpPr>
          <p:spPr>
            <a:xfrm>
              <a:off x="2108144" y="888764"/>
              <a:ext cx="135325" cy="127214"/>
            </a:xfrm>
            <a:prstGeom prst="ellipse">
              <a:avLst/>
            </a:prstGeom>
            <a:solidFill>
              <a:srgbClr val="E5D8C8"/>
            </a:solidFill>
            <a:ln w="12700">
              <a:solidFill>
                <a:srgbClr val="A78966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C215B1D-3F78-9FE4-29FC-E8CC2980432F}"/>
                </a:ext>
              </a:extLst>
            </p:cNvPr>
            <p:cNvCxnSpPr/>
            <p:nvPr/>
          </p:nvCxnSpPr>
          <p:spPr>
            <a:xfrm>
              <a:off x="2316023" y="882411"/>
              <a:ext cx="33979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D1596152-DE78-265A-1D24-7220BB4DF408}"/>
                </a:ext>
              </a:extLst>
            </p:cNvPr>
            <p:cNvCxnSpPr>
              <a:endCxn id="50" idx="1"/>
            </p:cNvCxnSpPr>
            <p:nvPr/>
          </p:nvCxnSpPr>
          <p:spPr>
            <a:xfrm>
              <a:off x="1825021" y="663195"/>
              <a:ext cx="167616" cy="1137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893F839-52CF-F46D-98B2-7526FC6E8D30}"/>
              </a:ext>
            </a:extLst>
          </p:cNvPr>
          <p:cNvGrpSpPr/>
          <p:nvPr/>
        </p:nvGrpSpPr>
        <p:grpSpPr>
          <a:xfrm>
            <a:off x="6197182" y="64945"/>
            <a:ext cx="900098" cy="850397"/>
            <a:chOff x="5968042" y="404391"/>
            <a:chExt cx="657743" cy="54237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C82DF2-910C-3603-1CFB-980F889871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8042" y="511338"/>
              <a:ext cx="553773" cy="435430"/>
              <a:chOff x="15667395" y="16714059"/>
              <a:chExt cx="2575593" cy="2265406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3336B82-1961-7DDD-1D84-C3D9443C8EA2}"/>
                  </a:ext>
                </a:extLst>
              </p:cNvPr>
              <p:cNvSpPr/>
              <p:nvPr/>
            </p:nvSpPr>
            <p:spPr>
              <a:xfrm>
                <a:off x="15667395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5FC9A55-12E1-6DE7-D45F-0A4DC1026FA3}"/>
                  </a:ext>
                </a:extLst>
              </p:cNvPr>
              <p:cNvSpPr/>
              <p:nvPr/>
            </p:nvSpPr>
            <p:spPr>
              <a:xfrm>
                <a:off x="16328760" y="17616669"/>
                <a:ext cx="629395" cy="661855"/>
              </a:xfrm>
              <a:prstGeom prst="ellipse">
                <a:avLst/>
              </a:prstGeom>
              <a:solidFill>
                <a:srgbClr val="E6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6A97BFE-F9DB-22AD-80C2-75BA4E02B273}"/>
                  </a:ext>
                </a:extLst>
              </p:cNvPr>
              <p:cNvSpPr/>
              <p:nvPr/>
            </p:nvSpPr>
            <p:spPr>
              <a:xfrm>
                <a:off x="16984196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B17E39D-B30A-9997-EADF-EADFC9E61A26}"/>
                  </a:ext>
                </a:extLst>
              </p:cNvPr>
              <p:cNvSpPr/>
              <p:nvPr/>
            </p:nvSpPr>
            <p:spPr>
              <a:xfrm>
                <a:off x="17613593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2D3670A-70BD-065C-93B2-D5F3489290AB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B8C341E-C70B-2D22-FC3C-F03ABC315DFF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43824DB-2480-2E96-C809-1FCFFD68DA41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F8D905C-7DD0-6DCC-F385-991B4FA0D331}"/>
                  </a:ext>
                </a:extLst>
              </p:cNvPr>
              <p:cNvSpPr/>
              <p:nvPr/>
            </p:nvSpPr>
            <p:spPr>
              <a:xfrm>
                <a:off x="17613592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21235E8-EA44-CB81-2A2F-B1BB650D43FA}"/>
                  </a:ext>
                </a:extLst>
              </p:cNvPr>
              <p:cNvGrpSpPr/>
              <p:nvPr/>
            </p:nvGrpSpPr>
            <p:grpSpPr>
              <a:xfrm>
                <a:off x="16524549" y="16714059"/>
                <a:ext cx="827729" cy="842723"/>
                <a:chOff x="2134882" y="2874264"/>
                <a:chExt cx="595994" cy="570992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8B440D7-E0D9-29D1-6C85-FB13BC9762E5}"/>
                    </a:ext>
                  </a:extLst>
                </p:cNvPr>
                <p:cNvSpPr/>
                <p:nvPr/>
              </p:nvSpPr>
              <p:spPr>
                <a:xfrm>
                  <a:off x="2493132" y="3191256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4EADF141-CBF8-16A1-128E-871F158DF885}"/>
                    </a:ext>
                  </a:extLst>
                </p:cNvPr>
                <p:cNvSpPr/>
                <p:nvPr/>
              </p:nvSpPr>
              <p:spPr>
                <a:xfrm>
                  <a:off x="2291964" y="3072384"/>
                  <a:ext cx="274320" cy="274320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B36B68B-3290-5B59-7456-470648412D79}"/>
                    </a:ext>
                  </a:extLst>
                </p:cNvPr>
                <p:cNvSpPr/>
                <p:nvPr/>
              </p:nvSpPr>
              <p:spPr>
                <a:xfrm>
                  <a:off x="2310252" y="2874264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DB7E155-FB1C-096C-2219-5BD3C00E5307}"/>
                    </a:ext>
                  </a:extLst>
                </p:cNvPr>
                <p:cNvSpPr/>
                <p:nvPr/>
              </p:nvSpPr>
              <p:spPr>
                <a:xfrm>
                  <a:off x="2134882" y="3207512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E54372B-FA8C-A14D-6312-F668A13CBEFE}"/>
                    </a:ext>
                  </a:extLst>
                </p:cNvPr>
                <p:cNvSpPr txBox="1"/>
                <p:nvPr/>
              </p:nvSpPr>
              <p:spPr>
                <a:xfrm>
                  <a:off x="6368429" y="404391"/>
                  <a:ext cx="257356" cy="16202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μ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51" i="1">
                                    <a:latin typeface="Cambria Math" panose="02040503050406030204" pitchFamily="18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NO</m:t>
                                </m:r>
                              </m:e>
                              <m:sub>
                                <m: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E54372B-FA8C-A14D-6312-F668A13CB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429" y="404391"/>
                  <a:ext cx="257356" cy="162027"/>
                </a:xfrm>
                <a:prstGeom prst="rect">
                  <a:avLst/>
                </a:prstGeom>
                <a:blipFill>
                  <a:blip r:embed="rId10"/>
                  <a:stretch>
                    <a:fillRect r="-17241" b="-952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E3D7A-30A6-C038-E8CE-76CEB4015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6488" y="511993"/>
              <a:ext cx="0" cy="134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6D130E-3A82-273B-9411-1F0ADAFDB149}"/>
                </a:ext>
              </a:extLst>
            </p:cNvPr>
            <p:cNvCxnSpPr>
              <a:cxnSpLocks/>
            </p:cNvCxnSpPr>
            <p:nvPr/>
          </p:nvCxnSpPr>
          <p:spPr>
            <a:xfrm>
              <a:off x="6364176" y="646647"/>
              <a:ext cx="446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B895D71A-9FF9-B3BD-011B-CC41E824A1A0}"/>
              </a:ext>
            </a:extLst>
          </p:cNvPr>
          <p:cNvSpPr txBox="1"/>
          <p:nvPr/>
        </p:nvSpPr>
        <p:spPr>
          <a:xfrm>
            <a:off x="4977984" y="0"/>
            <a:ext cx="615397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3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F5E1C1A-C64C-2FD2-53E1-4214497C4E89}"/>
                  </a:ext>
                </a:extLst>
              </p:cNvPr>
              <p:cNvSpPr txBox="1"/>
              <p:nvPr/>
            </p:nvSpPr>
            <p:spPr>
              <a:xfrm>
                <a:off x="6488637" y="3988287"/>
                <a:ext cx="2602347" cy="28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slab</m:t>
                          </m:r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</m:t>
                      </m:r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F5E1C1A-C64C-2FD2-53E1-4214497C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637" y="3988287"/>
                <a:ext cx="2602347" cy="286682"/>
              </a:xfrm>
              <a:prstGeom prst="rect">
                <a:avLst/>
              </a:prstGeom>
              <a:blipFill>
                <a:blip r:embed="rId11"/>
                <a:stretch>
                  <a:fillRect t="-41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484902-9513-69B4-31BA-350DA7861F8A}"/>
                  </a:ext>
                </a:extLst>
              </p:cNvPr>
              <p:cNvSpPr txBox="1"/>
              <p:nvPr/>
            </p:nvSpPr>
            <p:spPr>
              <a:xfrm rot="16200000">
                <a:off x="3781757" y="2207240"/>
                <a:ext cx="2960108" cy="28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−</m:t>
                              </m:r>
                            </m:sup>
                          </m:sSubSup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e</m:t>
                      </m:r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484902-9513-69B4-31BA-350DA7861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81757" y="2207240"/>
                <a:ext cx="2960108" cy="286682"/>
              </a:xfrm>
              <a:prstGeom prst="rect">
                <a:avLst/>
              </a:prstGeom>
              <a:blipFill>
                <a:blip r:embed="rId12"/>
                <a:stretch>
                  <a:fillRect l="-4348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4848D4-C9FA-74CA-C1C2-519FE73289FC}"/>
              </a:ext>
            </a:extLst>
          </p:cNvPr>
          <p:cNvGrpSpPr/>
          <p:nvPr/>
        </p:nvGrpSpPr>
        <p:grpSpPr>
          <a:xfrm>
            <a:off x="8604430" y="77124"/>
            <a:ext cx="989157" cy="844115"/>
            <a:chOff x="41114309" y="13090804"/>
            <a:chExt cx="1276245" cy="10455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D43DB32-63FD-01AB-E39D-6C58EC9264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114309" y="13166324"/>
              <a:ext cx="1010818" cy="969995"/>
              <a:chOff x="15667395" y="16507891"/>
              <a:chExt cx="2575593" cy="2471574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A3A45EF-939A-04C8-C461-6EF1BD7EC73F}"/>
                  </a:ext>
                </a:extLst>
              </p:cNvPr>
              <p:cNvSpPr/>
              <p:nvPr/>
            </p:nvSpPr>
            <p:spPr>
              <a:xfrm>
                <a:off x="15667395" y="17631906"/>
                <a:ext cx="629396" cy="661853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99831D4-4C6E-55E4-2B61-79436C6CD444}"/>
                  </a:ext>
                </a:extLst>
              </p:cNvPr>
              <p:cNvSpPr/>
              <p:nvPr/>
            </p:nvSpPr>
            <p:spPr>
              <a:xfrm>
                <a:off x="16328761" y="17616669"/>
                <a:ext cx="629396" cy="661853"/>
              </a:xfrm>
              <a:prstGeom prst="ellipse">
                <a:avLst/>
              </a:prstGeom>
              <a:solidFill>
                <a:srgbClr val="E6D9C9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634ECD2-E763-8186-901E-A6CCAB6839A2}"/>
                  </a:ext>
                </a:extLst>
              </p:cNvPr>
              <p:cNvSpPr/>
              <p:nvPr/>
            </p:nvSpPr>
            <p:spPr>
              <a:xfrm>
                <a:off x="16984196" y="17631909"/>
                <a:ext cx="629396" cy="661853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A93EAF9-2A2A-7BB6-A77F-EA11EBE6457D}"/>
                  </a:ext>
                </a:extLst>
              </p:cNvPr>
              <p:cNvSpPr/>
              <p:nvPr/>
            </p:nvSpPr>
            <p:spPr>
              <a:xfrm>
                <a:off x="17613592" y="17631909"/>
                <a:ext cx="629396" cy="661853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9DE9473-65C5-2937-3049-BE66795D3F42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9BB52C9-3E53-D7E0-C553-77CF1F423E54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02FC08C-BFFA-B5D9-422E-A0FC91A2A119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8528D83-FD3F-1D74-73BC-398AD9F562E5}"/>
                  </a:ext>
                </a:extLst>
              </p:cNvPr>
              <p:cNvSpPr/>
              <p:nvPr/>
            </p:nvSpPr>
            <p:spPr>
              <a:xfrm>
                <a:off x="17613592" y="18310612"/>
                <a:ext cx="629396" cy="661853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0F77E5-0933-D62A-6231-8FDDA26AB43B}"/>
                  </a:ext>
                </a:extLst>
              </p:cNvPr>
              <p:cNvGrpSpPr/>
              <p:nvPr/>
            </p:nvGrpSpPr>
            <p:grpSpPr>
              <a:xfrm>
                <a:off x="16519055" y="16507891"/>
                <a:ext cx="827731" cy="842716"/>
                <a:chOff x="2130928" y="2734573"/>
                <a:chExt cx="595996" cy="570987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09A2C2A-0B45-39C6-B96F-C637041F9F7B}"/>
                    </a:ext>
                  </a:extLst>
                </p:cNvPr>
                <p:cNvSpPr/>
                <p:nvPr/>
              </p:nvSpPr>
              <p:spPr>
                <a:xfrm>
                  <a:off x="2489180" y="3051559"/>
                  <a:ext cx="237744" cy="237743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38A1CC4-22B4-BF60-C66C-41EF42AD571A}"/>
                    </a:ext>
                  </a:extLst>
                </p:cNvPr>
                <p:cNvSpPr/>
                <p:nvPr/>
              </p:nvSpPr>
              <p:spPr>
                <a:xfrm>
                  <a:off x="2288011" y="2932688"/>
                  <a:ext cx="274320" cy="274320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DF3C61A8-DAFA-33BF-619E-E1B60558E8B6}"/>
                    </a:ext>
                  </a:extLst>
                </p:cNvPr>
                <p:cNvSpPr/>
                <p:nvPr/>
              </p:nvSpPr>
              <p:spPr>
                <a:xfrm>
                  <a:off x="2306299" y="2734573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C738B57-518D-27C1-156B-7B7714685EB1}"/>
                    </a:ext>
                  </a:extLst>
                </p:cNvPr>
                <p:cNvSpPr/>
                <p:nvPr/>
              </p:nvSpPr>
              <p:spPr>
                <a:xfrm>
                  <a:off x="2130928" y="3067816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26F47A2-0BD2-C504-24C1-8F2BCB8524CC}"/>
                </a:ext>
              </a:extLst>
            </p:cNvPr>
            <p:cNvSpPr/>
            <p:nvPr/>
          </p:nvSpPr>
          <p:spPr>
            <a:xfrm rot="20674289">
              <a:off x="41848402" y="13375947"/>
              <a:ext cx="87486" cy="242223"/>
            </a:xfrm>
            <a:custGeom>
              <a:avLst/>
              <a:gdLst>
                <a:gd name="connsiteX0" fmla="*/ 0 w 404256"/>
                <a:gd name="connsiteY0" fmla="*/ 0 h 405399"/>
                <a:gd name="connsiteX1" fmla="*/ 400895 w 404256"/>
                <a:gd name="connsiteY1" fmla="*/ 220717 h 405399"/>
                <a:gd name="connsiteX2" fmla="*/ 202700 w 404256"/>
                <a:gd name="connsiteY2" fmla="*/ 405399 h 4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4256" h="405399">
                  <a:moveTo>
                    <a:pt x="0" y="0"/>
                  </a:moveTo>
                  <a:cubicBezTo>
                    <a:pt x="183556" y="76575"/>
                    <a:pt x="367112" y="153151"/>
                    <a:pt x="400895" y="220717"/>
                  </a:cubicBezTo>
                  <a:cubicBezTo>
                    <a:pt x="434678" y="288283"/>
                    <a:pt x="202700" y="372367"/>
                    <a:pt x="202700" y="40539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62BDF5C-EDAA-B258-EB60-BCA29E8AA45B}"/>
                    </a:ext>
                  </a:extLst>
                </p:cNvPr>
                <p:cNvSpPr txBox="1"/>
                <p:nvPr/>
              </p:nvSpPr>
              <p:spPr>
                <a:xfrm>
                  <a:off x="41612683" y="13090804"/>
                  <a:ext cx="777871" cy="31465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105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q</m:t>
                        </m:r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62BDF5C-EDAA-B258-EB60-BCA29E8AA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683" y="13090804"/>
                  <a:ext cx="777871" cy="31465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4EA273CA-C7F0-0399-3A6A-86BC10CE36BD}"/>
              </a:ext>
            </a:extLst>
          </p:cNvPr>
          <p:cNvGrpSpPr/>
          <p:nvPr/>
        </p:nvGrpSpPr>
        <p:grpSpPr>
          <a:xfrm>
            <a:off x="5832924" y="953253"/>
            <a:ext cx="3868975" cy="2731849"/>
            <a:chOff x="6081826" y="1555378"/>
            <a:chExt cx="3601688" cy="223576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3D07455-1CC4-46E9-8435-611369075E84}"/>
                </a:ext>
              </a:extLst>
            </p:cNvPr>
            <p:cNvSpPr txBox="1"/>
            <p:nvPr/>
          </p:nvSpPr>
          <p:spPr>
            <a:xfrm>
              <a:off x="9122275" y="3417872"/>
              <a:ext cx="561239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Pd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051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DEF9A27-5AFB-A2DC-6C87-7B95036E9403}"/>
                </a:ext>
              </a:extLst>
            </p:cNvPr>
            <p:cNvSpPr txBox="1"/>
            <p:nvPr/>
          </p:nvSpPr>
          <p:spPr>
            <a:xfrm>
              <a:off x="8385912" y="3583230"/>
              <a:ext cx="495063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Cu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268FB6E-E54F-F1F8-80CD-9305E268B403}"/>
                </a:ext>
              </a:extLst>
            </p:cNvPr>
            <p:cNvSpPr txBox="1"/>
            <p:nvPr/>
          </p:nvSpPr>
          <p:spPr>
            <a:xfrm>
              <a:off x="6346357" y="2181638"/>
              <a:ext cx="371557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Ni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41F8C22-22AC-635F-1518-814581B11F82}"/>
                </a:ext>
              </a:extLst>
            </p:cNvPr>
            <p:cNvSpPr txBox="1"/>
            <p:nvPr/>
          </p:nvSpPr>
          <p:spPr>
            <a:xfrm>
              <a:off x="7092021" y="2747979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Ni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3173F8B-D7C5-2929-9386-907084120B47}"/>
                </a:ext>
              </a:extLst>
            </p:cNvPr>
            <p:cNvSpPr txBox="1"/>
            <p:nvPr/>
          </p:nvSpPr>
          <p:spPr>
            <a:xfrm>
              <a:off x="7449576" y="3353582"/>
              <a:ext cx="429595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Cu 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B95406-2A5B-24DF-0B5C-441F3AA2C9FD}"/>
                </a:ext>
              </a:extLst>
            </p:cNvPr>
            <p:cNvSpPr txBox="1"/>
            <p:nvPr/>
          </p:nvSpPr>
          <p:spPr>
            <a:xfrm>
              <a:off x="7999832" y="3454827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Pd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endParaRPr lang="en-US" sz="1051" b="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1F2B876-ABC2-0FCD-58D3-58909D3F3679}"/>
                </a:ext>
              </a:extLst>
            </p:cNvPr>
            <p:cNvSpPr txBox="1"/>
            <p:nvPr/>
          </p:nvSpPr>
          <p:spPr>
            <a:xfrm>
              <a:off x="6081826" y="2020750"/>
              <a:ext cx="371557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EE3164FE-DFEC-62EE-BD8F-0C062DF45854}"/>
                </a:ext>
              </a:extLst>
            </p:cNvPr>
            <p:cNvSpPr txBox="1"/>
            <p:nvPr/>
          </p:nvSpPr>
          <p:spPr>
            <a:xfrm>
              <a:off x="6995759" y="2053888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Ru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E69C4B2-4D95-0235-940D-90C5D0A6AF34}"/>
                </a:ext>
              </a:extLst>
            </p:cNvPr>
            <p:cNvSpPr txBox="1"/>
            <p:nvPr/>
          </p:nvSpPr>
          <p:spPr>
            <a:xfrm>
              <a:off x="7731756" y="2360007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Rh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221D84B-9BDE-9769-4F2E-5FB0FE84D57D}"/>
                </a:ext>
              </a:extLst>
            </p:cNvPr>
            <p:cNvSpPr txBox="1"/>
            <p:nvPr/>
          </p:nvSpPr>
          <p:spPr>
            <a:xfrm>
              <a:off x="6599778" y="2527689"/>
              <a:ext cx="429595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Pd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269A6D7-8FA8-4BFD-8E4E-04F84330D5CE}"/>
                </a:ext>
              </a:extLst>
            </p:cNvPr>
            <p:cNvSpPr txBox="1"/>
            <p:nvPr/>
          </p:nvSpPr>
          <p:spPr>
            <a:xfrm>
              <a:off x="6538979" y="1555378"/>
              <a:ext cx="429595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Rh 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369781C-D61B-85A9-CD9E-2CBDB2836E7C}"/>
                </a:ext>
              </a:extLst>
            </p:cNvPr>
            <p:cNvSpPr txBox="1"/>
            <p:nvPr/>
          </p:nvSpPr>
          <p:spPr>
            <a:xfrm>
              <a:off x="8154944" y="2585491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Rh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763246B-6D35-1240-19F6-76C08BE5190F}"/>
                </a:ext>
              </a:extLst>
            </p:cNvPr>
            <p:cNvSpPr txBox="1"/>
            <p:nvPr/>
          </p:nvSpPr>
          <p:spPr>
            <a:xfrm>
              <a:off x="8175612" y="2868398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Ni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A6DC09-487A-9EFA-E8ED-62AB1D5B8883}"/>
                </a:ext>
              </a:extLst>
            </p:cNvPr>
            <p:cNvSpPr txBox="1"/>
            <p:nvPr/>
          </p:nvSpPr>
          <p:spPr>
            <a:xfrm>
              <a:off x="7610685" y="2121584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Ru</a:t>
              </a:r>
              <a:r>
                <a:rPr lang="en-US" sz="1051" b="1" baseline="-25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</a:t>
              </a:r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 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123FD7A-B10D-BCE1-76FB-CC63BB5463C7}"/>
                </a:ext>
              </a:extLst>
            </p:cNvPr>
            <p:cNvSpPr txBox="1"/>
            <p:nvPr/>
          </p:nvSpPr>
          <p:spPr>
            <a:xfrm>
              <a:off x="7630171" y="2833237"/>
              <a:ext cx="429595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Pd 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5C52A21-7B9E-1406-6D47-24289F0EA8C5}"/>
                </a:ext>
              </a:extLst>
            </p:cNvPr>
            <p:cNvSpPr txBox="1"/>
            <p:nvPr/>
          </p:nvSpPr>
          <p:spPr>
            <a:xfrm>
              <a:off x="6442772" y="1800927"/>
              <a:ext cx="429595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Rh 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D83B5ED-0BD0-F7DF-484F-C14A1AE3D9C1}"/>
                </a:ext>
              </a:extLst>
            </p:cNvPr>
            <p:cNvSpPr txBox="1"/>
            <p:nvPr/>
          </p:nvSpPr>
          <p:spPr>
            <a:xfrm>
              <a:off x="6954407" y="2491832"/>
              <a:ext cx="515802" cy="207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Ni 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BCC21124-F9B9-1FEE-7B6F-F0482839587B}"/>
              </a:ext>
            </a:extLst>
          </p:cNvPr>
          <p:cNvSpPr txBox="1"/>
          <p:nvPr/>
        </p:nvSpPr>
        <p:spPr>
          <a:xfrm>
            <a:off x="7482" y="0"/>
            <a:ext cx="615397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3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158AE27-D6BA-86F4-4267-23F190DF1718}"/>
              </a:ext>
            </a:extLst>
          </p:cNvPr>
          <p:cNvSpPr txBox="1"/>
          <p:nvPr/>
        </p:nvSpPr>
        <p:spPr>
          <a:xfrm>
            <a:off x="8245595" y="1261794"/>
            <a:ext cx="88511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</a:t>
            </a:r>
            <a:r>
              <a:rPr lang="en-US" sz="1051" baseline="30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2</a:t>
            </a:r>
            <a:r>
              <a:rPr lang="en-US" sz="105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=0.80 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B56CBB73-C487-4380-988E-76BF0C096A06}"/>
              </a:ext>
            </a:extLst>
          </p:cNvPr>
          <p:cNvGrpSpPr/>
          <p:nvPr/>
        </p:nvGrpSpPr>
        <p:grpSpPr>
          <a:xfrm>
            <a:off x="913076" y="1078530"/>
            <a:ext cx="4232868" cy="2442339"/>
            <a:chOff x="1818813" y="1685213"/>
            <a:chExt cx="3940441" cy="1998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7E6DCE-4801-3FB7-8080-0E869372406B}"/>
                    </a:ext>
                  </a:extLst>
                </p:cNvPr>
                <p:cNvSpPr txBox="1"/>
                <p:nvPr/>
              </p:nvSpPr>
              <p:spPr>
                <a:xfrm>
                  <a:off x="3376089" y="3408282"/>
                  <a:ext cx="1769567" cy="253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95" dirty="0">
                      <a:solidFill>
                        <a:schemeClr val="accent5">
                          <a:lumMod val="75000"/>
                        </a:schemeClr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95" baseline="-25000" dirty="0">
                      <a:solidFill>
                        <a:schemeClr val="accent5">
                          <a:lumMod val="75000"/>
                        </a:schemeClr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CHE</a:t>
                  </a:r>
                  <a:r>
                    <a:rPr lang="en-US" sz="1295" dirty="0">
                      <a:solidFill>
                        <a:schemeClr val="accent5">
                          <a:lumMod val="75000"/>
                        </a:schemeClr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95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r>
                        <a:rPr lang="en-US" sz="1295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−1.0</m:t>
                      </m:r>
                      <m:f>
                        <m:fPr>
                          <m:ctrlPr>
                            <a:rPr lang="en-US" sz="1295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endParaRPr lang="en-US" sz="1295" dirty="0">
                    <a:solidFill>
                      <a:schemeClr val="accent5">
                        <a:lumMod val="75000"/>
                      </a:schemeClr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07E6DCE-4801-3FB7-8080-0E869372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6089" y="3408282"/>
                  <a:ext cx="1769567" cy="253565"/>
                </a:xfrm>
                <a:prstGeom prst="rect">
                  <a:avLst/>
                </a:prstGeom>
                <a:blipFill>
                  <a:blip r:embed="rId14"/>
                  <a:stretch>
                    <a:fillRect l="-662" b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D514DE5-AA21-A920-065E-0E266BDDC542}"/>
                    </a:ext>
                  </a:extLst>
                </p:cNvPr>
                <p:cNvSpPr txBox="1"/>
                <p:nvPr/>
              </p:nvSpPr>
              <p:spPr>
                <a:xfrm>
                  <a:off x="1818813" y="2697446"/>
                  <a:ext cx="1648265" cy="253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95" dirty="0">
                      <a:solidFill>
                        <a:srgbClr val="CEC2BA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95" baseline="-25000" dirty="0">
                      <a:solidFill>
                        <a:srgbClr val="CEC2BA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aGC-DFT</a:t>
                  </a:r>
                  <a14:m>
                    <m:oMath xmlns:m="http://schemas.openxmlformats.org/officeDocument/2006/math">
                      <m:r>
                        <a:rPr lang="en-US" sz="1295">
                          <a:solidFill>
                            <a:srgbClr val="CEC2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a:rPr lang="en-US" sz="1295" i="1">
                          <a:solidFill>
                            <a:srgbClr val="CEC2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DEJAVU SANS" panose="020B0603030804020204" pitchFamily="34" charset="0"/>
                        </a:rPr>
                        <m:t>≈</m:t>
                      </m:r>
                      <m:r>
                        <a:rPr lang="en-US" sz="1295">
                          <a:solidFill>
                            <a:srgbClr val="CEC2BA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−0.69</m:t>
                      </m:r>
                      <m:f>
                        <m:fPr>
                          <m:ctrlPr>
                            <a:rPr lang="en-US" sz="1295" i="1">
                              <a:solidFill>
                                <a:srgbClr val="CEC2BA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rgbClr val="CEC2BA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rgbClr val="CEC2BA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endParaRPr lang="en-US" sz="1295" dirty="0">
                    <a:solidFill>
                      <a:srgbClr val="CEC2BA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D514DE5-AA21-A920-065E-0E266BDD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813" y="2697446"/>
                  <a:ext cx="1648265" cy="253565"/>
                </a:xfrm>
                <a:prstGeom prst="rect">
                  <a:avLst/>
                </a:prstGeom>
                <a:blipFill>
                  <a:blip r:embed="rId15"/>
                  <a:stretch>
                    <a:fillRect l="-71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D23175-ECC1-29BD-9EB6-375011FC1A65}"/>
                    </a:ext>
                  </a:extLst>
                </p:cNvPr>
                <p:cNvSpPr txBox="1"/>
                <p:nvPr/>
              </p:nvSpPr>
              <p:spPr>
                <a:xfrm>
                  <a:off x="2994311" y="1868313"/>
                  <a:ext cx="2764943" cy="253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95" dirty="0">
                      <a:solidFill>
                        <a:srgbClr val="C80063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95" baseline="-25000" dirty="0">
                      <a:solidFill>
                        <a:srgbClr val="C80063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eGC-DFT </a:t>
                  </a:r>
                  <a14:m>
                    <m:oMath xmlns:m="http://schemas.openxmlformats.org/officeDocument/2006/math">
                      <m:r>
                        <a:rPr lang="en-US" sz="1295" i="1" dirty="0">
                          <a:solidFill>
                            <a:srgbClr val="C80063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r>
                        <a:rPr lang="en-US" sz="1295">
                          <a:solidFill>
                            <a:srgbClr val="C80063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−0.</m:t>
                      </m:r>
                      <m:r>
                        <a:rPr lang="en-US" sz="1295" b="0" i="1" smtClean="0">
                          <a:solidFill>
                            <a:srgbClr val="C80063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58</m:t>
                      </m:r>
                      <m:f>
                        <m:fPr>
                          <m:ctrlPr>
                            <a:rPr lang="en-US" sz="1295" i="1">
                              <a:solidFill>
                                <a:srgbClr val="C80063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rgbClr val="C80063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95">
                              <a:solidFill>
                                <a:srgbClr val="C80063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r>
                    <a:rPr lang="en-US" sz="1295" dirty="0">
                      <a:solidFill>
                        <a:srgbClr val="C80063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, R</a:t>
                  </a:r>
                  <a:r>
                    <a:rPr lang="en-US" sz="1295" baseline="30000" dirty="0">
                      <a:solidFill>
                        <a:srgbClr val="C80063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2</a:t>
                  </a:r>
                  <a:r>
                    <a:rPr lang="en-US" sz="1295" dirty="0">
                      <a:solidFill>
                        <a:srgbClr val="C80063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=1.00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1D23175-ECC1-29BD-9EB6-375011FC1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311" y="1868313"/>
                  <a:ext cx="2764943" cy="253565"/>
                </a:xfrm>
                <a:prstGeom prst="rect">
                  <a:avLst/>
                </a:prstGeom>
                <a:blipFill>
                  <a:blip r:embed="rId16"/>
                  <a:stretch>
                    <a:fillRect l="-426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32B336B9-3C82-2A5C-E592-92A6A8CFB8EC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81" y="1685213"/>
              <a:ext cx="3514019" cy="1998827"/>
            </a:xfrm>
            <a:prstGeom prst="line">
              <a:avLst/>
            </a:prstGeom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F70A9B4-2774-45E7-7A8C-52B70DC0C39E}"/>
                </a:ext>
              </a:extLst>
            </p:cNvPr>
            <p:cNvCxnSpPr>
              <a:cxnSpLocks/>
            </p:cNvCxnSpPr>
            <p:nvPr/>
          </p:nvCxnSpPr>
          <p:spPr>
            <a:xfrm>
              <a:off x="1906181" y="1975648"/>
              <a:ext cx="3505934" cy="1348530"/>
            </a:xfrm>
            <a:prstGeom prst="line">
              <a:avLst/>
            </a:prstGeom>
            <a:ln>
              <a:solidFill>
                <a:srgbClr val="D5C9B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A4BC3942-407D-89C4-F1F7-596A866D9B19}"/>
              </a:ext>
            </a:extLst>
          </p:cNvPr>
          <p:cNvGrpSpPr/>
          <p:nvPr/>
        </p:nvGrpSpPr>
        <p:grpSpPr>
          <a:xfrm>
            <a:off x="7297006" y="47910"/>
            <a:ext cx="900098" cy="850402"/>
            <a:chOff x="5968042" y="404391"/>
            <a:chExt cx="657743" cy="542380"/>
          </a:xfrm>
        </p:grpSpPr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5F87865D-F75F-2351-83BE-67A87EC07A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8042" y="684830"/>
              <a:ext cx="553773" cy="261941"/>
              <a:chOff x="15667395" y="17616669"/>
              <a:chExt cx="2575593" cy="1362796"/>
            </a:xfrm>
          </p:grpSpPr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7FC8D3AD-80E1-B791-9A4F-C8E0E81442C2}"/>
                  </a:ext>
                </a:extLst>
              </p:cNvPr>
              <p:cNvSpPr/>
              <p:nvPr/>
            </p:nvSpPr>
            <p:spPr>
              <a:xfrm>
                <a:off x="15667395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89080901-4294-9471-8031-D360D5D96961}"/>
                  </a:ext>
                </a:extLst>
              </p:cNvPr>
              <p:cNvSpPr/>
              <p:nvPr/>
            </p:nvSpPr>
            <p:spPr>
              <a:xfrm>
                <a:off x="16328760" y="17616669"/>
                <a:ext cx="629395" cy="661855"/>
              </a:xfrm>
              <a:prstGeom prst="ellipse">
                <a:avLst/>
              </a:prstGeom>
              <a:solidFill>
                <a:srgbClr val="E6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E7571576-627B-0ACD-A09F-E6C7060EA676}"/>
                  </a:ext>
                </a:extLst>
              </p:cNvPr>
              <p:cNvSpPr/>
              <p:nvPr/>
            </p:nvSpPr>
            <p:spPr>
              <a:xfrm>
                <a:off x="16984196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7F8CA219-8D3A-631F-ACD5-EA18FD434A09}"/>
                  </a:ext>
                </a:extLst>
              </p:cNvPr>
              <p:cNvSpPr/>
              <p:nvPr/>
            </p:nvSpPr>
            <p:spPr>
              <a:xfrm>
                <a:off x="17613593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1013B72B-7F6D-F13F-0259-DE7CF4F3DBD6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2071B73C-BF4D-2C65-0418-DDA4259FB8AA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E3D0A4E4-FD29-739A-8D4B-DBB5E7BF399F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163C9EFE-1263-89CD-9CB6-B030C62F77AE}"/>
                  </a:ext>
                </a:extLst>
              </p:cNvPr>
              <p:cNvSpPr/>
              <p:nvPr/>
            </p:nvSpPr>
            <p:spPr>
              <a:xfrm>
                <a:off x="17613592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4FA8ACE2-A04F-5863-D4F3-9FD151D7832D}"/>
                    </a:ext>
                  </a:extLst>
                </p:cNvPr>
                <p:cNvSpPr txBox="1"/>
                <p:nvPr/>
              </p:nvSpPr>
              <p:spPr>
                <a:xfrm>
                  <a:off x="6368429" y="404391"/>
                  <a:ext cx="257356" cy="162027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slab</m:t>
                            </m:r>
                          </m:sub>
                        </m:sSub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4FA8ACE2-A04F-5863-D4F3-9FD151D78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429" y="404391"/>
                  <a:ext cx="257356" cy="162027"/>
                </a:xfrm>
                <a:prstGeom prst="rect">
                  <a:avLst/>
                </a:prstGeom>
                <a:blipFill>
                  <a:blip r:embed="rId17"/>
                  <a:stretch>
                    <a:fillRect r="-2413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113AA882-967E-FF30-9465-F1A899385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6488" y="511993"/>
              <a:ext cx="0" cy="134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0EC8E63D-F419-DD6A-1FB7-878ED58C784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176" y="646647"/>
              <a:ext cx="446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9" name="Rectangle 508">
            <a:extLst>
              <a:ext uri="{FF2B5EF4-FFF2-40B4-BE49-F238E27FC236}">
                <a16:creationId xmlns:a16="http://schemas.microsoft.com/office/drawing/2014/main" id="{B9656249-F8BE-8E6C-620E-3735AB34164F}"/>
              </a:ext>
            </a:extLst>
          </p:cNvPr>
          <p:cNvSpPr/>
          <p:nvPr/>
        </p:nvSpPr>
        <p:spPr>
          <a:xfrm>
            <a:off x="5936695" y="3442919"/>
            <a:ext cx="157305" cy="1787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0E1A62C5-E3C3-2C2D-23AA-B3E5EB3BDF12}"/>
              </a:ext>
            </a:extLst>
          </p:cNvPr>
          <p:cNvSpPr/>
          <p:nvPr/>
        </p:nvSpPr>
        <p:spPr>
          <a:xfrm>
            <a:off x="5927679" y="3189129"/>
            <a:ext cx="165993" cy="18408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C8444885-D355-0B3E-77A7-FA737432E793}"/>
              </a:ext>
            </a:extLst>
          </p:cNvPr>
          <p:cNvSpPr txBox="1"/>
          <p:nvPr/>
        </p:nvSpPr>
        <p:spPr>
          <a:xfrm>
            <a:off x="6031174" y="3136239"/>
            <a:ext cx="1083103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(111)/(0001)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B07FA2DD-043C-E7AE-26FC-EC0622765387}"/>
              </a:ext>
            </a:extLst>
          </p:cNvPr>
          <p:cNvSpPr txBox="1"/>
          <p:nvPr/>
        </p:nvSpPr>
        <p:spPr>
          <a:xfrm>
            <a:off x="6003808" y="3406908"/>
            <a:ext cx="650300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(100)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387063D-BF14-A5C9-22C5-2BDE9B9472E9}"/>
                  </a:ext>
                </a:extLst>
              </p:cNvPr>
              <p:cNvSpPr txBox="1"/>
              <p:nvPr/>
            </p:nvSpPr>
            <p:spPr>
              <a:xfrm rot="5400000">
                <a:off x="9788401" y="2584482"/>
                <a:ext cx="1860309" cy="30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</a:t>
                </a:r>
                <a:r>
                  <a:rPr lang="en-US" sz="1263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aGC-DFT</a:t>
                </a:r>
                <a14:m>
                  <m:oMath xmlns:m="http://schemas.openxmlformats.org/officeDocument/2006/math">
                    <m:r>
                      <a:rPr lang="en-US" sz="1263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(</m:t>
                    </m:r>
                    <m:f>
                      <m:fPr>
                        <m:ctrlPr>
                          <a:rPr lang="en-US" sz="1263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eV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V</m:t>
                        </m:r>
                      </m:den>
                    </m:f>
                    <m:r>
                      <a:rPr lang="en-US" sz="1263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)</m:t>
                    </m:r>
                  </m:oMath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E387063D-BF14-A5C9-22C5-2BDE9B94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788401" y="2584482"/>
                <a:ext cx="1860309" cy="304379"/>
              </a:xfrm>
              <a:prstGeom prst="rect">
                <a:avLst/>
              </a:prstGeom>
              <a:blipFill>
                <a:blip r:embed="rId18"/>
                <a:stretch>
                  <a:fillRect l="-8000" t="-680"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5B877CF9-2024-2CB2-052C-886677271093}"/>
                  </a:ext>
                </a:extLst>
              </p:cNvPr>
              <p:cNvSpPr txBox="1"/>
              <p:nvPr/>
            </p:nvSpPr>
            <p:spPr>
              <a:xfrm>
                <a:off x="7525016" y="1078531"/>
                <a:ext cx="1911164" cy="161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1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US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q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051" i="1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=−0.13</m:t>
                      </m:r>
                      <m:sSub>
                        <m:sSubPr>
                          <m:ctrlPr>
                            <a:rPr lang="en-US" sz="1051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NO</m:t>
                              </m:r>
                            </m:e>
                            <m:sub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051" i="1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+0.98</m:t>
                      </m:r>
                    </m:oMath>
                  </m:oMathPara>
                </a14:m>
                <a:endParaRPr lang="en-US" sz="105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5B877CF9-2024-2CB2-052C-88667727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16" y="1078531"/>
                <a:ext cx="1911164" cy="161711"/>
              </a:xfrm>
              <a:prstGeom prst="rect">
                <a:avLst/>
              </a:prstGeom>
              <a:blipFill>
                <a:blip r:embed="rId19"/>
                <a:stretch>
                  <a:fillRect l="-1316" t="-7143" r="-65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807BF359-63C6-A8B4-405B-C1294C989FFE}"/>
              </a:ext>
            </a:extLst>
          </p:cNvPr>
          <p:cNvCxnSpPr>
            <a:cxnSpLocks/>
          </p:cNvCxnSpPr>
          <p:nvPr/>
        </p:nvCxnSpPr>
        <p:spPr>
          <a:xfrm flipH="1">
            <a:off x="2718748" y="1620114"/>
            <a:ext cx="212846" cy="350426"/>
          </a:xfrm>
          <a:prstGeom prst="straightConnector1">
            <a:avLst/>
          </a:prstGeom>
          <a:ln w="6350">
            <a:solidFill>
              <a:srgbClr val="C90064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10E66712-1BE8-971E-668C-60072415F439}"/>
              </a:ext>
            </a:extLst>
          </p:cNvPr>
          <p:cNvCxnSpPr>
            <a:cxnSpLocks/>
          </p:cNvCxnSpPr>
          <p:nvPr/>
        </p:nvCxnSpPr>
        <p:spPr>
          <a:xfrm flipV="1">
            <a:off x="1861102" y="2063878"/>
            <a:ext cx="248491" cy="311732"/>
          </a:xfrm>
          <a:prstGeom prst="straightConnector1">
            <a:avLst/>
          </a:prstGeom>
          <a:ln w="6350">
            <a:solidFill>
              <a:srgbClr val="D5C9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7D854EBE-B199-4851-E7ED-68C44ECD8B98}"/>
              </a:ext>
            </a:extLst>
          </p:cNvPr>
          <p:cNvCxnSpPr>
            <a:cxnSpLocks/>
          </p:cNvCxnSpPr>
          <p:nvPr/>
        </p:nvCxnSpPr>
        <p:spPr>
          <a:xfrm flipV="1">
            <a:off x="3348987" y="2925292"/>
            <a:ext cx="248491" cy="311732"/>
          </a:xfrm>
          <a:prstGeom prst="straightConnector1">
            <a:avLst/>
          </a:prstGeom>
          <a:ln w="6350">
            <a:solidFill>
              <a:srgbClr val="3085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3" name="Graphic 505">
            <a:extLst>
              <a:ext uri="{FF2B5EF4-FFF2-40B4-BE49-F238E27FC236}">
                <a16:creationId xmlns:a16="http://schemas.microsoft.com/office/drawing/2014/main" id="{30CA3CB6-5DDD-9D84-378A-0744FE24E21A}"/>
              </a:ext>
            </a:extLst>
          </p:cNvPr>
          <p:cNvGrpSpPr/>
          <p:nvPr/>
        </p:nvGrpSpPr>
        <p:grpSpPr>
          <a:xfrm>
            <a:off x="9745826" y="870527"/>
            <a:ext cx="684031" cy="3174437"/>
            <a:chOff x="6404939" y="934209"/>
            <a:chExt cx="684031" cy="3174437"/>
          </a:xfrm>
        </p:grpSpPr>
        <p:sp>
          <p:nvSpPr>
            <p:cNvPr id="1414" name="Freeform 1413">
              <a:extLst>
                <a:ext uri="{FF2B5EF4-FFF2-40B4-BE49-F238E27FC236}">
                  <a16:creationId xmlns:a16="http://schemas.microsoft.com/office/drawing/2014/main" id="{83F1ED7D-CE8B-CC60-D798-9C3C3E589174}"/>
                </a:ext>
              </a:extLst>
            </p:cNvPr>
            <p:cNvSpPr/>
            <p:nvPr/>
          </p:nvSpPr>
          <p:spPr>
            <a:xfrm>
              <a:off x="6404939" y="997094"/>
              <a:ext cx="124445" cy="2749656"/>
            </a:xfrm>
            <a:custGeom>
              <a:avLst/>
              <a:gdLst>
                <a:gd name="connsiteX0" fmla="*/ 0 w 124445"/>
                <a:gd name="connsiteY0" fmla="*/ 2749656 h 2749656"/>
                <a:gd name="connsiteX1" fmla="*/ 124445 w 124445"/>
                <a:gd name="connsiteY1" fmla="*/ 2749656 h 2749656"/>
                <a:gd name="connsiteX2" fmla="*/ 124445 w 124445"/>
                <a:gd name="connsiteY2" fmla="*/ 0 h 2749656"/>
                <a:gd name="connsiteX3" fmla="*/ 0 w 124445"/>
                <a:gd name="connsiteY3" fmla="*/ 0 h 27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45" h="2749656">
                  <a:moveTo>
                    <a:pt x="0" y="2749656"/>
                  </a:moveTo>
                  <a:lnTo>
                    <a:pt x="124445" y="2749656"/>
                  </a:lnTo>
                  <a:lnTo>
                    <a:pt x="1244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60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15" name="Picture 1414">
              <a:extLst>
                <a:ext uri="{FF2B5EF4-FFF2-40B4-BE49-F238E27FC236}">
                  <a16:creationId xmlns:a16="http://schemas.microsoft.com/office/drawing/2014/main" id="{B4395CCC-122D-E118-A2FE-B4FD976ED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V="1">
              <a:off x="6405478" y="993636"/>
              <a:ext cx="123906" cy="2749654"/>
            </a:xfrm>
            <a:custGeom>
              <a:avLst/>
              <a:gdLst>
                <a:gd name="connsiteX0" fmla="*/ 0 w 123906"/>
                <a:gd name="connsiteY0" fmla="*/ 24 h 2749654"/>
                <a:gd name="connsiteX1" fmla="*/ 123906 w 123906"/>
                <a:gd name="connsiteY1" fmla="*/ 24 h 2749654"/>
                <a:gd name="connsiteX2" fmla="*/ 123906 w 123906"/>
                <a:gd name="connsiteY2" fmla="*/ 2749679 h 2749654"/>
                <a:gd name="connsiteX3" fmla="*/ 0 w 123906"/>
                <a:gd name="connsiteY3" fmla="*/ 2749679 h 27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06" h="2749654">
                  <a:moveTo>
                    <a:pt x="0" y="24"/>
                  </a:moveTo>
                  <a:lnTo>
                    <a:pt x="123906" y="24"/>
                  </a:lnTo>
                  <a:lnTo>
                    <a:pt x="123906" y="2749679"/>
                  </a:lnTo>
                  <a:lnTo>
                    <a:pt x="0" y="2749679"/>
                  </a:lnTo>
                  <a:close/>
                </a:path>
              </a:pathLst>
            </a:custGeom>
          </p:spPr>
        </p:pic>
        <p:grpSp>
          <p:nvGrpSpPr>
            <p:cNvPr id="1416" name="Graphic 505">
              <a:extLst>
                <a:ext uri="{FF2B5EF4-FFF2-40B4-BE49-F238E27FC236}">
                  <a16:creationId xmlns:a16="http://schemas.microsoft.com/office/drawing/2014/main" id="{2E49DD13-4550-1045-CBCF-CA7D2F5086A3}"/>
                </a:ext>
              </a:extLst>
            </p:cNvPr>
            <p:cNvGrpSpPr/>
            <p:nvPr/>
          </p:nvGrpSpPr>
          <p:grpSpPr>
            <a:xfrm>
              <a:off x="6529384" y="934209"/>
              <a:ext cx="557750" cy="3174437"/>
              <a:chOff x="6529384" y="934209"/>
              <a:chExt cx="557750" cy="3174437"/>
            </a:xfrm>
            <a:solidFill>
              <a:srgbClr val="000000"/>
            </a:solidFill>
          </p:grpSpPr>
          <p:grpSp>
            <p:nvGrpSpPr>
              <p:cNvPr id="1417" name="Graphic 505">
                <a:extLst>
                  <a:ext uri="{FF2B5EF4-FFF2-40B4-BE49-F238E27FC236}">
                    <a16:creationId xmlns:a16="http://schemas.microsoft.com/office/drawing/2014/main" id="{794B68DA-7CEA-641D-AE09-190980407D23}"/>
                  </a:ext>
                </a:extLst>
              </p:cNvPr>
              <p:cNvGrpSpPr/>
              <p:nvPr/>
            </p:nvGrpSpPr>
            <p:grpSpPr>
              <a:xfrm>
                <a:off x="6529384" y="3683866"/>
                <a:ext cx="557750" cy="144679"/>
                <a:chOff x="6529384" y="3683866"/>
                <a:chExt cx="557750" cy="144679"/>
              </a:xfrm>
              <a:solidFill>
                <a:srgbClr val="000000"/>
              </a:solidFill>
            </p:grpSpPr>
            <p:sp>
              <p:nvSpPr>
                <p:cNvPr id="1418" name="Freeform 1417">
                  <a:extLst>
                    <a:ext uri="{FF2B5EF4-FFF2-40B4-BE49-F238E27FC236}">
                      <a16:creationId xmlns:a16="http://schemas.microsoft.com/office/drawing/2014/main" id="{E3FACA38-4B27-C393-B416-E612667336AD}"/>
                    </a:ext>
                  </a:extLst>
                </p:cNvPr>
                <p:cNvSpPr/>
                <p:nvPr/>
              </p:nvSpPr>
              <p:spPr>
                <a:xfrm>
                  <a:off x="6529384" y="3746750"/>
                  <a:ext cx="39281" cy="12399"/>
                </a:xfrm>
                <a:custGeom>
                  <a:avLst/>
                  <a:gdLst>
                    <a:gd name="connsiteX0" fmla="*/ 341 w 39281"/>
                    <a:gd name="connsiteY0" fmla="*/ 234 h 12399"/>
                    <a:gd name="connsiteX1" fmla="*/ 39623 w 39281"/>
                    <a:gd name="connsiteY1" fmla="*/ 234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41" y="234"/>
                      </a:moveTo>
                      <a:lnTo>
                        <a:pt x="39623" y="234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19" name="Graphic 505">
                  <a:extLst>
                    <a:ext uri="{FF2B5EF4-FFF2-40B4-BE49-F238E27FC236}">
                      <a16:creationId xmlns:a16="http://schemas.microsoft.com/office/drawing/2014/main" id="{6510F3B9-F07C-718B-3705-0E4429341282}"/>
                    </a:ext>
                  </a:extLst>
                </p:cNvPr>
                <p:cNvGrpSpPr/>
                <p:nvPr/>
              </p:nvGrpSpPr>
              <p:grpSpPr>
                <a:xfrm>
                  <a:off x="6624594" y="3683866"/>
                  <a:ext cx="461136" cy="144679"/>
                  <a:chOff x="6624594" y="3683866"/>
                  <a:chExt cx="461136" cy="144679"/>
                </a:xfrm>
                <a:solidFill>
                  <a:srgbClr val="000000"/>
                </a:solidFill>
              </p:grpSpPr>
              <p:sp>
                <p:nvSpPr>
                  <p:cNvPr id="1420" name="Freeform 1419">
                    <a:extLst>
                      <a:ext uri="{FF2B5EF4-FFF2-40B4-BE49-F238E27FC236}">
                        <a16:creationId xmlns:a16="http://schemas.microsoft.com/office/drawing/2014/main" id="{89477AD7-FF11-C0C6-DFB6-CBEC6D6BA0BA}"/>
                      </a:ext>
                    </a:extLst>
                  </p:cNvPr>
                  <p:cNvSpPr/>
                  <p:nvPr/>
                </p:nvSpPr>
                <p:spPr>
                  <a:xfrm flipV="1">
                    <a:off x="6624594" y="3751078"/>
                    <a:ext cx="98351" cy="14402"/>
                  </a:xfrm>
                  <a:custGeom>
                    <a:avLst/>
                    <a:gdLst>
                      <a:gd name="connsiteX0" fmla="*/ -2327 w 98351"/>
                      <a:gd name="connsiteY0" fmla="*/ 12631 h 14402"/>
                      <a:gd name="connsiteX1" fmla="*/ 96025 w 98351"/>
                      <a:gd name="connsiteY1" fmla="*/ 12631 h 14402"/>
                      <a:gd name="connsiteX2" fmla="*/ 96025 w 98351"/>
                      <a:gd name="connsiteY2" fmla="*/ -1771 h 14402"/>
                      <a:gd name="connsiteX3" fmla="*/ -2327 w 98351"/>
                      <a:gd name="connsiteY3" fmla="*/ -1771 h 14402"/>
                      <a:gd name="connsiteX4" fmla="*/ -2327 w 98351"/>
                      <a:gd name="connsiteY4" fmla="*/ 12631 h 1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51" h="14402">
                        <a:moveTo>
                          <a:pt x="-2327" y="12631"/>
                        </a:moveTo>
                        <a:lnTo>
                          <a:pt x="96025" y="12631"/>
                        </a:lnTo>
                        <a:lnTo>
                          <a:pt x="96025" y="-1771"/>
                        </a:lnTo>
                        <a:lnTo>
                          <a:pt x="-2327" y="-1771"/>
                        </a:lnTo>
                        <a:lnTo>
                          <a:pt x="-2327" y="1263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1" name="Freeform 1420">
                    <a:extLst>
                      <a:ext uri="{FF2B5EF4-FFF2-40B4-BE49-F238E27FC236}">
                        <a16:creationId xmlns:a16="http://schemas.microsoft.com/office/drawing/2014/main" id="{EA5F46A6-2425-A03E-DA14-84E3CC056C77}"/>
                      </a:ext>
                    </a:extLst>
                  </p:cNvPr>
                  <p:cNvSpPr/>
                  <p:nvPr/>
                </p:nvSpPr>
                <p:spPr>
                  <a:xfrm flipV="1">
                    <a:off x="6749964" y="3683866"/>
                    <a:ext cx="79177" cy="131304"/>
                  </a:xfrm>
                  <a:custGeom>
                    <a:avLst/>
                    <a:gdLst>
                      <a:gd name="connsiteX0" fmla="*/ 37906 w 79177"/>
                      <a:gd name="connsiteY0" fmla="*/ 115647 h 131304"/>
                      <a:gd name="connsiteX1" fmla="*/ 19910 w 79177"/>
                      <a:gd name="connsiteY1" fmla="*/ 102628 h 131304"/>
                      <a:gd name="connsiteX2" fmla="*/ 13895 w 79177"/>
                      <a:gd name="connsiteY2" fmla="*/ 63516 h 131304"/>
                      <a:gd name="connsiteX3" fmla="*/ 19910 w 79177"/>
                      <a:gd name="connsiteY3" fmla="*/ 24486 h 131304"/>
                      <a:gd name="connsiteX4" fmla="*/ 37906 w 79177"/>
                      <a:gd name="connsiteY4" fmla="*/ 11467 h 131304"/>
                      <a:gd name="connsiteX5" fmla="*/ 55976 w 79177"/>
                      <a:gd name="connsiteY5" fmla="*/ 24486 h 131304"/>
                      <a:gd name="connsiteX6" fmla="*/ 62015 w 79177"/>
                      <a:gd name="connsiteY6" fmla="*/ 63516 h 131304"/>
                      <a:gd name="connsiteX7" fmla="*/ 55976 w 79177"/>
                      <a:gd name="connsiteY7" fmla="*/ 102628 h 131304"/>
                      <a:gd name="connsiteX8" fmla="*/ 37906 w 79177"/>
                      <a:gd name="connsiteY8" fmla="*/ 115647 h 131304"/>
                      <a:gd name="connsiteX9" fmla="*/ 37906 w 79177"/>
                      <a:gd name="connsiteY9" fmla="*/ 129209 h 131304"/>
                      <a:gd name="connsiteX10" fmla="*/ 67343 w 79177"/>
                      <a:gd name="connsiteY10" fmla="*/ 112365 h 131304"/>
                      <a:gd name="connsiteX11" fmla="*/ 77507 w 79177"/>
                      <a:gd name="connsiteY11" fmla="*/ 63516 h 131304"/>
                      <a:gd name="connsiteX12" fmla="*/ 67343 w 79177"/>
                      <a:gd name="connsiteY12" fmla="*/ 14721 h 131304"/>
                      <a:gd name="connsiteX13" fmla="*/ 37906 w 79177"/>
                      <a:gd name="connsiteY13" fmla="*/ -2095 h 131304"/>
                      <a:gd name="connsiteX14" fmla="*/ 8494 w 79177"/>
                      <a:gd name="connsiteY14" fmla="*/ 14721 h 131304"/>
                      <a:gd name="connsiteX15" fmla="*/ -1670 w 79177"/>
                      <a:gd name="connsiteY15" fmla="*/ 63516 h 131304"/>
                      <a:gd name="connsiteX16" fmla="*/ 8494 w 79177"/>
                      <a:gd name="connsiteY16" fmla="*/ 112365 h 131304"/>
                      <a:gd name="connsiteX17" fmla="*/ 37906 w 79177"/>
                      <a:gd name="connsiteY17" fmla="*/ 129209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06" y="115647"/>
                        </a:moveTo>
                        <a:cubicBezTo>
                          <a:pt x="29935" y="115647"/>
                          <a:pt x="23937" y="111308"/>
                          <a:pt x="19910" y="102628"/>
                        </a:cubicBezTo>
                        <a:cubicBezTo>
                          <a:pt x="15900" y="93967"/>
                          <a:pt x="13895" y="80930"/>
                          <a:pt x="13895" y="63516"/>
                        </a:cubicBezTo>
                        <a:cubicBezTo>
                          <a:pt x="13895" y="46176"/>
                          <a:pt x="15900" y="33165"/>
                          <a:pt x="19910" y="24486"/>
                        </a:cubicBezTo>
                        <a:cubicBezTo>
                          <a:pt x="23937" y="15806"/>
                          <a:pt x="29935" y="11467"/>
                          <a:pt x="37906" y="11467"/>
                        </a:cubicBezTo>
                        <a:cubicBezTo>
                          <a:pt x="45943" y="11467"/>
                          <a:pt x="51966" y="15806"/>
                          <a:pt x="55976" y="24486"/>
                        </a:cubicBezTo>
                        <a:cubicBezTo>
                          <a:pt x="60002" y="33165"/>
                          <a:pt x="62015" y="46176"/>
                          <a:pt x="62015" y="63516"/>
                        </a:cubicBezTo>
                        <a:cubicBezTo>
                          <a:pt x="62015" y="80930"/>
                          <a:pt x="60002" y="93967"/>
                          <a:pt x="55976" y="102628"/>
                        </a:cubicBezTo>
                        <a:cubicBezTo>
                          <a:pt x="51966" y="111308"/>
                          <a:pt x="45943" y="115647"/>
                          <a:pt x="37906" y="115647"/>
                        </a:cubicBezTo>
                        <a:close/>
                        <a:moveTo>
                          <a:pt x="37906" y="129209"/>
                        </a:moveTo>
                        <a:cubicBezTo>
                          <a:pt x="50755" y="129209"/>
                          <a:pt x="60567" y="123595"/>
                          <a:pt x="67343" y="112365"/>
                        </a:cubicBezTo>
                        <a:cubicBezTo>
                          <a:pt x="74119" y="101155"/>
                          <a:pt x="77507" y="84871"/>
                          <a:pt x="77507" y="63516"/>
                        </a:cubicBezTo>
                        <a:cubicBezTo>
                          <a:pt x="77507" y="42216"/>
                          <a:pt x="74119" y="25951"/>
                          <a:pt x="67343" y="14721"/>
                        </a:cubicBezTo>
                        <a:cubicBezTo>
                          <a:pt x="60567" y="3510"/>
                          <a:pt x="50755" y="-2095"/>
                          <a:pt x="37906" y="-2095"/>
                        </a:cubicBezTo>
                        <a:cubicBezTo>
                          <a:pt x="25074" y="-2095"/>
                          <a:pt x="15270" y="3510"/>
                          <a:pt x="8494" y="14721"/>
                        </a:cubicBezTo>
                        <a:cubicBezTo>
                          <a:pt x="1718" y="25951"/>
                          <a:pt x="-1670" y="42216"/>
                          <a:pt x="-1670" y="63516"/>
                        </a:cubicBezTo>
                        <a:cubicBezTo>
                          <a:pt x="-1670" y="84871"/>
                          <a:pt x="1718" y="101155"/>
                          <a:pt x="8494" y="112365"/>
                        </a:cubicBezTo>
                        <a:cubicBezTo>
                          <a:pt x="15270" y="123595"/>
                          <a:pt x="25074" y="129209"/>
                          <a:pt x="37906" y="1292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2" name="Freeform 1421">
                    <a:extLst>
                      <a:ext uri="{FF2B5EF4-FFF2-40B4-BE49-F238E27FC236}">
                        <a16:creationId xmlns:a16="http://schemas.microsoft.com/office/drawing/2014/main" id="{492C7DBD-A245-C869-F1AA-0353780A688F}"/>
                      </a:ext>
                    </a:extLst>
                  </p:cNvPr>
                  <p:cNvSpPr/>
                  <p:nvPr/>
                </p:nvSpPr>
                <p:spPr>
                  <a:xfrm flipV="1">
                    <a:off x="6856366" y="3791166"/>
                    <a:ext cx="16203" cy="21535"/>
                  </a:xfrm>
                  <a:custGeom>
                    <a:avLst/>
                    <a:gdLst>
                      <a:gd name="connsiteX0" fmla="*/ -643 w 16203"/>
                      <a:gd name="connsiteY0" fmla="*/ 21378 h 21535"/>
                      <a:gd name="connsiteX1" fmla="*/ 15561 w 16203"/>
                      <a:gd name="connsiteY1" fmla="*/ 21378 h 21535"/>
                      <a:gd name="connsiteX2" fmla="*/ 15561 w 16203"/>
                      <a:gd name="connsiteY2" fmla="*/ -158 h 21535"/>
                      <a:gd name="connsiteX3" fmla="*/ -643 w 16203"/>
                      <a:gd name="connsiteY3" fmla="*/ -158 h 21535"/>
                      <a:gd name="connsiteX4" fmla="*/ -643 w 16203"/>
                      <a:gd name="connsiteY4" fmla="*/ 21378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643" y="21378"/>
                        </a:moveTo>
                        <a:lnTo>
                          <a:pt x="15561" y="21378"/>
                        </a:lnTo>
                        <a:lnTo>
                          <a:pt x="15561" y="-158"/>
                        </a:lnTo>
                        <a:lnTo>
                          <a:pt x="-643" y="-158"/>
                        </a:lnTo>
                        <a:lnTo>
                          <a:pt x="-643" y="2137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3" name="Freeform 1422">
                    <a:extLst>
                      <a:ext uri="{FF2B5EF4-FFF2-40B4-BE49-F238E27FC236}">
                        <a16:creationId xmlns:a16="http://schemas.microsoft.com/office/drawing/2014/main" id="{54A0D9A9-0EFA-517C-90EE-152D4F93D8DB}"/>
                      </a:ext>
                    </a:extLst>
                  </p:cNvPr>
                  <p:cNvSpPr/>
                  <p:nvPr/>
                </p:nvSpPr>
                <p:spPr>
                  <a:xfrm flipV="1">
                    <a:off x="6900174" y="3683866"/>
                    <a:ext cx="78563" cy="131304"/>
                  </a:xfrm>
                  <a:custGeom>
                    <a:avLst/>
                    <a:gdLst>
                      <a:gd name="connsiteX0" fmla="*/ 37625 w 78563"/>
                      <a:gd name="connsiteY0" fmla="*/ 60479 h 131304"/>
                      <a:gd name="connsiteX1" fmla="*/ 20243 w 78563"/>
                      <a:gd name="connsiteY1" fmla="*/ 53942 h 131304"/>
                      <a:gd name="connsiteX2" fmla="*/ 13934 w 78563"/>
                      <a:gd name="connsiteY2" fmla="*/ 35986 h 131304"/>
                      <a:gd name="connsiteX3" fmla="*/ 20243 w 78563"/>
                      <a:gd name="connsiteY3" fmla="*/ 18003 h 131304"/>
                      <a:gd name="connsiteX4" fmla="*/ 37625 w 78563"/>
                      <a:gd name="connsiteY4" fmla="*/ 11467 h 131304"/>
                      <a:gd name="connsiteX5" fmla="*/ 55032 w 78563"/>
                      <a:gd name="connsiteY5" fmla="*/ 18031 h 131304"/>
                      <a:gd name="connsiteX6" fmla="*/ 61415 w 78563"/>
                      <a:gd name="connsiteY6" fmla="*/ 35986 h 131304"/>
                      <a:gd name="connsiteX7" fmla="*/ 55081 w 78563"/>
                      <a:gd name="connsiteY7" fmla="*/ 53942 h 131304"/>
                      <a:gd name="connsiteX8" fmla="*/ 37625 w 78563"/>
                      <a:gd name="connsiteY8" fmla="*/ 60479 h 131304"/>
                      <a:gd name="connsiteX9" fmla="*/ 22134 w 78563"/>
                      <a:gd name="connsiteY9" fmla="*/ 67748 h 131304"/>
                      <a:gd name="connsiteX10" fmla="*/ 6593 w 78563"/>
                      <a:gd name="connsiteY10" fmla="*/ 78000 h 131304"/>
                      <a:gd name="connsiteX11" fmla="*/ 1044 w 78563"/>
                      <a:gd name="connsiteY11" fmla="*/ 96417 h 131304"/>
                      <a:gd name="connsiteX12" fmla="*/ 10816 w 78563"/>
                      <a:gd name="connsiteY12" fmla="*/ 120394 h 131304"/>
                      <a:gd name="connsiteX13" fmla="*/ 37625 w 78563"/>
                      <a:gd name="connsiteY13" fmla="*/ 129209 h 131304"/>
                      <a:gd name="connsiteX14" fmla="*/ 64484 w 78563"/>
                      <a:gd name="connsiteY14" fmla="*/ 120394 h 131304"/>
                      <a:gd name="connsiteX15" fmla="*/ 74231 w 78563"/>
                      <a:gd name="connsiteY15" fmla="*/ 96417 h 131304"/>
                      <a:gd name="connsiteX16" fmla="*/ 68658 w 78563"/>
                      <a:gd name="connsiteY16" fmla="*/ 78000 h 131304"/>
                      <a:gd name="connsiteX17" fmla="*/ 53215 w 78563"/>
                      <a:gd name="connsiteY17" fmla="*/ 67748 h 131304"/>
                      <a:gd name="connsiteX18" fmla="*/ 70647 w 78563"/>
                      <a:gd name="connsiteY18" fmla="*/ 56464 h 131304"/>
                      <a:gd name="connsiteX19" fmla="*/ 76907 w 78563"/>
                      <a:gd name="connsiteY19" fmla="*/ 35986 h 131304"/>
                      <a:gd name="connsiteX20" fmla="*/ 66743 w 78563"/>
                      <a:gd name="connsiteY20" fmla="*/ 7724 h 131304"/>
                      <a:gd name="connsiteX21" fmla="*/ 37625 w 78563"/>
                      <a:gd name="connsiteY21" fmla="*/ -2095 h 131304"/>
                      <a:gd name="connsiteX22" fmla="*/ 8508 w 78563"/>
                      <a:gd name="connsiteY22" fmla="*/ 7724 h 131304"/>
                      <a:gd name="connsiteX23" fmla="*/ -1656 w 78563"/>
                      <a:gd name="connsiteY23" fmla="*/ 35986 h 131304"/>
                      <a:gd name="connsiteX24" fmla="*/ 4629 w 78563"/>
                      <a:gd name="connsiteY24" fmla="*/ 56464 h 131304"/>
                      <a:gd name="connsiteX25" fmla="*/ 22134 w 78563"/>
                      <a:gd name="connsiteY25" fmla="*/ 67748 h 131304"/>
                      <a:gd name="connsiteX26" fmla="*/ 16462 w 78563"/>
                      <a:gd name="connsiteY26" fmla="*/ 94790 h 131304"/>
                      <a:gd name="connsiteX27" fmla="*/ 22011 w 78563"/>
                      <a:gd name="connsiteY27" fmla="*/ 79465 h 131304"/>
                      <a:gd name="connsiteX28" fmla="*/ 37625 w 78563"/>
                      <a:gd name="connsiteY28" fmla="*/ 73959 h 131304"/>
                      <a:gd name="connsiteX29" fmla="*/ 53240 w 78563"/>
                      <a:gd name="connsiteY29" fmla="*/ 79465 h 131304"/>
                      <a:gd name="connsiteX30" fmla="*/ 58887 w 78563"/>
                      <a:gd name="connsiteY30" fmla="*/ 94790 h 131304"/>
                      <a:gd name="connsiteX31" fmla="*/ 53240 w 78563"/>
                      <a:gd name="connsiteY31" fmla="*/ 110141 h 131304"/>
                      <a:gd name="connsiteX32" fmla="*/ 37625 w 78563"/>
                      <a:gd name="connsiteY32" fmla="*/ 115647 h 131304"/>
                      <a:gd name="connsiteX33" fmla="*/ 22011 w 78563"/>
                      <a:gd name="connsiteY33" fmla="*/ 110141 h 131304"/>
                      <a:gd name="connsiteX34" fmla="*/ 16462 w 78563"/>
                      <a:gd name="connsiteY34" fmla="*/ 94790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78563" h="131304">
                        <a:moveTo>
                          <a:pt x="37625" y="60479"/>
                        </a:moveTo>
                        <a:cubicBezTo>
                          <a:pt x="30260" y="60479"/>
                          <a:pt x="24466" y="58300"/>
                          <a:pt x="20243" y="53942"/>
                        </a:cubicBezTo>
                        <a:cubicBezTo>
                          <a:pt x="16037" y="49584"/>
                          <a:pt x="13934" y="43599"/>
                          <a:pt x="13934" y="35986"/>
                        </a:cubicBezTo>
                        <a:cubicBezTo>
                          <a:pt x="13934" y="28356"/>
                          <a:pt x="16037" y="22361"/>
                          <a:pt x="20243" y="18003"/>
                        </a:cubicBezTo>
                        <a:cubicBezTo>
                          <a:pt x="24466" y="13646"/>
                          <a:pt x="30260" y="11467"/>
                          <a:pt x="37625" y="11467"/>
                        </a:cubicBezTo>
                        <a:cubicBezTo>
                          <a:pt x="44991" y="11467"/>
                          <a:pt x="50793" y="13655"/>
                          <a:pt x="55032" y="18031"/>
                        </a:cubicBezTo>
                        <a:cubicBezTo>
                          <a:pt x="59288" y="22424"/>
                          <a:pt x="61415" y="28410"/>
                          <a:pt x="61415" y="35986"/>
                        </a:cubicBezTo>
                        <a:cubicBezTo>
                          <a:pt x="61415" y="43599"/>
                          <a:pt x="59304" y="49584"/>
                          <a:pt x="55081" y="53942"/>
                        </a:cubicBezTo>
                        <a:cubicBezTo>
                          <a:pt x="50875" y="58300"/>
                          <a:pt x="45056" y="60479"/>
                          <a:pt x="37625" y="60479"/>
                        </a:cubicBezTo>
                        <a:close/>
                        <a:moveTo>
                          <a:pt x="22134" y="67748"/>
                        </a:moveTo>
                        <a:cubicBezTo>
                          <a:pt x="15488" y="69556"/>
                          <a:pt x="10308" y="72973"/>
                          <a:pt x="6593" y="78000"/>
                        </a:cubicBezTo>
                        <a:cubicBezTo>
                          <a:pt x="2894" y="83045"/>
                          <a:pt x="1044" y="89184"/>
                          <a:pt x="1044" y="96417"/>
                        </a:cubicBezTo>
                        <a:cubicBezTo>
                          <a:pt x="1044" y="106525"/>
                          <a:pt x="4301" y="114517"/>
                          <a:pt x="10816" y="120394"/>
                        </a:cubicBezTo>
                        <a:cubicBezTo>
                          <a:pt x="17346" y="126271"/>
                          <a:pt x="26283" y="129209"/>
                          <a:pt x="37625" y="129209"/>
                        </a:cubicBezTo>
                        <a:cubicBezTo>
                          <a:pt x="49034" y="129209"/>
                          <a:pt x="57986" y="126271"/>
                          <a:pt x="64484" y="120394"/>
                        </a:cubicBezTo>
                        <a:cubicBezTo>
                          <a:pt x="70982" y="114517"/>
                          <a:pt x="74231" y="106525"/>
                          <a:pt x="74231" y="96417"/>
                        </a:cubicBezTo>
                        <a:cubicBezTo>
                          <a:pt x="74231" y="89184"/>
                          <a:pt x="72373" y="83045"/>
                          <a:pt x="68658" y="78000"/>
                        </a:cubicBezTo>
                        <a:cubicBezTo>
                          <a:pt x="64959" y="72973"/>
                          <a:pt x="59812" y="69556"/>
                          <a:pt x="53215" y="67748"/>
                        </a:cubicBezTo>
                        <a:cubicBezTo>
                          <a:pt x="60679" y="65831"/>
                          <a:pt x="66489" y="62070"/>
                          <a:pt x="70647" y="56464"/>
                        </a:cubicBezTo>
                        <a:cubicBezTo>
                          <a:pt x="74820" y="50877"/>
                          <a:pt x="76907" y="44051"/>
                          <a:pt x="76907" y="35986"/>
                        </a:cubicBezTo>
                        <a:cubicBezTo>
                          <a:pt x="76907" y="23708"/>
                          <a:pt x="73519" y="14287"/>
                          <a:pt x="66743" y="7724"/>
                        </a:cubicBezTo>
                        <a:cubicBezTo>
                          <a:pt x="59967" y="1178"/>
                          <a:pt x="50261" y="-2095"/>
                          <a:pt x="37625" y="-2095"/>
                        </a:cubicBezTo>
                        <a:cubicBezTo>
                          <a:pt x="25006" y="-2095"/>
                          <a:pt x="15300" y="1178"/>
                          <a:pt x="8508" y="7724"/>
                        </a:cubicBezTo>
                        <a:cubicBezTo>
                          <a:pt x="1732" y="14287"/>
                          <a:pt x="-1656" y="23708"/>
                          <a:pt x="-1656" y="35986"/>
                        </a:cubicBezTo>
                        <a:cubicBezTo>
                          <a:pt x="-1656" y="44051"/>
                          <a:pt x="439" y="50877"/>
                          <a:pt x="4629" y="56464"/>
                        </a:cubicBezTo>
                        <a:cubicBezTo>
                          <a:pt x="8835" y="62070"/>
                          <a:pt x="14670" y="65831"/>
                          <a:pt x="22134" y="67748"/>
                        </a:cubicBezTo>
                        <a:close/>
                        <a:moveTo>
                          <a:pt x="16462" y="94790"/>
                        </a:moveTo>
                        <a:cubicBezTo>
                          <a:pt x="16462" y="88244"/>
                          <a:pt x="18312" y="83135"/>
                          <a:pt x="22011" y="79465"/>
                        </a:cubicBezTo>
                        <a:cubicBezTo>
                          <a:pt x="25726" y="75794"/>
                          <a:pt x="30931" y="73959"/>
                          <a:pt x="37625" y="73959"/>
                        </a:cubicBezTo>
                        <a:cubicBezTo>
                          <a:pt x="44287" y="73959"/>
                          <a:pt x="49492" y="75794"/>
                          <a:pt x="53240" y="79465"/>
                        </a:cubicBezTo>
                        <a:cubicBezTo>
                          <a:pt x="57004" y="83135"/>
                          <a:pt x="58887" y="88244"/>
                          <a:pt x="58887" y="94790"/>
                        </a:cubicBezTo>
                        <a:cubicBezTo>
                          <a:pt x="58887" y="101353"/>
                          <a:pt x="57004" y="106471"/>
                          <a:pt x="53240" y="110141"/>
                        </a:cubicBezTo>
                        <a:cubicBezTo>
                          <a:pt x="49492" y="113812"/>
                          <a:pt x="44287" y="115647"/>
                          <a:pt x="37625" y="115647"/>
                        </a:cubicBezTo>
                        <a:cubicBezTo>
                          <a:pt x="30931" y="115647"/>
                          <a:pt x="25726" y="113812"/>
                          <a:pt x="22011" y="110141"/>
                        </a:cubicBezTo>
                        <a:cubicBezTo>
                          <a:pt x="18312" y="106471"/>
                          <a:pt x="16462" y="101353"/>
                          <a:pt x="16462" y="9479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4" name="Freeform 1423">
                    <a:extLst>
                      <a:ext uri="{FF2B5EF4-FFF2-40B4-BE49-F238E27FC236}">
                        <a16:creationId xmlns:a16="http://schemas.microsoft.com/office/drawing/2014/main" id="{576A373E-0C68-B909-2FFB-1783C8B28B8E}"/>
                      </a:ext>
                    </a:extLst>
                  </p:cNvPr>
                  <p:cNvSpPr/>
                  <p:nvPr/>
                </p:nvSpPr>
                <p:spPr>
                  <a:xfrm flipV="1">
                    <a:off x="6999848" y="3683866"/>
                    <a:ext cx="79177" cy="131304"/>
                  </a:xfrm>
                  <a:custGeom>
                    <a:avLst/>
                    <a:gdLst>
                      <a:gd name="connsiteX0" fmla="*/ 37928 w 79177"/>
                      <a:gd name="connsiteY0" fmla="*/ 115647 h 131304"/>
                      <a:gd name="connsiteX1" fmla="*/ 19932 w 79177"/>
                      <a:gd name="connsiteY1" fmla="*/ 102628 h 131304"/>
                      <a:gd name="connsiteX2" fmla="*/ 13917 w 79177"/>
                      <a:gd name="connsiteY2" fmla="*/ 63516 h 131304"/>
                      <a:gd name="connsiteX3" fmla="*/ 19932 w 79177"/>
                      <a:gd name="connsiteY3" fmla="*/ 24486 h 131304"/>
                      <a:gd name="connsiteX4" fmla="*/ 37928 w 79177"/>
                      <a:gd name="connsiteY4" fmla="*/ 11467 h 131304"/>
                      <a:gd name="connsiteX5" fmla="*/ 55998 w 79177"/>
                      <a:gd name="connsiteY5" fmla="*/ 24486 h 131304"/>
                      <a:gd name="connsiteX6" fmla="*/ 62038 w 79177"/>
                      <a:gd name="connsiteY6" fmla="*/ 63516 h 131304"/>
                      <a:gd name="connsiteX7" fmla="*/ 55998 w 79177"/>
                      <a:gd name="connsiteY7" fmla="*/ 102628 h 131304"/>
                      <a:gd name="connsiteX8" fmla="*/ 37928 w 79177"/>
                      <a:gd name="connsiteY8" fmla="*/ 115647 h 131304"/>
                      <a:gd name="connsiteX9" fmla="*/ 37928 w 79177"/>
                      <a:gd name="connsiteY9" fmla="*/ 129209 h 131304"/>
                      <a:gd name="connsiteX10" fmla="*/ 67365 w 79177"/>
                      <a:gd name="connsiteY10" fmla="*/ 112365 h 131304"/>
                      <a:gd name="connsiteX11" fmla="*/ 77529 w 79177"/>
                      <a:gd name="connsiteY11" fmla="*/ 63516 h 131304"/>
                      <a:gd name="connsiteX12" fmla="*/ 67365 w 79177"/>
                      <a:gd name="connsiteY12" fmla="*/ 14721 h 131304"/>
                      <a:gd name="connsiteX13" fmla="*/ 37928 w 79177"/>
                      <a:gd name="connsiteY13" fmla="*/ -2095 h 131304"/>
                      <a:gd name="connsiteX14" fmla="*/ 8516 w 79177"/>
                      <a:gd name="connsiteY14" fmla="*/ 14721 h 131304"/>
                      <a:gd name="connsiteX15" fmla="*/ -1648 w 79177"/>
                      <a:gd name="connsiteY15" fmla="*/ 63516 h 131304"/>
                      <a:gd name="connsiteX16" fmla="*/ 8516 w 79177"/>
                      <a:gd name="connsiteY16" fmla="*/ 112365 h 131304"/>
                      <a:gd name="connsiteX17" fmla="*/ 37928 w 79177"/>
                      <a:gd name="connsiteY17" fmla="*/ 129209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28" y="115647"/>
                        </a:moveTo>
                        <a:cubicBezTo>
                          <a:pt x="29957" y="115647"/>
                          <a:pt x="23959" y="111308"/>
                          <a:pt x="19932" y="102628"/>
                        </a:cubicBezTo>
                        <a:cubicBezTo>
                          <a:pt x="15923" y="93967"/>
                          <a:pt x="13917" y="80930"/>
                          <a:pt x="13917" y="63516"/>
                        </a:cubicBezTo>
                        <a:cubicBezTo>
                          <a:pt x="13917" y="46176"/>
                          <a:pt x="15923" y="33165"/>
                          <a:pt x="19932" y="24486"/>
                        </a:cubicBezTo>
                        <a:cubicBezTo>
                          <a:pt x="23959" y="15806"/>
                          <a:pt x="29957" y="11467"/>
                          <a:pt x="37928" y="11467"/>
                        </a:cubicBezTo>
                        <a:cubicBezTo>
                          <a:pt x="45965" y="11467"/>
                          <a:pt x="51988" y="15806"/>
                          <a:pt x="55998" y="24486"/>
                        </a:cubicBezTo>
                        <a:cubicBezTo>
                          <a:pt x="60024" y="33165"/>
                          <a:pt x="62038" y="46176"/>
                          <a:pt x="62038" y="63516"/>
                        </a:cubicBezTo>
                        <a:cubicBezTo>
                          <a:pt x="62038" y="80930"/>
                          <a:pt x="60024" y="93967"/>
                          <a:pt x="55998" y="102628"/>
                        </a:cubicBezTo>
                        <a:cubicBezTo>
                          <a:pt x="51988" y="111308"/>
                          <a:pt x="45965" y="115647"/>
                          <a:pt x="37928" y="115647"/>
                        </a:cubicBezTo>
                        <a:close/>
                        <a:moveTo>
                          <a:pt x="37928" y="129209"/>
                        </a:moveTo>
                        <a:cubicBezTo>
                          <a:pt x="50777" y="129209"/>
                          <a:pt x="60589" y="123595"/>
                          <a:pt x="67365" y="112365"/>
                        </a:cubicBezTo>
                        <a:cubicBezTo>
                          <a:pt x="74141" y="101155"/>
                          <a:pt x="77529" y="84871"/>
                          <a:pt x="77529" y="63516"/>
                        </a:cubicBezTo>
                        <a:cubicBezTo>
                          <a:pt x="77529" y="42216"/>
                          <a:pt x="74141" y="25951"/>
                          <a:pt x="67365" y="14721"/>
                        </a:cubicBezTo>
                        <a:cubicBezTo>
                          <a:pt x="60589" y="3510"/>
                          <a:pt x="50777" y="-2095"/>
                          <a:pt x="37928" y="-2095"/>
                        </a:cubicBezTo>
                        <a:cubicBezTo>
                          <a:pt x="25096" y="-2095"/>
                          <a:pt x="15292" y="3510"/>
                          <a:pt x="8516" y="14721"/>
                        </a:cubicBezTo>
                        <a:cubicBezTo>
                          <a:pt x="1740" y="25951"/>
                          <a:pt x="-1648" y="42216"/>
                          <a:pt x="-1648" y="63516"/>
                        </a:cubicBezTo>
                        <a:cubicBezTo>
                          <a:pt x="-1648" y="84871"/>
                          <a:pt x="1740" y="101155"/>
                          <a:pt x="8516" y="112365"/>
                        </a:cubicBezTo>
                        <a:cubicBezTo>
                          <a:pt x="15292" y="123595"/>
                          <a:pt x="25096" y="129209"/>
                          <a:pt x="37928" y="12920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25" name="Graphic 505">
                <a:extLst>
                  <a:ext uri="{FF2B5EF4-FFF2-40B4-BE49-F238E27FC236}">
                    <a16:creationId xmlns:a16="http://schemas.microsoft.com/office/drawing/2014/main" id="{09714C60-1692-092A-F817-4B35F8D8E84F}"/>
                  </a:ext>
                </a:extLst>
              </p:cNvPr>
              <p:cNvGrpSpPr/>
              <p:nvPr/>
            </p:nvGrpSpPr>
            <p:grpSpPr>
              <a:xfrm>
                <a:off x="6529384" y="2996452"/>
                <a:ext cx="554412" cy="144679"/>
                <a:chOff x="6529384" y="2996452"/>
                <a:chExt cx="554412" cy="144679"/>
              </a:xfrm>
              <a:solidFill>
                <a:srgbClr val="000000"/>
              </a:solidFill>
            </p:grpSpPr>
            <p:sp>
              <p:nvSpPr>
                <p:cNvPr id="1426" name="Freeform 1425">
                  <a:extLst>
                    <a:ext uri="{FF2B5EF4-FFF2-40B4-BE49-F238E27FC236}">
                      <a16:creationId xmlns:a16="http://schemas.microsoft.com/office/drawing/2014/main" id="{3830D42E-8B91-44BC-288B-936AC615BA71}"/>
                    </a:ext>
                  </a:extLst>
                </p:cNvPr>
                <p:cNvSpPr/>
                <p:nvPr/>
              </p:nvSpPr>
              <p:spPr>
                <a:xfrm>
                  <a:off x="6529384" y="3059337"/>
                  <a:ext cx="39281" cy="12399"/>
                </a:xfrm>
                <a:custGeom>
                  <a:avLst/>
                  <a:gdLst>
                    <a:gd name="connsiteX0" fmla="*/ 341 w 39281"/>
                    <a:gd name="connsiteY0" fmla="*/ 179 h 12399"/>
                    <a:gd name="connsiteX1" fmla="*/ 39623 w 39281"/>
                    <a:gd name="connsiteY1" fmla="*/ 179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41" y="179"/>
                      </a:moveTo>
                      <a:lnTo>
                        <a:pt x="39623" y="179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27" name="Graphic 505">
                  <a:extLst>
                    <a:ext uri="{FF2B5EF4-FFF2-40B4-BE49-F238E27FC236}">
                      <a16:creationId xmlns:a16="http://schemas.microsoft.com/office/drawing/2014/main" id="{FA3D9E42-4CDD-CF8F-2D7B-A03EFDA0A694}"/>
                    </a:ext>
                  </a:extLst>
                </p:cNvPr>
                <p:cNvGrpSpPr/>
                <p:nvPr/>
              </p:nvGrpSpPr>
              <p:grpSpPr>
                <a:xfrm>
                  <a:off x="6624594" y="2996452"/>
                  <a:ext cx="457798" cy="144679"/>
                  <a:chOff x="6624594" y="2996452"/>
                  <a:chExt cx="457798" cy="144679"/>
                </a:xfrm>
                <a:solidFill>
                  <a:srgbClr val="000000"/>
                </a:solidFill>
              </p:grpSpPr>
              <p:sp>
                <p:nvSpPr>
                  <p:cNvPr id="1428" name="Freeform 1427">
                    <a:extLst>
                      <a:ext uri="{FF2B5EF4-FFF2-40B4-BE49-F238E27FC236}">
                        <a16:creationId xmlns:a16="http://schemas.microsoft.com/office/drawing/2014/main" id="{F71F8002-2B6D-1097-E481-74C411638AC5}"/>
                      </a:ext>
                    </a:extLst>
                  </p:cNvPr>
                  <p:cNvSpPr/>
                  <p:nvPr/>
                </p:nvSpPr>
                <p:spPr>
                  <a:xfrm flipV="1">
                    <a:off x="6624594" y="3063664"/>
                    <a:ext cx="98351" cy="14402"/>
                  </a:xfrm>
                  <a:custGeom>
                    <a:avLst/>
                    <a:gdLst>
                      <a:gd name="connsiteX0" fmla="*/ -2327 w 98351"/>
                      <a:gd name="connsiteY0" fmla="*/ 12576 h 14402"/>
                      <a:gd name="connsiteX1" fmla="*/ 96025 w 98351"/>
                      <a:gd name="connsiteY1" fmla="*/ 12576 h 14402"/>
                      <a:gd name="connsiteX2" fmla="*/ 96025 w 98351"/>
                      <a:gd name="connsiteY2" fmla="*/ -1827 h 14402"/>
                      <a:gd name="connsiteX3" fmla="*/ -2327 w 98351"/>
                      <a:gd name="connsiteY3" fmla="*/ -1827 h 14402"/>
                      <a:gd name="connsiteX4" fmla="*/ -2327 w 98351"/>
                      <a:gd name="connsiteY4" fmla="*/ 12576 h 1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51" h="14402">
                        <a:moveTo>
                          <a:pt x="-2327" y="12576"/>
                        </a:moveTo>
                        <a:lnTo>
                          <a:pt x="96025" y="12576"/>
                        </a:lnTo>
                        <a:lnTo>
                          <a:pt x="96025" y="-1827"/>
                        </a:lnTo>
                        <a:lnTo>
                          <a:pt x="-2327" y="-1827"/>
                        </a:lnTo>
                        <a:lnTo>
                          <a:pt x="-2327" y="1257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9" name="Freeform 1428">
                    <a:extLst>
                      <a:ext uri="{FF2B5EF4-FFF2-40B4-BE49-F238E27FC236}">
                        <a16:creationId xmlns:a16="http://schemas.microsoft.com/office/drawing/2014/main" id="{85650FBA-1D56-9157-F1B2-5516F01B8659}"/>
                      </a:ext>
                    </a:extLst>
                  </p:cNvPr>
                  <p:cNvSpPr/>
                  <p:nvPr/>
                </p:nvSpPr>
                <p:spPr>
                  <a:xfrm flipV="1">
                    <a:off x="6749964" y="2996452"/>
                    <a:ext cx="79177" cy="131304"/>
                  </a:xfrm>
                  <a:custGeom>
                    <a:avLst/>
                    <a:gdLst>
                      <a:gd name="connsiteX0" fmla="*/ 37906 w 79177"/>
                      <a:gd name="connsiteY0" fmla="*/ 115592 h 131304"/>
                      <a:gd name="connsiteX1" fmla="*/ 19910 w 79177"/>
                      <a:gd name="connsiteY1" fmla="*/ 102573 h 131304"/>
                      <a:gd name="connsiteX2" fmla="*/ 13895 w 79177"/>
                      <a:gd name="connsiteY2" fmla="*/ 63461 h 131304"/>
                      <a:gd name="connsiteX3" fmla="*/ 19910 w 79177"/>
                      <a:gd name="connsiteY3" fmla="*/ 24430 h 131304"/>
                      <a:gd name="connsiteX4" fmla="*/ 37906 w 79177"/>
                      <a:gd name="connsiteY4" fmla="*/ 11411 h 131304"/>
                      <a:gd name="connsiteX5" fmla="*/ 55976 w 79177"/>
                      <a:gd name="connsiteY5" fmla="*/ 24430 h 131304"/>
                      <a:gd name="connsiteX6" fmla="*/ 62015 w 79177"/>
                      <a:gd name="connsiteY6" fmla="*/ 63461 h 131304"/>
                      <a:gd name="connsiteX7" fmla="*/ 55976 w 79177"/>
                      <a:gd name="connsiteY7" fmla="*/ 102573 h 131304"/>
                      <a:gd name="connsiteX8" fmla="*/ 37906 w 79177"/>
                      <a:gd name="connsiteY8" fmla="*/ 115592 h 131304"/>
                      <a:gd name="connsiteX9" fmla="*/ 37906 w 79177"/>
                      <a:gd name="connsiteY9" fmla="*/ 129154 h 131304"/>
                      <a:gd name="connsiteX10" fmla="*/ 67343 w 79177"/>
                      <a:gd name="connsiteY10" fmla="*/ 112310 h 131304"/>
                      <a:gd name="connsiteX11" fmla="*/ 77507 w 79177"/>
                      <a:gd name="connsiteY11" fmla="*/ 63461 h 131304"/>
                      <a:gd name="connsiteX12" fmla="*/ 67343 w 79177"/>
                      <a:gd name="connsiteY12" fmla="*/ 14666 h 131304"/>
                      <a:gd name="connsiteX13" fmla="*/ 37906 w 79177"/>
                      <a:gd name="connsiteY13" fmla="*/ -2150 h 131304"/>
                      <a:gd name="connsiteX14" fmla="*/ 8494 w 79177"/>
                      <a:gd name="connsiteY14" fmla="*/ 14666 h 131304"/>
                      <a:gd name="connsiteX15" fmla="*/ -1670 w 79177"/>
                      <a:gd name="connsiteY15" fmla="*/ 63461 h 131304"/>
                      <a:gd name="connsiteX16" fmla="*/ 8494 w 79177"/>
                      <a:gd name="connsiteY16" fmla="*/ 112310 h 131304"/>
                      <a:gd name="connsiteX17" fmla="*/ 37906 w 79177"/>
                      <a:gd name="connsiteY17" fmla="*/ 129154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06" y="115592"/>
                        </a:moveTo>
                        <a:cubicBezTo>
                          <a:pt x="29935" y="115592"/>
                          <a:pt x="23937" y="111252"/>
                          <a:pt x="19910" y="102573"/>
                        </a:cubicBezTo>
                        <a:cubicBezTo>
                          <a:pt x="15900" y="93911"/>
                          <a:pt x="13895" y="80874"/>
                          <a:pt x="13895" y="63461"/>
                        </a:cubicBezTo>
                        <a:cubicBezTo>
                          <a:pt x="13895" y="46120"/>
                          <a:pt x="15900" y="33110"/>
                          <a:pt x="19910" y="24430"/>
                        </a:cubicBezTo>
                        <a:cubicBezTo>
                          <a:pt x="23937" y="15751"/>
                          <a:pt x="29935" y="11411"/>
                          <a:pt x="37906" y="11411"/>
                        </a:cubicBezTo>
                        <a:cubicBezTo>
                          <a:pt x="45943" y="11411"/>
                          <a:pt x="51966" y="15751"/>
                          <a:pt x="55976" y="24430"/>
                        </a:cubicBezTo>
                        <a:cubicBezTo>
                          <a:pt x="60002" y="33110"/>
                          <a:pt x="62015" y="46120"/>
                          <a:pt x="62015" y="63461"/>
                        </a:cubicBezTo>
                        <a:cubicBezTo>
                          <a:pt x="62015" y="80874"/>
                          <a:pt x="60002" y="93911"/>
                          <a:pt x="55976" y="102573"/>
                        </a:cubicBezTo>
                        <a:cubicBezTo>
                          <a:pt x="51966" y="111252"/>
                          <a:pt x="45943" y="115592"/>
                          <a:pt x="37906" y="115592"/>
                        </a:cubicBezTo>
                        <a:close/>
                        <a:moveTo>
                          <a:pt x="37906" y="129154"/>
                        </a:moveTo>
                        <a:cubicBezTo>
                          <a:pt x="50755" y="129154"/>
                          <a:pt x="60567" y="123539"/>
                          <a:pt x="67343" y="112310"/>
                        </a:cubicBezTo>
                        <a:cubicBezTo>
                          <a:pt x="74119" y="101099"/>
                          <a:pt x="77507" y="84816"/>
                          <a:pt x="77507" y="63461"/>
                        </a:cubicBezTo>
                        <a:cubicBezTo>
                          <a:pt x="77507" y="42160"/>
                          <a:pt x="74119" y="25895"/>
                          <a:pt x="67343" y="14666"/>
                        </a:cubicBezTo>
                        <a:cubicBezTo>
                          <a:pt x="60567" y="3455"/>
                          <a:pt x="50755" y="-2150"/>
                          <a:pt x="37906" y="-2150"/>
                        </a:cubicBezTo>
                        <a:cubicBezTo>
                          <a:pt x="25074" y="-2150"/>
                          <a:pt x="15270" y="3455"/>
                          <a:pt x="8494" y="14666"/>
                        </a:cubicBezTo>
                        <a:cubicBezTo>
                          <a:pt x="1718" y="25895"/>
                          <a:pt x="-1670" y="42160"/>
                          <a:pt x="-1670" y="63461"/>
                        </a:cubicBezTo>
                        <a:cubicBezTo>
                          <a:pt x="-1670" y="84816"/>
                          <a:pt x="1718" y="101099"/>
                          <a:pt x="8494" y="112310"/>
                        </a:cubicBezTo>
                        <a:cubicBezTo>
                          <a:pt x="15270" y="123539"/>
                          <a:pt x="25074" y="129154"/>
                          <a:pt x="37906" y="12915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0" name="Freeform 1429">
                    <a:extLst>
                      <a:ext uri="{FF2B5EF4-FFF2-40B4-BE49-F238E27FC236}">
                        <a16:creationId xmlns:a16="http://schemas.microsoft.com/office/drawing/2014/main" id="{FC514DD0-06BA-7D8A-85D8-90641BD09555}"/>
                      </a:ext>
                    </a:extLst>
                  </p:cNvPr>
                  <p:cNvSpPr/>
                  <p:nvPr/>
                </p:nvSpPr>
                <p:spPr>
                  <a:xfrm flipV="1">
                    <a:off x="6856366" y="3103752"/>
                    <a:ext cx="16203" cy="21535"/>
                  </a:xfrm>
                  <a:custGeom>
                    <a:avLst/>
                    <a:gdLst>
                      <a:gd name="connsiteX0" fmla="*/ -643 w 16203"/>
                      <a:gd name="connsiteY0" fmla="*/ 21322 h 21535"/>
                      <a:gd name="connsiteX1" fmla="*/ 15561 w 16203"/>
                      <a:gd name="connsiteY1" fmla="*/ 21322 h 21535"/>
                      <a:gd name="connsiteX2" fmla="*/ 15561 w 16203"/>
                      <a:gd name="connsiteY2" fmla="*/ -214 h 21535"/>
                      <a:gd name="connsiteX3" fmla="*/ -643 w 16203"/>
                      <a:gd name="connsiteY3" fmla="*/ -214 h 21535"/>
                      <a:gd name="connsiteX4" fmla="*/ -643 w 16203"/>
                      <a:gd name="connsiteY4" fmla="*/ 21322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643" y="21322"/>
                        </a:moveTo>
                        <a:lnTo>
                          <a:pt x="15561" y="21322"/>
                        </a:lnTo>
                        <a:lnTo>
                          <a:pt x="15561" y="-214"/>
                        </a:lnTo>
                        <a:lnTo>
                          <a:pt x="-643" y="-214"/>
                        </a:lnTo>
                        <a:lnTo>
                          <a:pt x="-643" y="213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1" name="Freeform 1430">
                    <a:extLst>
                      <a:ext uri="{FF2B5EF4-FFF2-40B4-BE49-F238E27FC236}">
                        <a16:creationId xmlns:a16="http://schemas.microsoft.com/office/drawing/2014/main" id="{8349C3D4-6954-CDC8-6B0F-1CD3E9EB7B08}"/>
                      </a:ext>
                    </a:extLst>
                  </p:cNvPr>
                  <p:cNvSpPr/>
                  <p:nvPr/>
                </p:nvSpPr>
                <p:spPr>
                  <a:xfrm flipV="1">
                    <a:off x="6902408" y="2998731"/>
                    <a:ext cx="73653" cy="126557"/>
                  </a:xfrm>
                  <a:custGeom>
                    <a:avLst/>
                    <a:gdLst>
                      <a:gd name="connsiteX0" fmla="*/ -1647 w 73653"/>
                      <a:gd name="connsiteY0" fmla="*/ 124404 h 126557"/>
                      <a:gd name="connsiteX1" fmla="*/ 72006 w 73653"/>
                      <a:gd name="connsiteY1" fmla="*/ 124404 h 126557"/>
                      <a:gd name="connsiteX2" fmla="*/ 72006 w 73653"/>
                      <a:gd name="connsiteY2" fmla="*/ 117107 h 126557"/>
                      <a:gd name="connsiteX3" fmla="*/ 30416 w 73653"/>
                      <a:gd name="connsiteY3" fmla="*/ -2154 h 126557"/>
                      <a:gd name="connsiteX4" fmla="*/ 14237 w 73653"/>
                      <a:gd name="connsiteY4" fmla="*/ -2154 h 126557"/>
                      <a:gd name="connsiteX5" fmla="*/ 53372 w 73653"/>
                      <a:gd name="connsiteY5" fmla="*/ 109974 h 126557"/>
                      <a:gd name="connsiteX6" fmla="*/ -1647 w 73653"/>
                      <a:gd name="connsiteY6" fmla="*/ 109974 h 126557"/>
                      <a:gd name="connsiteX7" fmla="*/ -1647 w 73653"/>
                      <a:gd name="connsiteY7" fmla="*/ 124404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1647" y="124404"/>
                        </a:moveTo>
                        <a:lnTo>
                          <a:pt x="72006" y="124404"/>
                        </a:lnTo>
                        <a:lnTo>
                          <a:pt x="72006" y="117107"/>
                        </a:lnTo>
                        <a:lnTo>
                          <a:pt x="30416" y="-2154"/>
                        </a:lnTo>
                        <a:lnTo>
                          <a:pt x="14237" y="-2154"/>
                        </a:lnTo>
                        <a:lnTo>
                          <a:pt x="53372" y="109974"/>
                        </a:lnTo>
                        <a:lnTo>
                          <a:pt x="-1647" y="109974"/>
                        </a:lnTo>
                        <a:lnTo>
                          <a:pt x="-1647" y="124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2" name="Freeform 1431">
                    <a:extLst>
                      <a:ext uri="{FF2B5EF4-FFF2-40B4-BE49-F238E27FC236}">
                        <a16:creationId xmlns:a16="http://schemas.microsoft.com/office/drawing/2014/main" id="{C9D53758-0884-E13F-8FCA-FB1B19CCD31F}"/>
                      </a:ext>
                    </a:extLst>
                  </p:cNvPr>
                  <p:cNvSpPr/>
                  <p:nvPr/>
                </p:nvSpPr>
                <p:spPr>
                  <a:xfrm flipV="1">
                    <a:off x="7001616" y="2998731"/>
                    <a:ext cx="74119" cy="129025"/>
                  </a:xfrm>
                  <a:custGeom>
                    <a:avLst/>
                    <a:gdLst>
                      <a:gd name="connsiteX0" fmla="*/ 3219 w 74119"/>
                      <a:gd name="connsiteY0" fmla="*/ 126917 h 129025"/>
                      <a:gd name="connsiteX1" fmla="*/ 64057 w 74119"/>
                      <a:gd name="connsiteY1" fmla="*/ 126917 h 129025"/>
                      <a:gd name="connsiteX2" fmla="*/ 64057 w 74119"/>
                      <a:gd name="connsiteY2" fmla="*/ 112488 h 129025"/>
                      <a:gd name="connsiteX3" fmla="*/ 17410 w 74119"/>
                      <a:gd name="connsiteY3" fmla="*/ 112488 h 129025"/>
                      <a:gd name="connsiteX4" fmla="*/ 17410 w 74119"/>
                      <a:gd name="connsiteY4" fmla="*/ 81486 h 129025"/>
                      <a:gd name="connsiteX5" fmla="*/ 24137 w 74119"/>
                      <a:gd name="connsiteY5" fmla="*/ 83384 h 129025"/>
                      <a:gd name="connsiteX6" fmla="*/ 30913 w 74119"/>
                      <a:gd name="connsiteY6" fmla="*/ 84008 h 129025"/>
                      <a:gd name="connsiteX7" fmla="*/ 61283 w 74119"/>
                      <a:gd name="connsiteY7" fmla="*/ 72399 h 129025"/>
                      <a:gd name="connsiteX8" fmla="*/ 72503 w 74119"/>
                      <a:gd name="connsiteY8" fmla="*/ 40964 h 129025"/>
                      <a:gd name="connsiteX9" fmla="*/ 60988 w 74119"/>
                      <a:gd name="connsiteY9" fmla="*/ 9202 h 129025"/>
                      <a:gd name="connsiteX10" fmla="*/ 28532 w 74119"/>
                      <a:gd name="connsiteY10" fmla="*/ -2108 h 129025"/>
                      <a:gd name="connsiteX11" fmla="*/ 13826 w 74119"/>
                      <a:gd name="connsiteY11" fmla="*/ -752 h 129025"/>
                      <a:gd name="connsiteX12" fmla="*/ -1617 w 74119"/>
                      <a:gd name="connsiteY12" fmla="*/ 3316 h 129025"/>
                      <a:gd name="connsiteX13" fmla="*/ -1617 w 74119"/>
                      <a:gd name="connsiteY13" fmla="*/ 20540 h 129025"/>
                      <a:gd name="connsiteX14" fmla="*/ 12647 w 74119"/>
                      <a:gd name="connsiteY14" fmla="*/ 14356 h 129025"/>
                      <a:gd name="connsiteX15" fmla="*/ 28213 w 74119"/>
                      <a:gd name="connsiteY15" fmla="*/ 12321 h 129025"/>
                      <a:gd name="connsiteX16" fmla="*/ 49228 w 74119"/>
                      <a:gd name="connsiteY16" fmla="*/ 20024 h 129025"/>
                      <a:gd name="connsiteX17" fmla="*/ 56987 w 74119"/>
                      <a:gd name="connsiteY17" fmla="*/ 40964 h 129025"/>
                      <a:gd name="connsiteX18" fmla="*/ 49228 w 74119"/>
                      <a:gd name="connsiteY18" fmla="*/ 61876 h 129025"/>
                      <a:gd name="connsiteX19" fmla="*/ 28213 w 74119"/>
                      <a:gd name="connsiteY19" fmla="*/ 69606 h 129025"/>
                      <a:gd name="connsiteX20" fmla="*/ 15814 w 74119"/>
                      <a:gd name="connsiteY20" fmla="*/ 68087 h 129025"/>
                      <a:gd name="connsiteX21" fmla="*/ 3219 w 74119"/>
                      <a:gd name="connsiteY21" fmla="*/ 63340 h 129025"/>
                      <a:gd name="connsiteX22" fmla="*/ 3219 w 74119"/>
                      <a:gd name="connsiteY22" fmla="*/ 126917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3219" y="126917"/>
                        </a:moveTo>
                        <a:lnTo>
                          <a:pt x="64057" y="126917"/>
                        </a:lnTo>
                        <a:lnTo>
                          <a:pt x="64057" y="112488"/>
                        </a:lnTo>
                        <a:lnTo>
                          <a:pt x="17410" y="112488"/>
                        </a:lnTo>
                        <a:lnTo>
                          <a:pt x="17410" y="81486"/>
                        </a:lnTo>
                        <a:cubicBezTo>
                          <a:pt x="19652" y="82336"/>
                          <a:pt x="21895" y="82969"/>
                          <a:pt x="24137" y="83384"/>
                        </a:cubicBezTo>
                        <a:cubicBezTo>
                          <a:pt x="26396" y="83800"/>
                          <a:pt x="28654" y="84008"/>
                          <a:pt x="30913" y="84008"/>
                        </a:cubicBezTo>
                        <a:cubicBezTo>
                          <a:pt x="43696" y="84008"/>
                          <a:pt x="53819" y="80139"/>
                          <a:pt x="61283" y="72399"/>
                        </a:cubicBezTo>
                        <a:cubicBezTo>
                          <a:pt x="68763" y="64660"/>
                          <a:pt x="72503" y="54182"/>
                          <a:pt x="72503" y="40964"/>
                        </a:cubicBezTo>
                        <a:cubicBezTo>
                          <a:pt x="72503" y="27348"/>
                          <a:pt x="68665" y="16760"/>
                          <a:pt x="60988" y="9202"/>
                        </a:cubicBezTo>
                        <a:cubicBezTo>
                          <a:pt x="53312" y="1662"/>
                          <a:pt x="42493" y="-2108"/>
                          <a:pt x="28532" y="-2108"/>
                        </a:cubicBezTo>
                        <a:cubicBezTo>
                          <a:pt x="23720" y="-2108"/>
                          <a:pt x="18818" y="-1656"/>
                          <a:pt x="13826" y="-752"/>
                        </a:cubicBezTo>
                        <a:cubicBezTo>
                          <a:pt x="8850" y="152"/>
                          <a:pt x="3702" y="1508"/>
                          <a:pt x="-1617" y="3316"/>
                        </a:cubicBezTo>
                        <a:lnTo>
                          <a:pt x="-1617" y="20540"/>
                        </a:lnTo>
                        <a:cubicBezTo>
                          <a:pt x="2982" y="17773"/>
                          <a:pt x="7737" y="15712"/>
                          <a:pt x="12647" y="14356"/>
                        </a:cubicBezTo>
                        <a:cubicBezTo>
                          <a:pt x="17557" y="12999"/>
                          <a:pt x="22746" y="12321"/>
                          <a:pt x="28213" y="12321"/>
                        </a:cubicBezTo>
                        <a:cubicBezTo>
                          <a:pt x="37067" y="12321"/>
                          <a:pt x="44073" y="14889"/>
                          <a:pt x="49228" y="20024"/>
                        </a:cubicBezTo>
                        <a:cubicBezTo>
                          <a:pt x="54401" y="25160"/>
                          <a:pt x="56987" y="32139"/>
                          <a:pt x="56987" y="40964"/>
                        </a:cubicBezTo>
                        <a:cubicBezTo>
                          <a:pt x="56987" y="49770"/>
                          <a:pt x="54401" y="56740"/>
                          <a:pt x="49228" y="61876"/>
                        </a:cubicBezTo>
                        <a:cubicBezTo>
                          <a:pt x="44073" y="67029"/>
                          <a:pt x="37067" y="69606"/>
                          <a:pt x="28213" y="69606"/>
                        </a:cubicBezTo>
                        <a:cubicBezTo>
                          <a:pt x="24072" y="69606"/>
                          <a:pt x="19939" y="69099"/>
                          <a:pt x="15814" y="68087"/>
                        </a:cubicBezTo>
                        <a:cubicBezTo>
                          <a:pt x="11706" y="67074"/>
                          <a:pt x="7508" y="65492"/>
                          <a:pt x="3219" y="63340"/>
                        </a:cubicBezTo>
                        <a:lnTo>
                          <a:pt x="3219" y="1269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33" name="Graphic 505">
                <a:extLst>
                  <a:ext uri="{FF2B5EF4-FFF2-40B4-BE49-F238E27FC236}">
                    <a16:creationId xmlns:a16="http://schemas.microsoft.com/office/drawing/2014/main" id="{96819683-1562-1CC0-3BF3-29385BB816BC}"/>
                  </a:ext>
                </a:extLst>
              </p:cNvPr>
              <p:cNvGrpSpPr/>
              <p:nvPr/>
            </p:nvGrpSpPr>
            <p:grpSpPr>
              <a:xfrm>
                <a:off x="6529384" y="2309039"/>
                <a:ext cx="557750" cy="144679"/>
                <a:chOff x="6529384" y="2309039"/>
                <a:chExt cx="557750" cy="144679"/>
              </a:xfrm>
              <a:solidFill>
                <a:srgbClr val="000000"/>
              </a:solidFill>
            </p:grpSpPr>
            <p:sp>
              <p:nvSpPr>
                <p:cNvPr id="1434" name="Freeform 1433">
                  <a:extLst>
                    <a:ext uri="{FF2B5EF4-FFF2-40B4-BE49-F238E27FC236}">
                      <a16:creationId xmlns:a16="http://schemas.microsoft.com/office/drawing/2014/main" id="{4F5DC6E9-08A7-C766-9561-46C45637A10B}"/>
                    </a:ext>
                  </a:extLst>
                </p:cNvPr>
                <p:cNvSpPr/>
                <p:nvPr/>
              </p:nvSpPr>
              <p:spPr>
                <a:xfrm>
                  <a:off x="6529384" y="2371923"/>
                  <a:ext cx="39281" cy="12399"/>
                </a:xfrm>
                <a:custGeom>
                  <a:avLst/>
                  <a:gdLst>
                    <a:gd name="connsiteX0" fmla="*/ 341 w 39281"/>
                    <a:gd name="connsiteY0" fmla="*/ 123 h 12399"/>
                    <a:gd name="connsiteX1" fmla="*/ 39623 w 39281"/>
                    <a:gd name="connsiteY1" fmla="*/ 123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41" y="123"/>
                      </a:moveTo>
                      <a:lnTo>
                        <a:pt x="39623" y="123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35" name="Graphic 505">
                  <a:extLst>
                    <a:ext uri="{FF2B5EF4-FFF2-40B4-BE49-F238E27FC236}">
                      <a16:creationId xmlns:a16="http://schemas.microsoft.com/office/drawing/2014/main" id="{6D749F16-7883-59DB-4C00-091FD92DC12A}"/>
                    </a:ext>
                  </a:extLst>
                </p:cNvPr>
                <p:cNvGrpSpPr/>
                <p:nvPr/>
              </p:nvGrpSpPr>
              <p:grpSpPr>
                <a:xfrm>
                  <a:off x="6624594" y="2309039"/>
                  <a:ext cx="461136" cy="144679"/>
                  <a:chOff x="6624594" y="2309039"/>
                  <a:chExt cx="461136" cy="144679"/>
                </a:xfrm>
                <a:solidFill>
                  <a:srgbClr val="000000"/>
                </a:solidFill>
              </p:grpSpPr>
              <p:sp>
                <p:nvSpPr>
                  <p:cNvPr id="1436" name="Freeform 1435">
                    <a:extLst>
                      <a:ext uri="{FF2B5EF4-FFF2-40B4-BE49-F238E27FC236}">
                        <a16:creationId xmlns:a16="http://schemas.microsoft.com/office/drawing/2014/main" id="{5F6074FE-5EA6-E09E-ACF0-0F62B46126DD}"/>
                      </a:ext>
                    </a:extLst>
                  </p:cNvPr>
                  <p:cNvSpPr/>
                  <p:nvPr/>
                </p:nvSpPr>
                <p:spPr>
                  <a:xfrm flipV="1">
                    <a:off x="6624594" y="2376250"/>
                    <a:ext cx="98351" cy="14402"/>
                  </a:xfrm>
                  <a:custGeom>
                    <a:avLst/>
                    <a:gdLst>
                      <a:gd name="connsiteX0" fmla="*/ -2327 w 98351"/>
                      <a:gd name="connsiteY0" fmla="*/ 12520 h 14402"/>
                      <a:gd name="connsiteX1" fmla="*/ 96025 w 98351"/>
                      <a:gd name="connsiteY1" fmla="*/ 12520 h 14402"/>
                      <a:gd name="connsiteX2" fmla="*/ 96025 w 98351"/>
                      <a:gd name="connsiteY2" fmla="*/ -1882 h 14402"/>
                      <a:gd name="connsiteX3" fmla="*/ -2327 w 98351"/>
                      <a:gd name="connsiteY3" fmla="*/ -1882 h 14402"/>
                      <a:gd name="connsiteX4" fmla="*/ -2327 w 98351"/>
                      <a:gd name="connsiteY4" fmla="*/ 12520 h 1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51" h="14402">
                        <a:moveTo>
                          <a:pt x="-2327" y="12520"/>
                        </a:moveTo>
                        <a:lnTo>
                          <a:pt x="96025" y="12520"/>
                        </a:lnTo>
                        <a:lnTo>
                          <a:pt x="96025" y="-1882"/>
                        </a:lnTo>
                        <a:lnTo>
                          <a:pt x="-2327" y="-1882"/>
                        </a:lnTo>
                        <a:lnTo>
                          <a:pt x="-2327" y="125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7" name="Freeform 1436">
                    <a:extLst>
                      <a:ext uri="{FF2B5EF4-FFF2-40B4-BE49-F238E27FC236}">
                        <a16:creationId xmlns:a16="http://schemas.microsoft.com/office/drawing/2014/main" id="{8F3A20AD-77D9-8D20-D6B4-31AF03DCA21C}"/>
                      </a:ext>
                    </a:extLst>
                  </p:cNvPr>
                  <p:cNvSpPr/>
                  <p:nvPr/>
                </p:nvSpPr>
                <p:spPr>
                  <a:xfrm flipV="1">
                    <a:off x="6749964" y="2309039"/>
                    <a:ext cx="79177" cy="131304"/>
                  </a:xfrm>
                  <a:custGeom>
                    <a:avLst/>
                    <a:gdLst>
                      <a:gd name="connsiteX0" fmla="*/ 37906 w 79177"/>
                      <a:gd name="connsiteY0" fmla="*/ 115537 h 131304"/>
                      <a:gd name="connsiteX1" fmla="*/ 19910 w 79177"/>
                      <a:gd name="connsiteY1" fmla="*/ 102517 h 131304"/>
                      <a:gd name="connsiteX2" fmla="*/ 13895 w 79177"/>
                      <a:gd name="connsiteY2" fmla="*/ 63405 h 131304"/>
                      <a:gd name="connsiteX3" fmla="*/ 19910 w 79177"/>
                      <a:gd name="connsiteY3" fmla="*/ 24375 h 131304"/>
                      <a:gd name="connsiteX4" fmla="*/ 37906 w 79177"/>
                      <a:gd name="connsiteY4" fmla="*/ 11356 h 131304"/>
                      <a:gd name="connsiteX5" fmla="*/ 55976 w 79177"/>
                      <a:gd name="connsiteY5" fmla="*/ 24375 h 131304"/>
                      <a:gd name="connsiteX6" fmla="*/ 62015 w 79177"/>
                      <a:gd name="connsiteY6" fmla="*/ 63405 h 131304"/>
                      <a:gd name="connsiteX7" fmla="*/ 55976 w 79177"/>
                      <a:gd name="connsiteY7" fmla="*/ 102517 h 131304"/>
                      <a:gd name="connsiteX8" fmla="*/ 37906 w 79177"/>
                      <a:gd name="connsiteY8" fmla="*/ 115537 h 131304"/>
                      <a:gd name="connsiteX9" fmla="*/ 37906 w 79177"/>
                      <a:gd name="connsiteY9" fmla="*/ 129098 h 131304"/>
                      <a:gd name="connsiteX10" fmla="*/ 67343 w 79177"/>
                      <a:gd name="connsiteY10" fmla="*/ 112255 h 131304"/>
                      <a:gd name="connsiteX11" fmla="*/ 77507 w 79177"/>
                      <a:gd name="connsiteY11" fmla="*/ 63405 h 131304"/>
                      <a:gd name="connsiteX12" fmla="*/ 67343 w 79177"/>
                      <a:gd name="connsiteY12" fmla="*/ 14611 h 131304"/>
                      <a:gd name="connsiteX13" fmla="*/ 37906 w 79177"/>
                      <a:gd name="connsiteY13" fmla="*/ -2206 h 131304"/>
                      <a:gd name="connsiteX14" fmla="*/ 8494 w 79177"/>
                      <a:gd name="connsiteY14" fmla="*/ 14611 h 131304"/>
                      <a:gd name="connsiteX15" fmla="*/ -1670 w 79177"/>
                      <a:gd name="connsiteY15" fmla="*/ 63405 h 131304"/>
                      <a:gd name="connsiteX16" fmla="*/ 8494 w 79177"/>
                      <a:gd name="connsiteY16" fmla="*/ 112255 h 131304"/>
                      <a:gd name="connsiteX17" fmla="*/ 37906 w 79177"/>
                      <a:gd name="connsiteY17" fmla="*/ 129098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06" y="115537"/>
                        </a:moveTo>
                        <a:cubicBezTo>
                          <a:pt x="29935" y="115537"/>
                          <a:pt x="23937" y="111197"/>
                          <a:pt x="19910" y="102517"/>
                        </a:cubicBezTo>
                        <a:cubicBezTo>
                          <a:pt x="15900" y="93856"/>
                          <a:pt x="13895" y="80819"/>
                          <a:pt x="13895" y="63405"/>
                        </a:cubicBezTo>
                        <a:cubicBezTo>
                          <a:pt x="13895" y="46065"/>
                          <a:pt x="15900" y="33054"/>
                          <a:pt x="19910" y="24375"/>
                        </a:cubicBezTo>
                        <a:cubicBezTo>
                          <a:pt x="23937" y="15696"/>
                          <a:pt x="29935" y="11356"/>
                          <a:pt x="37906" y="11356"/>
                        </a:cubicBezTo>
                        <a:cubicBezTo>
                          <a:pt x="45943" y="11356"/>
                          <a:pt x="51966" y="15696"/>
                          <a:pt x="55976" y="24375"/>
                        </a:cubicBezTo>
                        <a:cubicBezTo>
                          <a:pt x="60002" y="33054"/>
                          <a:pt x="62015" y="46065"/>
                          <a:pt x="62015" y="63405"/>
                        </a:cubicBezTo>
                        <a:cubicBezTo>
                          <a:pt x="62015" y="80819"/>
                          <a:pt x="60002" y="93856"/>
                          <a:pt x="55976" y="102517"/>
                        </a:cubicBezTo>
                        <a:cubicBezTo>
                          <a:pt x="51966" y="111197"/>
                          <a:pt x="45943" y="115537"/>
                          <a:pt x="37906" y="115537"/>
                        </a:cubicBezTo>
                        <a:close/>
                        <a:moveTo>
                          <a:pt x="37906" y="129098"/>
                        </a:moveTo>
                        <a:cubicBezTo>
                          <a:pt x="50755" y="129098"/>
                          <a:pt x="60567" y="123484"/>
                          <a:pt x="67343" y="112255"/>
                        </a:cubicBezTo>
                        <a:cubicBezTo>
                          <a:pt x="74119" y="101044"/>
                          <a:pt x="77507" y="84760"/>
                          <a:pt x="77507" y="63405"/>
                        </a:cubicBezTo>
                        <a:cubicBezTo>
                          <a:pt x="77507" y="42105"/>
                          <a:pt x="74119" y="25840"/>
                          <a:pt x="67343" y="14611"/>
                        </a:cubicBezTo>
                        <a:cubicBezTo>
                          <a:pt x="60567" y="3400"/>
                          <a:pt x="50755" y="-2206"/>
                          <a:pt x="37906" y="-2206"/>
                        </a:cubicBezTo>
                        <a:cubicBezTo>
                          <a:pt x="25074" y="-2206"/>
                          <a:pt x="15270" y="3400"/>
                          <a:pt x="8494" y="14611"/>
                        </a:cubicBezTo>
                        <a:cubicBezTo>
                          <a:pt x="1718" y="25840"/>
                          <a:pt x="-1670" y="42105"/>
                          <a:pt x="-1670" y="63405"/>
                        </a:cubicBezTo>
                        <a:cubicBezTo>
                          <a:pt x="-1670" y="84760"/>
                          <a:pt x="1718" y="101044"/>
                          <a:pt x="8494" y="112255"/>
                        </a:cubicBezTo>
                        <a:cubicBezTo>
                          <a:pt x="15270" y="123484"/>
                          <a:pt x="25074" y="129098"/>
                          <a:pt x="37906" y="1290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8" name="Freeform 1437">
                    <a:extLst>
                      <a:ext uri="{FF2B5EF4-FFF2-40B4-BE49-F238E27FC236}">
                        <a16:creationId xmlns:a16="http://schemas.microsoft.com/office/drawing/2014/main" id="{38AE92D6-E8E5-1824-3CBF-EDFB23A57BE8}"/>
                      </a:ext>
                    </a:extLst>
                  </p:cNvPr>
                  <p:cNvSpPr/>
                  <p:nvPr/>
                </p:nvSpPr>
                <p:spPr>
                  <a:xfrm flipV="1">
                    <a:off x="6856366" y="2416339"/>
                    <a:ext cx="16203" cy="21535"/>
                  </a:xfrm>
                  <a:custGeom>
                    <a:avLst/>
                    <a:gdLst>
                      <a:gd name="connsiteX0" fmla="*/ -643 w 16203"/>
                      <a:gd name="connsiteY0" fmla="*/ 21267 h 21535"/>
                      <a:gd name="connsiteX1" fmla="*/ 15561 w 16203"/>
                      <a:gd name="connsiteY1" fmla="*/ 21267 h 21535"/>
                      <a:gd name="connsiteX2" fmla="*/ 15561 w 16203"/>
                      <a:gd name="connsiteY2" fmla="*/ -269 h 21535"/>
                      <a:gd name="connsiteX3" fmla="*/ -643 w 16203"/>
                      <a:gd name="connsiteY3" fmla="*/ -269 h 21535"/>
                      <a:gd name="connsiteX4" fmla="*/ -643 w 16203"/>
                      <a:gd name="connsiteY4" fmla="*/ 21267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643" y="21267"/>
                        </a:moveTo>
                        <a:lnTo>
                          <a:pt x="15561" y="21267"/>
                        </a:lnTo>
                        <a:lnTo>
                          <a:pt x="15561" y="-269"/>
                        </a:lnTo>
                        <a:lnTo>
                          <a:pt x="-643" y="-269"/>
                        </a:lnTo>
                        <a:lnTo>
                          <a:pt x="-643" y="2126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9" name="Freeform 1438">
                    <a:extLst>
                      <a:ext uri="{FF2B5EF4-FFF2-40B4-BE49-F238E27FC236}">
                        <a16:creationId xmlns:a16="http://schemas.microsoft.com/office/drawing/2014/main" id="{2991DBF6-5A97-AA47-0797-FFF0EBFB4F7C}"/>
                      </a:ext>
                    </a:extLst>
                  </p:cNvPr>
                  <p:cNvSpPr/>
                  <p:nvPr/>
                </p:nvSpPr>
                <p:spPr>
                  <a:xfrm flipV="1">
                    <a:off x="6902408" y="2311317"/>
                    <a:ext cx="73653" cy="126557"/>
                  </a:xfrm>
                  <a:custGeom>
                    <a:avLst/>
                    <a:gdLst>
                      <a:gd name="connsiteX0" fmla="*/ -1647 w 73653"/>
                      <a:gd name="connsiteY0" fmla="*/ 124348 h 126557"/>
                      <a:gd name="connsiteX1" fmla="*/ 72006 w 73653"/>
                      <a:gd name="connsiteY1" fmla="*/ 124348 h 126557"/>
                      <a:gd name="connsiteX2" fmla="*/ 72006 w 73653"/>
                      <a:gd name="connsiteY2" fmla="*/ 117052 h 126557"/>
                      <a:gd name="connsiteX3" fmla="*/ 30416 w 73653"/>
                      <a:gd name="connsiteY3" fmla="*/ -2209 h 126557"/>
                      <a:gd name="connsiteX4" fmla="*/ 14237 w 73653"/>
                      <a:gd name="connsiteY4" fmla="*/ -2209 h 126557"/>
                      <a:gd name="connsiteX5" fmla="*/ 53372 w 73653"/>
                      <a:gd name="connsiteY5" fmla="*/ 109918 h 126557"/>
                      <a:gd name="connsiteX6" fmla="*/ -1647 w 73653"/>
                      <a:gd name="connsiteY6" fmla="*/ 109918 h 126557"/>
                      <a:gd name="connsiteX7" fmla="*/ -1647 w 73653"/>
                      <a:gd name="connsiteY7" fmla="*/ 124348 h 126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653" h="126557">
                        <a:moveTo>
                          <a:pt x="-1647" y="124348"/>
                        </a:moveTo>
                        <a:lnTo>
                          <a:pt x="72006" y="124348"/>
                        </a:lnTo>
                        <a:lnTo>
                          <a:pt x="72006" y="117052"/>
                        </a:lnTo>
                        <a:lnTo>
                          <a:pt x="30416" y="-2209"/>
                        </a:lnTo>
                        <a:lnTo>
                          <a:pt x="14237" y="-2209"/>
                        </a:lnTo>
                        <a:lnTo>
                          <a:pt x="53372" y="109918"/>
                        </a:lnTo>
                        <a:lnTo>
                          <a:pt x="-1647" y="109918"/>
                        </a:lnTo>
                        <a:lnTo>
                          <a:pt x="-1647" y="1243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0" name="Freeform 1439">
                    <a:extLst>
                      <a:ext uri="{FF2B5EF4-FFF2-40B4-BE49-F238E27FC236}">
                        <a16:creationId xmlns:a16="http://schemas.microsoft.com/office/drawing/2014/main" id="{257DC62F-B516-4EC1-35C8-5E485908625D}"/>
                      </a:ext>
                    </a:extLst>
                  </p:cNvPr>
                  <p:cNvSpPr/>
                  <p:nvPr/>
                </p:nvSpPr>
                <p:spPr>
                  <a:xfrm flipV="1">
                    <a:off x="6999848" y="2309039"/>
                    <a:ext cx="79177" cy="131304"/>
                  </a:xfrm>
                  <a:custGeom>
                    <a:avLst/>
                    <a:gdLst>
                      <a:gd name="connsiteX0" fmla="*/ 37928 w 79177"/>
                      <a:gd name="connsiteY0" fmla="*/ 115537 h 131304"/>
                      <a:gd name="connsiteX1" fmla="*/ 19932 w 79177"/>
                      <a:gd name="connsiteY1" fmla="*/ 102517 h 131304"/>
                      <a:gd name="connsiteX2" fmla="*/ 13917 w 79177"/>
                      <a:gd name="connsiteY2" fmla="*/ 63405 h 131304"/>
                      <a:gd name="connsiteX3" fmla="*/ 19932 w 79177"/>
                      <a:gd name="connsiteY3" fmla="*/ 24375 h 131304"/>
                      <a:gd name="connsiteX4" fmla="*/ 37928 w 79177"/>
                      <a:gd name="connsiteY4" fmla="*/ 11356 h 131304"/>
                      <a:gd name="connsiteX5" fmla="*/ 55998 w 79177"/>
                      <a:gd name="connsiteY5" fmla="*/ 24375 h 131304"/>
                      <a:gd name="connsiteX6" fmla="*/ 62038 w 79177"/>
                      <a:gd name="connsiteY6" fmla="*/ 63405 h 131304"/>
                      <a:gd name="connsiteX7" fmla="*/ 55998 w 79177"/>
                      <a:gd name="connsiteY7" fmla="*/ 102517 h 131304"/>
                      <a:gd name="connsiteX8" fmla="*/ 37928 w 79177"/>
                      <a:gd name="connsiteY8" fmla="*/ 115537 h 131304"/>
                      <a:gd name="connsiteX9" fmla="*/ 37928 w 79177"/>
                      <a:gd name="connsiteY9" fmla="*/ 129098 h 131304"/>
                      <a:gd name="connsiteX10" fmla="*/ 67365 w 79177"/>
                      <a:gd name="connsiteY10" fmla="*/ 112255 h 131304"/>
                      <a:gd name="connsiteX11" fmla="*/ 77529 w 79177"/>
                      <a:gd name="connsiteY11" fmla="*/ 63405 h 131304"/>
                      <a:gd name="connsiteX12" fmla="*/ 67365 w 79177"/>
                      <a:gd name="connsiteY12" fmla="*/ 14611 h 131304"/>
                      <a:gd name="connsiteX13" fmla="*/ 37928 w 79177"/>
                      <a:gd name="connsiteY13" fmla="*/ -2206 h 131304"/>
                      <a:gd name="connsiteX14" fmla="*/ 8516 w 79177"/>
                      <a:gd name="connsiteY14" fmla="*/ 14611 h 131304"/>
                      <a:gd name="connsiteX15" fmla="*/ -1648 w 79177"/>
                      <a:gd name="connsiteY15" fmla="*/ 63405 h 131304"/>
                      <a:gd name="connsiteX16" fmla="*/ 8516 w 79177"/>
                      <a:gd name="connsiteY16" fmla="*/ 112255 h 131304"/>
                      <a:gd name="connsiteX17" fmla="*/ 37928 w 79177"/>
                      <a:gd name="connsiteY17" fmla="*/ 129098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28" y="115537"/>
                        </a:moveTo>
                        <a:cubicBezTo>
                          <a:pt x="29957" y="115537"/>
                          <a:pt x="23959" y="111197"/>
                          <a:pt x="19932" y="102517"/>
                        </a:cubicBezTo>
                        <a:cubicBezTo>
                          <a:pt x="15923" y="93856"/>
                          <a:pt x="13917" y="80819"/>
                          <a:pt x="13917" y="63405"/>
                        </a:cubicBezTo>
                        <a:cubicBezTo>
                          <a:pt x="13917" y="46065"/>
                          <a:pt x="15923" y="33054"/>
                          <a:pt x="19932" y="24375"/>
                        </a:cubicBezTo>
                        <a:cubicBezTo>
                          <a:pt x="23959" y="15696"/>
                          <a:pt x="29957" y="11356"/>
                          <a:pt x="37928" y="11356"/>
                        </a:cubicBezTo>
                        <a:cubicBezTo>
                          <a:pt x="45965" y="11356"/>
                          <a:pt x="51988" y="15696"/>
                          <a:pt x="55998" y="24375"/>
                        </a:cubicBezTo>
                        <a:cubicBezTo>
                          <a:pt x="60024" y="33054"/>
                          <a:pt x="62038" y="46065"/>
                          <a:pt x="62038" y="63405"/>
                        </a:cubicBezTo>
                        <a:cubicBezTo>
                          <a:pt x="62038" y="80819"/>
                          <a:pt x="60024" y="93856"/>
                          <a:pt x="55998" y="102517"/>
                        </a:cubicBezTo>
                        <a:cubicBezTo>
                          <a:pt x="51988" y="111197"/>
                          <a:pt x="45965" y="115537"/>
                          <a:pt x="37928" y="115537"/>
                        </a:cubicBezTo>
                        <a:close/>
                        <a:moveTo>
                          <a:pt x="37928" y="129098"/>
                        </a:moveTo>
                        <a:cubicBezTo>
                          <a:pt x="50777" y="129098"/>
                          <a:pt x="60589" y="123484"/>
                          <a:pt x="67365" y="112255"/>
                        </a:cubicBezTo>
                        <a:cubicBezTo>
                          <a:pt x="74141" y="101044"/>
                          <a:pt x="77529" y="84760"/>
                          <a:pt x="77529" y="63405"/>
                        </a:cubicBezTo>
                        <a:cubicBezTo>
                          <a:pt x="77529" y="42105"/>
                          <a:pt x="74141" y="25840"/>
                          <a:pt x="67365" y="14611"/>
                        </a:cubicBezTo>
                        <a:cubicBezTo>
                          <a:pt x="60589" y="3400"/>
                          <a:pt x="50777" y="-2206"/>
                          <a:pt x="37928" y="-2206"/>
                        </a:cubicBezTo>
                        <a:cubicBezTo>
                          <a:pt x="25096" y="-2206"/>
                          <a:pt x="15292" y="3400"/>
                          <a:pt x="8516" y="14611"/>
                        </a:cubicBezTo>
                        <a:cubicBezTo>
                          <a:pt x="1740" y="25840"/>
                          <a:pt x="-1648" y="42105"/>
                          <a:pt x="-1648" y="63405"/>
                        </a:cubicBezTo>
                        <a:cubicBezTo>
                          <a:pt x="-1648" y="84760"/>
                          <a:pt x="1740" y="101044"/>
                          <a:pt x="8516" y="112255"/>
                        </a:cubicBezTo>
                        <a:cubicBezTo>
                          <a:pt x="15292" y="123484"/>
                          <a:pt x="25096" y="129098"/>
                          <a:pt x="37928" y="12909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1" name="Graphic 505">
                <a:extLst>
                  <a:ext uri="{FF2B5EF4-FFF2-40B4-BE49-F238E27FC236}">
                    <a16:creationId xmlns:a16="http://schemas.microsoft.com/office/drawing/2014/main" id="{098059DC-4F42-2A37-8A99-57C717EE049B}"/>
                  </a:ext>
                </a:extLst>
              </p:cNvPr>
              <p:cNvGrpSpPr/>
              <p:nvPr/>
            </p:nvGrpSpPr>
            <p:grpSpPr>
              <a:xfrm>
                <a:off x="6529384" y="1621622"/>
                <a:ext cx="554412" cy="144679"/>
                <a:chOff x="6529384" y="1621622"/>
                <a:chExt cx="554412" cy="144679"/>
              </a:xfrm>
              <a:solidFill>
                <a:srgbClr val="000000"/>
              </a:solidFill>
            </p:grpSpPr>
            <p:sp>
              <p:nvSpPr>
                <p:cNvPr id="1442" name="Freeform 1441">
                  <a:extLst>
                    <a:ext uri="{FF2B5EF4-FFF2-40B4-BE49-F238E27FC236}">
                      <a16:creationId xmlns:a16="http://schemas.microsoft.com/office/drawing/2014/main" id="{EECE9234-4865-1634-B8BC-646430C071F4}"/>
                    </a:ext>
                  </a:extLst>
                </p:cNvPr>
                <p:cNvSpPr/>
                <p:nvPr/>
              </p:nvSpPr>
              <p:spPr>
                <a:xfrm>
                  <a:off x="6529384" y="1684508"/>
                  <a:ext cx="39281" cy="12399"/>
                </a:xfrm>
                <a:custGeom>
                  <a:avLst/>
                  <a:gdLst>
                    <a:gd name="connsiteX0" fmla="*/ 341 w 39281"/>
                    <a:gd name="connsiteY0" fmla="*/ 68 h 12399"/>
                    <a:gd name="connsiteX1" fmla="*/ 39623 w 39281"/>
                    <a:gd name="connsiteY1" fmla="*/ 68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41" y="68"/>
                      </a:moveTo>
                      <a:lnTo>
                        <a:pt x="39623" y="68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43" name="Graphic 505">
                  <a:extLst>
                    <a:ext uri="{FF2B5EF4-FFF2-40B4-BE49-F238E27FC236}">
                      <a16:creationId xmlns:a16="http://schemas.microsoft.com/office/drawing/2014/main" id="{D264645E-CBEE-7465-F13D-5A894845FC2F}"/>
                    </a:ext>
                  </a:extLst>
                </p:cNvPr>
                <p:cNvGrpSpPr/>
                <p:nvPr/>
              </p:nvGrpSpPr>
              <p:grpSpPr>
                <a:xfrm>
                  <a:off x="6624594" y="1621622"/>
                  <a:ext cx="457798" cy="144679"/>
                  <a:chOff x="6624594" y="1621622"/>
                  <a:chExt cx="457798" cy="144679"/>
                </a:xfrm>
                <a:solidFill>
                  <a:srgbClr val="000000"/>
                </a:solidFill>
              </p:grpSpPr>
              <p:sp>
                <p:nvSpPr>
                  <p:cNvPr id="1444" name="Freeform 1443">
                    <a:extLst>
                      <a:ext uri="{FF2B5EF4-FFF2-40B4-BE49-F238E27FC236}">
                        <a16:creationId xmlns:a16="http://schemas.microsoft.com/office/drawing/2014/main" id="{6D44987A-C85C-8AB1-848E-AFCAE38B87FD}"/>
                      </a:ext>
                    </a:extLst>
                  </p:cNvPr>
                  <p:cNvSpPr/>
                  <p:nvPr/>
                </p:nvSpPr>
                <p:spPr>
                  <a:xfrm flipV="1">
                    <a:off x="6624594" y="1688834"/>
                    <a:ext cx="98351" cy="14402"/>
                  </a:xfrm>
                  <a:custGeom>
                    <a:avLst/>
                    <a:gdLst>
                      <a:gd name="connsiteX0" fmla="*/ -2327 w 98351"/>
                      <a:gd name="connsiteY0" fmla="*/ 12465 h 14402"/>
                      <a:gd name="connsiteX1" fmla="*/ 96025 w 98351"/>
                      <a:gd name="connsiteY1" fmla="*/ 12465 h 14402"/>
                      <a:gd name="connsiteX2" fmla="*/ 96025 w 98351"/>
                      <a:gd name="connsiteY2" fmla="*/ -1938 h 14402"/>
                      <a:gd name="connsiteX3" fmla="*/ -2327 w 98351"/>
                      <a:gd name="connsiteY3" fmla="*/ -1938 h 14402"/>
                      <a:gd name="connsiteX4" fmla="*/ -2327 w 98351"/>
                      <a:gd name="connsiteY4" fmla="*/ 12465 h 1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51" h="14402">
                        <a:moveTo>
                          <a:pt x="-2327" y="12465"/>
                        </a:moveTo>
                        <a:lnTo>
                          <a:pt x="96025" y="12465"/>
                        </a:lnTo>
                        <a:lnTo>
                          <a:pt x="96025" y="-1938"/>
                        </a:lnTo>
                        <a:lnTo>
                          <a:pt x="-2327" y="-1938"/>
                        </a:lnTo>
                        <a:lnTo>
                          <a:pt x="-2327" y="1246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5" name="Freeform 1444">
                    <a:extLst>
                      <a:ext uri="{FF2B5EF4-FFF2-40B4-BE49-F238E27FC236}">
                        <a16:creationId xmlns:a16="http://schemas.microsoft.com/office/drawing/2014/main" id="{7CD818E8-DA8A-BFBF-0B19-BBC241563C54}"/>
                      </a:ext>
                    </a:extLst>
                  </p:cNvPr>
                  <p:cNvSpPr/>
                  <p:nvPr/>
                </p:nvSpPr>
                <p:spPr>
                  <a:xfrm flipV="1">
                    <a:off x="6749964" y="1621622"/>
                    <a:ext cx="79177" cy="131304"/>
                  </a:xfrm>
                  <a:custGeom>
                    <a:avLst/>
                    <a:gdLst>
                      <a:gd name="connsiteX0" fmla="*/ 37906 w 79177"/>
                      <a:gd name="connsiteY0" fmla="*/ 115481 h 131304"/>
                      <a:gd name="connsiteX1" fmla="*/ 19910 w 79177"/>
                      <a:gd name="connsiteY1" fmla="*/ 102462 h 131304"/>
                      <a:gd name="connsiteX2" fmla="*/ 13895 w 79177"/>
                      <a:gd name="connsiteY2" fmla="*/ 63350 h 131304"/>
                      <a:gd name="connsiteX3" fmla="*/ 19910 w 79177"/>
                      <a:gd name="connsiteY3" fmla="*/ 24320 h 131304"/>
                      <a:gd name="connsiteX4" fmla="*/ 37906 w 79177"/>
                      <a:gd name="connsiteY4" fmla="*/ 11300 h 131304"/>
                      <a:gd name="connsiteX5" fmla="*/ 55976 w 79177"/>
                      <a:gd name="connsiteY5" fmla="*/ 24320 h 131304"/>
                      <a:gd name="connsiteX6" fmla="*/ 62015 w 79177"/>
                      <a:gd name="connsiteY6" fmla="*/ 63350 h 131304"/>
                      <a:gd name="connsiteX7" fmla="*/ 55976 w 79177"/>
                      <a:gd name="connsiteY7" fmla="*/ 102462 h 131304"/>
                      <a:gd name="connsiteX8" fmla="*/ 37906 w 79177"/>
                      <a:gd name="connsiteY8" fmla="*/ 115481 h 131304"/>
                      <a:gd name="connsiteX9" fmla="*/ 37906 w 79177"/>
                      <a:gd name="connsiteY9" fmla="*/ 129043 h 131304"/>
                      <a:gd name="connsiteX10" fmla="*/ 67343 w 79177"/>
                      <a:gd name="connsiteY10" fmla="*/ 112199 h 131304"/>
                      <a:gd name="connsiteX11" fmla="*/ 77507 w 79177"/>
                      <a:gd name="connsiteY11" fmla="*/ 63350 h 131304"/>
                      <a:gd name="connsiteX12" fmla="*/ 67343 w 79177"/>
                      <a:gd name="connsiteY12" fmla="*/ 14555 h 131304"/>
                      <a:gd name="connsiteX13" fmla="*/ 37906 w 79177"/>
                      <a:gd name="connsiteY13" fmla="*/ -2261 h 131304"/>
                      <a:gd name="connsiteX14" fmla="*/ 8494 w 79177"/>
                      <a:gd name="connsiteY14" fmla="*/ 14555 h 131304"/>
                      <a:gd name="connsiteX15" fmla="*/ -1670 w 79177"/>
                      <a:gd name="connsiteY15" fmla="*/ 63350 h 131304"/>
                      <a:gd name="connsiteX16" fmla="*/ 8494 w 79177"/>
                      <a:gd name="connsiteY16" fmla="*/ 112199 h 131304"/>
                      <a:gd name="connsiteX17" fmla="*/ 37906 w 79177"/>
                      <a:gd name="connsiteY17" fmla="*/ 129043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06" y="115481"/>
                        </a:moveTo>
                        <a:cubicBezTo>
                          <a:pt x="29935" y="115481"/>
                          <a:pt x="23937" y="111141"/>
                          <a:pt x="19910" y="102462"/>
                        </a:cubicBezTo>
                        <a:cubicBezTo>
                          <a:pt x="15900" y="93801"/>
                          <a:pt x="13895" y="80763"/>
                          <a:pt x="13895" y="63350"/>
                        </a:cubicBezTo>
                        <a:cubicBezTo>
                          <a:pt x="13895" y="46009"/>
                          <a:pt x="15900" y="32999"/>
                          <a:pt x="19910" y="24320"/>
                        </a:cubicBezTo>
                        <a:cubicBezTo>
                          <a:pt x="23937" y="15640"/>
                          <a:pt x="29935" y="11300"/>
                          <a:pt x="37906" y="11300"/>
                        </a:cubicBezTo>
                        <a:cubicBezTo>
                          <a:pt x="45943" y="11300"/>
                          <a:pt x="51966" y="15640"/>
                          <a:pt x="55976" y="24320"/>
                        </a:cubicBezTo>
                        <a:cubicBezTo>
                          <a:pt x="60002" y="32999"/>
                          <a:pt x="62015" y="46009"/>
                          <a:pt x="62015" y="63350"/>
                        </a:cubicBezTo>
                        <a:cubicBezTo>
                          <a:pt x="62015" y="80763"/>
                          <a:pt x="60002" y="93801"/>
                          <a:pt x="55976" y="102462"/>
                        </a:cubicBezTo>
                        <a:cubicBezTo>
                          <a:pt x="51966" y="111141"/>
                          <a:pt x="45943" y="115481"/>
                          <a:pt x="37906" y="115481"/>
                        </a:cubicBezTo>
                        <a:close/>
                        <a:moveTo>
                          <a:pt x="37906" y="129043"/>
                        </a:moveTo>
                        <a:cubicBezTo>
                          <a:pt x="50755" y="129043"/>
                          <a:pt x="60567" y="123428"/>
                          <a:pt x="67343" y="112199"/>
                        </a:cubicBezTo>
                        <a:cubicBezTo>
                          <a:pt x="74119" y="100988"/>
                          <a:pt x="77507" y="84705"/>
                          <a:pt x="77507" y="63350"/>
                        </a:cubicBezTo>
                        <a:cubicBezTo>
                          <a:pt x="77507" y="42049"/>
                          <a:pt x="74119" y="25784"/>
                          <a:pt x="67343" y="14555"/>
                        </a:cubicBezTo>
                        <a:cubicBezTo>
                          <a:pt x="60567" y="3344"/>
                          <a:pt x="50755" y="-2261"/>
                          <a:pt x="37906" y="-2261"/>
                        </a:cubicBezTo>
                        <a:cubicBezTo>
                          <a:pt x="25074" y="-2261"/>
                          <a:pt x="15270" y="3344"/>
                          <a:pt x="8494" y="14555"/>
                        </a:cubicBezTo>
                        <a:cubicBezTo>
                          <a:pt x="1718" y="25784"/>
                          <a:pt x="-1670" y="42049"/>
                          <a:pt x="-1670" y="63350"/>
                        </a:cubicBezTo>
                        <a:cubicBezTo>
                          <a:pt x="-1670" y="84705"/>
                          <a:pt x="1718" y="100988"/>
                          <a:pt x="8494" y="112199"/>
                        </a:cubicBezTo>
                        <a:cubicBezTo>
                          <a:pt x="15270" y="123428"/>
                          <a:pt x="25074" y="129043"/>
                          <a:pt x="37906" y="12904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6" name="Freeform 1445">
                    <a:extLst>
                      <a:ext uri="{FF2B5EF4-FFF2-40B4-BE49-F238E27FC236}">
                        <a16:creationId xmlns:a16="http://schemas.microsoft.com/office/drawing/2014/main" id="{B65466A8-EDA3-0C6D-BE74-304C8D56BE29}"/>
                      </a:ext>
                    </a:extLst>
                  </p:cNvPr>
                  <p:cNvSpPr/>
                  <p:nvPr/>
                </p:nvSpPr>
                <p:spPr>
                  <a:xfrm flipV="1">
                    <a:off x="6856366" y="1728922"/>
                    <a:ext cx="16203" cy="21535"/>
                  </a:xfrm>
                  <a:custGeom>
                    <a:avLst/>
                    <a:gdLst>
                      <a:gd name="connsiteX0" fmla="*/ -643 w 16203"/>
                      <a:gd name="connsiteY0" fmla="*/ 21211 h 21535"/>
                      <a:gd name="connsiteX1" fmla="*/ 15561 w 16203"/>
                      <a:gd name="connsiteY1" fmla="*/ 21211 h 21535"/>
                      <a:gd name="connsiteX2" fmla="*/ 15561 w 16203"/>
                      <a:gd name="connsiteY2" fmla="*/ -325 h 21535"/>
                      <a:gd name="connsiteX3" fmla="*/ -643 w 16203"/>
                      <a:gd name="connsiteY3" fmla="*/ -325 h 21535"/>
                      <a:gd name="connsiteX4" fmla="*/ -643 w 16203"/>
                      <a:gd name="connsiteY4" fmla="*/ 21211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643" y="21211"/>
                        </a:moveTo>
                        <a:lnTo>
                          <a:pt x="15561" y="21211"/>
                        </a:lnTo>
                        <a:lnTo>
                          <a:pt x="15561" y="-325"/>
                        </a:lnTo>
                        <a:lnTo>
                          <a:pt x="-643" y="-325"/>
                        </a:lnTo>
                        <a:lnTo>
                          <a:pt x="-643" y="212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7" name="Freeform 1446">
                    <a:extLst>
                      <a:ext uri="{FF2B5EF4-FFF2-40B4-BE49-F238E27FC236}">
                        <a16:creationId xmlns:a16="http://schemas.microsoft.com/office/drawing/2014/main" id="{994E6FCD-3882-695C-43B2-0B0EFD0D3B64}"/>
                      </a:ext>
                    </a:extLst>
                  </p:cNvPr>
                  <p:cNvSpPr/>
                  <p:nvPr/>
                </p:nvSpPr>
                <p:spPr>
                  <a:xfrm flipV="1">
                    <a:off x="6900493" y="1621622"/>
                    <a:ext cx="79103" cy="131304"/>
                  </a:xfrm>
                  <a:custGeom>
                    <a:avLst/>
                    <a:gdLst>
                      <a:gd name="connsiteX0" fmla="*/ 39222 w 79103"/>
                      <a:gd name="connsiteY0" fmla="*/ 70294 h 131304"/>
                      <a:gd name="connsiteX1" fmla="*/ 22674 w 79103"/>
                      <a:gd name="connsiteY1" fmla="*/ 62401 h 131304"/>
                      <a:gd name="connsiteX2" fmla="*/ 16586 w 79103"/>
                      <a:gd name="connsiteY2" fmla="*/ 40811 h 131304"/>
                      <a:gd name="connsiteX3" fmla="*/ 22674 w 79103"/>
                      <a:gd name="connsiteY3" fmla="*/ 19220 h 131304"/>
                      <a:gd name="connsiteX4" fmla="*/ 39222 w 79103"/>
                      <a:gd name="connsiteY4" fmla="*/ 11300 h 131304"/>
                      <a:gd name="connsiteX5" fmla="*/ 55745 w 79103"/>
                      <a:gd name="connsiteY5" fmla="*/ 19220 h 131304"/>
                      <a:gd name="connsiteX6" fmla="*/ 61833 w 79103"/>
                      <a:gd name="connsiteY6" fmla="*/ 40811 h 131304"/>
                      <a:gd name="connsiteX7" fmla="*/ 55745 w 79103"/>
                      <a:gd name="connsiteY7" fmla="*/ 62401 h 131304"/>
                      <a:gd name="connsiteX8" fmla="*/ 39222 w 79103"/>
                      <a:gd name="connsiteY8" fmla="*/ 70294 h 131304"/>
                      <a:gd name="connsiteX9" fmla="*/ 69984 w 79103"/>
                      <a:gd name="connsiteY9" fmla="*/ 123971 h 131304"/>
                      <a:gd name="connsiteX10" fmla="*/ 69984 w 79103"/>
                      <a:gd name="connsiteY10" fmla="*/ 108375 h 131304"/>
                      <a:gd name="connsiteX11" fmla="*/ 58200 w 79103"/>
                      <a:gd name="connsiteY11" fmla="*/ 113013 h 131304"/>
                      <a:gd name="connsiteX12" fmla="*/ 46415 w 79103"/>
                      <a:gd name="connsiteY12" fmla="*/ 114640 h 131304"/>
                      <a:gd name="connsiteX13" fmla="*/ 22969 w 79103"/>
                      <a:gd name="connsiteY13" fmla="*/ 103194 h 131304"/>
                      <a:gd name="connsiteX14" fmla="*/ 13738 w 79103"/>
                      <a:gd name="connsiteY14" fmla="*/ 68612 h 131304"/>
                      <a:gd name="connsiteX15" fmla="*/ 25080 w 79103"/>
                      <a:gd name="connsiteY15" fmla="*/ 79922 h 131304"/>
                      <a:gd name="connsiteX16" fmla="*/ 40130 w 79103"/>
                      <a:gd name="connsiteY16" fmla="*/ 83855 h 131304"/>
                      <a:gd name="connsiteX17" fmla="*/ 67407 w 79103"/>
                      <a:gd name="connsiteY17" fmla="*/ 72274 h 131304"/>
                      <a:gd name="connsiteX18" fmla="*/ 77423 w 79103"/>
                      <a:gd name="connsiteY18" fmla="*/ 40811 h 131304"/>
                      <a:gd name="connsiteX19" fmla="*/ 66989 w 79103"/>
                      <a:gd name="connsiteY19" fmla="*/ 9510 h 131304"/>
                      <a:gd name="connsiteX20" fmla="*/ 39222 w 79103"/>
                      <a:gd name="connsiteY20" fmla="*/ -2261 h 131304"/>
                      <a:gd name="connsiteX21" fmla="*/ 8828 w 79103"/>
                      <a:gd name="connsiteY21" fmla="*/ 14555 h 131304"/>
                      <a:gd name="connsiteX22" fmla="*/ -1680 w 79103"/>
                      <a:gd name="connsiteY22" fmla="*/ 63350 h 131304"/>
                      <a:gd name="connsiteX23" fmla="*/ 11209 w 79103"/>
                      <a:gd name="connsiteY23" fmla="*/ 111196 h 131304"/>
                      <a:gd name="connsiteX24" fmla="*/ 45802 w 79103"/>
                      <a:gd name="connsiteY24" fmla="*/ 129043 h 131304"/>
                      <a:gd name="connsiteX25" fmla="*/ 57586 w 79103"/>
                      <a:gd name="connsiteY25" fmla="*/ 127768 h 131304"/>
                      <a:gd name="connsiteX26" fmla="*/ 69984 w 79103"/>
                      <a:gd name="connsiteY26" fmla="*/ 123971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9222" y="70294"/>
                        </a:moveTo>
                        <a:cubicBezTo>
                          <a:pt x="32266" y="70294"/>
                          <a:pt x="26750" y="67663"/>
                          <a:pt x="22674" y="62401"/>
                        </a:cubicBezTo>
                        <a:cubicBezTo>
                          <a:pt x="18615" y="57157"/>
                          <a:pt x="16586" y="49960"/>
                          <a:pt x="16586" y="40811"/>
                        </a:cubicBezTo>
                        <a:cubicBezTo>
                          <a:pt x="16586" y="31715"/>
                          <a:pt x="18615" y="24518"/>
                          <a:pt x="22674" y="19220"/>
                        </a:cubicBezTo>
                        <a:cubicBezTo>
                          <a:pt x="26750" y="13940"/>
                          <a:pt x="32266" y="11300"/>
                          <a:pt x="39222" y="11300"/>
                        </a:cubicBezTo>
                        <a:cubicBezTo>
                          <a:pt x="46178" y="11300"/>
                          <a:pt x="51686" y="13940"/>
                          <a:pt x="55745" y="19220"/>
                        </a:cubicBezTo>
                        <a:cubicBezTo>
                          <a:pt x="59804" y="24518"/>
                          <a:pt x="61833" y="31715"/>
                          <a:pt x="61833" y="40811"/>
                        </a:cubicBezTo>
                        <a:cubicBezTo>
                          <a:pt x="61833" y="49960"/>
                          <a:pt x="59804" y="57157"/>
                          <a:pt x="55745" y="62401"/>
                        </a:cubicBezTo>
                        <a:cubicBezTo>
                          <a:pt x="51686" y="67663"/>
                          <a:pt x="46178" y="70294"/>
                          <a:pt x="39222" y="70294"/>
                        </a:cubicBezTo>
                        <a:close/>
                        <a:moveTo>
                          <a:pt x="69984" y="123971"/>
                        </a:moveTo>
                        <a:lnTo>
                          <a:pt x="69984" y="108375"/>
                        </a:lnTo>
                        <a:cubicBezTo>
                          <a:pt x="66089" y="110400"/>
                          <a:pt x="62161" y="111946"/>
                          <a:pt x="58200" y="113013"/>
                        </a:cubicBezTo>
                        <a:cubicBezTo>
                          <a:pt x="54239" y="114098"/>
                          <a:pt x="50311" y="114640"/>
                          <a:pt x="46415" y="114640"/>
                        </a:cubicBezTo>
                        <a:cubicBezTo>
                          <a:pt x="36186" y="114640"/>
                          <a:pt x="28370" y="110825"/>
                          <a:pt x="22969" y="103194"/>
                        </a:cubicBezTo>
                        <a:cubicBezTo>
                          <a:pt x="17584" y="95564"/>
                          <a:pt x="14507" y="84036"/>
                          <a:pt x="13738" y="68612"/>
                        </a:cubicBezTo>
                        <a:cubicBezTo>
                          <a:pt x="16749" y="73530"/>
                          <a:pt x="20530" y="77300"/>
                          <a:pt x="25080" y="79922"/>
                        </a:cubicBezTo>
                        <a:cubicBezTo>
                          <a:pt x="29647" y="82544"/>
                          <a:pt x="34663" y="83855"/>
                          <a:pt x="40130" y="83855"/>
                        </a:cubicBezTo>
                        <a:cubicBezTo>
                          <a:pt x="51637" y="83855"/>
                          <a:pt x="60729" y="79995"/>
                          <a:pt x="67407" y="72274"/>
                        </a:cubicBezTo>
                        <a:cubicBezTo>
                          <a:pt x="74084" y="64571"/>
                          <a:pt x="77423" y="54083"/>
                          <a:pt x="77423" y="40811"/>
                        </a:cubicBezTo>
                        <a:cubicBezTo>
                          <a:pt x="77423" y="27810"/>
                          <a:pt x="73945" y="17376"/>
                          <a:pt x="66989" y="9510"/>
                        </a:cubicBezTo>
                        <a:cubicBezTo>
                          <a:pt x="60033" y="1663"/>
                          <a:pt x="50777" y="-2261"/>
                          <a:pt x="39222" y="-2261"/>
                        </a:cubicBezTo>
                        <a:cubicBezTo>
                          <a:pt x="25964" y="-2261"/>
                          <a:pt x="15833" y="3344"/>
                          <a:pt x="8828" y="14555"/>
                        </a:cubicBezTo>
                        <a:cubicBezTo>
                          <a:pt x="1822" y="25784"/>
                          <a:pt x="-1680" y="42049"/>
                          <a:pt x="-1680" y="63350"/>
                        </a:cubicBezTo>
                        <a:cubicBezTo>
                          <a:pt x="-1680" y="83349"/>
                          <a:pt x="2616" y="99297"/>
                          <a:pt x="11209" y="111196"/>
                        </a:cubicBezTo>
                        <a:cubicBezTo>
                          <a:pt x="19802" y="123094"/>
                          <a:pt x="31333" y="129043"/>
                          <a:pt x="45802" y="129043"/>
                        </a:cubicBezTo>
                        <a:cubicBezTo>
                          <a:pt x="49697" y="129043"/>
                          <a:pt x="53625" y="128618"/>
                          <a:pt x="57586" y="127768"/>
                        </a:cubicBezTo>
                        <a:cubicBezTo>
                          <a:pt x="61547" y="126918"/>
                          <a:pt x="65680" y="125652"/>
                          <a:pt x="69984" y="1239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48" name="Freeform 1447">
                    <a:extLst>
                      <a:ext uri="{FF2B5EF4-FFF2-40B4-BE49-F238E27FC236}">
                        <a16:creationId xmlns:a16="http://schemas.microsoft.com/office/drawing/2014/main" id="{51B5BC75-D705-5096-95AE-F245A7B49F2C}"/>
                      </a:ext>
                    </a:extLst>
                  </p:cNvPr>
                  <p:cNvSpPr/>
                  <p:nvPr/>
                </p:nvSpPr>
                <p:spPr>
                  <a:xfrm flipV="1">
                    <a:off x="7001616" y="1623901"/>
                    <a:ext cx="74119" cy="129025"/>
                  </a:xfrm>
                  <a:custGeom>
                    <a:avLst/>
                    <a:gdLst>
                      <a:gd name="connsiteX0" fmla="*/ 3219 w 74119"/>
                      <a:gd name="connsiteY0" fmla="*/ 126806 h 129025"/>
                      <a:gd name="connsiteX1" fmla="*/ 64057 w 74119"/>
                      <a:gd name="connsiteY1" fmla="*/ 126806 h 129025"/>
                      <a:gd name="connsiteX2" fmla="*/ 64057 w 74119"/>
                      <a:gd name="connsiteY2" fmla="*/ 112377 h 129025"/>
                      <a:gd name="connsiteX3" fmla="*/ 17410 w 74119"/>
                      <a:gd name="connsiteY3" fmla="*/ 112377 h 129025"/>
                      <a:gd name="connsiteX4" fmla="*/ 17410 w 74119"/>
                      <a:gd name="connsiteY4" fmla="*/ 81375 h 129025"/>
                      <a:gd name="connsiteX5" fmla="*/ 24137 w 74119"/>
                      <a:gd name="connsiteY5" fmla="*/ 83274 h 129025"/>
                      <a:gd name="connsiteX6" fmla="*/ 30913 w 74119"/>
                      <a:gd name="connsiteY6" fmla="*/ 83897 h 129025"/>
                      <a:gd name="connsiteX7" fmla="*/ 61283 w 74119"/>
                      <a:gd name="connsiteY7" fmla="*/ 72289 h 129025"/>
                      <a:gd name="connsiteX8" fmla="*/ 72503 w 74119"/>
                      <a:gd name="connsiteY8" fmla="*/ 40853 h 129025"/>
                      <a:gd name="connsiteX9" fmla="*/ 60988 w 74119"/>
                      <a:gd name="connsiteY9" fmla="*/ 9091 h 129025"/>
                      <a:gd name="connsiteX10" fmla="*/ 28532 w 74119"/>
                      <a:gd name="connsiteY10" fmla="*/ -2219 h 129025"/>
                      <a:gd name="connsiteX11" fmla="*/ 13826 w 74119"/>
                      <a:gd name="connsiteY11" fmla="*/ -863 h 129025"/>
                      <a:gd name="connsiteX12" fmla="*/ -1617 w 74119"/>
                      <a:gd name="connsiteY12" fmla="*/ 3205 h 129025"/>
                      <a:gd name="connsiteX13" fmla="*/ -1617 w 74119"/>
                      <a:gd name="connsiteY13" fmla="*/ 20429 h 129025"/>
                      <a:gd name="connsiteX14" fmla="*/ 12647 w 74119"/>
                      <a:gd name="connsiteY14" fmla="*/ 14245 h 129025"/>
                      <a:gd name="connsiteX15" fmla="*/ 28213 w 74119"/>
                      <a:gd name="connsiteY15" fmla="*/ 12210 h 129025"/>
                      <a:gd name="connsiteX16" fmla="*/ 49228 w 74119"/>
                      <a:gd name="connsiteY16" fmla="*/ 19913 h 129025"/>
                      <a:gd name="connsiteX17" fmla="*/ 56987 w 74119"/>
                      <a:gd name="connsiteY17" fmla="*/ 40853 h 129025"/>
                      <a:gd name="connsiteX18" fmla="*/ 49228 w 74119"/>
                      <a:gd name="connsiteY18" fmla="*/ 61765 h 129025"/>
                      <a:gd name="connsiteX19" fmla="*/ 28213 w 74119"/>
                      <a:gd name="connsiteY19" fmla="*/ 69495 h 129025"/>
                      <a:gd name="connsiteX20" fmla="*/ 15814 w 74119"/>
                      <a:gd name="connsiteY20" fmla="*/ 67976 h 129025"/>
                      <a:gd name="connsiteX21" fmla="*/ 3219 w 74119"/>
                      <a:gd name="connsiteY21" fmla="*/ 63229 h 129025"/>
                      <a:gd name="connsiteX22" fmla="*/ 3219 w 74119"/>
                      <a:gd name="connsiteY22" fmla="*/ 126806 h 129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74119" h="129025">
                        <a:moveTo>
                          <a:pt x="3219" y="126806"/>
                        </a:moveTo>
                        <a:lnTo>
                          <a:pt x="64057" y="126806"/>
                        </a:lnTo>
                        <a:lnTo>
                          <a:pt x="64057" y="112377"/>
                        </a:lnTo>
                        <a:lnTo>
                          <a:pt x="17410" y="112377"/>
                        </a:lnTo>
                        <a:lnTo>
                          <a:pt x="17410" y="81375"/>
                        </a:lnTo>
                        <a:cubicBezTo>
                          <a:pt x="19652" y="82225"/>
                          <a:pt x="21895" y="82858"/>
                          <a:pt x="24137" y="83274"/>
                        </a:cubicBezTo>
                        <a:cubicBezTo>
                          <a:pt x="26396" y="83689"/>
                          <a:pt x="28654" y="83897"/>
                          <a:pt x="30913" y="83897"/>
                        </a:cubicBezTo>
                        <a:cubicBezTo>
                          <a:pt x="43696" y="83897"/>
                          <a:pt x="53819" y="80028"/>
                          <a:pt x="61283" y="72289"/>
                        </a:cubicBezTo>
                        <a:cubicBezTo>
                          <a:pt x="68763" y="64549"/>
                          <a:pt x="72503" y="54071"/>
                          <a:pt x="72503" y="40853"/>
                        </a:cubicBezTo>
                        <a:cubicBezTo>
                          <a:pt x="72503" y="27237"/>
                          <a:pt x="68665" y="16650"/>
                          <a:pt x="60988" y="9091"/>
                        </a:cubicBezTo>
                        <a:cubicBezTo>
                          <a:pt x="53312" y="1551"/>
                          <a:pt x="42493" y="-2219"/>
                          <a:pt x="28532" y="-2219"/>
                        </a:cubicBezTo>
                        <a:cubicBezTo>
                          <a:pt x="23720" y="-2219"/>
                          <a:pt x="18818" y="-1767"/>
                          <a:pt x="13826" y="-863"/>
                        </a:cubicBezTo>
                        <a:cubicBezTo>
                          <a:pt x="8850" y="41"/>
                          <a:pt x="3702" y="1397"/>
                          <a:pt x="-1617" y="3205"/>
                        </a:cubicBezTo>
                        <a:lnTo>
                          <a:pt x="-1617" y="20429"/>
                        </a:lnTo>
                        <a:cubicBezTo>
                          <a:pt x="2982" y="17662"/>
                          <a:pt x="7737" y="15601"/>
                          <a:pt x="12647" y="14245"/>
                        </a:cubicBezTo>
                        <a:cubicBezTo>
                          <a:pt x="17557" y="12888"/>
                          <a:pt x="22746" y="12210"/>
                          <a:pt x="28213" y="12210"/>
                        </a:cubicBezTo>
                        <a:cubicBezTo>
                          <a:pt x="37067" y="12210"/>
                          <a:pt x="44073" y="14778"/>
                          <a:pt x="49228" y="19913"/>
                        </a:cubicBezTo>
                        <a:cubicBezTo>
                          <a:pt x="54401" y="25049"/>
                          <a:pt x="56987" y="32029"/>
                          <a:pt x="56987" y="40853"/>
                        </a:cubicBezTo>
                        <a:cubicBezTo>
                          <a:pt x="56987" y="49659"/>
                          <a:pt x="54401" y="56629"/>
                          <a:pt x="49228" y="61765"/>
                        </a:cubicBezTo>
                        <a:cubicBezTo>
                          <a:pt x="44073" y="66918"/>
                          <a:pt x="37067" y="69495"/>
                          <a:pt x="28213" y="69495"/>
                        </a:cubicBezTo>
                        <a:cubicBezTo>
                          <a:pt x="24072" y="69495"/>
                          <a:pt x="19939" y="68988"/>
                          <a:pt x="15814" y="67976"/>
                        </a:cubicBezTo>
                        <a:cubicBezTo>
                          <a:pt x="11706" y="66963"/>
                          <a:pt x="7508" y="65381"/>
                          <a:pt x="3219" y="63229"/>
                        </a:cubicBezTo>
                        <a:lnTo>
                          <a:pt x="3219" y="1268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49" name="Graphic 505">
                <a:extLst>
                  <a:ext uri="{FF2B5EF4-FFF2-40B4-BE49-F238E27FC236}">
                    <a16:creationId xmlns:a16="http://schemas.microsoft.com/office/drawing/2014/main" id="{790A1A69-3D97-F014-AA7F-5DD613DE9A6D}"/>
                  </a:ext>
                </a:extLst>
              </p:cNvPr>
              <p:cNvGrpSpPr/>
              <p:nvPr/>
            </p:nvGrpSpPr>
            <p:grpSpPr>
              <a:xfrm>
                <a:off x="6529384" y="934209"/>
                <a:ext cx="557750" cy="144679"/>
                <a:chOff x="6529384" y="934209"/>
                <a:chExt cx="557750" cy="144679"/>
              </a:xfrm>
              <a:solidFill>
                <a:srgbClr val="000000"/>
              </a:solidFill>
            </p:grpSpPr>
            <p:sp>
              <p:nvSpPr>
                <p:cNvPr id="1450" name="Freeform 1449">
                  <a:extLst>
                    <a:ext uri="{FF2B5EF4-FFF2-40B4-BE49-F238E27FC236}">
                      <a16:creationId xmlns:a16="http://schemas.microsoft.com/office/drawing/2014/main" id="{401CBF22-E74A-D888-066F-0D5ED2388E27}"/>
                    </a:ext>
                  </a:extLst>
                </p:cNvPr>
                <p:cNvSpPr/>
                <p:nvPr/>
              </p:nvSpPr>
              <p:spPr>
                <a:xfrm>
                  <a:off x="6529384" y="997094"/>
                  <a:ext cx="39281" cy="12399"/>
                </a:xfrm>
                <a:custGeom>
                  <a:avLst/>
                  <a:gdLst>
                    <a:gd name="connsiteX0" fmla="*/ 341 w 39281"/>
                    <a:gd name="connsiteY0" fmla="*/ 13 h 12399"/>
                    <a:gd name="connsiteX1" fmla="*/ 39623 w 39281"/>
                    <a:gd name="connsiteY1" fmla="*/ 13 h 12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9281" h="12399">
                      <a:moveTo>
                        <a:pt x="341" y="13"/>
                      </a:moveTo>
                      <a:lnTo>
                        <a:pt x="39623" y="13"/>
                      </a:lnTo>
                    </a:path>
                  </a:pathLst>
                </a:custGeom>
                <a:solidFill>
                  <a:srgbClr val="000000"/>
                </a:solidFill>
                <a:ln w="16606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51" name="Graphic 505">
                  <a:extLst>
                    <a:ext uri="{FF2B5EF4-FFF2-40B4-BE49-F238E27FC236}">
                      <a16:creationId xmlns:a16="http://schemas.microsoft.com/office/drawing/2014/main" id="{E8E4CDBC-FC18-6730-B7BA-1F0333B42435}"/>
                    </a:ext>
                  </a:extLst>
                </p:cNvPr>
                <p:cNvGrpSpPr/>
                <p:nvPr/>
              </p:nvGrpSpPr>
              <p:grpSpPr>
                <a:xfrm>
                  <a:off x="6624594" y="934209"/>
                  <a:ext cx="461136" cy="144679"/>
                  <a:chOff x="6624594" y="934209"/>
                  <a:chExt cx="461136" cy="144679"/>
                </a:xfrm>
                <a:solidFill>
                  <a:srgbClr val="000000"/>
                </a:solidFill>
              </p:grpSpPr>
              <p:sp>
                <p:nvSpPr>
                  <p:cNvPr id="1452" name="Freeform 1451">
                    <a:extLst>
                      <a:ext uri="{FF2B5EF4-FFF2-40B4-BE49-F238E27FC236}">
                        <a16:creationId xmlns:a16="http://schemas.microsoft.com/office/drawing/2014/main" id="{BB6695A6-72C4-F3ED-11E0-52DE5C4F6942}"/>
                      </a:ext>
                    </a:extLst>
                  </p:cNvPr>
                  <p:cNvSpPr/>
                  <p:nvPr/>
                </p:nvSpPr>
                <p:spPr>
                  <a:xfrm flipV="1">
                    <a:off x="6624594" y="1001420"/>
                    <a:ext cx="98351" cy="14402"/>
                  </a:xfrm>
                  <a:custGeom>
                    <a:avLst/>
                    <a:gdLst>
                      <a:gd name="connsiteX0" fmla="*/ -2327 w 98351"/>
                      <a:gd name="connsiteY0" fmla="*/ 12409 h 14402"/>
                      <a:gd name="connsiteX1" fmla="*/ 96025 w 98351"/>
                      <a:gd name="connsiteY1" fmla="*/ 12409 h 14402"/>
                      <a:gd name="connsiteX2" fmla="*/ 96025 w 98351"/>
                      <a:gd name="connsiteY2" fmla="*/ -1993 h 14402"/>
                      <a:gd name="connsiteX3" fmla="*/ -2327 w 98351"/>
                      <a:gd name="connsiteY3" fmla="*/ -1993 h 14402"/>
                      <a:gd name="connsiteX4" fmla="*/ -2327 w 98351"/>
                      <a:gd name="connsiteY4" fmla="*/ 12409 h 14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351" h="14402">
                        <a:moveTo>
                          <a:pt x="-2327" y="12409"/>
                        </a:moveTo>
                        <a:lnTo>
                          <a:pt x="96025" y="12409"/>
                        </a:lnTo>
                        <a:lnTo>
                          <a:pt x="96025" y="-1993"/>
                        </a:lnTo>
                        <a:lnTo>
                          <a:pt x="-2327" y="-1993"/>
                        </a:lnTo>
                        <a:lnTo>
                          <a:pt x="-2327" y="1240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3" name="Freeform 1452">
                    <a:extLst>
                      <a:ext uri="{FF2B5EF4-FFF2-40B4-BE49-F238E27FC236}">
                        <a16:creationId xmlns:a16="http://schemas.microsoft.com/office/drawing/2014/main" id="{77779D7C-6B94-2A99-4329-414CCED69753}"/>
                      </a:ext>
                    </a:extLst>
                  </p:cNvPr>
                  <p:cNvSpPr/>
                  <p:nvPr/>
                </p:nvSpPr>
                <p:spPr>
                  <a:xfrm flipV="1">
                    <a:off x="6749964" y="934209"/>
                    <a:ext cx="79177" cy="131304"/>
                  </a:xfrm>
                  <a:custGeom>
                    <a:avLst/>
                    <a:gdLst>
                      <a:gd name="connsiteX0" fmla="*/ 37906 w 79177"/>
                      <a:gd name="connsiteY0" fmla="*/ 115426 h 131304"/>
                      <a:gd name="connsiteX1" fmla="*/ 19910 w 79177"/>
                      <a:gd name="connsiteY1" fmla="*/ 102406 h 131304"/>
                      <a:gd name="connsiteX2" fmla="*/ 13895 w 79177"/>
                      <a:gd name="connsiteY2" fmla="*/ 63295 h 131304"/>
                      <a:gd name="connsiteX3" fmla="*/ 19910 w 79177"/>
                      <a:gd name="connsiteY3" fmla="*/ 24264 h 131304"/>
                      <a:gd name="connsiteX4" fmla="*/ 37906 w 79177"/>
                      <a:gd name="connsiteY4" fmla="*/ 11245 h 131304"/>
                      <a:gd name="connsiteX5" fmla="*/ 55976 w 79177"/>
                      <a:gd name="connsiteY5" fmla="*/ 24264 h 131304"/>
                      <a:gd name="connsiteX6" fmla="*/ 62015 w 79177"/>
                      <a:gd name="connsiteY6" fmla="*/ 63295 h 131304"/>
                      <a:gd name="connsiteX7" fmla="*/ 55976 w 79177"/>
                      <a:gd name="connsiteY7" fmla="*/ 102406 h 131304"/>
                      <a:gd name="connsiteX8" fmla="*/ 37906 w 79177"/>
                      <a:gd name="connsiteY8" fmla="*/ 115426 h 131304"/>
                      <a:gd name="connsiteX9" fmla="*/ 37906 w 79177"/>
                      <a:gd name="connsiteY9" fmla="*/ 128987 h 131304"/>
                      <a:gd name="connsiteX10" fmla="*/ 67343 w 79177"/>
                      <a:gd name="connsiteY10" fmla="*/ 112144 h 131304"/>
                      <a:gd name="connsiteX11" fmla="*/ 77507 w 79177"/>
                      <a:gd name="connsiteY11" fmla="*/ 63295 h 131304"/>
                      <a:gd name="connsiteX12" fmla="*/ 67343 w 79177"/>
                      <a:gd name="connsiteY12" fmla="*/ 14500 h 131304"/>
                      <a:gd name="connsiteX13" fmla="*/ 37906 w 79177"/>
                      <a:gd name="connsiteY13" fmla="*/ -2317 h 131304"/>
                      <a:gd name="connsiteX14" fmla="*/ 8494 w 79177"/>
                      <a:gd name="connsiteY14" fmla="*/ 14500 h 131304"/>
                      <a:gd name="connsiteX15" fmla="*/ -1670 w 79177"/>
                      <a:gd name="connsiteY15" fmla="*/ 63295 h 131304"/>
                      <a:gd name="connsiteX16" fmla="*/ 8494 w 79177"/>
                      <a:gd name="connsiteY16" fmla="*/ 112144 h 131304"/>
                      <a:gd name="connsiteX17" fmla="*/ 37906 w 79177"/>
                      <a:gd name="connsiteY17" fmla="*/ 128987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06" y="115426"/>
                        </a:moveTo>
                        <a:cubicBezTo>
                          <a:pt x="29935" y="115426"/>
                          <a:pt x="23937" y="111086"/>
                          <a:pt x="19910" y="102406"/>
                        </a:cubicBezTo>
                        <a:cubicBezTo>
                          <a:pt x="15900" y="93745"/>
                          <a:pt x="13895" y="80708"/>
                          <a:pt x="13895" y="63295"/>
                        </a:cubicBezTo>
                        <a:cubicBezTo>
                          <a:pt x="13895" y="45954"/>
                          <a:pt x="15900" y="32944"/>
                          <a:pt x="19910" y="24264"/>
                        </a:cubicBezTo>
                        <a:cubicBezTo>
                          <a:pt x="23937" y="15585"/>
                          <a:pt x="29935" y="11245"/>
                          <a:pt x="37906" y="11245"/>
                        </a:cubicBezTo>
                        <a:cubicBezTo>
                          <a:pt x="45943" y="11245"/>
                          <a:pt x="51966" y="15585"/>
                          <a:pt x="55976" y="24264"/>
                        </a:cubicBezTo>
                        <a:cubicBezTo>
                          <a:pt x="60002" y="32944"/>
                          <a:pt x="62015" y="45954"/>
                          <a:pt x="62015" y="63295"/>
                        </a:cubicBezTo>
                        <a:cubicBezTo>
                          <a:pt x="62015" y="80708"/>
                          <a:pt x="60002" y="93745"/>
                          <a:pt x="55976" y="102406"/>
                        </a:cubicBezTo>
                        <a:cubicBezTo>
                          <a:pt x="51966" y="111086"/>
                          <a:pt x="45943" y="115426"/>
                          <a:pt x="37906" y="115426"/>
                        </a:cubicBezTo>
                        <a:close/>
                        <a:moveTo>
                          <a:pt x="37906" y="128987"/>
                        </a:moveTo>
                        <a:cubicBezTo>
                          <a:pt x="50755" y="128987"/>
                          <a:pt x="60567" y="123373"/>
                          <a:pt x="67343" y="112144"/>
                        </a:cubicBezTo>
                        <a:cubicBezTo>
                          <a:pt x="74119" y="100933"/>
                          <a:pt x="77507" y="84650"/>
                          <a:pt x="77507" y="63295"/>
                        </a:cubicBezTo>
                        <a:cubicBezTo>
                          <a:pt x="77507" y="41994"/>
                          <a:pt x="74119" y="25729"/>
                          <a:pt x="67343" y="14500"/>
                        </a:cubicBezTo>
                        <a:cubicBezTo>
                          <a:pt x="60567" y="3289"/>
                          <a:pt x="50755" y="-2317"/>
                          <a:pt x="37906" y="-2317"/>
                        </a:cubicBezTo>
                        <a:cubicBezTo>
                          <a:pt x="25074" y="-2317"/>
                          <a:pt x="15270" y="3289"/>
                          <a:pt x="8494" y="14500"/>
                        </a:cubicBezTo>
                        <a:cubicBezTo>
                          <a:pt x="1718" y="25729"/>
                          <a:pt x="-1670" y="41994"/>
                          <a:pt x="-1670" y="63295"/>
                        </a:cubicBezTo>
                        <a:cubicBezTo>
                          <a:pt x="-1670" y="84650"/>
                          <a:pt x="1718" y="100933"/>
                          <a:pt x="8494" y="112144"/>
                        </a:cubicBezTo>
                        <a:cubicBezTo>
                          <a:pt x="15270" y="123373"/>
                          <a:pt x="25074" y="128987"/>
                          <a:pt x="37906" y="1289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4" name="Freeform 1453">
                    <a:extLst>
                      <a:ext uri="{FF2B5EF4-FFF2-40B4-BE49-F238E27FC236}">
                        <a16:creationId xmlns:a16="http://schemas.microsoft.com/office/drawing/2014/main" id="{C9573AF1-3DA9-0EE7-5EAC-0BADA94F89E5}"/>
                      </a:ext>
                    </a:extLst>
                  </p:cNvPr>
                  <p:cNvSpPr/>
                  <p:nvPr/>
                </p:nvSpPr>
                <p:spPr>
                  <a:xfrm flipV="1">
                    <a:off x="6856366" y="1041509"/>
                    <a:ext cx="16203" cy="21535"/>
                  </a:xfrm>
                  <a:custGeom>
                    <a:avLst/>
                    <a:gdLst>
                      <a:gd name="connsiteX0" fmla="*/ -643 w 16203"/>
                      <a:gd name="connsiteY0" fmla="*/ 21156 h 21535"/>
                      <a:gd name="connsiteX1" fmla="*/ 15561 w 16203"/>
                      <a:gd name="connsiteY1" fmla="*/ 21156 h 21535"/>
                      <a:gd name="connsiteX2" fmla="*/ 15561 w 16203"/>
                      <a:gd name="connsiteY2" fmla="*/ -380 h 21535"/>
                      <a:gd name="connsiteX3" fmla="*/ -643 w 16203"/>
                      <a:gd name="connsiteY3" fmla="*/ -380 h 21535"/>
                      <a:gd name="connsiteX4" fmla="*/ -643 w 16203"/>
                      <a:gd name="connsiteY4" fmla="*/ 21156 h 21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03" h="21535">
                        <a:moveTo>
                          <a:pt x="-643" y="21156"/>
                        </a:moveTo>
                        <a:lnTo>
                          <a:pt x="15561" y="21156"/>
                        </a:lnTo>
                        <a:lnTo>
                          <a:pt x="15561" y="-380"/>
                        </a:lnTo>
                        <a:lnTo>
                          <a:pt x="-643" y="-380"/>
                        </a:lnTo>
                        <a:lnTo>
                          <a:pt x="-643" y="21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5" name="Freeform 1454">
                    <a:extLst>
                      <a:ext uri="{FF2B5EF4-FFF2-40B4-BE49-F238E27FC236}">
                        <a16:creationId xmlns:a16="http://schemas.microsoft.com/office/drawing/2014/main" id="{F12D9205-24D4-2D1E-90D0-784073530E6D}"/>
                      </a:ext>
                    </a:extLst>
                  </p:cNvPr>
                  <p:cNvSpPr/>
                  <p:nvPr/>
                </p:nvSpPr>
                <p:spPr>
                  <a:xfrm flipV="1">
                    <a:off x="6900493" y="934209"/>
                    <a:ext cx="79103" cy="131304"/>
                  </a:xfrm>
                  <a:custGeom>
                    <a:avLst/>
                    <a:gdLst>
                      <a:gd name="connsiteX0" fmla="*/ 39222 w 79103"/>
                      <a:gd name="connsiteY0" fmla="*/ 70238 h 131304"/>
                      <a:gd name="connsiteX1" fmla="*/ 22674 w 79103"/>
                      <a:gd name="connsiteY1" fmla="*/ 62345 h 131304"/>
                      <a:gd name="connsiteX2" fmla="*/ 16586 w 79103"/>
                      <a:gd name="connsiteY2" fmla="*/ 40755 h 131304"/>
                      <a:gd name="connsiteX3" fmla="*/ 22674 w 79103"/>
                      <a:gd name="connsiteY3" fmla="*/ 19165 h 131304"/>
                      <a:gd name="connsiteX4" fmla="*/ 39222 w 79103"/>
                      <a:gd name="connsiteY4" fmla="*/ 11245 h 131304"/>
                      <a:gd name="connsiteX5" fmla="*/ 55745 w 79103"/>
                      <a:gd name="connsiteY5" fmla="*/ 19165 h 131304"/>
                      <a:gd name="connsiteX6" fmla="*/ 61833 w 79103"/>
                      <a:gd name="connsiteY6" fmla="*/ 40755 h 131304"/>
                      <a:gd name="connsiteX7" fmla="*/ 55745 w 79103"/>
                      <a:gd name="connsiteY7" fmla="*/ 62345 h 131304"/>
                      <a:gd name="connsiteX8" fmla="*/ 39222 w 79103"/>
                      <a:gd name="connsiteY8" fmla="*/ 70238 h 131304"/>
                      <a:gd name="connsiteX9" fmla="*/ 69984 w 79103"/>
                      <a:gd name="connsiteY9" fmla="*/ 123915 h 131304"/>
                      <a:gd name="connsiteX10" fmla="*/ 69984 w 79103"/>
                      <a:gd name="connsiteY10" fmla="*/ 108319 h 131304"/>
                      <a:gd name="connsiteX11" fmla="*/ 58200 w 79103"/>
                      <a:gd name="connsiteY11" fmla="*/ 112957 h 131304"/>
                      <a:gd name="connsiteX12" fmla="*/ 46415 w 79103"/>
                      <a:gd name="connsiteY12" fmla="*/ 114585 h 131304"/>
                      <a:gd name="connsiteX13" fmla="*/ 22969 w 79103"/>
                      <a:gd name="connsiteY13" fmla="*/ 103139 h 131304"/>
                      <a:gd name="connsiteX14" fmla="*/ 13738 w 79103"/>
                      <a:gd name="connsiteY14" fmla="*/ 68557 h 131304"/>
                      <a:gd name="connsiteX15" fmla="*/ 25080 w 79103"/>
                      <a:gd name="connsiteY15" fmla="*/ 79867 h 131304"/>
                      <a:gd name="connsiteX16" fmla="*/ 40130 w 79103"/>
                      <a:gd name="connsiteY16" fmla="*/ 83800 h 131304"/>
                      <a:gd name="connsiteX17" fmla="*/ 67407 w 79103"/>
                      <a:gd name="connsiteY17" fmla="*/ 72218 h 131304"/>
                      <a:gd name="connsiteX18" fmla="*/ 77423 w 79103"/>
                      <a:gd name="connsiteY18" fmla="*/ 40755 h 131304"/>
                      <a:gd name="connsiteX19" fmla="*/ 66989 w 79103"/>
                      <a:gd name="connsiteY19" fmla="*/ 9455 h 131304"/>
                      <a:gd name="connsiteX20" fmla="*/ 39222 w 79103"/>
                      <a:gd name="connsiteY20" fmla="*/ -2317 h 131304"/>
                      <a:gd name="connsiteX21" fmla="*/ 8828 w 79103"/>
                      <a:gd name="connsiteY21" fmla="*/ 14500 h 131304"/>
                      <a:gd name="connsiteX22" fmla="*/ -1680 w 79103"/>
                      <a:gd name="connsiteY22" fmla="*/ 63295 h 131304"/>
                      <a:gd name="connsiteX23" fmla="*/ 11209 w 79103"/>
                      <a:gd name="connsiteY23" fmla="*/ 111140 h 131304"/>
                      <a:gd name="connsiteX24" fmla="*/ 45802 w 79103"/>
                      <a:gd name="connsiteY24" fmla="*/ 128987 h 131304"/>
                      <a:gd name="connsiteX25" fmla="*/ 57586 w 79103"/>
                      <a:gd name="connsiteY25" fmla="*/ 127712 h 131304"/>
                      <a:gd name="connsiteX26" fmla="*/ 69984 w 79103"/>
                      <a:gd name="connsiteY26" fmla="*/ 123915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79103" h="131304">
                        <a:moveTo>
                          <a:pt x="39222" y="70238"/>
                        </a:moveTo>
                        <a:cubicBezTo>
                          <a:pt x="32266" y="70238"/>
                          <a:pt x="26750" y="67607"/>
                          <a:pt x="22674" y="62345"/>
                        </a:cubicBezTo>
                        <a:cubicBezTo>
                          <a:pt x="18615" y="57102"/>
                          <a:pt x="16586" y="49905"/>
                          <a:pt x="16586" y="40755"/>
                        </a:cubicBezTo>
                        <a:cubicBezTo>
                          <a:pt x="16586" y="31660"/>
                          <a:pt x="18615" y="24463"/>
                          <a:pt x="22674" y="19165"/>
                        </a:cubicBezTo>
                        <a:cubicBezTo>
                          <a:pt x="26750" y="13885"/>
                          <a:pt x="32266" y="11245"/>
                          <a:pt x="39222" y="11245"/>
                        </a:cubicBezTo>
                        <a:cubicBezTo>
                          <a:pt x="46178" y="11245"/>
                          <a:pt x="51686" y="13885"/>
                          <a:pt x="55745" y="19165"/>
                        </a:cubicBezTo>
                        <a:cubicBezTo>
                          <a:pt x="59804" y="24463"/>
                          <a:pt x="61833" y="31660"/>
                          <a:pt x="61833" y="40755"/>
                        </a:cubicBezTo>
                        <a:cubicBezTo>
                          <a:pt x="61833" y="49905"/>
                          <a:pt x="59804" y="57102"/>
                          <a:pt x="55745" y="62345"/>
                        </a:cubicBezTo>
                        <a:cubicBezTo>
                          <a:pt x="51686" y="67607"/>
                          <a:pt x="46178" y="70238"/>
                          <a:pt x="39222" y="70238"/>
                        </a:cubicBezTo>
                        <a:close/>
                        <a:moveTo>
                          <a:pt x="69984" y="123915"/>
                        </a:moveTo>
                        <a:lnTo>
                          <a:pt x="69984" y="108319"/>
                        </a:lnTo>
                        <a:cubicBezTo>
                          <a:pt x="66089" y="110345"/>
                          <a:pt x="62161" y="111891"/>
                          <a:pt x="58200" y="112957"/>
                        </a:cubicBezTo>
                        <a:cubicBezTo>
                          <a:pt x="54239" y="114042"/>
                          <a:pt x="50311" y="114585"/>
                          <a:pt x="46415" y="114585"/>
                        </a:cubicBezTo>
                        <a:cubicBezTo>
                          <a:pt x="36186" y="114585"/>
                          <a:pt x="28370" y="110769"/>
                          <a:pt x="22969" y="103139"/>
                        </a:cubicBezTo>
                        <a:cubicBezTo>
                          <a:pt x="17584" y="95508"/>
                          <a:pt x="14507" y="83981"/>
                          <a:pt x="13738" y="68557"/>
                        </a:cubicBezTo>
                        <a:cubicBezTo>
                          <a:pt x="16749" y="73475"/>
                          <a:pt x="20530" y="77245"/>
                          <a:pt x="25080" y="79867"/>
                        </a:cubicBezTo>
                        <a:cubicBezTo>
                          <a:pt x="29647" y="82489"/>
                          <a:pt x="34663" y="83800"/>
                          <a:pt x="40130" y="83800"/>
                        </a:cubicBezTo>
                        <a:cubicBezTo>
                          <a:pt x="51637" y="83800"/>
                          <a:pt x="60729" y="79939"/>
                          <a:pt x="67407" y="72218"/>
                        </a:cubicBezTo>
                        <a:cubicBezTo>
                          <a:pt x="74084" y="64515"/>
                          <a:pt x="77423" y="54027"/>
                          <a:pt x="77423" y="40755"/>
                        </a:cubicBezTo>
                        <a:cubicBezTo>
                          <a:pt x="77423" y="27754"/>
                          <a:pt x="73945" y="17321"/>
                          <a:pt x="66989" y="9455"/>
                        </a:cubicBezTo>
                        <a:cubicBezTo>
                          <a:pt x="60033" y="1607"/>
                          <a:pt x="50777" y="-2317"/>
                          <a:pt x="39222" y="-2317"/>
                        </a:cubicBezTo>
                        <a:cubicBezTo>
                          <a:pt x="25964" y="-2317"/>
                          <a:pt x="15833" y="3289"/>
                          <a:pt x="8828" y="14500"/>
                        </a:cubicBezTo>
                        <a:cubicBezTo>
                          <a:pt x="1822" y="25729"/>
                          <a:pt x="-1680" y="41994"/>
                          <a:pt x="-1680" y="63295"/>
                        </a:cubicBezTo>
                        <a:cubicBezTo>
                          <a:pt x="-1680" y="83293"/>
                          <a:pt x="2616" y="99242"/>
                          <a:pt x="11209" y="111140"/>
                        </a:cubicBezTo>
                        <a:cubicBezTo>
                          <a:pt x="19802" y="123038"/>
                          <a:pt x="31333" y="128987"/>
                          <a:pt x="45802" y="128987"/>
                        </a:cubicBezTo>
                        <a:cubicBezTo>
                          <a:pt x="49697" y="128987"/>
                          <a:pt x="53625" y="128562"/>
                          <a:pt x="57586" y="127712"/>
                        </a:cubicBezTo>
                        <a:cubicBezTo>
                          <a:pt x="61547" y="126863"/>
                          <a:pt x="65680" y="125597"/>
                          <a:pt x="69984" y="12391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56" name="Freeform 1455">
                    <a:extLst>
                      <a:ext uri="{FF2B5EF4-FFF2-40B4-BE49-F238E27FC236}">
                        <a16:creationId xmlns:a16="http://schemas.microsoft.com/office/drawing/2014/main" id="{3374EF58-C173-B7D0-AE69-63AFABDFF33F}"/>
                      </a:ext>
                    </a:extLst>
                  </p:cNvPr>
                  <p:cNvSpPr/>
                  <p:nvPr/>
                </p:nvSpPr>
                <p:spPr>
                  <a:xfrm flipV="1">
                    <a:off x="6999848" y="934209"/>
                    <a:ext cx="79177" cy="131304"/>
                  </a:xfrm>
                  <a:custGeom>
                    <a:avLst/>
                    <a:gdLst>
                      <a:gd name="connsiteX0" fmla="*/ 37928 w 79177"/>
                      <a:gd name="connsiteY0" fmla="*/ 115426 h 131304"/>
                      <a:gd name="connsiteX1" fmla="*/ 19932 w 79177"/>
                      <a:gd name="connsiteY1" fmla="*/ 102406 h 131304"/>
                      <a:gd name="connsiteX2" fmla="*/ 13917 w 79177"/>
                      <a:gd name="connsiteY2" fmla="*/ 63295 h 131304"/>
                      <a:gd name="connsiteX3" fmla="*/ 19932 w 79177"/>
                      <a:gd name="connsiteY3" fmla="*/ 24264 h 131304"/>
                      <a:gd name="connsiteX4" fmla="*/ 37928 w 79177"/>
                      <a:gd name="connsiteY4" fmla="*/ 11245 h 131304"/>
                      <a:gd name="connsiteX5" fmla="*/ 55998 w 79177"/>
                      <a:gd name="connsiteY5" fmla="*/ 24264 h 131304"/>
                      <a:gd name="connsiteX6" fmla="*/ 62038 w 79177"/>
                      <a:gd name="connsiteY6" fmla="*/ 63295 h 131304"/>
                      <a:gd name="connsiteX7" fmla="*/ 55998 w 79177"/>
                      <a:gd name="connsiteY7" fmla="*/ 102406 h 131304"/>
                      <a:gd name="connsiteX8" fmla="*/ 37928 w 79177"/>
                      <a:gd name="connsiteY8" fmla="*/ 115426 h 131304"/>
                      <a:gd name="connsiteX9" fmla="*/ 37928 w 79177"/>
                      <a:gd name="connsiteY9" fmla="*/ 128987 h 131304"/>
                      <a:gd name="connsiteX10" fmla="*/ 67365 w 79177"/>
                      <a:gd name="connsiteY10" fmla="*/ 112144 h 131304"/>
                      <a:gd name="connsiteX11" fmla="*/ 77529 w 79177"/>
                      <a:gd name="connsiteY11" fmla="*/ 63295 h 131304"/>
                      <a:gd name="connsiteX12" fmla="*/ 67365 w 79177"/>
                      <a:gd name="connsiteY12" fmla="*/ 14500 h 131304"/>
                      <a:gd name="connsiteX13" fmla="*/ 37928 w 79177"/>
                      <a:gd name="connsiteY13" fmla="*/ -2317 h 131304"/>
                      <a:gd name="connsiteX14" fmla="*/ 8516 w 79177"/>
                      <a:gd name="connsiteY14" fmla="*/ 14500 h 131304"/>
                      <a:gd name="connsiteX15" fmla="*/ -1648 w 79177"/>
                      <a:gd name="connsiteY15" fmla="*/ 63295 h 131304"/>
                      <a:gd name="connsiteX16" fmla="*/ 8516 w 79177"/>
                      <a:gd name="connsiteY16" fmla="*/ 112144 h 131304"/>
                      <a:gd name="connsiteX17" fmla="*/ 37928 w 79177"/>
                      <a:gd name="connsiteY17" fmla="*/ 128987 h 13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79177" h="131304">
                        <a:moveTo>
                          <a:pt x="37928" y="115426"/>
                        </a:moveTo>
                        <a:cubicBezTo>
                          <a:pt x="29957" y="115426"/>
                          <a:pt x="23959" y="111086"/>
                          <a:pt x="19932" y="102406"/>
                        </a:cubicBezTo>
                        <a:cubicBezTo>
                          <a:pt x="15923" y="93745"/>
                          <a:pt x="13917" y="80708"/>
                          <a:pt x="13917" y="63295"/>
                        </a:cubicBezTo>
                        <a:cubicBezTo>
                          <a:pt x="13917" y="45954"/>
                          <a:pt x="15923" y="32944"/>
                          <a:pt x="19932" y="24264"/>
                        </a:cubicBezTo>
                        <a:cubicBezTo>
                          <a:pt x="23959" y="15585"/>
                          <a:pt x="29957" y="11245"/>
                          <a:pt x="37928" y="11245"/>
                        </a:cubicBezTo>
                        <a:cubicBezTo>
                          <a:pt x="45965" y="11245"/>
                          <a:pt x="51988" y="15585"/>
                          <a:pt x="55998" y="24264"/>
                        </a:cubicBezTo>
                        <a:cubicBezTo>
                          <a:pt x="60024" y="32944"/>
                          <a:pt x="62038" y="45954"/>
                          <a:pt x="62038" y="63295"/>
                        </a:cubicBezTo>
                        <a:cubicBezTo>
                          <a:pt x="62038" y="80708"/>
                          <a:pt x="60024" y="93745"/>
                          <a:pt x="55998" y="102406"/>
                        </a:cubicBezTo>
                        <a:cubicBezTo>
                          <a:pt x="51988" y="111086"/>
                          <a:pt x="45965" y="115426"/>
                          <a:pt x="37928" y="115426"/>
                        </a:cubicBezTo>
                        <a:close/>
                        <a:moveTo>
                          <a:pt x="37928" y="128987"/>
                        </a:moveTo>
                        <a:cubicBezTo>
                          <a:pt x="50777" y="128987"/>
                          <a:pt x="60589" y="123373"/>
                          <a:pt x="67365" y="112144"/>
                        </a:cubicBezTo>
                        <a:cubicBezTo>
                          <a:pt x="74141" y="100933"/>
                          <a:pt x="77529" y="84650"/>
                          <a:pt x="77529" y="63295"/>
                        </a:cubicBezTo>
                        <a:cubicBezTo>
                          <a:pt x="77529" y="41994"/>
                          <a:pt x="74141" y="25729"/>
                          <a:pt x="67365" y="14500"/>
                        </a:cubicBezTo>
                        <a:cubicBezTo>
                          <a:pt x="60589" y="3289"/>
                          <a:pt x="50777" y="-2317"/>
                          <a:pt x="37928" y="-2317"/>
                        </a:cubicBezTo>
                        <a:cubicBezTo>
                          <a:pt x="25096" y="-2317"/>
                          <a:pt x="15292" y="3289"/>
                          <a:pt x="8516" y="14500"/>
                        </a:cubicBezTo>
                        <a:cubicBezTo>
                          <a:pt x="1740" y="25729"/>
                          <a:pt x="-1648" y="41994"/>
                          <a:pt x="-1648" y="63295"/>
                        </a:cubicBezTo>
                        <a:cubicBezTo>
                          <a:pt x="-1648" y="84650"/>
                          <a:pt x="1740" y="100933"/>
                          <a:pt x="8516" y="112144"/>
                        </a:cubicBezTo>
                        <a:cubicBezTo>
                          <a:pt x="15292" y="123373"/>
                          <a:pt x="25096" y="128987"/>
                          <a:pt x="37928" y="12898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6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457" name="Freeform 1456">
              <a:extLst>
                <a:ext uri="{FF2B5EF4-FFF2-40B4-BE49-F238E27FC236}">
                  <a16:creationId xmlns:a16="http://schemas.microsoft.com/office/drawing/2014/main" id="{29BB057E-81E7-CEB3-EEDE-6BA870C3E568}"/>
                </a:ext>
              </a:extLst>
            </p:cNvPr>
            <p:cNvSpPr/>
            <p:nvPr/>
          </p:nvSpPr>
          <p:spPr>
            <a:xfrm>
              <a:off x="6404939" y="997094"/>
              <a:ext cx="124445" cy="2749656"/>
            </a:xfrm>
            <a:custGeom>
              <a:avLst/>
              <a:gdLst>
                <a:gd name="connsiteX0" fmla="*/ 0 w 124445"/>
                <a:gd name="connsiteY0" fmla="*/ 2749656 h 2749656"/>
                <a:gd name="connsiteX1" fmla="*/ 62223 w 124445"/>
                <a:gd name="connsiteY1" fmla="*/ 2749656 h 2749656"/>
                <a:gd name="connsiteX2" fmla="*/ 124445 w 124445"/>
                <a:gd name="connsiteY2" fmla="*/ 2749656 h 2749656"/>
                <a:gd name="connsiteX3" fmla="*/ 124445 w 124445"/>
                <a:gd name="connsiteY3" fmla="*/ 0 h 2749656"/>
                <a:gd name="connsiteX4" fmla="*/ 62223 w 124445"/>
                <a:gd name="connsiteY4" fmla="*/ 0 h 2749656"/>
                <a:gd name="connsiteX5" fmla="*/ 0 w 124445"/>
                <a:gd name="connsiteY5" fmla="*/ 0 h 2749656"/>
                <a:gd name="connsiteX6" fmla="*/ 0 w 124445"/>
                <a:gd name="connsiteY6" fmla="*/ 2749656 h 274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445" h="2749656">
                  <a:moveTo>
                    <a:pt x="0" y="2749656"/>
                  </a:moveTo>
                  <a:lnTo>
                    <a:pt x="62223" y="2749656"/>
                  </a:lnTo>
                  <a:lnTo>
                    <a:pt x="124445" y="2749656"/>
                  </a:lnTo>
                  <a:lnTo>
                    <a:pt x="124445" y="0"/>
                  </a:lnTo>
                  <a:lnTo>
                    <a:pt x="62223" y="0"/>
                  </a:lnTo>
                  <a:lnTo>
                    <a:pt x="0" y="0"/>
                  </a:lnTo>
                  <a:lnTo>
                    <a:pt x="0" y="2749656"/>
                  </a:lnTo>
                  <a:close/>
                </a:path>
              </a:pathLst>
            </a:custGeom>
            <a:noFill/>
            <a:ln w="16606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11928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Presentations (UM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uscript_Figures" id="{6053A56A-5A28-254A-A502-5ADDADCEA256}" vid="{006FB7C5-5F68-E14D-9ADD-D49EE0C83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138519</TotalTime>
  <Words>95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Cambria Math</vt:lpstr>
      <vt:lpstr>Calibri</vt:lpstr>
      <vt:lpstr>DEJAVU SANS</vt:lpstr>
      <vt:lpstr>Courier New</vt:lpstr>
      <vt:lpstr>Arial</vt:lpstr>
      <vt:lpstr>Technical Presentations (UM)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Sweeney</dc:creator>
  <cp:lastModifiedBy>Dean Sweeney</cp:lastModifiedBy>
  <cp:revision>170</cp:revision>
  <cp:lastPrinted>2025-02-18T14:30:35Z</cp:lastPrinted>
  <dcterms:created xsi:type="dcterms:W3CDTF">2024-09-03T13:19:06Z</dcterms:created>
  <dcterms:modified xsi:type="dcterms:W3CDTF">2025-02-18T16:28:09Z</dcterms:modified>
</cp:coreProperties>
</file>