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0" r:id="rId1"/>
  </p:sldMasterIdLst>
  <p:notesMasterIdLst>
    <p:notesMasterId r:id="rId3"/>
  </p:notesMasterIdLst>
  <p:handoutMasterIdLst>
    <p:handoutMasterId r:id="rId4"/>
  </p:handoutMasterIdLst>
  <p:sldIdLst>
    <p:sldId id="295" r:id="rId2"/>
  </p:sldIdLst>
  <p:sldSz cx="9097963" cy="4508500"/>
  <p:notesSz cx="6858000" cy="9144000"/>
  <p:defaultTextStyle>
    <a:defPPr>
      <a:defRPr lang="en-US"/>
    </a:defPPr>
    <a:lvl1pPr algn="l" defTabSz="4104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10486" algn="l" defTabSz="4104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820968" algn="l" defTabSz="4104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231453" algn="l" defTabSz="4104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641940" algn="l" defTabSz="410486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052426" algn="l" defTabSz="82096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462907" algn="l" defTabSz="82096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2873393" algn="l" defTabSz="82096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283875" algn="l" defTabSz="82096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2" userDrawn="1">
          <p15:clr>
            <a:srgbClr val="A4A3A4"/>
          </p15:clr>
        </p15:guide>
        <p15:guide id="2" pos="28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E94"/>
    <a:srgbClr val="E08879"/>
    <a:srgbClr val="456964"/>
    <a:srgbClr val="53BEBE"/>
    <a:srgbClr val="C00000"/>
    <a:srgbClr val="1F497D"/>
    <a:srgbClr val="A6A6A6"/>
    <a:srgbClr val="DE7A7A"/>
    <a:srgbClr val="518A8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 autoAdjust="0"/>
    <p:restoredTop sz="96512" autoAdjust="0"/>
  </p:normalViewPr>
  <p:slideViewPr>
    <p:cSldViewPr snapToGrid="0" snapToObjects="1">
      <p:cViewPr>
        <p:scale>
          <a:sx n="210" d="100"/>
          <a:sy n="210" d="100"/>
        </p:scale>
        <p:origin x="1648" y="656"/>
      </p:cViewPr>
      <p:guideLst>
        <p:guide orient="horz" pos="1422"/>
        <p:guide pos="28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2" d="100"/>
          <a:sy n="102" d="100"/>
        </p:scale>
        <p:origin x="385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B006B4-D349-1623-7DD1-4CA1D3051E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6D438-25D3-6EA0-9239-BBA8F21B25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447B9-4913-EB4B-8529-445A0DE86383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4A2AB-BB74-6F6F-1097-BC573F5C40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90393-78C1-B49A-79E6-1EB993C7BA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6E01A-AE6D-6B44-A5B8-CDBEBC06F5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574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CAF76-9C1D-4422-9561-8BB2FD7B51F6}" type="datetimeFigureOut">
              <a:rPr lang="en-US" smtClean="0"/>
              <a:t>2/24/25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1143000"/>
            <a:ext cx="622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217CC-85F5-4573-AB25-13CAB17940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93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1pPr>
    <a:lvl2pPr marL="410486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2pPr>
    <a:lvl3pPr marL="820968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3pPr>
    <a:lvl4pPr marL="1231453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4pPr>
    <a:lvl5pPr marL="1641940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5pPr>
    <a:lvl6pPr marL="2052426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2907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73393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83875" algn="l" defTabSz="820968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FFE54-DCC3-D3A0-3A02-9410BA2B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0CBEC-058A-CF52-EE96-8F141B11E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15913" y="1143000"/>
            <a:ext cx="622617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36C12-BCDF-7ABD-3E1A-3CD3F22E2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CF543-365D-C138-E928-7906E5002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217CC-85F5-4573-AB25-13CAB179406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0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(Start/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9E3-9DA2-1990-C39B-86F3C9ADD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268" y="1674731"/>
            <a:ext cx="6823473" cy="63242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47" b="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026E4-38C7-F9E2-4EB1-69E8BB56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268" y="2368390"/>
            <a:ext cx="6823473" cy="10881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1459" indent="0" algn="ctr">
              <a:buNone/>
              <a:defRPr sz="1581"/>
            </a:lvl2pPr>
            <a:lvl3pPr marL="722914" indent="0" algn="ctr">
              <a:buNone/>
              <a:defRPr sz="1421"/>
            </a:lvl3pPr>
            <a:lvl4pPr marL="1084374" indent="0" algn="ctr">
              <a:buNone/>
              <a:defRPr sz="1263"/>
            </a:lvl4pPr>
            <a:lvl5pPr marL="1445832" indent="0" algn="ctr">
              <a:buNone/>
              <a:defRPr sz="1263"/>
            </a:lvl5pPr>
            <a:lvl6pPr marL="1807287" indent="0" algn="ctr">
              <a:buNone/>
              <a:defRPr sz="1263"/>
            </a:lvl6pPr>
            <a:lvl7pPr marL="2168750" indent="0" algn="ctr">
              <a:buNone/>
              <a:defRPr sz="1263"/>
            </a:lvl7pPr>
            <a:lvl8pPr marL="2530207" indent="0" algn="ctr">
              <a:buNone/>
              <a:defRPr sz="1263"/>
            </a:lvl8pPr>
            <a:lvl9pPr marL="2891666" indent="0" algn="ctr">
              <a:buNone/>
              <a:defRPr sz="12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6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2" userDrawn="1">
          <p15:clr>
            <a:srgbClr val="FBAE40"/>
          </p15:clr>
        </p15:guide>
        <p15:guide id="2" pos="286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11688" y="751432"/>
            <a:ext cx="8618375" cy="3162908"/>
          </a:xfrm>
          <a:prstGeom prst="rect">
            <a:avLst/>
          </a:prstGeom>
        </p:spPr>
        <p:txBody>
          <a:bodyPr/>
          <a:lstStyle>
            <a:lvl1pPr marL="180727" indent="-180727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06641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Courier New" panose="02070309020205020404" pitchFamily="49" charset="0"/>
              <a:buChar char="o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2553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13280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8826" indent="-225911">
              <a:lnSpc>
                <a:spcPct val="90000"/>
              </a:lnSpc>
              <a:spcBef>
                <a:spcPts val="0"/>
              </a:spcBef>
              <a:spcAft>
                <a:spcPts val="474"/>
              </a:spcAft>
              <a:buFont typeface="Arial" panose="020B0604020202020204" pitchFamily="34" charset="0"/>
              <a:buChar char="•"/>
              <a:defRPr sz="110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81673" y="4000907"/>
            <a:ext cx="7278368" cy="507623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0D1DA7C-C114-04F3-F84E-18202AAA0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5710" y="4163614"/>
            <a:ext cx="388687" cy="182198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7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2" userDrawn="1">
          <p15:clr>
            <a:srgbClr val="FBAE40"/>
          </p15:clr>
        </p15:guide>
        <p15:guide id="2" pos="28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n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9F2696F-A3B2-2293-7134-DCF6C26A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8" y="178627"/>
            <a:ext cx="7991300" cy="49664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581">
                <a:solidFill>
                  <a:srgbClr val="2C4D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3EF0219-1EDD-6804-B0E2-FFA79AB4B7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1673" y="4000907"/>
            <a:ext cx="7278368" cy="507623"/>
          </a:xfrm>
          <a:prstGeom prst="rect">
            <a:avLst/>
          </a:prstGeom>
        </p:spPr>
        <p:txBody>
          <a:bodyPr lIns="137160" tIns="109728" rIns="137160" bIns="109728" anchor="ctr" anchorCtr="0"/>
          <a:lstStyle>
            <a:lvl1pPr marL="0" indent="0">
              <a:buNone/>
              <a:defRPr sz="634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  <a:lvl2pPr>
              <a:defRPr sz="634">
                <a:solidFill>
                  <a:schemeClr val="bg1"/>
                </a:solidFill>
                <a:latin typeface="+mn-lt"/>
              </a:defRPr>
            </a:lvl2pPr>
            <a:lvl3pPr>
              <a:defRPr sz="634">
                <a:solidFill>
                  <a:schemeClr val="bg1"/>
                </a:solidFill>
                <a:latin typeface="+mn-lt"/>
              </a:defRPr>
            </a:lvl3pPr>
            <a:lvl4pPr>
              <a:defRPr sz="634">
                <a:solidFill>
                  <a:schemeClr val="bg1"/>
                </a:solidFill>
                <a:latin typeface="+mn-lt"/>
              </a:defRPr>
            </a:lvl4pPr>
            <a:lvl5pPr>
              <a:defRPr sz="634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Citations here…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0D23D51-FD79-AB98-B00D-782847A06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5710" y="4163614"/>
            <a:ext cx="388687" cy="182198"/>
          </a:xfrm>
          <a:prstGeom prst="rect">
            <a:avLst/>
          </a:prstGeom>
        </p:spPr>
        <p:txBody>
          <a:bodyPr vert="horz" lIns="91440" tIns="45720" rIns="137160" bIns="45720" rtlCol="0" anchor="ctr"/>
          <a:lstStyle>
            <a:lvl1pPr algn="r">
              <a:defRPr sz="71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50CD294-A2FF-AB45-A2D5-03B147A0F4B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4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bg1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7" y="25"/>
            <a:ext cx="9097963" cy="49705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3" r:id="rId2"/>
    <p:sldLayoutId id="2147483652" r:id="rId3"/>
    <p:sldLayoutId id="2147483659" r:id="rId4"/>
  </p:sldLayoutIdLst>
  <p:hf hdr="0" ftr="0"/>
  <p:txStyles>
    <p:titleStyle>
      <a:lvl1pPr algn="l" defTabSz="361459" rtl="0" eaLnBrk="1" fontAlgn="base" hangingPunct="1">
        <a:spcBef>
          <a:spcPct val="0"/>
        </a:spcBef>
        <a:spcAft>
          <a:spcPct val="0"/>
        </a:spcAft>
        <a:defRPr sz="2212" kern="1200">
          <a:solidFill>
            <a:srgbClr val="2C4D76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361459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72291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084374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445832" algn="ctr" defTabSz="361459" rtl="0" eaLnBrk="1" fontAlgn="base" hangingPunct="1">
        <a:spcBef>
          <a:spcPct val="0"/>
        </a:spcBef>
        <a:spcAft>
          <a:spcPct val="0"/>
        </a:spcAft>
        <a:defRPr sz="3482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271091" indent="-27109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587371" indent="-225911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12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03644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265102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626561" indent="-180727" algn="l" defTabSz="36145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988020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6pPr>
      <a:lvl7pPr marL="2349479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7pPr>
      <a:lvl8pPr marL="271093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8pPr>
      <a:lvl9pPr marL="3072395" indent="-180727" algn="l" defTabSz="361459" rtl="0" eaLnBrk="1" latinLnBrk="0" hangingPunct="1">
        <a:spcBef>
          <a:spcPct val="20000"/>
        </a:spcBef>
        <a:buFont typeface="Arial"/>
        <a:buChar char="•"/>
        <a:defRPr sz="15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1459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291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4374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5832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728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8750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30207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91666" algn="l" defTabSz="361459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2" userDrawn="1">
          <p15:clr>
            <a:srgbClr val="F26B43"/>
          </p15:clr>
        </p15:guide>
        <p15:guide id="2" pos="28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2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3.png"/><Relationship Id="rId23" Type="http://schemas.openxmlformats.org/officeDocument/2006/relationships/image" Target="../media/image91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A642-6D62-F0AC-EBF8-A683C7E8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725A2053-11AE-1104-BD97-AA2BFFEDB242}"/>
              </a:ext>
            </a:extLst>
          </p:cNvPr>
          <p:cNvGrpSpPr/>
          <p:nvPr/>
        </p:nvGrpSpPr>
        <p:grpSpPr>
          <a:xfrm>
            <a:off x="4658406" y="1654007"/>
            <a:ext cx="4439557" cy="2619508"/>
            <a:chOff x="4639975" y="1655124"/>
            <a:chExt cx="4567862" cy="259664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CEBA980-8C19-4E59-D8FC-A177682D44B7}"/>
                </a:ext>
              </a:extLst>
            </p:cNvPr>
            <p:cNvSpPr/>
            <p:nvPr/>
          </p:nvSpPr>
          <p:spPr>
            <a:xfrm>
              <a:off x="4639975" y="1655124"/>
              <a:ext cx="4567862" cy="2596640"/>
            </a:xfrm>
            <a:custGeom>
              <a:avLst/>
              <a:gdLst>
                <a:gd name="connsiteX0" fmla="*/ 0 w 4567862"/>
                <a:gd name="connsiteY0" fmla="*/ 2596641 h 2596640"/>
                <a:gd name="connsiteX1" fmla="*/ 4567863 w 4567862"/>
                <a:gd name="connsiteY1" fmla="*/ 2596641 h 2596640"/>
                <a:gd name="connsiteX2" fmla="*/ 4567863 w 4567862"/>
                <a:gd name="connsiteY2" fmla="*/ 0 h 2596640"/>
                <a:gd name="connsiteX3" fmla="*/ 0 w 4567862"/>
                <a:gd name="connsiteY3" fmla="*/ 0 h 259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67862" h="2596640">
                  <a:moveTo>
                    <a:pt x="0" y="2596641"/>
                  </a:moveTo>
                  <a:lnTo>
                    <a:pt x="4567863" y="2596641"/>
                  </a:lnTo>
                  <a:lnTo>
                    <a:pt x="45678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8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6F644D3F-310E-E668-A4EC-465B7965BA1A}"/>
                </a:ext>
              </a:extLst>
            </p:cNvPr>
            <p:cNvGrpSpPr/>
            <p:nvPr/>
          </p:nvGrpSpPr>
          <p:grpSpPr>
            <a:xfrm>
              <a:off x="4734286" y="1728923"/>
              <a:ext cx="4385245" cy="2424615"/>
              <a:chOff x="4734286" y="1728923"/>
              <a:chExt cx="4385245" cy="2424615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A48D72B-663A-CA9F-2389-1FD8E9D354D1}"/>
                  </a:ext>
                </a:extLst>
              </p:cNvPr>
              <p:cNvSpPr/>
              <p:nvPr/>
            </p:nvSpPr>
            <p:spPr>
              <a:xfrm>
                <a:off x="5260204" y="1779183"/>
                <a:ext cx="3636429" cy="2197594"/>
              </a:xfrm>
              <a:custGeom>
                <a:avLst/>
                <a:gdLst>
                  <a:gd name="connsiteX0" fmla="*/ 0 w 3636429"/>
                  <a:gd name="connsiteY0" fmla="*/ 2197595 h 2197594"/>
                  <a:gd name="connsiteX1" fmla="*/ 3636430 w 3636429"/>
                  <a:gd name="connsiteY1" fmla="*/ 2197595 h 2197594"/>
                  <a:gd name="connsiteX2" fmla="*/ 3636430 w 3636429"/>
                  <a:gd name="connsiteY2" fmla="*/ 0 h 2197594"/>
                  <a:gd name="connsiteX3" fmla="*/ 0 w 3636429"/>
                  <a:gd name="connsiteY3" fmla="*/ 0 h 219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6429" h="2197594">
                    <a:moveTo>
                      <a:pt x="0" y="2197595"/>
                    </a:moveTo>
                    <a:lnTo>
                      <a:pt x="3636430" y="2197595"/>
                    </a:lnTo>
                    <a:lnTo>
                      <a:pt x="36364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" name="Graphic 4">
                <a:extLst>
                  <a:ext uri="{FF2B5EF4-FFF2-40B4-BE49-F238E27FC236}">
                    <a16:creationId xmlns:a16="http://schemas.microsoft.com/office/drawing/2014/main" id="{BCA5BCA5-CF22-4BFC-9417-19954EBF3277}"/>
                  </a:ext>
                </a:extLst>
              </p:cNvPr>
              <p:cNvGrpSpPr/>
              <p:nvPr/>
            </p:nvGrpSpPr>
            <p:grpSpPr>
              <a:xfrm>
                <a:off x="5340900" y="2477602"/>
                <a:ext cx="2337594" cy="1379812"/>
                <a:chOff x="5340900" y="2477602"/>
                <a:chExt cx="2337594" cy="1379812"/>
              </a:xfrm>
            </p:grpSpPr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64B89B37-A3AA-5114-8996-6EF63D08A65D}"/>
                    </a:ext>
                  </a:extLst>
                </p:cNvPr>
                <p:cNvSpPr/>
                <p:nvPr/>
              </p:nvSpPr>
              <p:spPr>
                <a:xfrm>
                  <a:off x="7524889" y="2477602"/>
                  <a:ext cx="153605" cy="140145"/>
                </a:xfrm>
                <a:custGeom>
                  <a:avLst/>
                  <a:gdLst>
                    <a:gd name="connsiteX0" fmla="*/ 77075 w 153605"/>
                    <a:gd name="connsiteY0" fmla="*/ 140236 h 140145"/>
                    <a:gd name="connsiteX1" fmla="*/ 131383 w 153605"/>
                    <a:gd name="connsiteY1" fmla="*/ 119712 h 140145"/>
                    <a:gd name="connsiteX2" fmla="*/ 153878 w 153605"/>
                    <a:gd name="connsiteY2" fmla="*/ 70163 h 140145"/>
                    <a:gd name="connsiteX3" fmla="*/ 131383 w 153605"/>
                    <a:gd name="connsiteY3" fmla="*/ 20614 h 140145"/>
                    <a:gd name="connsiteX4" fmla="*/ 77075 w 153605"/>
                    <a:gd name="connsiteY4" fmla="*/ 90 h 140145"/>
                    <a:gd name="connsiteX5" fmla="*/ 22768 w 153605"/>
                    <a:gd name="connsiteY5" fmla="*/ 20614 h 140145"/>
                    <a:gd name="connsiteX6" fmla="*/ 273 w 153605"/>
                    <a:gd name="connsiteY6" fmla="*/ 70163 h 140145"/>
                    <a:gd name="connsiteX7" fmla="*/ 22768 w 153605"/>
                    <a:gd name="connsiteY7" fmla="*/ 119712 h 140145"/>
                    <a:gd name="connsiteX8" fmla="*/ 77075 w 153605"/>
                    <a:gd name="connsiteY8" fmla="*/ 140236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7075" y="140236"/>
                      </a:moveTo>
                      <a:cubicBezTo>
                        <a:pt x="97443" y="140236"/>
                        <a:pt x="116980" y="132852"/>
                        <a:pt x="131383" y="119712"/>
                      </a:cubicBezTo>
                      <a:cubicBezTo>
                        <a:pt x="145785" y="106571"/>
                        <a:pt x="153878" y="88746"/>
                        <a:pt x="153878" y="70163"/>
                      </a:cubicBezTo>
                      <a:cubicBezTo>
                        <a:pt x="153878" y="51579"/>
                        <a:pt x="145785" y="33754"/>
                        <a:pt x="131383" y="20614"/>
                      </a:cubicBezTo>
                      <a:cubicBezTo>
                        <a:pt x="116980" y="7473"/>
                        <a:pt x="97443" y="90"/>
                        <a:pt x="77075" y="90"/>
                      </a:cubicBezTo>
                      <a:cubicBezTo>
                        <a:pt x="56707" y="90"/>
                        <a:pt x="37170" y="7473"/>
                        <a:pt x="22768" y="20614"/>
                      </a:cubicBezTo>
                      <a:cubicBezTo>
                        <a:pt x="8365" y="33754"/>
                        <a:pt x="273" y="51579"/>
                        <a:pt x="273" y="70163"/>
                      </a:cubicBezTo>
                      <a:cubicBezTo>
                        <a:pt x="273" y="88746"/>
                        <a:pt x="8365" y="106571"/>
                        <a:pt x="22768" y="119712"/>
                      </a:cubicBezTo>
                      <a:cubicBezTo>
                        <a:pt x="37170" y="132852"/>
                        <a:pt x="56707" y="140236"/>
                        <a:pt x="77075" y="140236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E9BEABFA-8C72-5EC8-A18E-958F28174515}"/>
                    </a:ext>
                  </a:extLst>
                </p:cNvPr>
                <p:cNvSpPr/>
                <p:nvPr/>
              </p:nvSpPr>
              <p:spPr>
                <a:xfrm>
                  <a:off x="5825964" y="3460229"/>
                  <a:ext cx="153605" cy="140145"/>
                </a:xfrm>
                <a:custGeom>
                  <a:avLst/>
                  <a:gdLst>
                    <a:gd name="connsiteX0" fmla="*/ 76919 w 153605"/>
                    <a:gd name="connsiteY0" fmla="*/ 140335 h 140145"/>
                    <a:gd name="connsiteX1" fmla="*/ 131226 w 153605"/>
                    <a:gd name="connsiteY1" fmla="*/ 119811 h 140145"/>
                    <a:gd name="connsiteX2" fmla="*/ 153721 w 153605"/>
                    <a:gd name="connsiteY2" fmla="*/ 70262 h 140145"/>
                    <a:gd name="connsiteX3" fmla="*/ 131226 w 153605"/>
                    <a:gd name="connsiteY3" fmla="*/ 20713 h 140145"/>
                    <a:gd name="connsiteX4" fmla="*/ 76919 w 153605"/>
                    <a:gd name="connsiteY4" fmla="*/ 189 h 140145"/>
                    <a:gd name="connsiteX5" fmla="*/ 22611 w 153605"/>
                    <a:gd name="connsiteY5" fmla="*/ 20713 h 140145"/>
                    <a:gd name="connsiteX6" fmla="*/ 116 w 153605"/>
                    <a:gd name="connsiteY6" fmla="*/ 70262 h 140145"/>
                    <a:gd name="connsiteX7" fmla="*/ 22611 w 153605"/>
                    <a:gd name="connsiteY7" fmla="*/ 119811 h 140145"/>
                    <a:gd name="connsiteX8" fmla="*/ 76919 w 153605"/>
                    <a:gd name="connsiteY8" fmla="*/ 140335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919" y="140335"/>
                      </a:moveTo>
                      <a:cubicBezTo>
                        <a:pt x="97287" y="140335"/>
                        <a:pt x="116824" y="132951"/>
                        <a:pt x="131226" y="119811"/>
                      </a:cubicBezTo>
                      <a:cubicBezTo>
                        <a:pt x="145629" y="106670"/>
                        <a:pt x="153721" y="88846"/>
                        <a:pt x="153721" y="70262"/>
                      </a:cubicBezTo>
                      <a:cubicBezTo>
                        <a:pt x="153721" y="51678"/>
                        <a:pt x="145629" y="33854"/>
                        <a:pt x="131226" y="20713"/>
                      </a:cubicBezTo>
                      <a:cubicBezTo>
                        <a:pt x="116824" y="7573"/>
                        <a:pt x="97287" y="189"/>
                        <a:pt x="76919" y="189"/>
                      </a:cubicBezTo>
                      <a:cubicBezTo>
                        <a:pt x="56551" y="189"/>
                        <a:pt x="37014" y="7573"/>
                        <a:pt x="22611" y="20713"/>
                      </a:cubicBezTo>
                      <a:cubicBezTo>
                        <a:pt x="8209" y="33854"/>
                        <a:pt x="116" y="51678"/>
                        <a:pt x="116" y="70262"/>
                      </a:cubicBezTo>
                      <a:cubicBezTo>
                        <a:pt x="116" y="88846"/>
                        <a:pt x="8209" y="106670"/>
                        <a:pt x="22611" y="119811"/>
                      </a:cubicBezTo>
                      <a:cubicBezTo>
                        <a:pt x="37014" y="132951"/>
                        <a:pt x="56551" y="140335"/>
                        <a:pt x="76919" y="140335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A48066A7-2F85-17A0-EBFD-87A0A5925D32}"/>
                    </a:ext>
                  </a:extLst>
                </p:cNvPr>
                <p:cNvSpPr/>
                <p:nvPr/>
              </p:nvSpPr>
              <p:spPr>
                <a:xfrm>
                  <a:off x="7403294" y="2543412"/>
                  <a:ext cx="153605" cy="140145"/>
                </a:xfrm>
                <a:custGeom>
                  <a:avLst/>
                  <a:gdLst>
                    <a:gd name="connsiteX0" fmla="*/ 77064 w 153605"/>
                    <a:gd name="connsiteY0" fmla="*/ 140242 h 140145"/>
                    <a:gd name="connsiteX1" fmla="*/ 131372 w 153605"/>
                    <a:gd name="connsiteY1" fmla="*/ 119718 h 140145"/>
                    <a:gd name="connsiteX2" fmla="*/ 153867 w 153605"/>
                    <a:gd name="connsiteY2" fmla="*/ 70169 h 140145"/>
                    <a:gd name="connsiteX3" fmla="*/ 131372 w 153605"/>
                    <a:gd name="connsiteY3" fmla="*/ 20621 h 140145"/>
                    <a:gd name="connsiteX4" fmla="*/ 77064 w 153605"/>
                    <a:gd name="connsiteY4" fmla="*/ 97 h 140145"/>
                    <a:gd name="connsiteX5" fmla="*/ 22756 w 153605"/>
                    <a:gd name="connsiteY5" fmla="*/ 20621 h 140145"/>
                    <a:gd name="connsiteX6" fmla="*/ 261 w 153605"/>
                    <a:gd name="connsiteY6" fmla="*/ 70169 h 140145"/>
                    <a:gd name="connsiteX7" fmla="*/ 22756 w 153605"/>
                    <a:gd name="connsiteY7" fmla="*/ 119718 h 140145"/>
                    <a:gd name="connsiteX8" fmla="*/ 77064 w 153605"/>
                    <a:gd name="connsiteY8" fmla="*/ 140242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7064" y="140242"/>
                      </a:moveTo>
                      <a:cubicBezTo>
                        <a:pt x="97432" y="140242"/>
                        <a:pt x="116969" y="132859"/>
                        <a:pt x="131372" y="119718"/>
                      </a:cubicBezTo>
                      <a:cubicBezTo>
                        <a:pt x="145774" y="106578"/>
                        <a:pt x="153867" y="88753"/>
                        <a:pt x="153867" y="70169"/>
                      </a:cubicBezTo>
                      <a:cubicBezTo>
                        <a:pt x="153867" y="51586"/>
                        <a:pt x="145774" y="33761"/>
                        <a:pt x="131372" y="20621"/>
                      </a:cubicBezTo>
                      <a:cubicBezTo>
                        <a:pt x="116969" y="7480"/>
                        <a:pt x="97432" y="97"/>
                        <a:pt x="77064" y="97"/>
                      </a:cubicBezTo>
                      <a:cubicBezTo>
                        <a:pt x="56696" y="97"/>
                        <a:pt x="37159" y="7480"/>
                        <a:pt x="22756" y="20621"/>
                      </a:cubicBezTo>
                      <a:cubicBezTo>
                        <a:pt x="8354" y="33761"/>
                        <a:pt x="261" y="51586"/>
                        <a:pt x="261" y="70169"/>
                      </a:cubicBezTo>
                      <a:cubicBezTo>
                        <a:pt x="261" y="88753"/>
                        <a:pt x="8354" y="106578"/>
                        <a:pt x="22756" y="119718"/>
                      </a:cubicBezTo>
                      <a:cubicBezTo>
                        <a:pt x="37159" y="132859"/>
                        <a:pt x="56696" y="140242"/>
                        <a:pt x="77064" y="140242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8249605A-FE23-D707-F94E-76444C50067A}"/>
                    </a:ext>
                  </a:extLst>
                </p:cNvPr>
                <p:cNvSpPr/>
                <p:nvPr/>
              </p:nvSpPr>
              <p:spPr>
                <a:xfrm>
                  <a:off x="5340900" y="3717269"/>
                  <a:ext cx="153605" cy="140145"/>
                </a:xfrm>
                <a:custGeom>
                  <a:avLst/>
                  <a:gdLst>
                    <a:gd name="connsiteX0" fmla="*/ 76874 w 153605"/>
                    <a:gd name="connsiteY0" fmla="*/ 140361 h 140145"/>
                    <a:gd name="connsiteX1" fmla="*/ 131182 w 153605"/>
                    <a:gd name="connsiteY1" fmla="*/ 119837 h 140145"/>
                    <a:gd name="connsiteX2" fmla="*/ 153677 w 153605"/>
                    <a:gd name="connsiteY2" fmla="*/ 70288 h 140145"/>
                    <a:gd name="connsiteX3" fmla="*/ 131182 w 153605"/>
                    <a:gd name="connsiteY3" fmla="*/ 20739 h 140145"/>
                    <a:gd name="connsiteX4" fmla="*/ 76874 w 153605"/>
                    <a:gd name="connsiteY4" fmla="*/ 215 h 140145"/>
                    <a:gd name="connsiteX5" fmla="*/ 22567 w 153605"/>
                    <a:gd name="connsiteY5" fmla="*/ 20739 h 140145"/>
                    <a:gd name="connsiteX6" fmla="*/ 72 w 153605"/>
                    <a:gd name="connsiteY6" fmla="*/ 70288 h 140145"/>
                    <a:gd name="connsiteX7" fmla="*/ 22567 w 153605"/>
                    <a:gd name="connsiteY7" fmla="*/ 119837 h 140145"/>
                    <a:gd name="connsiteX8" fmla="*/ 76874 w 153605"/>
                    <a:gd name="connsiteY8" fmla="*/ 140361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874" y="140361"/>
                      </a:moveTo>
                      <a:cubicBezTo>
                        <a:pt x="97242" y="140361"/>
                        <a:pt x="116779" y="132977"/>
                        <a:pt x="131182" y="119837"/>
                      </a:cubicBezTo>
                      <a:cubicBezTo>
                        <a:pt x="145584" y="106696"/>
                        <a:pt x="153677" y="88871"/>
                        <a:pt x="153677" y="70288"/>
                      </a:cubicBezTo>
                      <a:cubicBezTo>
                        <a:pt x="153677" y="51704"/>
                        <a:pt x="145584" y="33879"/>
                        <a:pt x="131182" y="20739"/>
                      </a:cubicBezTo>
                      <a:cubicBezTo>
                        <a:pt x="116779" y="7598"/>
                        <a:pt x="97242" y="215"/>
                        <a:pt x="76874" y="215"/>
                      </a:cubicBezTo>
                      <a:cubicBezTo>
                        <a:pt x="56506" y="215"/>
                        <a:pt x="36969" y="7598"/>
                        <a:pt x="22567" y="20739"/>
                      </a:cubicBezTo>
                      <a:cubicBezTo>
                        <a:pt x="8164" y="33879"/>
                        <a:pt x="72" y="51704"/>
                        <a:pt x="72" y="70288"/>
                      </a:cubicBezTo>
                      <a:cubicBezTo>
                        <a:pt x="72" y="88871"/>
                        <a:pt x="8164" y="106696"/>
                        <a:pt x="22567" y="119837"/>
                      </a:cubicBezTo>
                      <a:cubicBezTo>
                        <a:pt x="36969" y="132977"/>
                        <a:pt x="56506" y="140361"/>
                        <a:pt x="76874" y="140361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819A7BC6-83A8-B49F-B3AA-671DDEEF80C0}"/>
                    </a:ext>
                  </a:extLst>
                </p:cNvPr>
                <p:cNvSpPr/>
                <p:nvPr/>
              </p:nvSpPr>
              <p:spPr>
                <a:xfrm>
                  <a:off x="5988170" y="3355582"/>
                  <a:ext cx="153605" cy="140145"/>
                </a:xfrm>
                <a:custGeom>
                  <a:avLst/>
                  <a:gdLst>
                    <a:gd name="connsiteX0" fmla="*/ 76934 w 153605"/>
                    <a:gd name="connsiteY0" fmla="*/ 140324 h 140145"/>
                    <a:gd name="connsiteX1" fmla="*/ 131241 w 153605"/>
                    <a:gd name="connsiteY1" fmla="*/ 119800 h 140145"/>
                    <a:gd name="connsiteX2" fmla="*/ 153736 w 153605"/>
                    <a:gd name="connsiteY2" fmla="*/ 70251 h 140145"/>
                    <a:gd name="connsiteX3" fmla="*/ 131241 w 153605"/>
                    <a:gd name="connsiteY3" fmla="*/ 20703 h 140145"/>
                    <a:gd name="connsiteX4" fmla="*/ 76934 w 153605"/>
                    <a:gd name="connsiteY4" fmla="*/ 179 h 140145"/>
                    <a:gd name="connsiteX5" fmla="*/ 22626 w 153605"/>
                    <a:gd name="connsiteY5" fmla="*/ 20703 h 140145"/>
                    <a:gd name="connsiteX6" fmla="*/ 131 w 153605"/>
                    <a:gd name="connsiteY6" fmla="*/ 70251 h 140145"/>
                    <a:gd name="connsiteX7" fmla="*/ 22626 w 153605"/>
                    <a:gd name="connsiteY7" fmla="*/ 119800 h 140145"/>
                    <a:gd name="connsiteX8" fmla="*/ 76934 w 153605"/>
                    <a:gd name="connsiteY8" fmla="*/ 140324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934" y="140324"/>
                      </a:moveTo>
                      <a:cubicBezTo>
                        <a:pt x="97302" y="140324"/>
                        <a:pt x="116839" y="132941"/>
                        <a:pt x="131241" y="119800"/>
                      </a:cubicBezTo>
                      <a:cubicBezTo>
                        <a:pt x="145644" y="106660"/>
                        <a:pt x="153736" y="88835"/>
                        <a:pt x="153736" y="70251"/>
                      </a:cubicBezTo>
                      <a:cubicBezTo>
                        <a:pt x="153736" y="51668"/>
                        <a:pt x="145644" y="33843"/>
                        <a:pt x="131241" y="20703"/>
                      </a:cubicBezTo>
                      <a:cubicBezTo>
                        <a:pt x="116839" y="7562"/>
                        <a:pt x="97302" y="179"/>
                        <a:pt x="76934" y="179"/>
                      </a:cubicBezTo>
                      <a:cubicBezTo>
                        <a:pt x="56565" y="179"/>
                        <a:pt x="37029" y="7562"/>
                        <a:pt x="22626" y="20703"/>
                      </a:cubicBezTo>
                      <a:cubicBezTo>
                        <a:pt x="8224" y="33843"/>
                        <a:pt x="131" y="51668"/>
                        <a:pt x="131" y="70251"/>
                      </a:cubicBezTo>
                      <a:cubicBezTo>
                        <a:pt x="131" y="88835"/>
                        <a:pt x="8224" y="106660"/>
                        <a:pt x="22626" y="119800"/>
                      </a:cubicBezTo>
                      <a:cubicBezTo>
                        <a:pt x="37029" y="132941"/>
                        <a:pt x="56565" y="140324"/>
                        <a:pt x="76934" y="140324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577315A9-FD26-9F09-53BC-103DEED3EE11}"/>
                    </a:ext>
                  </a:extLst>
                </p:cNvPr>
                <p:cNvSpPr/>
                <p:nvPr/>
              </p:nvSpPr>
              <p:spPr>
                <a:xfrm>
                  <a:off x="6327538" y="3202198"/>
                  <a:ext cx="153605" cy="140145"/>
                </a:xfrm>
                <a:custGeom>
                  <a:avLst/>
                  <a:gdLst>
                    <a:gd name="connsiteX0" fmla="*/ 76965 w 153605"/>
                    <a:gd name="connsiteY0" fmla="*/ 140309 h 140145"/>
                    <a:gd name="connsiteX1" fmla="*/ 131273 w 153605"/>
                    <a:gd name="connsiteY1" fmla="*/ 119785 h 140145"/>
                    <a:gd name="connsiteX2" fmla="*/ 153767 w 153605"/>
                    <a:gd name="connsiteY2" fmla="*/ 70236 h 140145"/>
                    <a:gd name="connsiteX3" fmla="*/ 131273 w 153605"/>
                    <a:gd name="connsiteY3" fmla="*/ 20687 h 140145"/>
                    <a:gd name="connsiteX4" fmla="*/ 76965 w 153605"/>
                    <a:gd name="connsiteY4" fmla="*/ 163 h 140145"/>
                    <a:gd name="connsiteX5" fmla="*/ 22657 w 153605"/>
                    <a:gd name="connsiteY5" fmla="*/ 20687 h 140145"/>
                    <a:gd name="connsiteX6" fmla="*/ 162 w 153605"/>
                    <a:gd name="connsiteY6" fmla="*/ 70236 h 140145"/>
                    <a:gd name="connsiteX7" fmla="*/ 22657 w 153605"/>
                    <a:gd name="connsiteY7" fmla="*/ 119785 h 140145"/>
                    <a:gd name="connsiteX8" fmla="*/ 76965 w 153605"/>
                    <a:gd name="connsiteY8" fmla="*/ 140309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965" y="140309"/>
                      </a:moveTo>
                      <a:cubicBezTo>
                        <a:pt x="97333" y="140309"/>
                        <a:pt x="116870" y="132925"/>
                        <a:pt x="131273" y="119785"/>
                      </a:cubicBezTo>
                      <a:cubicBezTo>
                        <a:pt x="145675" y="106644"/>
                        <a:pt x="153767" y="88819"/>
                        <a:pt x="153767" y="70236"/>
                      </a:cubicBezTo>
                      <a:cubicBezTo>
                        <a:pt x="153767" y="51652"/>
                        <a:pt x="145675" y="33828"/>
                        <a:pt x="131273" y="20687"/>
                      </a:cubicBezTo>
                      <a:cubicBezTo>
                        <a:pt x="116870" y="7546"/>
                        <a:pt x="97333" y="163"/>
                        <a:pt x="76965" y="163"/>
                      </a:cubicBezTo>
                      <a:cubicBezTo>
                        <a:pt x="56597" y="163"/>
                        <a:pt x="37060" y="7546"/>
                        <a:pt x="22657" y="20687"/>
                      </a:cubicBezTo>
                      <a:cubicBezTo>
                        <a:pt x="8255" y="33828"/>
                        <a:pt x="162" y="51652"/>
                        <a:pt x="162" y="70236"/>
                      </a:cubicBezTo>
                      <a:cubicBezTo>
                        <a:pt x="162" y="88819"/>
                        <a:pt x="8255" y="106644"/>
                        <a:pt x="22657" y="119785"/>
                      </a:cubicBezTo>
                      <a:cubicBezTo>
                        <a:pt x="37060" y="132925"/>
                        <a:pt x="56597" y="140309"/>
                        <a:pt x="76965" y="140309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7E743A81-2013-3863-7858-3D8ED0B5A830}"/>
                    </a:ext>
                  </a:extLst>
                </p:cNvPr>
                <p:cNvSpPr/>
                <p:nvPr/>
              </p:nvSpPr>
              <p:spPr>
                <a:xfrm>
                  <a:off x="6173022" y="3268297"/>
                  <a:ext cx="153605" cy="140145"/>
                </a:xfrm>
                <a:custGeom>
                  <a:avLst/>
                  <a:gdLst>
                    <a:gd name="connsiteX0" fmla="*/ 76951 w 153605"/>
                    <a:gd name="connsiteY0" fmla="*/ 140315 h 140145"/>
                    <a:gd name="connsiteX1" fmla="*/ 131258 w 153605"/>
                    <a:gd name="connsiteY1" fmla="*/ 119792 h 140145"/>
                    <a:gd name="connsiteX2" fmla="*/ 153753 w 153605"/>
                    <a:gd name="connsiteY2" fmla="*/ 70243 h 140145"/>
                    <a:gd name="connsiteX3" fmla="*/ 131258 w 153605"/>
                    <a:gd name="connsiteY3" fmla="*/ 20694 h 140145"/>
                    <a:gd name="connsiteX4" fmla="*/ 76951 w 153605"/>
                    <a:gd name="connsiteY4" fmla="*/ 170 h 140145"/>
                    <a:gd name="connsiteX5" fmla="*/ 22643 w 153605"/>
                    <a:gd name="connsiteY5" fmla="*/ 20694 h 140145"/>
                    <a:gd name="connsiteX6" fmla="*/ 148 w 153605"/>
                    <a:gd name="connsiteY6" fmla="*/ 70243 h 140145"/>
                    <a:gd name="connsiteX7" fmla="*/ 22643 w 153605"/>
                    <a:gd name="connsiteY7" fmla="*/ 119792 h 140145"/>
                    <a:gd name="connsiteX8" fmla="*/ 76951 w 153605"/>
                    <a:gd name="connsiteY8" fmla="*/ 140315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951" y="140315"/>
                      </a:moveTo>
                      <a:cubicBezTo>
                        <a:pt x="97319" y="140315"/>
                        <a:pt x="116856" y="132932"/>
                        <a:pt x="131258" y="119792"/>
                      </a:cubicBezTo>
                      <a:cubicBezTo>
                        <a:pt x="145661" y="106651"/>
                        <a:pt x="153753" y="88826"/>
                        <a:pt x="153753" y="70243"/>
                      </a:cubicBezTo>
                      <a:cubicBezTo>
                        <a:pt x="153753" y="51659"/>
                        <a:pt x="145661" y="33834"/>
                        <a:pt x="131258" y="20694"/>
                      </a:cubicBezTo>
                      <a:cubicBezTo>
                        <a:pt x="116856" y="7553"/>
                        <a:pt x="97319" y="170"/>
                        <a:pt x="76951" y="170"/>
                      </a:cubicBezTo>
                      <a:cubicBezTo>
                        <a:pt x="56582" y="170"/>
                        <a:pt x="37046" y="7553"/>
                        <a:pt x="22643" y="20694"/>
                      </a:cubicBezTo>
                      <a:cubicBezTo>
                        <a:pt x="8241" y="33834"/>
                        <a:pt x="148" y="51659"/>
                        <a:pt x="148" y="70243"/>
                      </a:cubicBezTo>
                      <a:cubicBezTo>
                        <a:pt x="148" y="88826"/>
                        <a:pt x="8241" y="106651"/>
                        <a:pt x="22643" y="119792"/>
                      </a:cubicBezTo>
                      <a:cubicBezTo>
                        <a:pt x="37046" y="132932"/>
                        <a:pt x="56582" y="140315"/>
                        <a:pt x="76951" y="140315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E123399-DC54-DF24-A211-F43821399DCE}"/>
                    </a:ext>
                  </a:extLst>
                </p:cNvPr>
                <p:cNvSpPr/>
                <p:nvPr/>
              </p:nvSpPr>
              <p:spPr>
                <a:xfrm>
                  <a:off x="6680146" y="2971281"/>
                  <a:ext cx="153605" cy="140145"/>
                </a:xfrm>
                <a:custGeom>
                  <a:avLst/>
                  <a:gdLst>
                    <a:gd name="connsiteX0" fmla="*/ 76997 w 153605"/>
                    <a:gd name="connsiteY0" fmla="*/ 140285 h 140145"/>
                    <a:gd name="connsiteX1" fmla="*/ 131305 w 153605"/>
                    <a:gd name="connsiteY1" fmla="*/ 119762 h 140145"/>
                    <a:gd name="connsiteX2" fmla="*/ 153800 w 153605"/>
                    <a:gd name="connsiteY2" fmla="*/ 70213 h 140145"/>
                    <a:gd name="connsiteX3" fmla="*/ 131305 w 153605"/>
                    <a:gd name="connsiteY3" fmla="*/ 20664 h 140145"/>
                    <a:gd name="connsiteX4" fmla="*/ 76997 w 153605"/>
                    <a:gd name="connsiteY4" fmla="*/ 140 h 140145"/>
                    <a:gd name="connsiteX5" fmla="*/ 22690 w 153605"/>
                    <a:gd name="connsiteY5" fmla="*/ 20664 h 140145"/>
                    <a:gd name="connsiteX6" fmla="*/ 195 w 153605"/>
                    <a:gd name="connsiteY6" fmla="*/ 70213 h 140145"/>
                    <a:gd name="connsiteX7" fmla="*/ 22690 w 153605"/>
                    <a:gd name="connsiteY7" fmla="*/ 119762 h 140145"/>
                    <a:gd name="connsiteX8" fmla="*/ 76997 w 153605"/>
                    <a:gd name="connsiteY8" fmla="*/ 140285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3605" h="140145">
                      <a:moveTo>
                        <a:pt x="76997" y="140285"/>
                      </a:moveTo>
                      <a:cubicBezTo>
                        <a:pt x="97366" y="140285"/>
                        <a:pt x="116902" y="132902"/>
                        <a:pt x="131305" y="119762"/>
                      </a:cubicBezTo>
                      <a:cubicBezTo>
                        <a:pt x="145708" y="106621"/>
                        <a:pt x="153800" y="88796"/>
                        <a:pt x="153800" y="70213"/>
                      </a:cubicBezTo>
                      <a:cubicBezTo>
                        <a:pt x="153800" y="51629"/>
                        <a:pt x="145708" y="33804"/>
                        <a:pt x="131305" y="20664"/>
                      </a:cubicBezTo>
                      <a:cubicBezTo>
                        <a:pt x="116902" y="7523"/>
                        <a:pt x="97366" y="140"/>
                        <a:pt x="76997" y="140"/>
                      </a:cubicBezTo>
                      <a:cubicBezTo>
                        <a:pt x="56629" y="140"/>
                        <a:pt x="37092" y="7523"/>
                        <a:pt x="22690" y="20664"/>
                      </a:cubicBezTo>
                      <a:cubicBezTo>
                        <a:pt x="8287" y="33804"/>
                        <a:pt x="195" y="51629"/>
                        <a:pt x="195" y="70213"/>
                      </a:cubicBezTo>
                      <a:cubicBezTo>
                        <a:pt x="195" y="88796"/>
                        <a:pt x="8287" y="106621"/>
                        <a:pt x="22690" y="119762"/>
                      </a:cubicBezTo>
                      <a:cubicBezTo>
                        <a:pt x="37092" y="132902"/>
                        <a:pt x="56629" y="140285"/>
                        <a:pt x="76997" y="140285"/>
                      </a:cubicBez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aphic 4">
                <a:extLst>
                  <a:ext uri="{FF2B5EF4-FFF2-40B4-BE49-F238E27FC236}">
                    <a16:creationId xmlns:a16="http://schemas.microsoft.com/office/drawing/2014/main" id="{C843C3F6-72F2-A529-890F-3DC7D1E25D75}"/>
                  </a:ext>
                </a:extLst>
              </p:cNvPr>
              <p:cNvGrpSpPr/>
              <p:nvPr/>
            </p:nvGrpSpPr>
            <p:grpSpPr>
              <a:xfrm>
                <a:off x="6463893" y="1939850"/>
                <a:ext cx="2180558" cy="1277829"/>
                <a:chOff x="6463893" y="1939850"/>
                <a:chExt cx="2180558" cy="1277829"/>
              </a:xfrm>
            </p:grpSpPr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EE18E971-1966-62B8-F85F-1B1B57EB0C81}"/>
                    </a:ext>
                  </a:extLst>
                </p:cNvPr>
                <p:cNvSpPr/>
                <p:nvPr/>
              </p:nvSpPr>
              <p:spPr>
                <a:xfrm>
                  <a:off x="6463893" y="3074511"/>
                  <a:ext cx="153605" cy="140145"/>
                </a:xfrm>
                <a:custGeom>
                  <a:avLst/>
                  <a:gdLst>
                    <a:gd name="connsiteX0" fmla="*/ 175 w 153605"/>
                    <a:gd name="connsiteY0" fmla="*/ 140296 h 140145"/>
                    <a:gd name="connsiteX1" fmla="*/ 153780 w 153605"/>
                    <a:gd name="connsiteY1" fmla="*/ 140296 h 140145"/>
                    <a:gd name="connsiteX2" fmla="*/ 153780 w 153605"/>
                    <a:gd name="connsiteY2" fmla="*/ 150 h 140145"/>
                    <a:gd name="connsiteX3" fmla="*/ 175 w 153605"/>
                    <a:gd name="connsiteY3" fmla="*/ 150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175" y="140296"/>
                      </a:moveTo>
                      <a:lnTo>
                        <a:pt x="153780" y="140296"/>
                      </a:lnTo>
                      <a:lnTo>
                        <a:pt x="153780" y="150"/>
                      </a:lnTo>
                      <a:lnTo>
                        <a:pt x="175" y="150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B6C85BD3-1C31-267B-5117-BD12EB4BA2B2}"/>
                    </a:ext>
                  </a:extLst>
                </p:cNvPr>
                <p:cNvSpPr/>
                <p:nvPr/>
              </p:nvSpPr>
              <p:spPr>
                <a:xfrm>
                  <a:off x="6694667" y="2917659"/>
                  <a:ext cx="153605" cy="140145"/>
                </a:xfrm>
                <a:custGeom>
                  <a:avLst/>
                  <a:gdLst>
                    <a:gd name="connsiteX0" fmla="*/ 196 w 153605"/>
                    <a:gd name="connsiteY0" fmla="*/ 140280 h 140145"/>
                    <a:gd name="connsiteX1" fmla="*/ 153801 w 153605"/>
                    <a:gd name="connsiteY1" fmla="*/ 140280 h 140145"/>
                    <a:gd name="connsiteX2" fmla="*/ 153801 w 153605"/>
                    <a:gd name="connsiteY2" fmla="*/ 134 h 140145"/>
                    <a:gd name="connsiteX3" fmla="*/ 196 w 153605"/>
                    <a:gd name="connsiteY3" fmla="*/ 134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196" y="140280"/>
                      </a:moveTo>
                      <a:lnTo>
                        <a:pt x="153801" y="140280"/>
                      </a:lnTo>
                      <a:lnTo>
                        <a:pt x="153801" y="134"/>
                      </a:lnTo>
                      <a:lnTo>
                        <a:pt x="196" y="134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3E1A8A09-107B-9FEB-0C9B-2887CA25BCB3}"/>
                    </a:ext>
                  </a:extLst>
                </p:cNvPr>
                <p:cNvSpPr/>
                <p:nvPr/>
              </p:nvSpPr>
              <p:spPr>
                <a:xfrm>
                  <a:off x="7425538" y="2513255"/>
                  <a:ext cx="153605" cy="140145"/>
                </a:xfrm>
                <a:custGeom>
                  <a:avLst/>
                  <a:gdLst>
                    <a:gd name="connsiteX0" fmla="*/ 264 w 153605"/>
                    <a:gd name="connsiteY0" fmla="*/ 140239 h 140145"/>
                    <a:gd name="connsiteX1" fmla="*/ 153869 w 153605"/>
                    <a:gd name="connsiteY1" fmla="*/ 140239 h 140145"/>
                    <a:gd name="connsiteX2" fmla="*/ 153869 w 153605"/>
                    <a:gd name="connsiteY2" fmla="*/ 94 h 140145"/>
                    <a:gd name="connsiteX3" fmla="*/ 264 w 153605"/>
                    <a:gd name="connsiteY3" fmla="*/ 94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264" y="140239"/>
                      </a:moveTo>
                      <a:lnTo>
                        <a:pt x="153869" y="140239"/>
                      </a:lnTo>
                      <a:lnTo>
                        <a:pt x="153869" y="94"/>
                      </a:lnTo>
                      <a:lnTo>
                        <a:pt x="264" y="94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1A72B7F1-8454-244F-DDE9-4958F2BAC7C3}"/>
                    </a:ext>
                  </a:extLst>
                </p:cNvPr>
                <p:cNvSpPr/>
                <p:nvPr/>
              </p:nvSpPr>
              <p:spPr>
                <a:xfrm>
                  <a:off x="7104320" y="2713042"/>
                  <a:ext cx="153605" cy="140145"/>
                </a:xfrm>
                <a:custGeom>
                  <a:avLst/>
                  <a:gdLst>
                    <a:gd name="connsiteX0" fmla="*/ 234 w 153605"/>
                    <a:gd name="connsiteY0" fmla="*/ 140259 h 140145"/>
                    <a:gd name="connsiteX1" fmla="*/ 153839 w 153605"/>
                    <a:gd name="connsiteY1" fmla="*/ 140259 h 140145"/>
                    <a:gd name="connsiteX2" fmla="*/ 153839 w 153605"/>
                    <a:gd name="connsiteY2" fmla="*/ 114 h 140145"/>
                    <a:gd name="connsiteX3" fmla="*/ 234 w 153605"/>
                    <a:gd name="connsiteY3" fmla="*/ 114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234" y="140259"/>
                      </a:moveTo>
                      <a:lnTo>
                        <a:pt x="153839" y="140259"/>
                      </a:lnTo>
                      <a:lnTo>
                        <a:pt x="153839" y="114"/>
                      </a:lnTo>
                      <a:lnTo>
                        <a:pt x="234" y="114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0F07C96C-3FDD-6BCF-069D-D3365EB1E850}"/>
                    </a:ext>
                  </a:extLst>
                </p:cNvPr>
                <p:cNvSpPr/>
                <p:nvPr/>
              </p:nvSpPr>
              <p:spPr>
                <a:xfrm>
                  <a:off x="6614651" y="3077533"/>
                  <a:ext cx="153605" cy="140145"/>
                </a:xfrm>
                <a:custGeom>
                  <a:avLst/>
                  <a:gdLst>
                    <a:gd name="connsiteX0" fmla="*/ 189 w 153605"/>
                    <a:gd name="connsiteY0" fmla="*/ 140296 h 140145"/>
                    <a:gd name="connsiteX1" fmla="*/ 153794 w 153605"/>
                    <a:gd name="connsiteY1" fmla="*/ 140296 h 140145"/>
                    <a:gd name="connsiteX2" fmla="*/ 153794 w 153605"/>
                    <a:gd name="connsiteY2" fmla="*/ 151 h 140145"/>
                    <a:gd name="connsiteX3" fmla="*/ 189 w 153605"/>
                    <a:gd name="connsiteY3" fmla="*/ 151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189" y="140296"/>
                      </a:moveTo>
                      <a:lnTo>
                        <a:pt x="153794" y="140296"/>
                      </a:lnTo>
                      <a:lnTo>
                        <a:pt x="153794" y="151"/>
                      </a:lnTo>
                      <a:lnTo>
                        <a:pt x="189" y="151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29822712-F9EA-2CC0-BD45-91D407741CDF}"/>
                    </a:ext>
                  </a:extLst>
                </p:cNvPr>
                <p:cNvSpPr/>
                <p:nvPr/>
              </p:nvSpPr>
              <p:spPr>
                <a:xfrm>
                  <a:off x="8490846" y="1939850"/>
                  <a:ext cx="153605" cy="140145"/>
                </a:xfrm>
                <a:custGeom>
                  <a:avLst/>
                  <a:gdLst>
                    <a:gd name="connsiteX0" fmla="*/ 362 w 153605"/>
                    <a:gd name="connsiteY0" fmla="*/ 140181 h 140145"/>
                    <a:gd name="connsiteX1" fmla="*/ 153967 w 153605"/>
                    <a:gd name="connsiteY1" fmla="*/ 140181 h 140145"/>
                    <a:gd name="connsiteX2" fmla="*/ 153967 w 153605"/>
                    <a:gd name="connsiteY2" fmla="*/ 36 h 140145"/>
                    <a:gd name="connsiteX3" fmla="*/ 362 w 153605"/>
                    <a:gd name="connsiteY3" fmla="*/ 36 h 140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3605" h="140145">
                      <a:moveTo>
                        <a:pt x="362" y="140181"/>
                      </a:moveTo>
                      <a:lnTo>
                        <a:pt x="153967" y="140181"/>
                      </a:lnTo>
                      <a:lnTo>
                        <a:pt x="153967" y="36"/>
                      </a:lnTo>
                      <a:lnTo>
                        <a:pt x="362" y="36"/>
                      </a:lnTo>
                      <a:close/>
                    </a:path>
                  </a:pathLst>
                </a:custGeom>
                <a:solidFill>
                  <a:srgbClr val="466964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9" name="Graphic 4">
                <a:extLst>
                  <a:ext uri="{FF2B5EF4-FFF2-40B4-BE49-F238E27FC236}">
                    <a16:creationId xmlns:a16="http://schemas.microsoft.com/office/drawing/2014/main" id="{31604F23-7829-06E6-39F1-F5584754F26C}"/>
                  </a:ext>
                </a:extLst>
              </p:cNvPr>
              <p:cNvGrpSpPr/>
              <p:nvPr/>
            </p:nvGrpSpPr>
            <p:grpSpPr>
              <a:xfrm>
                <a:off x="5171057" y="3976777"/>
                <a:ext cx="3948474" cy="176761"/>
                <a:chOff x="5171057" y="3976777"/>
                <a:chExt cx="3948474" cy="176761"/>
              </a:xfrm>
              <a:solidFill>
                <a:srgbClr val="000000"/>
              </a:solidFill>
            </p:grpSpPr>
            <p:grpSp>
              <p:nvGrpSpPr>
                <p:cNvPr id="30" name="Graphic 4">
                  <a:extLst>
                    <a:ext uri="{FF2B5EF4-FFF2-40B4-BE49-F238E27FC236}">
                      <a16:creationId xmlns:a16="http://schemas.microsoft.com/office/drawing/2014/main" id="{7BBA05DC-203F-9911-7AB6-2D2206AADF26}"/>
                    </a:ext>
                  </a:extLst>
                </p:cNvPr>
                <p:cNvGrpSpPr/>
                <p:nvPr/>
              </p:nvGrpSpPr>
              <p:grpSpPr>
                <a:xfrm>
                  <a:off x="5171057" y="3976777"/>
                  <a:ext cx="439780" cy="176761"/>
                  <a:chOff x="5171057" y="3976777"/>
                  <a:chExt cx="439780" cy="176761"/>
                </a:xfrm>
                <a:solidFill>
                  <a:srgbClr val="000000"/>
                </a:solidFill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A0C0C86C-2873-FD50-89F3-561F39693685}"/>
                      </a:ext>
                    </a:extLst>
                  </p:cNvPr>
                  <p:cNvSpPr/>
                  <p:nvPr/>
                </p:nvSpPr>
                <p:spPr>
                  <a:xfrm>
                    <a:off x="5387946" y="3976777"/>
                    <a:ext cx="10861" cy="34684"/>
                  </a:xfrm>
                  <a:custGeom>
                    <a:avLst/>
                    <a:gdLst>
                      <a:gd name="connsiteX0" fmla="*/ 69 w 10861"/>
                      <a:gd name="connsiteY0" fmla="*/ 234 h 34684"/>
                      <a:gd name="connsiteX1" fmla="*/ 69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69" y="234"/>
                        </a:moveTo>
                        <a:lnTo>
                          <a:pt x="69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4">
                    <a:extLst>
                      <a:ext uri="{FF2B5EF4-FFF2-40B4-BE49-F238E27FC236}">
                        <a16:creationId xmlns:a16="http://schemas.microsoft.com/office/drawing/2014/main" id="{2C656449-086E-523B-F208-095B97B49700}"/>
                      </a:ext>
                    </a:extLst>
                  </p:cNvPr>
                  <p:cNvGrpSpPr/>
                  <p:nvPr/>
                </p:nvGrpSpPr>
                <p:grpSpPr>
                  <a:xfrm>
                    <a:off x="5171057" y="4048597"/>
                    <a:ext cx="439780" cy="104941"/>
                    <a:chOff x="5171057" y="4048597"/>
                    <a:chExt cx="439780" cy="104941"/>
                  </a:xfrm>
                  <a:solidFill>
                    <a:srgbClr val="000000"/>
                  </a:solidFill>
                </p:grpSpPr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9F75839A-ABA1-9C09-AE0F-4B7221B283D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71057" y="4102315"/>
                      <a:ext cx="95180" cy="11510"/>
                    </a:xfrm>
                    <a:custGeom>
                      <a:avLst/>
                      <a:gdLst>
                        <a:gd name="connsiteX0" fmla="*/ -2628 w 95180"/>
                        <a:gd name="connsiteY0" fmla="*/ 9752 h 11510"/>
                        <a:gd name="connsiteX1" fmla="*/ 92553 w 95180"/>
                        <a:gd name="connsiteY1" fmla="*/ 9752 h 11510"/>
                        <a:gd name="connsiteX2" fmla="*/ 92553 w 95180"/>
                        <a:gd name="connsiteY2" fmla="*/ -1759 h 11510"/>
                        <a:gd name="connsiteX3" fmla="*/ -2628 w 95180"/>
                        <a:gd name="connsiteY3" fmla="*/ -1759 h 11510"/>
                        <a:gd name="connsiteX4" fmla="*/ -2628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28" y="9752"/>
                          </a:moveTo>
                          <a:lnTo>
                            <a:pt x="92553" y="9752"/>
                          </a:lnTo>
                          <a:lnTo>
                            <a:pt x="92553" y="-1759"/>
                          </a:lnTo>
                          <a:lnTo>
                            <a:pt x="-2628" y="-1759"/>
                          </a:lnTo>
                          <a:lnTo>
                            <a:pt x="-2628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81D09FA0-5D96-E662-7A2F-A3CE697EF1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99062" y="4050418"/>
                      <a:ext cx="66004" cy="101147"/>
                    </a:xfrm>
                    <a:custGeom>
                      <a:avLst/>
                      <a:gdLst>
                        <a:gd name="connsiteX0" fmla="*/ 134 w 66004"/>
                        <a:gd name="connsiteY0" fmla="*/ 9425 h 101147"/>
                        <a:gd name="connsiteX1" fmla="*/ 24630 w 66004"/>
                        <a:gd name="connsiteY1" fmla="*/ 9425 h 101147"/>
                        <a:gd name="connsiteX2" fmla="*/ 24630 w 66004"/>
                        <a:gd name="connsiteY2" fmla="*/ 86597 h 101147"/>
                        <a:gd name="connsiteX3" fmla="*/ -2028 w 66004"/>
                        <a:gd name="connsiteY3" fmla="*/ 81720 h 101147"/>
                        <a:gd name="connsiteX4" fmla="*/ -2028 w 66004"/>
                        <a:gd name="connsiteY4" fmla="*/ 94184 h 101147"/>
                        <a:gd name="connsiteX5" fmla="*/ 24487 w 66004"/>
                        <a:gd name="connsiteY5" fmla="*/ 99062 h 101147"/>
                        <a:gd name="connsiteX6" fmla="*/ 39480 w 66004"/>
                        <a:gd name="connsiteY6" fmla="*/ 99062 h 101147"/>
                        <a:gd name="connsiteX7" fmla="*/ 39480 w 66004"/>
                        <a:gd name="connsiteY7" fmla="*/ 9425 h 101147"/>
                        <a:gd name="connsiteX8" fmla="*/ 63976 w 66004"/>
                        <a:gd name="connsiteY8" fmla="*/ 9425 h 101147"/>
                        <a:gd name="connsiteX9" fmla="*/ 63976 w 66004"/>
                        <a:gd name="connsiteY9" fmla="*/ -2086 h 101147"/>
                        <a:gd name="connsiteX10" fmla="*/ 134 w 66004"/>
                        <a:gd name="connsiteY10" fmla="*/ -2086 h 101147"/>
                        <a:gd name="connsiteX11" fmla="*/ 134 w 66004"/>
                        <a:gd name="connsiteY11" fmla="*/ 9425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34" y="9425"/>
                          </a:moveTo>
                          <a:lnTo>
                            <a:pt x="24630" y="9425"/>
                          </a:lnTo>
                          <a:lnTo>
                            <a:pt x="24630" y="86597"/>
                          </a:lnTo>
                          <a:lnTo>
                            <a:pt x="-2028" y="81720"/>
                          </a:lnTo>
                          <a:lnTo>
                            <a:pt x="-2028" y="94184"/>
                          </a:lnTo>
                          <a:lnTo>
                            <a:pt x="24487" y="99062"/>
                          </a:lnTo>
                          <a:lnTo>
                            <a:pt x="39480" y="99062"/>
                          </a:lnTo>
                          <a:lnTo>
                            <a:pt x="39480" y="9425"/>
                          </a:lnTo>
                          <a:lnTo>
                            <a:pt x="63976" y="9425"/>
                          </a:lnTo>
                          <a:lnTo>
                            <a:pt x="63976" y="-2086"/>
                          </a:lnTo>
                          <a:lnTo>
                            <a:pt x="134" y="-2086"/>
                          </a:lnTo>
                          <a:lnTo>
                            <a:pt x="134" y="94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3F826F68-7DFE-4E12-6A58-7EC5F53451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395356" y="4134354"/>
                      <a:ext cx="15681" cy="17212"/>
                    </a:xfrm>
                    <a:custGeom>
                      <a:avLst/>
                      <a:gdLst>
                        <a:gd name="connsiteX0" fmla="*/ -944 w 15681"/>
                        <a:gd name="connsiteY0" fmla="*/ 17066 h 17212"/>
                        <a:gd name="connsiteX1" fmla="*/ 14738 w 15681"/>
                        <a:gd name="connsiteY1" fmla="*/ 17066 h 17212"/>
                        <a:gd name="connsiteX2" fmla="*/ 14738 w 15681"/>
                        <a:gd name="connsiteY2" fmla="*/ -146 h 17212"/>
                        <a:gd name="connsiteX3" fmla="*/ -944 w 15681"/>
                        <a:gd name="connsiteY3" fmla="*/ -146 h 17212"/>
                        <a:gd name="connsiteX4" fmla="*/ -944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44" y="17066"/>
                          </a:moveTo>
                          <a:lnTo>
                            <a:pt x="14738" y="17066"/>
                          </a:lnTo>
                          <a:lnTo>
                            <a:pt x="14738" y="-146"/>
                          </a:lnTo>
                          <a:lnTo>
                            <a:pt x="-944" y="-146"/>
                          </a:lnTo>
                          <a:lnTo>
                            <a:pt x="-944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F0C0D18B-8BB4-9DD1-743C-8A0B72C6B5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39177" y="4050418"/>
                      <a:ext cx="71730" cy="103120"/>
                    </a:xfrm>
                    <a:custGeom>
                      <a:avLst/>
                      <a:gdLst>
                        <a:gd name="connsiteX0" fmla="*/ 2754 w 71730"/>
                        <a:gd name="connsiteY0" fmla="*/ 101080 h 103120"/>
                        <a:gd name="connsiteX1" fmla="*/ 61630 w 71730"/>
                        <a:gd name="connsiteY1" fmla="*/ 101080 h 103120"/>
                        <a:gd name="connsiteX2" fmla="*/ 61630 w 71730"/>
                        <a:gd name="connsiteY2" fmla="*/ 89547 h 103120"/>
                        <a:gd name="connsiteX3" fmla="*/ 16487 w 71730"/>
                        <a:gd name="connsiteY3" fmla="*/ 89547 h 103120"/>
                        <a:gd name="connsiteX4" fmla="*/ 16487 w 71730"/>
                        <a:gd name="connsiteY4" fmla="*/ 64770 h 103120"/>
                        <a:gd name="connsiteX5" fmla="*/ 22997 w 71730"/>
                        <a:gd name="connsiteY5" fmla="*/ 66287 h 103120"/>
                        <a:gd name="connsiteX6" fmla="*/ 29555 w 71730"/>
                        <a:gd name="connsiteY6" fmla="*/ 66786 h 103120"/>
                        <a:gd name="connsiteX7" fmla="*/ 58945 w 71730"/>
                        <a:gd name="connsiteY7" fmla="*/ 57508 h 103120"/>
                        <a:gd name="connsiteX8" fmla="*/ 69803 w 71730"/>
                        <a:gd name="connsiteY8" fmla="*/ 32384 h 103120"/>
                        <a:gd name="connsiteX9" fmla="*/ 58660 w 71730"/>
                        <a:gd name="connsiteY9" fmla="*/ 6999 h 103120"/>
                        <a:gd name="connsiteX10" fmla="*/ 27250 w 71730"/>
                        <a:gd name="connsiteY10" fmla="*/ -2041 h 103120"/>
                        <a:gd name="connsiteX11" fmla="*/ 13018 w 71730"/>
                        <a:gd name="connsiteY11" fmla="*/ -957 h 103120"/>
                        <a:gd name="connsiteX12" fmla="*/ -1927 w 71730"/>
                        <a:gd name="connsiteY12" fmla="*/ 2295 h 103120"/>
                        <a:gd name="connsiteX13" fmla="*/ -1927 w 71730"/>
                        <a:gd name="connsiteY13" fmla="*/ 16060 h 103120"/>
                        <a:gd name="connsiteX14" fmla="*/ 11878 w 71730"/>
                        <a:gd name="connsiteY14" fmla="*/ 11118 h 103120"/>
                        <a:gd name="connsiteX15" fmla="*/ 26941 w 71730"/>
                        <a:gd name="connsiteY15" fmla="*/ 9492 h 103120"/>
                        <a:gd name="connsiteX16" fmla="*/ 47279 w 71730"/>
                        <a:gd name="connsiteY16" fmla="*/ 15648 h 103120"/>
                        <a:gd name="connsiteX17" fmla="*/ 54787 w 71730"/>
                        <a:gd name="connsiteY17" fmla="*/ 32384 h 103120"/>
                        <a:gd name="connsiteX18" fmla="*/ 47279 w 71730"/>
                        <a:gd name="connsiteY18" fmla="*/ 49097 h 103120"/>
                        <a:gd name="connsiteX19" fmla="*/ 26941 w 71730"/>
                        <a:gd name="connsiteY19" fmla="*/ 55275 h 103120"/>
                        <a:gd name="connsiteX20" fmla="*/ 14943 w 71730"/>
                        <a:gd name="connsiteY20" fmla="*/ 54061 h 103120"/>
                        <a:gd name="connsiteX21" fmla="*/ 2754 w 71730"/>
                        <a:gd name="connsiteY21" fmla="*/ 50268 h 103120"/>
                        <a:gd name="connsiteX22" fmla="*/ 2754 w 71730"/>
                        <a:gd name="connsiteY22" fmla="*/ 101080 h 1031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1730" h="103120">
                          <a:moveTo>
                            <a:pt x="2754" y="101080"/>
                          </a:moveTo>
                          <a:lnTo>
                            <a:pt x="61630" y="101080"/>
                          </a:lnTo>
                          <a:lnTo>
                            <a:pt x="61630" y="89547"/>
                          </a:lnTo>
                          <a:lnTo>
                            <a:pt x="16487" y="89547"/>
                          </a:lnTo>
                          <a:lnTo>
                            <a:pt x="16487" y="64770"/>
                          </a:lnTo>
                          <a:cubicBezTo>
                            <a:pt x="18657" y="65449"/>
                            <a:pt x="20827" y="65955"/>
                            <a:pt x="22997" y="66287"/>
                          </a:cubicBezTo>
                          <a:cubicBezTo>
                            <a:pt x="25183" y="66620"/>
                            <a:pt x="27369" y="66786"/>
                            <a:pt x="29555" y="66786"/>
                          </a:cubicBezTo>
                          <a:cubicBezTo>
                            <a:pt x="41926" y="66786"/>
                            <a:pt x="51722" y="63693"/>
                            <a:pt x="58945" y="57508"/>
                          </a:cubicBezTo>
                          <a:cubicBezTo>
                            <a:pt x="66184" y="51323"/>
                            <a:pt x="69803" y="42948"/>
                            <a:pt x="69803" y="32384"/>
                          </a:cubicBezTo>
                          <a:cubicBezTo>
                            <a:pt x="69803" y="21501"/>
                            <a:pt x="66089" y="13040"/>
                            <a:pt x="58660" y="6999"/>
                          </a:cubicBezTo>
                          <a:cubicBezTo>
                            <a:pt x="51231" y="973"/>
                            <a:pt x="40761" y="-2041"/>
                            <a:pt x="27250" y="-2041"/>
                          </a:cubicBezTo>
                          <a:cubicBezTo>
                            <a:pt x="22593" y="-2041"/>
                            <a:pt x="17849" y="-1679"/>
                            <a:pt x="13018" y="-957"/>
                          </a:cubicBezTo>
                          <a:cubicBezTo>
                            <a:pt x="8203" y="-234"/>
                            <a:pt x="3221" y="850"/>
                            <a:pt x="-1927" y="2295"/>
                          </a:cubicBezTo>
                          <a:lnTo>
                            <a:pt x="-1927" y="16060"/>
                          </a:lnTo>
                          <a:cubicBezTo>
                            <a:pt x="2524" y="13849"/>
                            <a:pt x="7126" y="12202"/>
                            <a:pt x="11878" y="11118"/>
                          </a:cubicBezTo>
                          <a:cubicBezTo>
                            <a:pt x="16630" y="10034"/>
                            <a:pt x="21651" y="9492"/>
                            <a:pt x="26941" y="9492"/>
                          </a:cubicBezTo>
                          <a:cubicBezTo>
                            <a:pt x="35511" y="9492"/>
                            <a:pt x="42290" y="11544"/>
                            <a:pt x="47279" y="15648"/>
                          </a:cubicBezTo>
                          <a:cubicBezTo>
                            <a:pt x="52285" y="19753"/>
                            <a:pt x="54787" y="25331"/>
                            <a:pt x="54787" y="32384"/>
                          </a:cubicBezTo>
                          <a:cubicBezTo>
                            <a:pt x="54787" y="39422"/>
                            <a:pt x="52285" y="44993"/>
                            <a:pt x="47279" y="49097"/>
                          </a:cubicBezTo>
                          <a:cubicBezTo>
                            <a:pt x="42290" y="53216"/>
                            <a:pt x="35511" y="55275"/>
                            <a:pt x="26941" y="55275"/>
                          </a:cubicBezTo>
                          <a:cubicBezTo>
                            <a:pt x="22934" y="55275"/>
                            <a:pt x="18934" y="54870"/>
                            <a:pt x="14943" y="54061"/>
                          </a:cubicBezTo>
                          <a:cubicBezTo>
                            <a:pt x="10967" y="53252"/>
                            <a:pt x="6904" y="51987"/>
                            <a:pt x="2754" y="50268"/>
                          </a:cubicBezTo>
                          <a:lnTo>
                            <a:pt x="2754" y="10108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36">
                      <a:extLst>
                        <a:ext uri="{FF2B5EF4-FFF2-40B4-BE49-F238E27FC236}">
                          <a16:creationId xmlns:a16="http://schemas.microsoft.com/office/drawing/2014/main" id="{E95581F9-E05D-383F-A010-F58F22C40E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34213" y="4048597"/>
                      <a:ext cx="76624" cy="104941"/>
                    </a:xfrm>
                    <a:custGeom>
                      <a:avLst/>
                      <a:gdLst>
                        <a:gd name="connsiteX0" fmla="*/ 36352 w 76624"/>
                        <a:gd name="connsiteY0" fmla="*/ 92020 h 104941"/>
                        <a:gd name="connsiteX1" fmla="*/ 18936 w 76624"/>
                        <a:gd name="connsiteY1" fmla="*/ 81615 h 104941"/>
                        <a:gd name="connsiteX2" fmla="*/ 13115 w 76624"/>
                        <a:gd name="connsiteY2" fmla="*/ 50356 h 104941"/>
                        <a:gd name="connsiteX3" fmla="*/ 18936 w 76624"/>
                        <a:gd name="connsiteY3" fmla="*/ 19161 h 104941"/>
                        <a:gd name="connsiteX4" fmla="*/ 36352 w 76624"/>
                        <a:gd name="connsiteY4" fmla="*/ 8756 h 104941"/>
                        <a:gd name="connsiteX5" fmla="*/ 53839 w 76624"/>
                        <a:gd name="connsiteY5" fmla="*/ 19161 h 104941"/>
                        <a:gd name="connsiteX6" fmla="*/ 59684 w 76624"/>
                        <a:gd name="connsiteY6" fmla="*/ 50356 h 104941"/>
                        <a:gd name="connsiteX7" fmla="*/ 53839 w 76624"/>
                        <a:gd name="connsiteY7" fmla="*/ 81615 h 104941"/>
                        <a:gd name="connsiteX8" fmla="*/ 36352 w 76624"/>
                        <a:gd name="connsiteY8" fmla="*/ 92020 h 104941"/>
                        <a:gd name="connsiteX9" fmla="*/ 36352 w 76624"/>
                        <a:gd name="connsiteY9" fmla="*/ 102859 h 104941"/>
                        <a:gd name="connsiteX10" fmla="*/ 64839 w 76624"/>
                        <a:gd name="connsiteY10" fmla="*/ 89397 h 104941"/>
                        <a:gd name="connsiteX11" fmla="*/ 74676 w 76624"/>
                        <a:gd name="connsiteY11" fmla="*/ 50356 h 104941"/>
                        <a:gd name="connsiteX12" fmla="*/ 64839 w 76624"/>
                        <a:gd name="connsiteY12" fmla="*/ 11357 h 104941"/>
                        <a:gd name="connsiteX13" fmla="*/ 36352 w 76624"/>
                        <a:gd name="connsiteY13" fmla="*/ -2083 h 104941"/>
                        <a:gd name="connsiteX14" fmla="*/ 7888 w 76624"/>
                        <a:gd name="connsiteY14" fmla="*/ 11357 h 104941"/>
                        <a:gd name="connsiteX15" fmla="*/ -1949 w 76624"/>
                        <a:gd name="connsiteY15" fmla="*/ 50356 h 104941"/>
                        <a:gd name="connsiteX16" fmla="*/ 7888 w 76624"/>
                        <a:gd name="connsiteY16" fmla="*/ 89397 h 104941"/>
                        <a:gd name="connsiteX17" fmla="*/ 36352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352" y="92020"/>
                          </a:moveTo>
                          <a:cubicBezTo>
                            <a:pt x="28638" y="92020"/>
                            <a:pt x="22833" y="88552"/>
                            <a:pt x="18936" y="81615"/>
                          </a:cubicBezTo>
                          <a:cubicBezTo>
                            <a:pt x="15055" y="74692"/>
                            <a:pt x="13115" y="64273"/>
                            <a:pt x="13115" y="50356"/>
                          </a:cubicBezTo>
                          <a:cubicBezTo>
                            <a:pt x="13115" y="36496"/>
                            <a:pt x="15055" y="26098"/>
                            <a:pt x="18936" y="19161"/>
                          </a:cubicBezTo>
                          <a:cubicBezTo>
                            <a:pt x="22833" y="12225"/>
                            <a:pt x="28638" y="8756"/>
                            <a:pt x="36352" y="8756"/>
                          </a:cubicBezTo>
                          <a:cubicBezTo>
                            <a:pt x="44129" y="8756"/>
                            <a:pt x="49958" y="12225"/>
                            <a:pt x="53839" y="19161"/>
                          </a:cubicBezTo>
                          <a:cubicBezTo>
                            <a:pt x="57735" y="26098"/>
                            <a:pt x="59684" y="36496"/>
                            <a:pt x="59684" y="50356"/>
                          </a:cubicBezTo>
                          <a:cubicBezTo>
                            <a:pt x="59684" y="64273"/>
                            <a:pt x="57735" y="74692"/>
                            <a:pt x="53839" y="81615"/>
                          </a:cubicBezTo>
                          <a:cubicBezTo>
                            <a:pt x="49958" y="88552"/>
                            <a:pt x="44129" y="92020"/>
                            <a:pt x="36352" y="92020"/>
                          </a:cubicBezTo>
                          <a:close/>
                          <a:moveTo>
                            <a:pt x="36352" y="102859"/>
                          </a:moveTo>
                          <a:cubicBezTo>
                            <a:pt x="48786" y="102859"/>
                            <a:pt x="58282" y="98372"/>
                            <a:pt x="64839" y="89397"/>
                          </a:cubicBezTo>
                          <a:cubicBezTo>
                            <a:pt x="71397" y="80437"/>
                            <a:pt x="74676" y="67423"/>
                            <a:pt x="74676" y="50356"/>
                          </a:cubicBezTo>
                          <a:cubicBezTo>
                            <a:pt x="74676" y="33331"/>
                            <a:pt x="71397" y="20332"/>
                            <a:pt x="64839" y="11357"/>
                          </a:cubicBezTo>
                          <a:cubicBezTo>
                            <a:pt x="58282" y="2397"/>
                            <a:pt x="48786" y="-2083"/>
                            <a:pt x="36352" y="-2083"/>
                          </a:cubicBezTo>
                          <a:cubicBezTo>
                            <a:pt x="23933" y="-2083"/>
                            <a:pt x="14445" y="2397"/>
                            <a:pt x="7888" y="11357"/>
                          </a:cubicBezTo>
                          <a:cubicBezTo>
                            <a:pt x="1330" y="20332"/>
                            <a:pt x="-1949" y="33331"/>
                            <a:pt x="-1949" y="50356"/>
                          </a:cubicBezTo>
                          <a:cubicBezTo>
                            <a:pt x="-1949" y="67423"/>
                            <a:pt x="1330" y="80437"/>
                            <a:pt x="7888" y="89397"/>
                          </a:cubicBezTo>
                          <a:cubicBezTo>
                            <a:pt x="14445" y="98372"/>
                            <a:pt x="23933" y="102859"/>
                            <a:pt x="36352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8" name="Graphic 4">
                  <a:extLst>
                    <a:ext uri="{FF2B5EF4-FFF2-40B4-BE49-F238E27FC236}">
                      <a16:creationId xmlns:a16="http://schemas.microsoft.com/office/drawing/2014/main" id="{A5334800-7148-C42E-4EB0-F45C55307B23}"/>
                    </a:ext>
                  </a:extLst>
                </p:cNvPr>
                <p:cNvGrpSpPr/>
                <p:nvPr/>
              </p:nvGrpSpPr>
              <p:grpSpPr>
                <a:xfrm>
                  <a:off x="5872801" y="3976777"/>
                  <a:ext cx="440302" cy="176761"/>
                  <a:chOff x="5872801" y="3976777"/>
                  <a:chExt cx="440302" cy="176761"/>
                </a:xfrm>
                <a:solidFill>
                  <a:srgbClr val="000000"/>
                </a:solidFill>
              </p:grpSpPr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1A02B88-D663-7D81-9066-67C1FCD01074}"/>
                      </a:ext>
                    </a:extLst>
                  </p:cNvPr>
                  <p:cNvSpPr/>
                  <p:nvPr/>
                </p:nvSpPr>
                <p:spPr>
                  <a:xfrm>
                    <a:off x="6089682" y="3976777"/>
                    <a:ext cx="10861" cy="34684"/>
                  </a:xfrm>
                  <a:custGeom>
                    <a:avLst/>
                    <a:gdLst>
                      <a:gd name="connsiteX0" fmla="*/ 133 w 10861"/>
                      <a:gd name="connsiteY0" fmla="*/ 234 h 34684"/>
                      <a:gd name="connsiteX1" fmla="*/ 133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133" y="234"/>
                        </a:moveTo>
                        <a:lnTo>
                          <a:pt x="133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" name="Graphic 4">
                    <a:extLst>
                      <a:ext uri="{FF2B5EF4-FFF2-40B4-BE49-F238E27FC236}">
                        <a16:creationId xmlns:a16="http://schemas.microsoft.com/office/drawing/2014/main" id="{63B1B9C7-009C-011D-683B-1B4AD539ACD6}"/>
                      </a:ext>
                    </a:extLst>
                  </p:cNvPr>
                  <p:cNvGrpSpPr/>
                  <p:nvPr/>
                </p:nvGrpSpPr>
                <p:grpSpPr>
                  <a:xfrm>
                    <a:off x="5872801" y="4048597"/>
                    <a:ext cx="440302" cy="104941"/>
                    <a:chOff x="5872801" y="4048597"/>
                    <a:chExt cx="440302" cy="104941"/>
                  </a:xfrm>
                  <a:solidFill>
                    <a:srgbClr val="000000"/>
                  </a:solidFill>
                </p:grpSpPr>
                <p:sp>
                  <p:nvSpPr>
                    <p:cNvPr id="41" name="Freeform 40">
                      <a:extLst>
                        <a:ext uri="{FF2B5EF4-FFF2-40B4-BE49-F238E27FC236}">
                          <a16:creationId xmlns:a16="http://schemas.microsoft.com/office/drawing/2014/main" id="{84EC9E48-C4E5-467E-ED26-9D4629FB24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72801" y="4102315"/>
                      <a:ext cx="95180" cy="11510"/>
                    </a:xfrm>
                    <a:custGeom>
                      <a:avLst/>
                      <a:gdLst>
                        <a:gd name="connsiteX0" fmla="*/ -2563 w 95180"/>
                        <a:gd name="connsiteY0" fmla="*/ 9752 h 11510"/>
                        <a:gd name="connsiteX1" fmla="*/ 92618 w 95180"/>
                        <a:gd name="connsiteY1" fmla="*/ 9752 h 11510"/>
                        <a:gd name="connsiteX2" fmla="*/ 92618 w 95180"/>
                        <a:gd name="connsiteY2" fmla="*/ -1759 h 11510"/>
                        <a:gd name="connsiteX3" fmla="*/ -2563 w 95180"/>
                        <a:gd name="connsiteY3" fmla="*/ -1759 h 11510"/>
                        <a:gd name="connsiteX4" fmla="*/ -2563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563" y="9752"/>
                          </a:moveTo>
                          <a:lnTo>
                            <a:pt x="92618" y="9752"/>
                          </a:lnTo>
                          <a:lnTo>
                            <a:pt x="92618" y="-1759"/>
                          </a:lnTo>
                          <a:lnTo>
                            <a:pt x="-2563" y="-1759"/>
                          </a:lnTo>
                          <a:lnTo>
                            <a:pt x="-2563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F30DF53C-4668-58A7-2369-9C54968E90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00805" y="4050418"/>
                      <a:ext cx="66004" cy="101147"/>
                    </a:xfrm>
                    <a:custGeom>
                      <a:avLst/>
                      <a:gdLst>
                        <a:gd name="connsiteX0" fmla="*/ 198 w 66004"/>
                        <a:gd name="connsiteY0" fmla="*/ 9425 h 101147"/>
                        <a:gd name="connsiteX1" fmla="*/ 24695 w 66004"/>
                        <a:gd name="connsiteY1" fmla="*/ 9425 h 101147"/>
                        <a:gd name="connsiteX2" fmla="*/ 24695 w 66004"/>
                        <a:gd name="connsiteY2" fmla="*/ 86597 h 101147"/>
                        <a:gd name="connsiteX3" fmla="*/ -1964 w 66004"/>
                        <a:gd name="connsiteY3" fmla="*/ 81720 h 101147"/>
                        <a:gd name="connsiteX4" fmla="*/ -1964 w 66004"/>
                        <a:gd name="connsiteY4" fmla="*/ 94184 h 101147"/>
                        <a:gd name="connsiteX5" fmla="*/ 24552 w 66004"/>
                        <a:gd name="connsiteY5" fmla="*/ 99062 h 101147"/>
                        <a:gd name="connsiteX6" fmla="*/ 39544 w 66004"/>
                        <a:gd name="connsiteY6" fmla="*/ 99062 h 101147"/>
                        <a:gd name="connsiteX7" fmla="*/ 39544 w 66004"/>
                        <a:gd name="connsiteY7" fmla="*/ 9425 h 101147"/>
                        <a:gd name="connsiteX8" fmla="*/ 64040 w 66004"/>
                        <a:gd name="connsiteY8" fmla="*/ 9425 h 101147"/>
                        <a:gd name="connsiteX9" fmla="*/ 64040 w 66004"/>
                        <a:gd name="connsiteY9" fmla="*/ -2086 h 101147"/>
                        <a:gd name="connsiteX10" fmla="*/ 198 w 66004"/>
                        <a:gd name="connsiteY10" fmla="*/ -2086 h 101147"/>
                        <a:gd name="connsiteX11" fmla="*/ 198 w 66004"/>
                        <a:gd name="connsiteY11" fmla="*/ 9425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98" y="9425"/>
                          </a:moveTo>
                          <a:lnTo>
                            <a:pt x="24695" y="9425"/>
                          </a:lnTo>
                          <a:lnTo>
                            <a:pt x="24695" y="86597"/>
                          </a:lnTo>
                          <a:lnTo>
                            <a:pt x="-1964" y="81720"/>
                          </a:lnTo>
                          <a:lnTo>
                            <a:pt x="-1964" y="94184"/>
                          </a:lnTo>
                          <a:lnTo>
                            <a:pt x="24552" y="99062"/>
                          </a:lnTo>
                          <a:lnTo>
                            <a:pt x="39544" y="99062"/>
                          </a:lnTo>
                          <a:lnTo>
                            <a:pt x="39544" y="9425"/>
                          </a:lnTo>
                          <a:lnTo>
                            <a:pt x="64040" y="9425"/>
                          </a:lnTo>
                          <a:lnTo>
                            <a:pt x="64040" y="-2086"/>
                          </a:lnTo>
                          <a:lnTo>
                            <a:pt x="198" y="-2086"/>
                          </a:lnTo>
                          <a:lnTo>
                            <a:pt x="198" y="94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44">
                      <a:extLst>
                        <a:ext uri="{FF2B5EF4-FFF2-40B4-BE49-F238E27FC236}">
                          <a16:creationId xmlns:a16="http://schemas.microsoft.com/office/drawing/2014/main" id="{6642D45A-345E-6ED0-E829-5D83BC35CD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97100" y="4134354"/>
                      <a:ext cx="15681" cy="17212"/>
                    </a:xfrm>
                    <a:custGeom>
                      <a:avLst/>
                      <a:gdLst>
                        <a:gd name="connsiteX0" fmla="*/ -879 w 15681"/>
                        <a:gd name="connsiteY0" fmla="*/ 17066 h 17212"/>
                        <a:gd name="connsiteX1" fmla="*/ 14802 w 15681"/>
                        <a:gd name="connsiteY1" fmla="*/ 17066 h 17212"/>
                        <a:gd name="connsiteX2" fmla="*/ 14802 w 15681"/>
                        <a:gd name="connsiteY2" fmla="*/ -146 h 17212"/>
                        <a:gd name="connsiteX3" fmla="*/ -879 w 15681"/>
                        <a:gd name="connsiteY3" fmla="*/ -146 h 17212"/>
                        <a:gd name="connsiteX4" fmla="*/ -879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879" y="17066"/>
                          </a:moveTo>
                          <a:lnTo>
                            <a:pt x="14802" y="17066"/>
                          </a:lnTo>
                          <a:lnTo>
                            <a:pt x="14802" y="-146"/>
                          </a:lnTo>
                          <a:lnTo>
                            <a:pt x="-879" y="-146"/>
                          </a:lnTo>
                          <a:lnTo>
                            <a:pt x="-879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Freeform 45">
                      <a:extLst>
                        <a:ext uri="{FF2B5EF4-FFF2-40B4-BE49-F238E27FC236}">
                          <a16:creationId xmlns:a16="http://schemas.microsoft.com/office/drawing/2014/main" id="{F44538F8-FB06-6EEF-A77C-B36DE08472B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40327" y="4048597"/>
                      <a:ext cx="70375" cy="102968"/>
                    </a:xfrm>
                    <a:custGeom>
                      <a:avLst/>
                      <a:gdLst>
                        <a:gd name="connsiteX0" fmla="*/ 16225 w 70375"/>
                        <a:gd name="connsiteY0" fmla="*/ 9383 h 102968"/>
                        <a:gd name="connsiteX1" fmla="*/ 68567 w 70375"/>
                        <a:gd name="connsiteY1" fmla="*/ 9383 h 102968"/>
                        <a:gd name="connsiteX2" fmla="*/ 68567 w 70375"/>
                        <a:gd name="connsiteY2" fmla="*/ -2128 h 102968"/>
                        <a:gd name="connsiteX3" fmla="*/ -1809 w 70375"/>
                        <a:gd name="connsiteY3" fmla="*/ -2128 h 102968"/>
                        <a:gd name="connsiteX4" fmla="*/ -1809 w 70375"/>
                        <a:gd name="connsiteY4" fmla="*/ 9383 h 102968"/>
                        <a:gd name="connsiteX5" fmla="*/ 21452 w 70375"/>
                        <a:gd name="connsiteY5" fmla="*/ 31017 h 102968"/>
                        <a:gd name="connsiteX6" fmla="*/ 39984 w 70375"/>
                        <a:gd name="connsiteY6" fmla="*/ 48554 h 102968"/>
                        <a:gd name="connsiteX7" fmla="*/ 50035 w 70375"/>
                        <a:gd name="connsiteY7" fmla="*/ 61040 h 102968"/>
                        <a:gd name="connsiteX8" fmla="*/ 52910 w 70375"/>
                        <a:gd name="connsiteY8" fmla="*/ 71099 h 102968"/>
                        <a:gd name="connsiteX9" fmla="*/ 46708 w 70375"/>
                        <a:gd name="connsiteY9" fmla="*/ 84235 h 102968"/>
                        <a:gd name="connsiteX10" fmla="*/ 30552 w 70375"/>
                        <a:gd name="connsiteY10" fmla="*/ 89330 h 102968"/>
                        <a:gd name="connsiteX11" fmla="*/ 15655 w 70375"/>
                        <a:gd name="connsiteY11" fmla="*/ 87097 h 102968"/>
                        <a:gd name="connsiteX12" fmla="*/ -1072 w 70375"/>
                        <a:gd name="connsiteY12" fmla="*/ 80312 h 102968"/>
                        <a:gd name="connsiteX13" fmla="*/ -1072 w 70375"/>
                        <a:gd name="connsiteY13" fmla="*/ 94142 h 102968"/>
                        <a:gd name="connsiteX14" fmla="*/ 15845 w 70375"/>
                        <a:gd name="connsiteY14" fmla="*/ 99150 h 102968"/>
                        <a:gd name="connsiteX15" fmla="*/ 30267 w 70375"/>
                        <a:gd name="connsiteY15" fmla="*/ 100841 h 102968"/>
                        <a:gd name="connsiteX16" fmla="*/ 57733 w 70375"/>
                        <a:gd name="connsiteY16" fmla="*/ 92972 h 102968"/>
                        <a:gd name="connsiteX17" fmla="*/ 67973 w 70375"/>
                        <a:gd name="connsiteY17" fmla="*/ 71988 h 102968"/>
                        <a:gd name="connsiteX18" fmla="*/ 65407 w 70375"/>
                        <a:gd name="connsiteY18" fmla="*/ 60152 h 102968"/>
                        <a:gd name="connsiteX19" fmla="*/ 56093 w 70375"/>
                        <a:gd name="connsiteY19" fmla="*/ 46993 h 102968"/>
                        <a:gd name="connsiteX20" fmla="*/ 44285 w 70375"/>
                        <a:gd name="connsiteY20" fmla="*/ 35634 h 102968"/>
                        <a:gd name="connsiteX21" fmla="*/ 16225 w 70375"/>
                        <a:gd name="connsiteY21" fmla="*/ 9383 h 102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0375" h="102968">
                          <a:moveTo>
                            <a:pt x="16225" y="9383"/>
                          </a:moveTo>
                          <a:lnTo>
                            <a:pt x="68567" y="9383"/>
                          </a:lnTo>
                          <a:lnTo>
                            <a:pt x="68567" y="-2128"/>
                          </a:lnTo>
                          <a:lnTo>
                            <a:pt x="-1809" y="-2128"/>
                          </a:lnTo>
                          <a:lnTo>
                            <a:pt x="-1809" y="9383"/>
                          </a:lnTo>
                          <a:cubicBezTo>
                            <a:pt x="3878" y="14759"/>
                            <a:pt x="11631" y="21970"/>
                            <a:pt x="21452" y="31017"/>
                          </a:cubicBezTo>
                          <a:cubicBezTo>
                            <a:pt x="31288" y="40078"/>
                            <a:pt x="37466" y="45924"/>
                            <a:pt x="39984" y="48554"/>
                          </a:cubicBezTo>
                          <a:cubicBezTo>
                            <a:pt x="44784" y="53468"/>
                            <a:pt x="48134" y="57630"/>
                            <a:pt x="50035" y="61040"/>
                          </a:cubicBezTo>
                          <a:cubicBezTo>
                            <a:pt x="51951" y="64451"/>
                            <a:pt x="52910" y="67804"/>
                            <a:pt x="52910" y="71099"/>
                          </a:cubicBezTo>
                          <a:cubicBezTo>
                            <a:pt x="52910" y="76475"/>
                            <a:pt x="50843" y="80854"/>
                            <a:pt x="46708" y="84235"/>
                          </a:cubicBezTo>
                          <a:cubicBezTo>
                            <a:pt x="42574" y="87632"/>
                            <a:pt x="37189" y="89330"/>
                            <a:pt x="30552" y="89330"/>
                          </a:cubicBezTo>
                          <a:cubicBezTo>
                            <a:pt x="25847" y="89330"/>
                            <a:pt x="20882" y="88586"/>
                            <a:pt x="15655" y="87097"/>
                          </a:cubicBezTo>
                          <a:cubicBezTo>
                            <a:pt x="10443" y="85608"/>
                            <a:pt x="4868" y="83347"/>
                            <a:pt x="-1072" y="80312"/>
                          </a:cubicBezTo>
                          <a:lnTo>
                            <a:pt x="-1072" y="94142"/>
                          </a:lnTo>
                          <a:cubicBezTo>
                            <a:pt x="4963" y="96353"/>
                            <a:pt x="10602" y="98022"/>
                            <a:pt x="15845" y="99150"/>
                          </a:cubicBezTo>
                          <a:cubicBezTo>
                            <a:pt x="21103" y="100277"/>
                            <a:pt x="25911" y="100841"/>
                            <a:pt x="30267" y="100841"/>
                          </a:cubicBezTo>
                          <a:cubicBezTo>
                            <a:pt x="41750" y="100841"/>
                            <a:pt x="50906" y="98218"/>
                            <a:pt x="57733" y="92972"/>
                          </a:cubicBezTo>
                          <a:cubicBezTo>
                            <a:pt x="64560" y="87740"/>
                            <a:pt x="67973" y="80745"/>
                            <a:pt x="67973" y="71988"/>
                          </a:cubicBezTo>
                          <a:cubicBezTo>
                            <a:pt x="67973" y="67825"/>
                            <a:pt x="67118" y="63880"/>
                            <a:pt x="65407" y="60152"/>
                          </a:cubicBezTo>
                          <a:cubicBezTo>
                            <a:pt x="63712" y="56438"/>
                            <a:pt x="60608" y="52051"/>
                            <a:pt x="56093" y="46993"/>
                          </a:cubicBezTo>
                          <a:cubicBezTo>
                            <a:pt x="54858" y="45678"/>
                            <a:pt x="50922" y="41892"/>
                            <a:pt x="44285" y="35634"/>
                          </a:cubicBezTo>
                          <a:cubicBezTo>
                            <a:pt x="37664" y="29376"/>
                            <a:pt x="28311" y="20626"/>
                            <a:pt x="16225" y="93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46">
                      <a:extLst>
                        <a:ext uri="{FF2B5EF4-FFF2-40B4-BE49-F238E27FC236}">
                          <a16:creationId xmlns:a16="http://schemas.microsoft.com/office/drawing/2014/main" id="{891E302A-030C-349D-68E5-E226EDF4863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236550" y="4048597"/>
                      <a:ext cx="76553" cy="104941"/>
                    </a:xfrm>
                    <a:custGeom>
                      <a:avLst/>
                      <a:gdLst>
                        <a:gd name="connsiteX0" fmla="*/ 37676 w 76553"/>
                        <a:gd name="connsiteY0" fmla="*/ 55905 h 104941"/>
                        <a:gd name="connsiteX1" fmla="*/ 21662 w 76553"/>
                        <a:gd name="connsiteY1" fmla="*/ 49597 h 104941"/>
                        <a:gd name="connsiteX2" fmla="*/ 15770 w 76553"/>
                        <a:gd name="connsiteY2" fmla="*/ 32341 h 104941"/>
                        <a:gd name="connsiteX3" fmla="*/ 21662 w 76553"/>
                        <a:gd name="connsiteY3" fmla="*/ 15086 h 104941"/>
                        <a:gd name="connsiteX4" fmla="*/ 37676 w 76553"/>
                        <a:gd name="connsiteY4" fmla="*/ 8756 h 104941"/>
                        <a:gd name="connsiteX5" fmla="*/ 53666 w 76553"/>
                        <a:gd name="connsiteY5" fmla="*/ 15086 h 104941"/>
                        <a:gd name="connsiteX6" fmla="*/ 59558 w 76553"/>
                        <a:gd name="connsiteY6" fmla="*/ 32341 h 104941"/>
                        <a:gd name="connsiteX7" fmla="*/ 53666 w 76553"/>
                        <a:gd name="connsiteY7" fmla="*/ 49597 h 104941"/>
                        <a:gd name="connsiteX8" fmla="*/ 37676 w 76553"/>
                        <a:gd name="connsiteY8" fmla="*/ 55905 h 104941"/>
                        <a:gd name="connsiteX9" fmla="*/ 67447 w 76553"/>
                        <a:gd name="connsiteY9" fmla="*/ 98805 h 104941"/>
                        <a:gd name="connsiteX10" fmla="*/ 67447 w 76553"/>
                        <a:gd name="connsiteY10" fmla="*/ 86340 h 104941"/>
                        <a:gd name="connsiteX11" fmla="*/ 56042 w 76553"/>
                        <a:gd name="connsiteY11" fmla="*/ 90047 h 104941"/>
                        <a:gd name="connsiteX12" fmla="*/ 44637 w 76553"/>
                        <a:gd name="connsiteY12" fmla="*/ 91348 h 104941"/>
                        <a:gd name="connsiteX13" fmla="*/ 21947 w 76553"/>
                        <a:gd name="connsiteY13" fmla="*/ 82200 h 104941"/>
                        <a:gd name="connsiteX14" fmla="*/ 13014 w 76553"/>
                        <a:gd name="connsiteY14" fmla="*/ 54561 h 104941"/>
                        <a:gd name="connsiteX15" fmla="*/ 23990 w 76553"/>
                        <a:gd name="connsiteY15" fmla="*/ 63601 h 104941"/>
                        <a:gd name="connsiteX16" fmla="*/ 38555 w 76553"/>
                        <a:gd name="connsiteY16" fmla="*/ 66744 h 104941"/>
                        <a:gd name="connsiteX17" fmla="*/ 64952 w 76553"/>
                        <a:gd name="connsiteY17" fmla="*/ 57488 h 104941"/>
                        <a:gd name="connsiteX18" fmla="*/ 74646 w 76553"/>
                        <a:gd name="connsiteY18" fmla="*/ 32341 h 104941"/>
                        <a:gd name="connsiteX19" fmla="*/ 64548 w 76553"/>
                        <a:gd name="connsiteY19" fmla="*/ 7325 h 104941"/>
                        <a:gd name="connsiteX20" fmla="*/ 37676 w 76553"/>
                        <a:gd name="connsiteY20" fmla="*/ -2083 h 104941"/>
                        <a:gd name="connsiteX21" fmla="*/ 8262 w 76553"/>
                        <a:gd name="connsiteY21" fmla="*/ 11357 h 104941"/>
                        <a:gd name="connsiteX22" fmla="*/ -1907 w 76553"/>
                        <a:gd name="connsiteY22" fmla="*/ 50356 h 104941"/>
                        <a:gd name="connsiteX23" fmla="*/ 10566 w 76553"/>
                        <a:gd name="connsiteY23" fmla="*/ 88595 h 104941"/>
                        <a:gd name="connsiteX24" fmla="*/ 44043 w 76553"/>
                        <a:gd name="connsiteY24" fmla="*/ 102859 h 104941"/>
                        <a:gd name="connsiteX25" fmla="*/ 55448 w 76553"/>
                        <a:gd name="connsiteY25" fmla="*/ 101840 h 104941"/>
                        <a:gd name="connsiteX26" fmla="*/ 67447 w 76553"/>
                        <a:gd name="connsiteY26" fmla="*/ 98805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6553" h="104941">
                          <a:moveTo>
                            <a:pt x="37676" y="55905"/>
                          </a:moveTo>
                          <a:cubicBezTo>
                            <a:pt x="30944" y="55905"/>
                            <a:pt x="25606" y="53802"/>
                            <a:pt x="21662" y="49597"/>
                          </a:cubicBezTo>
                          <a:cubicBezTo>
                            <a:pt x="17734" y="45406"/>
                            <a:pt x="15770" y="39654"/>
                            <a:pt x="15770" y="32341"/>
                          </a:cubicBezTo>
                          <a:cubicBezTo>
                            <a:pt x="15770" y="25072"/>
                            <a:pt x="17734" y="19320"/>
                            <a:pt x="21662" y="15086"/>
                          </a:cubicBezTo>
                          <a:cubicBezTo>
                            <a:pt x="25606" y="10866"/>
                            <a:pt x="30944" y="8756"/>
                            <a:pt x="37676" y="8756"/>
                          </a:cubicBezTo>
                          <a:cubicBezTo>
                            <a:pt x="44408" y="8756"/>
                            <a:pt x="49738" y="10866"/>
                            <a:pt x="53666" y="15086"/>
                          </a:cubicBezTo>
                          <a:cubicBezTo>
                            <a:pt x="57594" y="19320"/>
                            <a:pt x="59558" y="25072"/>
                            <a:pt x="59558" y="32341"/>
                          </a:cubicBezTo>
                          <a:cubicBezTo>
                            <a:pt x="59558" y="39654"/>
                            <a:pt x="57594" y="45406"/>
                            <a:pt x="53666" y="49597"/>
                          </a:cubicBezTo>
                          <a:cubicBezTo>
                            <a:pt x="49738" y="53802"/>
                            <a:pt x="44408" y="55905"/>
                            <a:pt x="37676" y="55905"/>
                          </a:cubicBezTo>
                          <a:close/>
                          <a:moveTo>
                            <a:pt x="67447" y="98805"/>
                          </a:moveTo>
                          <a:lnTo>
                            <a:pt x="67447" y="86340"/>
                          </a:lnTo>
                          <a:cubicBezTo>
                            <a:pt x="63677" y="87959"/>
                            <a:pt x="59875" y="89195"/>
                            <a:pt x="56042" y="90047"/>
                          </a:cubicBezTo>
                          <a:cubicBezTo>
                            <a:pt x="52209" y="90914"/>
                            <a:pt x="48407" y="91348"/>
                            <a:pt x="44637" y="91348"/>
                          </a:cubicBezTo>
                          <a:cubicBezTo>
                            <a:pt x="34738" y="91348"/>
                            <a:pt x="27174" y="88299"/>
                            <a:pt x="21947" y="82200"/>
                          </a:cubicBezTo>
                          <a:cubicBezTo>
                            <a:pt x="16736" y="76101"/>
                            <a:pt x="13758" y="66888"/>
                            <a:pt x="13014" y="54561"/>
                          </a:cubicBezTo>
                          <a:cubicBezTo>
                            <a:pt x="15928" y="58492"/>
                            <a:pt x="19587" y="61505"/>
                            <a:pt x="23990" y="63601"/>
                          </a:cubicBezTo>
                          <a:cubicBezTo>
                            <a:pt x="28410" y="65696"/>
                            <a:pt x="33265" y="66744"/>
                            <a:pt x="38555" y="66744"/>
                          </a:cubicBezTo>
                          <a:cubicBezTo>
                            <a:pt x="49690" y="66744"/>
                            <a:pt x="58489" y="63658"/>
                            <a:pt x="64952" y="57488"/>
                          </a:cubicBezTo>
                          <a:cubicBezTo>
                            <a:pt x="71415" y="51331"/>
                            <a:pt x="74646" y="42949"/>
                            <a:pt x="74646" y="32341"/>
                          </a:cubicBezTo>
                          <a:cubicBezTo>
                            <a:pt x="74646" y="21951"/>
                            <a:pt x="71280" y="13612"/>
                            <a:pt x="64548" y="7325"/>
                          </a:cubicBezTo>
                          <a:cubicBezTo>
                            <a:pt x="57816" y="1053"/>
                            <a:pt x="48859" y="-2083"/>
                            <a:pt x="37676" y="-2083"/>
                          </a:cubicBezTo>
                          <a:cubicBezTo>
                            <a:pt x="24846" y="-2083"/>
                            <a:pt x="15041" y="2397"/>
                            <a:pt x="8262" y="11357"/>
                          </a:cubicBezTo>
                          <a:cubicBezTo>
                            <a:pt x="1482" y="20332"/>
                            <a:pt x="-1907" y="33331"/>
                            <a:pt x="-1907" y="50356"/>
                          </a:cubicBezTo>
                          <a:cubicBezTo>
                            <a:pt x="-1907" y="66339"/>
                            <a:pt x="2250" y="79086"/>
                            <a:pt x="10566" y="88595"/>
                          </a:cubicBezTo>
                          <a:cubicBezTo>
                            <a:pt x="18882" y="98104"/>
                            <a:pt x="30041" y="102859"/>
                            <a:pt x="44043" y="102859"/>
                          </a:cubicBezTo>
                          <a:cubicBezTo>
                            <a:pt x="47813" y="102859"/>
                            <a:pt x="51615" y="102519"/>
                            <a:pt x="55448" y="101840"/>
                          </a:cubicBezTo>
                          <a:cubicBezTo>
                            <a:pt x="59281" y="101161"/>
                            <a:pt x="63281" y="100149"/>
                            <a:pt x="67447" y="988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" name="Graphic 4">
                  <a:extLst>
                    <a:ext uri="{FF2B5EF4-FFF2-40B4-BE49-F238E27FC236}">
                      <a16:creationId xmlns:a16="http://schemas.microsoft.com/office/drawing/2014/main" id="{C3F7CFB7-B3E0-554A-D282-1679D2782FE7}"/>
                    </a:ext>
                  </a:extLst>
                </p:cNvPr>
                <p:cNvGrpSpPr/>
                <p:nvPr/>
              </p:nvGrpSpPr>
              <p:grpSpPr>
                <a:xfrm>
                  <a:off x="6574530" y="3976777"/>
                  <a:ext cx="434647" cy="176761"/>
                  <a:chOff x="6574530" y="3976777"/>
                  <a:chExt cx="434647" cy="176761"/>
                </a:xfrm>
                <a:solidFill>
                  <a:srgbClr val="000000"/>
                </a:solidFill>
              </p:grpSpPr>
              <p:sp>
                <p:nvSpPr>
                  <p:cNvPr id="49" name="Freeform 48">
                    <a:extLst>
                      <a:ext uri="{FF2B5EF4-FFF2-40B4-BE49-F238E27FC236}">
                        <a16:creationId xmlns:a16="http://schemas.microsoft.com/office/drawing/2014/main" id="{D38C2FE4-615E-B1EF-D803-7854A5B51B68}"/>
                      </a:ext>
                    </a:extLst>
                  </p:cNvPr>
                  <p:cNvSpPr/>
                  <p:nvPr/>
                </p:nvSpPr>
                <p:spPr>
                  <a:xfrm>
                    <a:off x="6791423" y="3976777"/>
                    <a:ext cx="10861" cy="34684"/>
                  </a:xfrm>
                  <a:custGeom>
                    <a:avLst/>
                    <a:gdLst>
                      <a:gd name="connsiteX0" fmla="*/ 198 w 10861"/>
                      <a:gd name="connsiteY0" fmla="*/ 234 h 34684"/>
                      <a:gd name="connsiteX1" fmla="*/ 198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198" y="234"/>
                        </a:moveTo>
                        <a:lnTo>
                          <a:pt x="198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" name="Graphic 4">
                    <a:extLst>
                      <a:ext uri="{FF2B5EF4-FFF2-40B4-BE49-F238E27FC236}">
                        <a16:creationId xmlns:a16="http://schemas.microsoft.com/office/drawing/2014/main" id="{B997D407-CC16-CC55-DC63-3508D7E57B4F}"/>
                      </a:ext>
                    </a:extLst>
                  </p:cNvPr>
                  <p:cNvGrpSpPr/>
                  <p:nvPr/>
                </p:nvGrpSpPr>
                <p:grpSpPr>
                  <a:xfrm>
                    <a:off x="6574530" y="4048597"/>
                    <a:ext cx="434647" cy="104941"/>
                    <a:chOff x="6574530" y="4048597"/>
                    <a:chExt cx="434647" cy="104941"/>
                  </a:xfrm>
                  <a:solidFill>
                    <a:srgbClr val="000000"/>
                  </a:solidFill>
                </p:grpSpPr>
                <p:sp>
                  <p:nvSpPr>
                    <p:cNvPr id="51" name="Freeform 50">
                      <a:extLst>
                        <a:ext uri="{FF2B5EF4-FFF2-40B4-BE49-F238E27FC236}">
                          <a16:creationId xmlns:a16="http://schemas.microsoft.com/office/drawing/2014/main" id="{3CFC7808-D530-8854-BA87-EE75BC748F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74530" y="4102315"/>
                      <a:ext cx="95180" cy="11510"/>
                    </a:xfrm>
                    <a:custGeom>
                      <a:avLst/>
                      <a:gdLst>
                        <a:gd name="connsiteX0" fmla="*/ -2499 w 95180"/>
                        <a:gd name="connsiteY0" fmla="*/ 9752 h 11510"/>
                        <a:gd name="connsiteX1" fmla="*/ 92682 w 95180"/>
                        <a:gd name="connsiteY1" fmla="*/ 9752 h 11510"/>
                        <a:gd name="connsiteX2" fmla="*/ 92682 w 95180"/>
                        <a:gd name="connsiteY2" fmla="*/ -1759 h 11510"/>
                        <a:gd name="connsiteX3" fmla="*/ -2499 w 95180"/>
                        <a:gd name="connsiteY3" fmla="*/ -1759 h 11510"/>
                        <a:gd name="connsiteX4" fmla="*/ -2499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499" y="9752"/>
                          </a:moveTo>
                          <a:lnTo>
                            <a:pt x="92682" y="9752"/>
                          </a:lnTo>
                          <a:lnTo>
                            <a:pt x="92682" y="-1759"/>
                          </a:lnTo>
                          <a:lnTo>
                            <a:pt x="-2499" y="-1759"/>
                          </a:lnTo>
                          <a:lnTo>
                            <a:pt x="-2499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" name="Freeform 51">
                      <a:extLst>
                        <a:ext uri="{FF2B5EF4-FFF2-40B4-BE49-F238E27FC236}">
                          <a16:creationId xmlns:a16="http://schemas.microsoft.com/office/drawing/2014/main" id="{CB8DEE48-E7CC-9F9F-CD62-BA0640163E3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02535" y="4050418"/>
                      <a:ext cx="66004" cy="101147"/>
                    </a:xfrm>
                    <a:custGeom>
                      <a:avLst/>
                      <a:gdLst>
                        <a:gd name="connsiteX0" fmla="*/ 263 w 66004"/>
                        <a:gd name="connsiteY0" fmla="*/ 9425 h 101147"/>
                        <a:gd name="connsiteX1" fmla="*/ 24759 w 66004"/>
                        <a:gd name="connsiteY1" fmla="*/ 9425 h 101147"/>
                        <a:gd name="connsiteX2" fmla="*/ 24759 w 66004"/>
                        <a:gd name="connsiteY2" fmla="*/ 86597 h 101147"/>
                        <a:gd name="connsiteX3" fmla="*/ -1899 w 66004"/>
                        <a:gd name="connsiteY3" fmla="*/ 81720 h 101147"/>
                        <a:gd name="connsiteX4" fmla="*/ -1899 w 66004"/>
                        <a:gd name="connsiteY4" fmla="*/ 94184 h 101147"/>
                        <a:gd name="connsiteX5" fmla="*/ 24617 w 66004"/>
                        <a:gd name="connsiteY5" fmla="*/ 99062 h 101147"/>
                        <a:gd name="connsiteX6" fmla="*/ 39609 w 66004"/>
                        <a:gd name="connsiteY6" fmla="*/ 99062 h 101147"/>
                        <a:gd name="connsiteX7" fmla="*/ 39609 w 66004"/>
                        <a:gd name="connsiteY7" fmla="*/ 9425 h 101147"/>
                        <a:gd name="connsiteX8" fmla="*/ 64105 w 66004"/>
                        <a:gd name="connsiteY8" fmla="*/ 9425 h 101147"/>
                        <a:gd name="connsiteX9" fmla="*/ 64105 w 66004"/>
                        <a:gd name="connsiteY9" fmla="*/ -2086 h 101147"/>
                        <a:gd name="connsiteX10" fmla="*/ 263 w 66004"/>
                        <a:gd name="connsiteY10" fmla="*/ -2086 h 101147"/>
                        <a:gd name="connsiteX11" fmla="*/ 263 w 66004"/>
                        <a:gd name="connsiteY11" fmla="*/ 9425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263" y="9425"/>
                          </a:moveTo>
                          <a:lnTo>
                            <a:pt x="24759" y="9425"/>
                          </a:lnTo>
                          <a:lnTo>
                            <a:pt x="24759" y="86597"/>
                          </a:lnTo>
                          <a:lnTo>
                            <a:pt x="-1899" y="81720"/>
                          </a:lnTo>
                          <a:lnTo>
                            <a:pt x="-1899" y="94184"/>
                          </a:lnTo>
                          <a:lnTo>
                            <a:pt x="24617" y="99062"/>
                          </a:lnTo>
                          <a:lnTo>
                            <a:pt x="39609" y="99062"/>
                          </a:lnTo>
                          <a:lnTo>
                            <a:pt x="39609" y="9425"/>
                          </a:lnTo>
                          <a:lnTo>
                            <a:pt x="64105" y="9425"/>
                          </a:lnTo>
                          <a:lnTo>
                            <a:pt x="64105" y="-2086"/>
                          </a:lnTo>
                          <a:lnTo>
                            <a:pt x="263" y="-2086"/>
                          </a:lnTo>
                          <a:lnTo>
                            <a:pt x="263" y="942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" name="Freeform 52">
                      <a:extLst>
                        <a:ext uri="{FF2B5EF4-FFF2-40B4-BE49-F238E27FC236}">
                          <a16:creationId xmlns:a16="http://schemas.microsoft.com/office/drawing/2014/main" id="{8204F1EF-74F5-60AA-3253-48628A91379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98829" y="4134354"/>
                      <a:ext cx="15681" cy="17212"/>
                    </a:xfrm>
                    <a:custGeom>
                      <a:avLst/>
                      <a:gdLst>
                        <a:gd name="connsiteX0" fmla="*/ -815 w 15681"/>
                        <a:gd name="connsiteY0" fmla="*/ 17066 h 17212"/>
                        <a:gd name="connsiteX1" fmla="*/ 14867 w 15681"/>
                        <a:gd name="connsiteY1" fmla="*/ 17066 h 17212"/>
                        <a:gd name="connsiteX2" fmla="*/ 14867 w 15681"/>
                        <a:gd name="connsiteY2" fmla="*/ -146 h 17212"/>
                        <a:gd name="connsiteX3" fmla="*/ -815 w 15681"/>
                        <a:gd name="connsiteY3" fmla="*/ -146 h 17212"/>
                        <a:gd name="connsiteX4" fmla="*/ -815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815" y="17066"/>
                          </a:moveTo>
                          <a:lnTo>
                            <a:pt x="14867" y="17066"/>
                          </a:lnTo>
                          <a:lnTo>
                            <a:pt x="14867" y="-146"/>
                          </a:lnTo>
                          <a:lnTo>
                            <a:pt x="-815" y="-146"/>
                          </a:lnTo>
                          <a:lnTo>
                            <a:pt x="-815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" name="Freeform 53">
                      <a:extLst>
                        <a:ext uri="{FF2B5EF4-FFF2-40B4-BE49-F238E27FC236}">
                          <a16:creationId xmlns:a16="http://schemas.microsoft.com/office/drawing/2014/main" id="{84E7F3C4-7247-A2D0-1FFD-9562BC0E79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840940" y="4048597"/>
                      <a:ext cx="76624" cy="104941"/>
                    </a:xfrm>
                    <a:custGeom>
                      <a:avLst/>
                      <a:gdLst>
                        <a:gd name="connsiteX0" fmla="*/ 36472 w 76624"/>
                        <a:gd name="connsiteY0" fmla="*/ 92020 h 104941"/>
                        <a:gd name="connsiteX1" fmla="*/ 19056 w 76624"/>
                        <a:gd name="connsiteY1" fmla="*/ 81615 h 104941"/>
                        <a:gd name="connsiteX2" fmla="*/ 13235 w 76624"/>
                        <a:gd name="connsiteY2" fmla="*/ 50356 h 104941"/>
                        <a:gd name="connsiteX3" fmla="*/ 19056 w 76624"/>
                        <a:gd name="connsiteY3" fmla="*/ 19161 h 104941"/>
                        <a:gd name="connsiteX4" fmla="*/ 36472 w 76624"/>
                        <a:gd name="connsiteY4" fmla="*/ 8756 h 104941"/>
                        <a:gd name="connsiteX5" fmla="*/ 53959 w 76624"/>
                        <a:gd name="connsiteY5" fmla="*/ 19161 h 104941"/>
                        <a:gd name="connsiteX6" fmla="*/ 59804 w 76624"/>
                        <a:gd name="connsiteY6" fmla="*/ 50356 h 104941"/>
                        <a:gd name="connsiteX7" fmla="*/ 53959 w 76624"/>
                        <a:gd name="connsiteY7" fmla="*/ 81615 h 104941"/>
                        <a:gd name="connsiteX8" fmla="*/ 36472 w 76624"/>
                        <a:gd name="connsiteY8" fmla="*/ 92020 h 104941"/>
                        <a:gd name="connsiteX9" fmla="*/ 36472 w 76624"/>
                        <a:gd name="connsiteY9" fmla="*/ 102859 h 104941"/>
                        <a:gd name="connsiteX10" fmla="*/ 64960 w 76624"/>
                        <a:gd name="connsiteY10" fmla="*/ 89397 h 104941"/>
                        <a:gd name="connsiteX11" fmla="*/ 74796 w 76624"/>
                        <a:gd name="connsiteY11" fmla="*/ 50356 h 104941"/>
                        <a:gd name="connsiteX12" fmla="*/ 64960 w 76624"/>
                        <a:gd name="connsiteY12" fmla="*/ 11357 h 104941"/>
                        <a:gd name="connsiteX13" fmla="*/ 36472 w 76624"/>
                        <a:gd name="connsiteY13" fmla="*/ -2083 h 104941"/>
                        <a:gd name="connsiteX14" fmla="*/ 8008 w 76624"/>
                        <a:gd name="connsiteY14" fmla="*/ 11357 h 104941"/>
                        <a:gd name="connsiteX15" fmla="*/ -1828 w 76624"/>
                        <a:gd name="connsiteY15" fmla="*/ 50356 h 104941"/>
                        <a:gd name="connsiteX16" fmla="*/ 8008 w 76624"/>
                        <a:gd name="connsiteY16" fmla="*/ 89397 h 104941"/>
                        <a:gd name="connsiteX17" fmla="*/ 36472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472" y="92020"/>
                          </a:moveTo>
                          <a:cubicBezTo>
                            <a:pt x="28758" y="92020"/>
                            <a:pt x="22953" y="88552"/>
                            <a:pt x="19056" y="81615"/>
                          </a:cubicBezTo>
                          <a:cubicBezTo>
                            <a:pt x="15176" y="74692"/>
                            <a:pt x="13235" y="64273"/>
                            <a:pt x="13235" y="50356"/>
                          </a:cubicBezTo>
                          <a:cubicBezTo>
                            <a:pt x="13235" y="36496"/>
                            <a:pt x="15176" y="26098"/>
                            <a:pt x="19056" y="19161"/>
                          </a:cubicBezTo>
                          <a:cubicBezTo>
                            <a:pt x="22953" y="12225"/>
                            <a:pt x="28758" y="8756"/>
                            <a:pt x="36472" y="8756"/>
                          </a:cubicBezTo>
                          <a:cubicBezTo>
                            <a:pt x="44249" y="8756"/>
                            <a:pt x="50078" y="12225"/>
                            <a:pt x="53959" y="19161"/>
                          </a:cubicBezTo>
                          <a:cubicBezTo>
                            <a:pt x="57856" y="26098"/>
                            <a:pt x="59804" y="36496"/>
                            <a:pt x="59804" y="50356"/>
                          </a:cubicBezTo>
                          <a:cubicBezTo>
                            <a:pt x="59804" y="64273"/>
                            <a:pt x="57856" y="74692"/>
                            <a:pt x="53959" y="81615"/>
                          </a:cubicBezTo>
                          <a:cubicBezTo>
                            <a:pt x="50078" y="88552"/>
                            <a:pt x="44249" y="92020"/>
                            <a:pt x="36472" y="92020"/>
                          </a:cubicBezTo>
                          <a:close/>
                          <a:moveTo>
                            <a:pt x="36472" y="102859"/>
                          </a:moveTo>
                          <a:cubicBezTo>
                            <a:pt x="48906" y="102859"/>
                            <a:pt x="58402" y="98372"/>
                            <a:pt x="64960" y="89397"/>
                          </a:cubicBezTo>
                          <a:cubicBezTo>
                            <a:pt x="71517" y="80437"/>
                            <a:pt x="74796" y="67423"/>
                            <a:pt x="74796" y="50356"/>
                          </a:cubicBezTo>
                          <a:cubicBezTo>
                            <a:pt x="74796" y="33331"/>
                            <a:pt x="71517" y="20332"/>
                            <a:pt x="64960" y="11357"/>
                          </a:cubicBezTo>
                          <a:cubicBezTo>
                            <a:pt x="58402" y="2397"/>
                            <a:pt x="48906" y="-2083"/>
                            <a:pt x="36472" y="-2083"/>
                          </a:cubicBezTo>
                          <a:cubicBezTo>
                            <a:pt x="24054" y="-2083"/>
                            <a:pt x="14566" y="2397"/>
                            <a:pt x="8008" y="11357"/>
                          </a:cubicBezTo>
                          <a:cubicBezTo>
                            <a:pt x="1450" y="20332"/>
                            <a:pt x="-1828" y="33331"/>
                            <a:pt x="-1828" y="50356"/>
                          </a:cubicBezTo>
                          <a:cubicBezTo>
                            <a:pt x="-1828" y="67423"/>
                            <a:pt x="1450" y="80437"/>
                            <a:pt x="8008" y="89397"/>
                          </a:cubicBezTo>
                          <a:cubicBezTo>
                            <a:pt x="14566" y="98372"/>
                            <a:pt x="24054" y="102859"/>
                            <a:pt x="36472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Freeform 54">
                      <a:extLst>
                        <a:ext uri="{FF2B5EF4-FFF2-40B4-BE49-F238E27FC236}">
                          <a16:creationId xmlns:a16="http://schemas.microsoft.com/office/drawing/2014/main" id="{0CD1E9E5-5ED4-0BD5-1D31-37BA8F369D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938803" y="4048597"/>
                      <a:ext cx="70375" cy="102968"/>
                    </a:xfrm>
                    <a:custGeom>
                      <a:avLst/>
                      <a:gdLst>
                        <a:gd name="connsiteX0" fmla="*/ 16298 w 70375"/>
                        <a:gd name="connsiteY0" fmla="*/ 9383 h 102968"/>
                        <a:gd name="connsiteX1" fmla="*/ 68641 w 70375"/>
                        <a:gd name="connsiteY1" fmla="*/ 9383 h 102968"/>
                        <a:gd name="connsiteX2" fmla="*/ 68641 w 70375"/>
                        <a:gd name="connsiteY2" fmla="*/ -2128 h 102968"/>
                        <a:gd name="connsiteX3" fmla="*/ -1735 w 70375"/>
                        <a:gd name="connsiteY3" fmla="*/ -2128 h 102968"/>
                        <a:gd name="connsiteX4" fmla="*/ -1735 w 70375"/>
                        <a:gd name="connsiteY4" fmla="*/ 9383 h 102968"/>
                        <a:gd name="connsiteX5" fmla="*/ 21525 w 70375"/>
                        <a:gd name="connsiteY5" fmla="*/ 31017 h 102968"/>
                        <a:gd name="connsiteX6" fmla="*/ 40058 w 70375"/>
                        <a:gd name="connsiteY6" fmla="*/ 48554 h 102968"/>
                        <a:gd name="connsiteX7" fmla="*/ 50108 w 70375"/>
                        <a:gd name="connsiteY7" fmla="*/ 61040 h 102968"/>
                        <a:gd name="connsiteX8" fmla="*/ 52983 w 70375"/>
                        <a:gd name="connsiteY8" fmla="*/ 71099 h 102968"/>
                        <a:gd name="connsiteX9" fmla="*/ 46782 w 70375"/>
                        <a:gd name="connsiteY9" fmla="*/ 84235 h 102968"/>
                        <a:gd name="connsiteX10" fmla="*/ 30625 w 70375"/>
                        <a:gd name="connsiteY10" fmla="*/ 89330 h 102968"/>
                        <a:gd name="connsiteX11" fmla="*/ 15728 w 70375"/>
                        <a:gd name="connsiteY11" fmla="*/ 87097 h 102968"/>
                        <a:gd name="connsiteX12" fmla="*/ -999 w 70375"/>
                        <a:gd name="connsiteY12" fmla="*/ 80312 h 102968"/>
                        <a:gd name="connsiteX13" fmla="*/ -999 w 70375"/>
                        <a:gd name="connsiteY13" fmla="*/ 94142 h 102968"/>
                        <a:gd name="connsiteX14" fmla="*/ 15918 w 70375"/>
                        <a:gd name="connsiteY14" fmla="*/ 99150 h 102968"/>
                        <a:gd name="connsiteX15" fmla="*/ 30340 w 70375"/>
                        <a:gd name="connsiteY15" fmla="*/ 100841 h 102968"/>
                        <a:gd name="connsiteX16" fmla="*/ 57806 w 70375"/>
                        <a:gd name="connsiteY16" fmla="*/ 92972 h 102968"/>
                        <a:gd name="connsiteX17" fmla="*/ 68047 w 70375"/>
                        <a:gd name="connsiteY17" fmla="*/ 71988 h 102968"/>
                        <a:gd name="connsiteX18" fmla="*/ 65481 w 70375"/>
                        <a:gd name="connsiteY18" fmla="*/ 60152 h 102968"/>
                        <a:gd name="connsiteX19" fmla="*/ 56167 w 70375"/>
                        <a:gd name="connsiteY19" fmla="*/ 46993 h 102968"/>
                        <a:gd name="connsiteX20" fmla="*/ 44358 w 70375"/>
                        <a:gd name="connsiteY20" fmla="*/ 35634 h 102968"/>
                        <a:gd name="connsiteX21" fmla="*/ 16298 w 70375"/>
                        <a:gd name="connsiteY21" fmla="*/ 9383 h 102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0375" h="102968">
                          <a:moveTo>
                            <a:pt x="16298" y="9383"/>
                          </a:moveTo>
                          <a:lnTo>
                            <a:pt x="68641" y="9383"/>
                          </a:lnTo>
                          <a:lnTo>
                            <a:pt x="68641" y="-2128"/>
                          </a:lnTo>
                          <a:lnTo>
                            <a:pt x="-1735" y="-2128"/>
                          </a:lnTo>
                          <a:lnTo>
                            <a:pt x="-1735" y="9383"/>
                          </a:lnTo>
                          <a:cubicBezTo>
                            <a:pt x="3951" y="14759"/>
                            <a:pt x="11705" y="21970"/>
                            <a:pt x="21525" y="31017"/>
                          </a:cubicBezTo>
                          <a:cubicBezTo>
                            <a:pt x="31362" y="40078"/>
                            <a:pt x="37539" y="45924"/>
                            <a:pt x="40058" y="48554"/>
                          </a:cubicBezTo>
                          <a:cubicBezTo>
                            <a:pt x="44857" y="53468"/>
                            <a:pt x="48207" y="57630"/>
                            <a:pt x="50108" y="61040"/>
                          </a:cubicBezTo>
                          <a:cubicBezTo>
                            <a:pt x="52025" y="64451"/>
                            <a:pt x="52983" y="67804"/>
                            <a:pt x="52983" y="71099"/>
                          </a:cubicBezTo>
                          <a:cubicBezTo>
                            <a:pt x="52983" y="76475"/>
                            <a:pt x="50916" y="80854"/>
                            <a:pt x="46782" y="84235"/>
                          </a:cubicBezTo>
                          <a:cubicBezTo>
                            <a:pt x="42648" y="87632"/>
                            <a:pt x="37262" y="89330"/>
                            <a:pt x="30625" y="89330"/>
                          </a:cubicBezTo>
                          <a:cubicBezTo>
                            <a:pt x="25921" y="89330"/>
                            <a:pt x="20955" y="88586"/>
                            <a:pt x="15728" y="87097"/>
                          </a:cubicBezTo>
                          <a:cubicBezTo>
                            <a:pt x="10517" y="85608"/>
                            <a:pt x="4941" y="83347"/>
                            <a:pt x="-999" y="80312"/>
                          </a:cubicBezTo>
                          <a:lnTo>
                            <a:pt x="-999" y="94142"/>
                          </a:lnTo>
                          <a:cubicBezTo>
                            <a:pt x="5036" y="96353"/>
                            <a:pt x="10675" y="98022"/>
                            <a:pt x="15918" y="99150"/>
                          </a:cubicBezTo>
                          <a:cubicBezTo>
                            <a:pt x="21177" y="100277"/>
                            <a:pt x="25984" y="100841"/>
                            <a:pt x="30340" y="100841"/>
                          </a:cubicBezTo>
                          <a:cubicBezTo>
                            <a:pt x="41824" y="100841"/>
                            <a:pt x="50979" y="98218"/>
                            <a:pt x="57806" y="92972"/>
                          </a:cubicBezTo>
                          <a:cubicBezTo>
                            <a:pt x="64633" y="87740"/>
                            <a:pt x="68047" y="80745"/>
                            <a:pt x="68047" y="71988"/>
                          </a:cubicBezTo>
                          <a:cubicBezTo>
                            <a:pt x="68047" y="67825"/>
                            <a:pt x="67191" y="63880"/>
                            <a:pt x="65481" y="60152"/>
                          </a:cubicBezTo>
                          <a:cubicBezTo>
                            <a:pt x="63786" y="56438"/>
                            <a:pt x="60681" y="52051"/>
                            <a:pt x="56167" y="46993"/>
                          </a:cubicBezTo>
                          <a:cubicBezTo>
                            <a:pt x="54931" y="45678"/>
                            <a:pt x="50995" y="41892"/>
                            <a:pt x="44358" y="35634"/>
                          </a:cubicBezTo>
                          <a:cubicBezTo>
                            <a:pt x="37737" y="29376"/>
                            <a:pt x="28384" y="20626"/>
                            <a:pt x="16298" y="93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6" name="Graphic 4">
                  <a:extLst>
                    <a:ext uri="{FF2B5EF4-FFF2-40B4-BE49-F238E27FC236}">
                      <a16:creationId xmlns:a16="http://schemas.microsoft.com/office/drawing/2014/main" id="{40F2BC8F-7539-86E8-B42A-F1D78A7EFA41}"/>
                    </a:ext>
                  </a:extLst>
                </p:cNvPr>
                <p:cNvGrpSpPr/>
                <p:nvPr/>
              </p:nvGrpSpPr>
              <p:grpSpPr>
                <a:xfrm>
                  <a:off x="7276271" y="3976777"/>
                  <a:ext cx="439471" cy="176761"/>
                  <a:chOff x="7276271" y="3976777"/>
                  <a:chExt cx="439471" cy="176761"/>
                </a:xfrm>
                <a:solidFill>
                  <a:srgbClr val="000000"/>
                </a:solidFill>
              </p:grpSpPr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08F4F33A-B765-37ED-F522-D70D9047D00D}"/>
                      </a:ext>
                    </a:extLst>
                  </p:cNvPr>
                  <p:cNvSpPr/>
                  <p:nvPr/>
                </p:nvSpPr>
                <p:spPr>
                  <a:xfrm>
                    <a:off x="7493163" y="3976777"/>
                    <a:ext cx="10861" cy="34684"/>
                  </a:xfrm>
                  <a:custGeom>
                    <a:avLst/>
                    <a:gdLst>
                      <a:gd name="connsiteX0" fmla="*/ 263 w 10861"/>
                      <a:gd name="connsiteY0" fmla="*/ 234 h 34684"/>
                      <a:gd name="connsiteX1" fmla="*/ 263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263" y="234"/>
                        </a:moveTo>
                        <a:lnTo>
                          <a:pt x="263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8" name="Graphic 4">
                    <a:extLst>
                      <a:ext uri="{FF2B5EF4-FFF2-40B4-BE49-F238E27FC236}">
                        <a16:creationId xmlns:a16="http://schemas.microsoft.com/office/drawing/2014/main" id="{D73FAA5B-185F-7C05-E8E5-2C597CDD37E4}"/>
                      </a:ext>
                    </a:extLst>
                  </p:cNvPr>
                  <p:cNvGrpSpPr/>
                  <p:nvPr/>
                </p:nvGrpSpPr>
                <p:grpSpPr>
                  <a:xfrm>
                    <a:off x="7276271" y="4048597"/>
                    <a:ext cx="439471" cy="104941"/>
                    <a:chOff x="7276271" y="4048597"/>
                    <a:chExt cx="439471" cy="104941"/>
                  </a:xfrm>
                  <a:solidFill>
                    <a:srgbClr val="000000"/>
                  </a:solidFill>
                </p:grpSpPr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83DABC41-4B93-5ED0-0FA2-6D1378AB5EE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76271" y="4102315"/>
                      <a:ext cx="95180" cy="11510"/>
                    </a:xfrm>
                    <a:custGeom>
                      <a:avLst/>
                      <a:gdLst>
                        <a:gd name="connsiteX0" fmla="*/ -2434 w 95180"/>
                        <a:gd name="connsiteY0" fmla="*/ 9752 h 11510"/>
                        <a:gd name="connsiteX1" fmla="*/ 92747 w 95180"/>
                        <a:gd name="connsiteY1" fmla="*/ 9752 h 11510"/>
                        <a:gd name="connsiteX2" fmla="*/ 92747 w 95180"/>
                        <a:gd name="connsiteY2" fmla="*/ -1759 h 11510"/>
                        <a:gd name="connsiteX3" fmla="*/ -2434 w 95180"/>
                        <a:gd name="connsiteY3" fmla="*/ -1759 h 11510"/>
                        <a:gd name="connsiteX4" fmla="*/ -2434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434" y="9752"/>
                          </a:moveTo>
                          <a:lnTo>
                            <a:pt x="92747" y="9752"/>
                          </a:lnTo>
                          <a:lnTo>
                            <a:pt x="92747" y="-1759"/>
                          </a:lnTo>
                          <a:lnTo>
                            <a:pt x="-2434" y="-1759"/>
                          </a:lnTo>
                          <a:lnTo>
                            <a:pt x="-2434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 63">
                      <a:extLst>
                        <a:ext uri="{FF2B5EF4-FFF2-40B4-BE49-F238E27FC236}">
                          <a16:creationId xmlns:a16="http://schemas.microsoft.com/office/drawing/2014/main" id="{3C78D3AB-3F2C-7AA0-D3EE-590DB13577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97599" y="4048597"/>
                      <a:ext cx="76624" cy="104941"/>
                    </a:xfrm>
                    <a:custGeom>
                      <a:avLst/>
                      <a:gdLst>
                        <a:gd name="connsiteX0" fmla="*/ 36523 w 76624"/>
                        <a:gd name="connsiteY0" fmla="*/ 92020 h 104941"/>
                        <a:gd name="connsiteX1" fmla="*/ 19108 w 76624"/>
                        <a:gd name="connsiteY1" fmla="*/ 81615 h 104941"/>
                        <a:gd name="connsiteX2" fmla="*/ 13286 w 76624"/>
                        <a:gd name="connsiteY2" fmla="*/ 50356 h 104941"/>
                        <a:gd name="connsiteX3" fmla="*/ 19108 w 76624"/>
                        <a:gd name="connsiteY3" fmla="*/ 19161 h 104941"/>
                        <a:gd name="connsiteX4" fmla="*/ 36523 w 76624"/>
                        <a:gd name="connsiteY4" fmla="*/ 8756 h 104941"/>
                        <a:gd name="connsiteX5" fmla="*/ 54010 w 76624"/>
                        <a:gd name="connsiteY5" fmla="*/ 19161 h 104941"/>
                        <a:gd name="connsiteX6" fmla="*/ 59855 w 76624"/>
                        <a:gd name="connsiteY6" fmla="*/ 50356 h 104941"/>
                        <a:gd name="connsiteX7" fmla="*/ 54010 w 76624"/>
                        <a:gd name="connsiteY7" fmla="*/ 81615 h 104941"/>
                        <a:gd name="connsiteX8" fmla="*/ 36523 w 76624"/>
                        <a:gd name="connsiteY8" fmla="*/ 92020 h 104941"/>
                        <a:gd name="connsiteX9" fmla="*/ 36523 w 76624"/>
                        <a:gd name="connsiteY9" fmla="*/ 102859 h 104941"/>
                        <a:gd name="connsiteX10" fmla="*/ 65011 w 76624"/>
                        <a:gd name="connsiteY10" fmla="*/ 89397 h 104941"/>
                        <a:gd name="connsiteX11" fmla="*/ 74847 w 76624"/>
                        <a:gd name="connsiteY11" fmla="*/ 50356 h 104941"/>
                        <a:gd name="connsiteX12" fmla="*/ 65011 w 76624"/>
                        <a:gd name="connsiteY12" fmla="*/ 11357 h 104941"/>
                        <a:gd name="connsiteX13" fmla="*/ 36523 w 76624"/>
                        <a:gd name="connsiteY13" fmla="*/ -2083 h 104941"/>
                        <a:gd name="connsiteX14" fmla="*/ 8059 w 76624"/>
                        <a:gd name="connsiteY14" fmla="*/ 11357 h 104941"/>
                        <a:gd name="connsiteX15" fmla="*/ -1777 w 76624"/>
                        <a:gd name="connsiteY15" fmla="*/ 50356 h 104941"/>
                        <a:gd name="connsiteX16" fmla="*/ 8059 w 76624"/>
                        <a:gd name="connsiteY16" fmla="*/ 89397 h 104941"/>
                        <a:gd name="connsiteX17" fmla="*/ 36523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523" y="92020"/>
                          </a:moveTo>
                          <a:cubicBezTo>
                            <a:pt x="28809" y="92020"/>
                            <a:pt x="23004" y="88552"/>
                            <a:pt x="19108" y="81615"/>
                          </a:cubicBezTo>
                          <a:cubicBezTo>
                            <a:pt x="15227" y="74692"/>
                            <a:pt x="13286" y="64273"/>
                            <a:pt x="13286" y="50356"/>
                          </a:cubicBezTo>
                          <a:cubicBezTo>
                            <a:pt x="13286" y="36496"/>
                            <a:pt x="15227" y="26098"/>
                            <a:pt x="19108" y="19161"/>
                          </a:cubicBezTo>
                          <a:cubicBezTo>
                            <a:pt x="23004" y="12225"/>
                            <a:pt x="28809" y="8756"/>
                            <a:pt x="36523" y="8756"/>
                          </a:cubicBezTo>
                          <a:cubicBezTo>
                            <a:pt x="44301" y="8756"/>
                            <a:pt x="50130" y="12225"/>
                            <a:pt x="54010" y="19161"/>
                          </a:cubicBezTo>
                          <a:cubicBezTo>
                            <a:pt x="57907" y="26098"/>
                            <a:pt x="59855" y="36496"/>
                            <a:pt x="59855" y="50356"/>
                          </a:cubicBezTo>
                          <a:cubicBezTo>
                            <a:pt x="59855" y="64273"/>
                            <a:pt x="57907" y="74692"/>
                            <a:pt x="54010" y="81615"/>
                          </a:cubicBezTo>
                          <a:cubicBezTo>
                            <a:pt x="50130" y="88552"/>
                            <a:pt x="44301" y="92020"/>
                            <a:pt x="36523" y="92020"/>
                          </a:cubicBezTo>
                          <a:close/>
                          <a:moveTo>
                            <a:pt x="36523" y="102859"/>
                          </a:moveTo>
                          <a:cubicBezTo>
                            <a:pt x="48957" y="102859"/>
                            <a:pt x="58453" y="98372"/>
                            <a:pt x="65011" y="89397"/>
                          </a:cubicBezTo>
                          <a:cubicBezTo>
                            <a:pt x="71569" y="80437"/>
                            <a:pt x="74847" y="67423"/>
                            <a:pt x="74847" y="50356"/>
                          </a:cubicBezTo>
                          <a:cubicBezTo>
                            <a:pt x="74847" y="33331"/>
                            <a:pt x="71569" y="20332"/>
                            <a:pt x="65011" y="11357"/>
                          </a:cubicBezTo>
                          <a:cubicBezTo>
                            <a:pt x="58453" y="2397"/>
                            <a:pt x="48957" y="-2083"/>
                            <a:pt x="36523" y="-2083"/>
                          </a:cubicBezTo>
                          <a:cubicBezTo>
                            <a:pt x="24105" y="-2083"/>
                            <a:pt x="14617" y="2397"/>
                            <a:pt x="8059" y="11357"/>
                          </a:cubicBezTo>
                          <a:cubicBezTo>
                            <a:pt x="1502" y="20332"/>
                            <a:pt x="-1777" y="33331"/>
                            <a:pt x="-1777" y="50356"/>
                          </a:cubicBezTo>
                          <a:cubicBezTo>
                            <a:pt x="-1777" y="67423"/>
                            <a:pt x="1502" y="80437"/>
                            <a:pt x="8059" y="89397"/>
                          </a:cubicBezTo>
                          <a:cubicBezTo>
                            <a:pt x="14617" y="98372"/>
                            <a:pt x="24105" y="102859"/>
                            <a:pt x="36523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 64">
                      <a:extLst>
                        <a:ext uri="{FF2B5EF4-FFF2-40B4-BE49-F238E27FC236}">
                          <a16:creationId xmlns:a16="http://schemas.microsoft.com/office/drawing/2014/main" id="{FF62BDBE-B77D-D0DF-DE89-BA53FE23F0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00570" y="4134354"/>
                      <a:ext cx="15681" cy="17212"/>
                    </a:xfrm>
                    <a:custGeom>
                      <a:avLst/>
                      <a:gdLst>
                        <a:gd name="connsiteX0" fmla="*/ -750 w 15681"/>
                        <a:gd name="connsiteY0" fmla="*/ 17066 h 17212"/>
                        <a:gd name="connsiteX1" fmla="*/ 14931 w 15681"/>
                        <a:gd name="connsiteY1" fmla="*/ 17066 h 17212"/>
                        <a:gd name="connsiteX2" fmla="*/ 14931 w 15681"/>
                        <a:gd name="connsiteY2" fmla="*/ -146 h 17212"/>
                        <a:gd name="connsiteX3" fmla="*/ -750 w 15681"/>
                        <a:gd name="connsiteY3" fmla="*/ -146 h 17212"/>
                        <a:gd name="connsiteX4" fmla="*/ -750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750" y="17066"/>
                          </a:moveTo>
                          <a:lnTo>
                            <a:pt x="14931" y="17066"/>
                          </a:lnTo>
                          <a:lnTo>
                            <a:pt x="14931" y="-146"/>
                          </a:lnTo>
                          <a:lnTo>
                            <a:pt x="-750" y="-146"/>
                          </a:lnTo>
                          <a:lnTo>
                            <a:pt x="-750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 65">
                      <a:extLst>
                        <a:ext uri="{FF2B5EF4-FFF2-40B4-BE49-F238E27FC236}">
                          <a16:creationId xmlns:a16="http://schemas.microsoft.com/office/drawing/2014/main" id="{776DB6FA-A50E-C556-B6DE-5C91A3D59C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545128" y="4050418"/>
                      <a:ext cx="71278" cy="101147"/>
                    </a:xfrm>
                    <a:custGeom>
                      <a:avLst/>
                      <a:gdLst>
                        <a:gd name="connsiteX0" fmla="*/ -1754 w 71278"/>
                        <a:gd name="connsiteY0" fmla="*/ 99062 h 101147"/>
                        <a:gd name="connsiteX1" fmla="*/ 69524 w 71278"/>
                        <a:gd name="connsiteY1" fmla="*/ 99062 h 101147"/>
                        <a:gd name="connsiteX2" fmla="*/ 69524 w 71278"/>
                        <a:gd name="connsiteY2" fmla="*/ 93230 h 101147"/>
                        <a:gd name="connsiteX3" fmla="*/ 29276 w 71278"/>
                        <a:gd name="connsiteY3" fmla="*/ -2086 h 101147"/>
                        <a:gd name="connsiteX4" fmla="*/ 13618 w 71278"/>
                        <a:gd name="connsiteY4" fmla="*/ -2086 h 101147"/>
                        <a:gd name="connsiteX5" fmla="*/ 51491 w 71278"/>
                        <a:gd name="connsiteY5" fmla="*/ 87529 h 101147"/>
                        <a:gd name="connsiteX6" fmla="*/ -1754 w 71278"/>
                        <a:gd name="connsiteY6" fmla="*/ 87529 h 101147"/>
                        <a:gd name="connsiteX7" fmla="*/ -1754 w 71278"/>
                        <a:gd name="connsiteY7" fmla="*/ 99062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278" h="101147">
                          <a:moveTo>
                            <a:pt x="-1754" y="99062"/>
                          </a:moveTo>
                          <a:lnTo>
                            <a:pt x="69524" y="99062"/>
                          </a:lnTo>
                          <a:lnTo>
                            <a:pt x="69524" y="93230"/>
                          </a:lnTo>
                          <a:lnTo>
                            <a:pt x="29276" y="-2086"/>
                          </a:lnTo>
                          <a:lnTo>
                            <a:pt x="13618" y="-2086"/>
                          </a:lnTo>
                          <a:lnTo>
                            <a:pt x="51491" y="87529"/>
                          </a:lnTo>
                          <a:lnTo>
                            <a:pt x="-1754" y="87529"/>
                          </a:lnTo>
                          <a:lnTo>
                            <a:pt x="-1754" y="990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 66">
                      <a:extLst>
                        <a:ext uri="{FF2B5EF4-FFF2-40B4-BE49-F238E27FC236}">
                          <a16:creationId xmlns:a16="http://schemas.microsoft.com/office/drawing/2014/main" id="{79BEBF1E-E499-D89C-6B9E-199336ABAC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639711" y="4048597"/>
                      <a:ext cx="76030" cy="104941"/>
                    </a:xfrm>
                    <a:custGeom>
                      <a:avLst/>
                      <a:gdLst>
                        <a:gd name="connsiteX0" fmla="*/ 36261 w 76030"/>
                        <a:gd name="connsiteY0" fmla="*/ 47928 h 104941"/>
                        <a:gd name="connsiteX1" fmla="*/ 19439 w 76030"/>
                        <a:gd name="connsiteY1" fmla="*/ 42703 h 104941"/>
                        <a:gd name="connsiteX2" fmla="*/ 13333 w 76030"/>
                        <a:gd name="connsiteY2" fmla="*/ 28353 h 104941"/>
                        <a:gd name="connsiteX3" fmla="*/ 19439 w 76030"/>
                        <a:gd name="connsiteY3" fmla="*/ 13980 h 104941"/>
                        <a:gd name="connsiteX4" fmla="*/ 36261 w 76030"/>
                        <a:gd name="connsiteY4" fmla="*/ 8756 h 104941"/>
                        <a:gd name="connsiteX5" fmla="*/ 53106 w 76030"/>
                        <a:gd name="connsiteY5" fmla="*/ 14002 h 104941"/>
                        <a:gd name="connsiteX6" fmla="*/ 59284 w 76030"/>
                        <a:gd name="connsiteY6" fmla="*/ 28353 h 104941"/>
                        <a:gd name="connsiteX7" fmla="*/ 53154 w 76030"/>
                        <a:gd name="connsiteY7" fmla="*/ 42703 h 104941"/>
                        <a:gd name="connsiteX8" fmla="*/ 36261 w 76030"/>
                        <a:gd name="connsiteY8" fmla="*/ 47928 h 104941"/>
                        <a:gd name="connsiteX9" fmla="*/ 21269 w 76030"/>
                        <a:gd name="connsiteY9" fmla="*/ 53737 h 104941"/>
                        <a:gd name="connsiteX10" fmla="*/ 6229 w 76030"/>
                        <a:gd name="connsiteY10" fmla="*/ 61931 h 104941"/>
                        <a:gd name="connsiteX11" fmla="*/ 859 w 76030"/>
                        <a:gd name="connsiteY11" fmla="*/ 76651 h 104941"/>
                        <a:gd name="connsiteX12" fmla="*/ 10316 w 76030"/>
                        <a:gd name="connsiteY12" fmla="*/ 95814 h 104941"/>
                        <a:gd name="connsiteX13" fmla="*/ 36261 w 76030"/>
                        <a:gd name="connsiteY13" fmla="*/ 102859 h 104941"/>
                        <a:gd name="connsiteX14" fmla="*/ 62254 w 76030"/>
                        <a:gd name="connsiteY14" fmla="*/ 95814 h 104941"/>
                        <a:gd name="connsiteX15" fmla="*/ 71686 w 76030"/>
                        <a:gd name="connsiteY15" fmla="*/ 76651 h 104941"/>
                        <a:gd name="connsiteX16" fmla="*/ 66293 w 76030"/>
                        <a:gd name="connsiteY16" fmla="*/ 61931 h 104941"/>
                        <a:gd name="connsiteX17" fmla="*/ 51348 w 76030"/>
                        <a:gd name="connsiteY17" fmla="*/ 53737 h 104941"/>
                        <a:gd name="connsiteX18" fmla="*/ 68218 w 76030"/>
                        <a:gd name="connsiteY18" fmla="*/ 44719 h 104941"/>
                        <a:gd name="connsiteX19" fmla="*/ 74276 w 76030"/>
                        <a:gd name="connsiteY19" fmla="*/ 28353 h 104941"/>
                        <a:gd name="connsiteX20" fmla="*/ 64440 w 76030"/>
                        <a:gd name="connsiteY20" fmla="*/ 5765 h 104941"/>
                        <a:gd name="connsiteX21" fmla="*/ 36261 w 76030"/>
                        <a:gd name="connsiteY21" fmla="*/ -2083 h 104941"/>
                        <a:gd name="connsiteX22" fmla="*/ 8082 w 76030"/>
                        <a:gd name="connsiteY22" fmla="*/ 5765 h 104941"/>
                        <a:gd name="connsiteX23" fmla="*/ -1754 w 76030"/>
                        <a:gd name="connsiteY23" fmla="*/ 28353 h 104941"/>
                        <a:gd name="connsiteX24" fmla="*/ 4328 w 76030"/>
                        <a:gd name="connsiteY24" fmla="*/ 44719 h 104941"/>
                        <a:gd name="connsiteX25" fmla="*/ 21269 w 76030"/>
                        <a:gd name="connsiteY25" fmla="*/ 53737 h 104941"/>
                        <a:gd name="connsiteX26" fmla="*/ 15780 w 76030"/>
                        <a:gd name="connsiteY26" fmla="*/ 75350 h 104941"/>
                        <a:gd name="connsiteX27" fmla="*/ 21150 w 76030"/>
                        <a:gd name="connsiteY27" fmla="*/ 63102 h 104941"/>
                        <a:gd name="connsiteX28" fmla="*/ 36261 w 76030"/>
                        <a:gd name="connsiteY28" fmla="*/ 58701 h 104941"/>
                        <a:gd name="connsiteX29" fmla="*/ 51372 w 76030"/>
                        <a:gd name="connsiteY29" fmla="*/ 63102 h 104941"/>
                        <a:gd name="connsiteX30" fmla="*/ 56837 w 76030"/>
                        <a:gd name="connsiteY30" fmla="*/ 75350 h 104941"/>
                        <a:gd name="connsiteX31" fmla="*/ 51372 w 76030"/>
                        <a:gd name="connsiteY31" fmla="*/ 87619 h 104941"/>
                        <a:gd name="connsiteX32" fmla="*/ 36261 w 76030"/>
                        <a:gd name="connsiteY32" fmla="*/ 92020 h 104941"/>
                        <a:gd name="connsiteX33" fmla="*/ 21150 w 76030"/>
                        <a:gd name="connsiteY33" fmla="*/ 87619 h 104941"/>
                        <a:gd name="connsiteX34" fmla="*/ 15780 w 76030"/>
                        <a:gd name="connsiteY34" fmla="*/ 75350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76030" h="104941">
                          <a:moveTo>
                            <a:pt x="36261" y="47928"/>
                          </a:moveTo>
                          <a:cubicBezTo>
                            <a:pt x="29133" y="47928"/>
                            <a:pt x="23526" y="46186"/>
                            <a:pt x="19439" y="42703"/>
                          </a:cubicBezTo>
                          <a:cubicBezTo>
                            <a:pt x="15368" y="39220"/>
                            <a:pt x="13333" y="34437"/>
                            <a:pt x="13333" y="28353"/>
                          </a:cubicBezTo>
                          <a:cubicBezTo>
                            <a:pt x="13333" y="22254"/>
                            <a:pt x="15368" y="17463"/>
                            <a:pt x="19439" y="13980"/>
                          </a:cubicBezTo>
                          <a:cubicBezTo>
                            <a:pt x="23526" y="10498"/>
                            <a:pt x="29133" y="8756"/>
                            <a:pt x="36261" y="8756"/>
                          </a:cubicBezTo>
                          <a:cubicBezTo>
                            <a:pt x="43389" y="8756"/>
                            <a:pt x="49004" y="10505"/>
                            <a:pt x="53106" y="14002"/>
                          </a:cubicBezTo>
                          <a:cubicBezTo>
                            <a:pt x="57225" y="17514"/>
                            <a:pt x="59284" y="22298"/>
                            <a:pt x="59284" y="28353"/>
                          </a:cubicBezTo>
                          <a:cubicBezTo>
                            <a:pt x="59284" y="34437"/>
                            <a:pt x="57241" y="39220"/>
                            <a:pt x="53154" y="42703"/>
                          </a:cubicBezTo>
                          <a:cubicBezTo>
                            <a:pt x="49083" y="46186"/>
                            <a:pt x="43452" y="47928"/>
                            <a:pt x="36261" y="47928"/>
                          </a:cubicBezTo>
                          <a:close/>
                          <a:moveTo>
                            <a:pt x="21269" y="53737"/>
                          </a:moveTo>
                          <a:cubicBezTo>
                            <a:pt x="14838" y="55183"/>
                            <a:pt x="9824" y="57914"/>
                            <a:pt x="6229" y="61931"/>
                          </a:cubicBezTo>
                          <a:cubicBezTo>
                            <a:pt x="2649" y="65963"/>
                            <a:pt x="859" y="70870"/>
                            <a:pt x="859" y="76651"/>
                          </a:cubicBezTo>
                          <a:cubicBezTo>
                            <a:pt x="859" y="84729"/>
                            <a:pt x="4011" y="91117"/>
                            <a:pt x="10316" y="95814"/>
                          </a:cubicBezTo>
                          <a:cubicBezTo>
                            <a:pt x="16636" y="100510"/>
                            <a:pt x="25284" y="102859"/>
                            <a:pt x="36261" y="102859"/>
                          </a:cubicBezTo>
                          <a:cubicBezTo>
                            <a:pt x="47301" y="102859"/>
                            <a:pt x="55965" y="100510"/>
                            <a:pt x="62254" y="95814"/>
                          </a:cubicBezTo>
                          <a:cubicBezTo>
                            <a:pt x="68542" y="91117"/>
                            <a:pt x="71686" y="84729"/>
                            <a:pt x="71686" y="76651"/>
                          </a:cubicBezTo>
                          <a:cubicBezTo>
                            <a:pt x="71686" y="70870"/>
                            <a:pt x="69889" y="65963"/>
                            <a:pt x="66293" y="61931"/>
                          </a:cubicBezTo>
                          <a:cubicBezTo>
                            <a:pt x="62713" y="57914"/>
                            <a:pt x="57732" y="55183"/>
                            <a:pt x="51348" y="53737"/>
                          </a:cubicBezTo>
                          <a:cubicBezTo>
                            <a:pt x="58571" y="52205"/>
                            <a:pt x="64194" y="49199"/>
                            <a:pt x="68218" y="44719"/>
                          </a:cubicBezTo>
                          <a:cubicBezTo>
                            <a:pt x="72257" y="40254"/>
                            <a:pt x="74276" y="34798"/>
                            <a:pt x="74276" y="28353"/>
                          </a:cubicBezTo>
                          <a:cubicBezTo>
                            <a:pt x="74276" y="18540"/>
                            <a:pt x="70997" y="11011"/>
                            <a:pt x="64440" y="5765"/>
                          </a:cubicBezTo>
                          <a:cubicBezTo>
                            <a:pt x="57882" y="533"/>
                            <a:pt x="48489" y="-2083"/>
                            <a:pt x="36261" y="-2083"/>
                          </a:cubicBezTo>
                          <a:cubicBezTo>
                            <a:pt x="24049" y="-2083"/>
                            <a:pt x="14656" y="533"/>
                            <a:pt x="8082" y="5765"/>
                          </a:cubicBezTo>
                          <a:cubicBezTo>
                            <a:pt x="1524" y="11011"/>
                            <a:pt x="-1754" y="18540"/>
                            <a:pt x="-1754" y="28353"/>
                          </a:cubicBezTo>
                          <a:cubicBezTo>
                            <a:pt x="-1754" y="34798"/>
                            <a:pt x="273" y="40254"/>
                            <a:pt x="4328" y="44719"/>
                          </a:cubicBezTo>
                          <a:cubicBezTo>
                            <a:pt x="8399" y="49199"/>
                            <a:pt x="14046" y="52205"/>
                            <a:pt x="21269" y="53737"/>
                          </a:cubicBezTo>
                          <a:close/>
                          <a:moveTo>
                            <a:pt x="15780" y="75350"/>
                          </a:moveTo>
                          <a:cubicBezTo>
                            <a:pt x="15780" y="70118"/>
                            <a:pt x="17570" y="66036"/>
                            <a:pt x="21150" y="63102"/>
                          </a:cubicBezTo>
                          <a:cubicBezTo>
                            <a:pt x="24745" y="60168"/>
                            <a:pt x="29782" y="58701"/>
                            <a:pt x="36261" y="58701"/>
                          </a:cubicBezTo>
                          <a:cubicBezTo>
                            <a:pt x="42708" y="58701"/>
                            <a:pt x="47745" y="60168"/>
                            <a:pt x="51372" y="63102"/>
                          </a:cubicBezTo>
                          <a:cubicBezTo>
                            <a:pt x="55015" y="66036"/>
                            <a:pt x="56837" y="70118"/>
                            <a:pt x="56837" y="75350"/>
                          </a:cubicBezTo>
                          <a:cubicBezTo>
                            <a:pt x="56837" y="80596"/>
                            <a:pt x="55015" y="84686"/>
                            <a:pt x="51372" y="87619"/>
                          </a:cubicBezTo>
                          <a:cubicBezTo>
                            <a:pt x="47745" y="90553"/>
                            <a:pt x="42708" y="92020"/>
                            <a:pt x="36261" y="92020"/>
                          </a:cubicBezTo>
                          <a:cubicBezTo>
                            <a:pt x="29782" y="92020"/>
                            <a:pt x="24745" y="90553"/>
                            <a:pt x="21150" y="87619"/>
                          </a:cubicBezTo>
                          <a:cubicBezTo>
                            <a:pt x="17570" y="84686"/>
                            <a:pt x="15780" y="80596"/>
                            <a:pt x="15780" y="753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8" name="Graphic 4">
                  <a:extLst>
                    <a:ext uri="{FF2B5EF4-FFF2-40B4-BE49-F238E27FC236}">
                      <a16:creationId xmlns:a16="http://schemas.microsoft.com/office/drawing/2014/main" id="{3D80A415-2A2A-9C0B-7764-7CF8895EED65}"/>
                    </a:ext>
                  </a:extLst>
                </p:cNvPr>
                <p:cNvGrpSpPr/>
                <p:nvPr/>
              </p:nvGrpSpPr>
              <p:grpSpPr>
                <a:xfrm>
                  <a:off x="7978011" y="3976777"/>
                  <a:ext cx="441348" cy="176761"/>
                  <a:chOff x="7978011" y="3976777"/>
                  <a:chExt cx="441348" cy="176761"/>
                </a:xfrm>
                <a:solidFill>
                  <a:srgbClr val="000000"/>
                </a:solidFill>
              </p:grpSpPr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AB201D6C-80AE-28FD-DDFC-60638B52F99B}"/>
                      </a:ext>
                    </a:extLst>
                  </p:cNvPr>
                  <p:cNvSpPr/>
                  <p:nvPr/>
                </p:nvSpPr>
                <p:spPr>
                  <a:xfrm>
                    <a:off x="8194904" y="3976777"/>
                    <a:ext cx="10861" cy="34684"/>
                  </a:xfrm>
                  <a:custGeom>
                    <a:avLst/>
                    <a:gdLst>
                      <a:gd name="connsiteX0" fmla="*/ 327 w 10861"/>
                      <a:gd name="connsiteY0" fmla="*/ 234 h 34684"/>
                      <a:gd name="connsiteX1" fmla="*/ 327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327" y="234"/>
                        </a:moveTo>
                        <a:lnTo>
                          <a:pt x="327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3" name="Graphic 4">
                    <a:extLst>
                      <a:ext uri="{FF2B5EF4-FFF2-40B4-BE49-F238E27FC236}">
                        <a16:creationId xmlns:a16="http://schemas.microsoft.com/office/drawing/2014/main" id="{69400AE2-5BED-A864-329D-F58CADF59E32}"/>
                      </a:ext>
                    </a:extLst>
                  </p:cNvPr>
                  <p:cNvGrpSpPr/>
                  <p:nvPr/>
                </p:nvGrpSpPr>
                <p:grpSpPr>
                  <a:xfrm>
                    <a:off x="7978011" y="4048597"/>
                    <a:ext cx="441348" cy="104941"/>
                    <a:chOff x="7978011" y="4048597"/>
                    <a:chExt cx="441348" cy="104941"/>
                  </a:xfrm>
                  <a:solidFill>
                    <a:srgbClr val="000000"/>
                  </a:solidFill>
                </p:grpSpPr>
                <p:sp>
                  <p:nvSpPr>
                    <p:cNvPr id="74" name="Freeform 73">
                      <a:extLst>
                        <a:ext uri="{FF2B5EF4-FFF2-40B4-BE49-F238E27FC236}">
                          <a16:creationId xmlns:a16="http://schemas.microsoft.com/office/drawing/2014/main" id="{F834D3B4-3749-ACAF-FEA8-FDA87F6BF94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78011" y="4102315"/>
                      <a:ext cx="95180" cy="11510"/>
                    </a:xfrm>
                    <a:custGeom>
                      <a:avLst/>
                      <a:gdLst>
                        <a:gd name="connsiteX0" fmla="*/ -2369 w 95180"/>
                        <a:gd name="connsiteY0" fmla="*/ 9752 h 11510"/>
                        <a:gd name="connsiteX1" fmla="*/ 92811 w 95180"/>
                        <a:gd name="connsiteY1" fmla="*/ 9752 h 11510"/>
                        <a:gd name="connsiteX2" fmla="*/ 92811 w 95180"/>
                        <a:gd name="connsiteY2" fmla="*/ -1759 h 11510"/>
                        <a:gd name="connsiteX3" fmla="*/ -2369 w 95180"/>
                        <a:gd name="connsiteY3" fmla="*/ -1759 h 11510"/>
                        <a:gd name="connsiteX4" fmla="*/ -2369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369" y="9752"/>
                          </a:moveTo>
                          <a:lnTo>
                            <a:pt x="92811" y="9752"/>
                          </a:lnTo>
                          <a:lnTo>
                            <a:pt x="92811" y="-1759"/>
                          </a:lnTo>
                          <a:lnTo>
                            <a:pt x="-2369" y="-1759"/>
                          </a:lnTo>
                          <a:lnTo>
                            <a:pt x="-2369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6" name="Freeform 75">
                      <a:extLst>
                        <a:ext uri="{FF2B5EF4-FFF2-40B4-BE49-F238E27FC236}">
                          <a16:creationId xmlns:a16="http://schemas.microsoft.com/office/drawing/2014/main" id="{98362626-9EB8-4DDC-8F7C-6E0A868EE5E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099340" y="4048597"/>
                      <a:ext cx="76624" cy="104941"/>
                    </a:xfrm>
                    <a:custGeom>
                      <a:avLst/>
                      <a:gdLst>
                        <a:gd name="connsiteX0" fmla="*/ 36588 w 76624"/>
                        <a:gd name="connsiteY0" fmla="*/ 92020 h 104941"/>
                        <a:gd name="connsiteX1" fmla="*/ 19172 w 76624"/>
                        <a:gd name="connsiteY1" fmla="*/ 81615 h 104941"/>
                        <a:gd name="connsiteX2" fmla="*/ 13351 w 76624"/>
                        <a:gd name="connsiteY2" fmla="*/ 50356 h 104941"/>
                        <a:gd name="connsiteX3" fmla="*/ 19172 w 76624"/>
                        <a:gd name="connsiteY3" fmla="*/ 19161 h 104941"/>
                        <a:gd name="connsiteX4" fmla="*/ 36588 w 76624"/>
                        <a:gd name="connsiteY4" fmla="*/ 8756 h 104941"/>
                        <a:gd name="connsiteX5" fmla="*/ 54075 w 76624"/>
                        <a:gd name="connsiteY5" fmla="*/ 19161 h 104941"/>
                        <a:gd name="connsiteX6" fmla="*/ 59920 w 76624"/>
                        <a:gd name="connsiteY6" fmla="*/ 50356 h 104941"/>
                        <a:gd name="connsiteX7" fmla="*/ 54075 w 76624"/>
                        <a:gd name="connsiteY7" fmla="*/ 81615 h 104941"/>
                        <a:gd name="connsiteX8" fmla="*/ 36588 w 76624"/>
                        <a:gd name="connsiteY8" fmla="*/ 92020 h 104941"/>
                        <a:gd name="connsiteX9" fmla="*/ 36588 w 76624"/>
                        <a:gd name="connsiteY9" fmla="*/ 102859 h 104941"/>
                        <a:gd name="connsiteX10" fmla="*/ 65076 w 76624"/>
                        <a:gd name="connsiteY10" fmla="*/ 89397 h 104941"/>
                        <a:gd name="connsiteX11" fmla="*/ 74912 w 76624"/>
                        <a:gd name="connsiteY11" fmla="*/ 50356 h 104941"/>
                        <a:gd name="connsiteX12" fmla="*/ 65076 w 76624"/>
                        <a:gd name="connsiteY12" fmla="*/ 11357 h 104941"/>
                        <a:gd name="connsiteX13" fmla="*/ 36588 w 76624"/>
                        <a:gd name="connsiteY13" fmla="*/ -2083 h 104941"/>
                        <a:gd name="connsiteX14" fmla="*/ 8124 w 76624"/>
                        <a:gd name="connsiteY14" fmla="*/ 11357 h 104941"/>
                        <a:gd name="connsiteX15" fmla="*/ -1712 w 76624"/>
                        <a:gd name="connsiteY15" fmla="*/ 50356 h 104941"/>
                        <a:gd name="connsiteX16" fmla="*/ 8124 w 76624"/>
                        <a:gd name="connsiteY16" fmla="*/ 89397 h 104941"/>
                        <a:gd name="connsiteX17" fmla="*/ 36588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588" y="92020"/>
                          </a:moveTo>
                          <a:cubicBezTo>
                            <a:pt x="28874" y="92020"/>
                            <a:pt x="23069" y="88552"/>
                            <a:pt x="19172" y="81615"/>
                          </a:cubicBezTo>
                          <a:cubicBezTo>
                            <a:pt x="15292" y="74692"/>
                            <a:pt x="13351" y="64273"/>
                            <a:pt x="13351" y="50356"/>
                          </a:cubicBezTo>
                          <a:cubicBezTo>
                            <a:pt x="13351" y="36496"/>
                            <a:pt x="15292" y="26098"/>
                            <a:pt x="19172" y="19161"/>
                          </a:cubicBezTo>
                          <a:cubicBezTo>
                            <a:pt x="23069" y="12225"/>
                            <a:pt x="28874" y="8756"/>
                            <a:pt x="36588" y="8756"/>
                          </a:cubicBezTo>
                          <a:cubicBezTo>
                            <a:pt x="44365" y="8756"/>
                            <a:pt x="50194" y="12225"/>
                            <a:pt x="54075" y="19161"/>
                          </a:cubicBezTo>
                          <a:cubicBezTo>
                            <a:pt x="57972" y="26098"/>
                            <a:pt x="59920" y="36496"/>
                            <a:pt x="59920" y="50356"/>
                          </a:cubicBezTo>
                          <a:cubicBezTo>
                            <a:pt x="59920" y="64273"/>
                            <a:pt x="57972" y="74692"/>
                            <a:pt x="54075" y="81615"/>
                          </a:cubicBezTo>
                          <a:cubicBezTo>
                            <a:pt x="50194" y="88552"/>
                            <a:pt x="44365" y="92020"/>
                            <a:pt x="36588" y="92020"/>
                          </a:cubicBezTo>
                          <a:close/>
                          <a:moveTo>
                            <a:pt x="36588" y="102859"/>
                          </a:moveTo>
                          <a:cubicBezTo>
                            <a:pt x="49022" y="102859"/>
                            <a:pt x="58518" y="98372"/>
                            <a:pt x="65076" y="89397"/>
                          </a:cubicBezTo>
                          <a:cubicBezTo>
                            <a:pt x="71633" y="80437"/>
                            <a:pt x="74912" y="67423"/>
                            <a:pt x="74912" y="50356"/>
                          </a:cubicBezTo>
                          <a:cubicBezTo>
                            <a:pt x="74912" y="33331"/>
                            <a:pt x="71633" y="20332"/>
                            <a:pt x="65076" y="11357"/>
                          </a:cubicBezTo>
                          <a:cubicBezTo>
                            <a:pt x="58518" y="2397"/>
                            <a:pt x="49022" y="-2083"/>
                            <a:pt x="36588" y="-2083"/>
                          </a:cubicBezTo>
                          <a:cubicBezTo>
                            <a:pt x="24170" y="-2083"/>
                            <a:pt x="14682" y="2397"/>
                            <a:pt x="8124" y="11357"/>
                          </a:cubicBezTo>
                          <a:cubicBezTo>
                            <a:pt x="1566" y="20332"/>
                            <a:pt x="-1712" y="33331"/>
                            <a:pt x="-1712" y="50356"/>
                          </a:cubicBezTo>
                          <a:cubicBezTo>
                            <a:pt x="-1712" y="67423"/>
                            <a:pt x="1566" y="80437"/>
                            <a:pt x="8124" y="89397"/>
                          </a:cubicBezTo>
                          <a:cubicBezTo>
                            <a:pt x="14682" y="98372"/>
                            <a:pt x="24170" y="102859"/>
                            <a:pt x="36588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Freeform 81">
                      <a:extLst>
                        <a:ext uri="{FF2B5EF4-FFF2-40B4-BE49-F238E27FC236}">
                          <a16:creationId xmlns:a16="http://schemas.microsoft.com/office/drawing/2014/main" id="{D568F82E-D349-B8AE-F5B7-3E2734DBF6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202310" y="4134354"/>
                      <a:ext cx="15681" cy="17212"/>
                    </a:xfrm>
                    <a:custGeom>
                      <a:avLst/>
                      <a:gdLst>
                        <a:gd name="connsiteX0" fmla="*/ -685 w 15681"/>
                        <a:gd name="connsiteY0" fmla="*/ 17066 h 17212"/>
                        <a:gd name="connsiteX1" fmla="*/ 14996 w 15681"/>
                        <a:gd name="connsiteY1" fmla="*/ 17066 h 17212"/>
                        <a:gd name="connsiteX2" fmla="*/ 14996 w 15681"/>
                        <a:gd name="connsiteY2" fmla="*/ -146 h 17212"/>
                        <a:gd name="connsiteX3" fmla="*/ -685 w 15681"/>
                        <a:gd name="connsiteY3" fmla="*/ -146 h 17212"/>
                        <a:gd name="connsiteX4" fmla="*/ -685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685" y="17066"/>
                          </a:moveTo>
                          <a:lnTo>
                            <a:pt x="14996" y="17066"/>
                          </a:lnTo>
                          <a:lnTo>
                            <a:pt x="14996" y="-146"/>
                          </a:lnTo>
                          <a:lnTo>
                            <a:pt x="-685" y="-146"/>
                          </a:lnTo>
                          <a:lnTo>
                            <a:pt x="-685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Freeform 82">
                      <a:extLst>
                        <a:ext uri="{FF2B5EF4-FFF2-40B4-BE49-F238E27FC236}">
                          <a16:creationId xmlns:a16="http://schemas.microsoft.com/office/drawing/2014/main" id="{D2F137D1-468E-7FDC-9A20-2AE8161270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246132" y="4050418"/>
                      <a:ext cx="71730" cy="103120"/>
                    </a:xfrm>
                    <a:custGeom>
                      <a:avLst/>
                      <a:gdLst>
                        <a:gd name="connsiteX0" fmla="*/ 3012 w 71730"/>
                        <a:gd name="connsiteY0" fmla="*/ 101080 h 103120"/>
                        <a:gd name="connsiteX1" fmla="*/ 61889 w 71730"/>
                        <a:gd name="connsiteY1" fmla="*/ 101080 h 103120"/>
                        <a:gd name="connsiteX2" fmla="*/ 61889 w 71730"/>
                        <a:gd name="connsiteY2" fmla="*/ 89547 h 103120"/>
                        <a:gd name="connsiteX3" fmla="*/ 16745 w 71730"/>
                        <a:gd name="connsiteY3" fmla="*/ 89547 h 103120"/>
                        <a:gd name="connsiteX4" fmla="*/ 16745 w 71730"/>
                        <a:gd name="connsiteY4" fmla="*/ 64770 h 103120"/>
                        <a:gd name="connsiteX5" fmla="*/ 23256 w 71730"/>
                        <a:gd name="connsiteY5" fmla="*/ 66287 h 103120"/>
                        <a:gd name="connsiteX6" fmla="*/ 29813 w 71730"/>
                        <a:gd name="connsiteY6" fmla="*/ 66786 h 103120"/>
                        <a:gd name="connsiteX7" fmla="*/ 59204 w 71730"/>
                        <a:gd name="connsiteY7" fmla="*/ 57508 h 103120"/>
                        <a:gd name="connsiteX8" fmla="*/ 70062 w 71730"/>
                        <a:gd name="connsiteY8" fmla="*/ 32384 h 103120"/>
                        <a:gd name="connsiteX9" fmla="*/ 58919 w 71730"/>
                        <a:gd name="connsiteY9" fmla="*/ 6999 h 103120"/>
                        <a:gd name="connsiteX10" fmla="*/ 27509 w 71730"/>
                        <a:gd name="connsiteY10" fmla="*/ -2041 h 103120"/>
                        <a:gd name="connsiteX11" fmla="*/ 13277 w 71730"/>
                        <a:gd name="connsiteY11" fmla="*/ -957 h 103120"/>
                        <a:gd name="connsiteX12" fmla="*/ -1668 w 71730"/>
                        <a:gd name="connsiteY12" fmla="*/ 2295 h 103120"/>
                        <a:gd name="connsiteX13" fmla="*/ -1668 w 71730"/>
                        <a:gd name="connsiteY13" fmla="*/ 16060 h 103120"/>
                        <a:gd name="connsiteX14" fmla="*/ 12136 w 71730"/>
                        <a:gd name="connsiteY14" fmla="*/ 11118 h 103120"/>
                        <a:gd name="connsiteX15" fmla="*/ 27200 w 71730"/>
                        <a:gd name="connsiteY15" fmla="*/ 9492 h 103120"/>
                        <a:gd name="connsiteX16" fmla="*/ 47538 w 71730"/>
                        <a:gd name="connsiteY16" fmla="*/ 15648 h 103120"/>
                        <a:gd name="connsiteX17" fmla="*/ 55046 w 71730"/>
                        <a:gd name="connsiteY17" fmla="*/ 32384 h 103120"/>
                        <a:gd name="connsiteX18" fmla="*/ 47538 w 71730"/>
                        <a:gd name="connsiteY18" fmla="*/ 49097 h 103120"/>
                        <a:gd name="connsiteX19" fmla="*/ 27200 w 71730"/>
                        <a:gd name="connsiteY19" fmla="*/ 55275 h 103120"/>
                        <a:gd name="connsiteX20" fmla="*/ 15201 w 71730"/>
                        <a:gd name="connsiteY20" fmla="*/ 54061 h 103120"/>
                        <a:gd name="connsiteX21" fmla="*/ 3012 w 71730"/>
                        <a:gd name="connsiteY21" fmla="*/ 50268 h 103120"/>
                        <a:gd name="connsiteX22" fmla="*/ 3012 w 71730"/>
                        <a:gd name="connsiteY22" fmla="*/ 101080 h 1031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71730" h="103120">
                          <a:moveTo>
                            <a:pt x="3012" y="101080"/>
                          </a:moveTo>
                          <a:lnTo>
                            <a:pt x="61889" y="101080"/>
                          </a:lnTo>
                          <a:lnTo>
                            <a:pt x="61889" y="89547"/>
                          </a:lnTo>
                          <a:lnTo>
                            <a:pt x="16745" y="89547"/>
                          </a:lnTo>
                          <a:lnTo>
                            <a:pt x="16745" y="64770"/>
                          </a:lnTo>
                          <a:cubicBezTo>
                            <a:pt x="18915" y="65449"/>
                            <a:pt x="21086" y="65955"/>
                            <a:pt x="23256" y="66287"/>
                          </a:cubicBezTo>
                          <a:cubicBezTo>
                            <a:pt x="25441" y="66620"/>
                            <a:pt x="27627" y="66786"/>
                            <a:pt x="29813" y="66786"/>
                          </a:cubicBezTo>
                          <a:cubicBezTo>
                            <a:pt x="42184" y="66786"/>
                            <a:pt x="51981" y="63693"/>
                            <a:pt x="59204" y="57508"/>
                          </a:cubicBezTo>
                          <a:cubicBezTo>
                            <a:pt x="66443" y="51323"/>
                            <a:pt x="70062" y="42948"/>
                            <a:pt x="70062" y="32384"/>
                          </a:cubicBezTo>
                          <a:cubicBezTo>
                            <a:pt x="70062" y="21501"/>
                            <a:pt x="66348" y="13040"/>
                            <a:pt x="58919" y="6999"/>
                          </a:cubicBezTo>
                          <a:cubicBezTo>
                            <a:pt x="51490" y="973"/>
                            <a:pt x="41020" y="-2041"/>
                            <a:pt x="27509" y="-2041"/>
                          </a:cubicBezTo>
                          <a:cubicBezTo>
                            <a:pt x="22852" y="-2041"/>
                            <a:pt x="18108" y="-1679"/>
                            <a:pt x="13277" y="-957"/>
                          </a:cubicBezTo>
                          <a:cubicBezTo>
                            <a:pt x="8461" y="-234"/>
                            <a:pt x="3480" y="850"/>
                            <a:pt x="-1668" y="2295"/>
                          </a:cubicBezTo>
                          <a:lnTo>
                            <a:pt x="-1668" y="16060"/>
                          </a:lnTo>
                          <a:cubicBezTo>
                            <a:pt x="2783" y="13849"/>
                            <a:pt x="7384" y="12202"/>
                            <a:pt x="12136" y="11118"/>
                          </a:cubicBezTo>
                          <a:cubicBezTo>
                            <a:pt x="16888" y="10034"/>
                            <a:pt x="21909" y="9492"/>
                            <a:pt x="27200" y="9492"/>
                          </a:cubicBezTo>
                          <a:cubicBezTo>
                            <a:pt x="35769" y="9492"/>
                            <a:pt x="42548" y="11544"/>
                            <a:pt x="47538" y="15648"/>
                          </a:cubicBezTo>
                          <a:cubicBezTo>
                            <a:pt x="52543" y="19753"/>
                            <a:pt x="55046" y="25331"/>
                            <a:pt x="55046" y="32384"/>
                          </a:cubicBezTo>
                          <a:cubicBezTo>
                            <a:pt x="55046" y="39422"/>
                            <a:pt x="52543" y="44993"/>
                            <a:pt x="47538" y="49097"/>
                          </a:cubicBezTo>
                          <a:cubicBezTo>
                            <a:pt x="42548" y="53216"/>
                            <a:pt x="35769" y="55275"/>
                            <a:pt x="27200" y="55275"/>
                          </a:cubicBezTo>
                          <a:cubicBezTo>
                            <a:pt x="23192" y="55275"/>
                            <a:pt x="19193" y="54870"/>
                            <a:pt x="15201" y="54061"/>
                          </a:cubicBezTo>
                          <a:cubicBezTo>
                            <a:pt x="11225" y="53252"/>
                            <a:pt x="7162" y="51987"/>
                            <a:pt x="3012" y="50268"/>
                          </a:cubicBezTo>
                          <a:lnTo>
                            <a:pt x="3012" y="10108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 83">
                      <a:extLst>
                        <a:ext uri="{FF2B5EF4-FFF2-40B4-BE49-F238E27FC236}">
                          <a16:creationId xmlns:a16="http://schemas.microsoft.com/office/drawing/2014/main" id="{7FC8CE31-0800-943B-46B9-D8541DB08E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338577" y="4050418"/>
                      <a:ext cx="80782" cy="101147"/>
                    </a:xfrm>
                    <a:custGeom>
                      <a:avLst/>
                      <a:gdLst>
                        <a:gd name="connsiteX0" fmla="*/ 48369 w 80782"/>
                        <a:gd name="connsiteY0" fmla="*/ 87139 h 101147"/>
                        <a:gd name="connsiteX1" fmla="*/ 10496 w 80782"/>
                        <a:gd name="connsiteY1" fmla="*/ 33140 h 101147"/>
                        <a:gd name="connsiteX2" fmla="*/ 48369 w 80782"/>
                        <a:gd name="connsiteY2" fmla="*/ 33140 h 101147"/>
                        <a:gd name="connsiteX3" fmla="*/ 48369 w 80782"/>
                        <a:gd name="connsiteY3" fmla="*/ 87139 h 101147"/>
                        <a:gd name="connsiteX4" fmla="*/ 44425 w 80782"/>
                        <a:gd name="connsiteY4" fmla="*/ 99062 h 101147"/>
                        <a:gd name="connsiteX5" fmla="*/ 63290 w 80782"/>
                        <a:gd name="connsiteY5" fmla="*/ 99062 h 101147"/>
                        <a:gd name="connsiteX6" fmla="*/ 63290 w 80782"/>
                        <a:gd name="connsiteY6" fmla="*/ 33140 h 101147"/>
                        <a:gd name="connsiteX7" fmla="*/ 79114 w 80782"/>
                        <a:gd name="connsiteY7" fmla="*/ 33140 h 101147"/>
                        <a:gd name="connsiteX8" fmla="*/ 79114 w 80782"/>
                        <a:gd name="connsiteY8" fmla="*/ 21759 h 101147"/>
                        <a:gd name="connsiteX9" fmla="*/ 63290 w 80782"/>
                        <a:gd name="connsiteY9" fmla="*/ 21759 h 101147"/>
                        <a:gd name="connsiteX10" fmla="*/ 63290 w 80782"/>
                        <a:gd name="connsiteY10" fmla="*/ -2086 h 101147"/>
                        <a:gd name="connsiteX11" fmla="*/ 48369 w 80782"/>
                        <a:gd name="connsiteY11" fmla="*/ -2086 h 101147"/>
                        <a:gd name="connsiteX12" fmla="*/ 48369 w 80782"/>
                        <a:gd name="connsiteY12" fmla="*/ 21759 h 101147"/>
                        <a:gd name="connsiteX13" fmla="*/ -1669 w 80782"/>
                        <a:gd name="connsiteY13" fmla="*/ 21759 h 101147"/>
                        <a:gd name="connsiteX14" fmla="*/ -1669 w 80782"/>
                        <a:gd name="connsiteY14" fmla="*/ 34961 h 101147"/>
                        <a:gd name="connsiteX15" fmla="*/ 44425 w 80782"/>
                        <a:gd name="connsiteY15" fmla="*/ 99062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80782" h="101147">
                          <a:moveTo>
                            <a:pt x="48369" y="87139"/>
                          </a:moveTo>
                          <a:lnTo>
                            <a:pt x="10496" y="33140"/>
                          </a:lnTo>
                          <a:lnTo>
                            <a:pt x="48369" y="33140"/>
                          </a:lnTo>
                          <a:lnTo>
                            <a:pt x="48369" y="87139"/>
                          </a:lnTo>
                          <a:close/>
                          <a:moveTo>
                            <a:pt x="44425" y="99062"/>
                          </a:moveTo>
                          <a:lnTo>
                            <a:pt x="63290" y="99062"/>
                          </a:lnTo>
                          <a:lnTo>
                            <a:pt x="63290" y="33140"/>
                          </a:lnTo>
                          <a:lnTo>
                            <a:pt x="79114" y="33140"/>
                          </a:lnTo>
                          <a:lnTo>
                            <a:pt x="79114" y="21759"/>
                          </a:lnTo>
                          <a:lnTo>
                            <a:pt x="63290" y="21759"/>
                          </a:lnTo>
                          <a:lnTo>
                            <a:pt x="63290" y="-2086"/>
                          </a:lnTo>
                          <a:lnTo>
                            <a:pt x="48369" y="-2086"/>
                          </a:lnTo>
                          <a:lnTo>
                            <a:pt x="48369" y="21759"/>
                          </a:lnTo>
                          <a:lnTo>
                            <a:pt x="-1669" y="21759"/>
                          </a:lnTo>
                          <a:lnTo>
                            <a:pt x="-1669" y="34961"/>
                          </a:lnTo>
                          <a:lnTo>
                            <a:pt x="44425" y="990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5" name="Graphic 4">
                  <a:extLst>
                    <a:ext uri="{FF2B5EF4-FFF2-40B4-BE49-F238E27FC236}">
                      <a16:creationId xmlns:a16="http://schemas.microsoft.com/office/drawing/2014/main" id="{1A8D3D2A-2D07-0DCE-B365-7E76D774B3F8}"/>
                    </a:ext>
                  </a:extLst>
                </p:cNvPr>
                <p:cNvGrpSpPr/>
                <p:nvPr/>
              </p:nvGrpSpPr>
              <p:grpSpPr>
                <a:xfrm>
                  <a:off x="8679752" y="3976777"/>
                  <a:ext cx="439780" cy="176761"/>
                  <a:chOff x="8679752" y="3976777"/>
                  <a:chExt cx="439780" cy="176761"/>
                </a:xfrm>
                <a:solidFill>
                  <a:srgbClr val="000000"/>
                </a:solidFill>
              </p:grpSpPr>
              <p:sp>
                <p:nvSpPr>
                  <p:cNvPr id="86" name="Freeform 85">
                    <a:extLst>
                      <a:ext uri="{FF2B5EF4-FFF2-40B4-BE49-F238E27FC236}">
                        <a16:creationId xmlns:a16="http://schemas.microsoft.com/office/drawing/2014/main" id="{5FB7D759-01D2-2A27-62E8-5B96A72E472E}"/>
                      </a:ext>
                    </a:extLst>
                  </p:cNvPr>
                  <p:cNvSpPr/>
                  <p:nvPr/>
                </p:nvSpPr>
                <p:spPr>
                  <a:xfrm>
                    <a:off x="8896633" y="3976777"/>
                    <a:ext cx="10861" cy="34684"/>
                  </a:xfrm>
                  <a:custGeom>
                    <a:avLst/>
                    <a:gdLst>
                      <a:gd name="connsiteX0" fmla="*/ 392 w 10861"/>
                      <a:gd name="connsiteY0" fmla="*/ 234 h 34684"/>
                      <a:gd name="connsiteX1" fmla="*/ 392 w 10861"/>
                      <a:gd name="connsiteY1" fmla="*/ 34919 h 346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861" h="34684">
                        <a:moveTo>
                          <a:pt x="392" y="234"/>
                        </a:moveTo>
                        <a:lnTo>
                          <a:pt x="392" y="3491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7" name="Graphic 4">
                    <a:extLst>
                      <a:ext uri="{FF2B5EF4-FFF2-40B4-BE49-F238E27FC236}">
                        <a16:creationId xmlns:a16="http://schemas.microsoft.com/office/drawing/2014/main" id="{1EC532BB-FD20-20CF-4BB0-9181FE6D1A51}"/>
                      </a:ext>
                    </a:extLst>
                  </p:cNvPr>
                  <p:cNvGrpSpPr/>
                  <p:nvPr/>
                </p:nvGrpSpPr>
                <p:grpSpPr>
                  <a:xfrm>
                    <a:off x="8679752" y="4048597"/>
                    <a:ext cx="439780" cy="104941"/>
                    <a:chOff x="8679752" y="4048597"/>
                    <a:chExt cx="439780" cy="104941"/>
                  </a:xfrm>
                  <a:solidFill>
                    <a:srgbClr val="000000"/>
                  </a:solidFill>
                </p:grpSpPr>
                <p:sp>
                  <p:nvSpPr>
                    <p:cNvPr id="88" name="Freeform 87">
                      <a:extLst>
                        <a:ext uri="{FF2B5EF4-FFF2-40B4-BE49-F238E27FC236}">
                          <a16:creationId xmlns:a16="http://schemas.microsoft.com/office/drawing/2014/main" id="{2490DDDA-733D-420B-EACC-59EF45D9C2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679752" y="4102315"/>
                      <a:ext cx="95180" cy="11510"/>
                    </a:xfrm>
                    <a:custGeom>
                      <a:avLst/>
                      <a:gdLst>
                        <a:gd name="connsiteX0" fmla="*/ -2305 w 95180"/>
                        <a:gd name="connsiteY0" fmla="*/ 9752 h 11510"/>
                        <a:gd name="connsiteX1" fmla="*/ 92876 w 95180"/>
                        <a:gd name="connsiteY1" fmla="*/ 9752 h 11510"/>
                        <a:gd name="connsiteX2" fmla="*/ 92876 w 95180"/>
                        <a:gd name="connsiteY2" fmla="*/ -1759 h 11510"/>
                        <a:gd name="connsiteX3" fmla="*/ -2305 w 95180"/>
                        <a:gd name="connsiteY3" fmla="*/ -1759 h 11510"/>
                        <a:gd name="connsiteX4" fmla="*/ -2305 w 95180"/>
                        <a:gd name="connsiteY4" fmla="*/ 975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305" y="9752"/>
                          </a:moveTo>
                          <a:lnTo>
                            <a:pt x="92876" y="9752"/>
                          </a:lnTo>
                          <a:lnTo>
                            <a:pt x="92876" y="-1759"/>
                          </a:lnTo>
                          <a:lnTo>
                            <a:pt x="-2305" y="-1759"/>
                          </a:lnTo>
                          <a:lnTo>
                            <a:pt x="-2305" y="9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" name="Freeform 88">
                      <a:extLst>
                        <a:ext uri="{FF2B5EF4-FFF2-40B4-BE49-F238E27FC236}">
                          <a16:creationId xmlns:a16="http://schemas.microsoft.com/office/drawing/2014/main" id="{73C70BDF-95C3-2943-671A-A8D83DED15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01080" y="4048597"/>
                      <a:ext cx="76624" cy="104941"/>
                    </a:xfrm>
                    <a:custGeom>
                      <a:avLst/>
                      <a:gdLst>
                        <a:gd name="connsiteX0" fmla="*/ 36653 w 76624"/>
                        <a:gd name="connsiteY0" fmla="*/ 92020 h 104941"/>
                        <a:gd name="connsiteX1" fmla="*/ 19237 w 76624"/>
                        <a:gd name="connsiteY1" fmla="*/ 81615 h 104941"/>
                        <a:gd name="connsiteX2" fmla="*/ 13416 w 76624"/>
                        <a:gd name="connsiteY2" fmla="*/ 50356 h 104941"/>
                        <a:gd name="connsiteX3" fmla="*/ 19237 w 76624"/>
                        <a:gd name="connsiteY3" fmla="*/ 19161 h 104941"/>
                        <a:gd name="connsiteX4" fmla="*/ 36653 w 76624"/>
                        <a:gd name="connsiteY4" fmla="*/ 8756 h 104941"/>
                        <a:gd name="connsiteX5" fmla="*/ 54140 w 76624"/>
                        <a:gd name="connsiteY5" fmla="*/ 19161 h 104941"/>
                        <a:gd name="connsiteX6" fmla="*/ 59984 w 76624"/>
                        <a:gd name="connsiteY6" fmla="*/ 50356 h 104941"/>
                        <a:gd name="connsiteX7" fmla="*/ 54140 w 76624"/>
                        <a:gd name="connsiteY7" fmla="*/ 81615 h 104941"/>
                        <a:gd name="connsiteX8" fmla="*/ 36653 w 76624"/>
                        <a:gd name="connsiteY8" fmla="*/ 92020 h 104941"/>
                        <a:gd name="connsiteX9" fmla="*/ 36653 w 76624"/>
                        <a:gd name="connsiteY9" fmla="*/ 102859 h 104941"/>
                        <a:gd name="connsiteX10" fmla="*/ 65140 w 76624"/>
                        <a:gd name="connsiteY10" fmla="*/ 89397 h 104941"/>
                        <a:gd name="connsiteX11" fmla="*/ 74977 w 76624"/>
                        <a:gd name="connsiteY11" fmla="*/ 50356 h 104941"/>
                        <a:gd name="connsiteX12" fmla="*/ 65140 w 76624"/>
                        <a:gd name="connsiteY12" fmla="*/ 11357 h 104941"/>
                        <a:gd name="connsiteX13" fmla="*/ 36653 w 76624"/>
                        <a:gd name="connsiteY13" fmla="*/ -2083 h 104941"/>
                        <a:gd name="connsiteX14" fmla="*/ 8189 w 76624"/>
                        <a:gd name="connsiteY14" fmla="*/ 11357 h 104941"/>
                        <a:gd name="connsiteX15" fmla="*/ -1648 w 76624"/>
                        <a:gd name="connsiteY15" fmla="*/ 50356 h 104941"/>
                        <a:gd name="connsiteX16" fmla="*/ 8189 w 76624"/>
                        <a:gd name="connsiteY16" fmla="*/ 89397 h 104941"/>
                        <a:gd name="connsiteX17" fmla="*/ 36653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653" y="92020"/>
                          </a:moveTo>
                          <a:cubicBezTo>
                            <a:pt x="28939" y="92020"/>
                            <a:pt x="23133" y="88552"/>
                            <a:pt x="19237" y="81615"/>
                          </a:cubicBezTo>
                          <a:cubicBezTo>
                            <a:pt x="15356" y="74692"/>
                            <a:pt x="13416" y="64273"/>
                            <a:pt x="13416" y="50356"/>
                          </a:cubicBezTo>
                          <a:cubicBezTo>
                            <a:pt x="13416" y="36496"/>
                            <a:pt x="15356" y="26098"/>
                            <a:pt x="19237" y="19161"/>
                          </a:cubicBezTo>
                          <a:cubicBezTo>
                            <a:pt x="23133" y="12225"/>
                            <a:pt x="28939" y="8756"/>
                            <a:pt x="36653" y="8756"/>
                          </a:cubicBezTo>
                          <a:cubicBezTo>
                            <a:pt x="44430" y="8756"/>
                            <a:pt x="50259" y="12225"/>
                            <a:pt x="54140" y="19161"/>
                          </a:cubicBezTo>
                          <a:cubicBezTo>
                            <a:pt x="58036" y="26098"/>
                            <a:pt x="59984" y="36496"/>
                            <a:pt x="59984" y="50356"/>
                          </a:cubicBezTo>
                          <a:cubicBezTo>
                            <a:pt x="59984" y="64273"/>
                            <a:pt x="58036" y="74692"/>
                            <a:pt x="54140" y="81615"/>
                          </a:cubicBezTo>
                          <a:cubicBezTo>
                            <a:pt x="50259" y="88552"/>
                            <a:pt x="44430" y="92020"/>
                            <a:pt x="36653" y="92020"/>
                          </a:cubicBezTo>
                          <a:close/>
                          <a:moveTo>
                            <a:pt x="36653" y="102859"/>
                          </a:moveTo>
                          <a:cubicBezTo>
                            <a:pt x="49087" y="102859"/>
                            <a:pt x="58583" y="98372"/>
                            <a:pt x="65140" y="89397"/>
                          </a:cubicBezTo>
                          <a:cubicBezTo>
                            <a:pt x="71698" y="80437"/>
                            <a:pt x="74977" y="67423"/>
                            <a:pt x="74977" y="50356"/>
                          </a:cubicBezTo>
                          <a:cubicBezTo>
                            <a:pt x="74977" y="33331"/>
                            <a:pt x="71698" y="20332"/>
                            <a:pt x="65140" y="11357"/>
                          </a:cubicBezTo>
                          <a:cubicBezTo>
                            <a:pt x="58583" y="2397"/>
                            <a:pt x="49087" y="-2083"/>
                            <a:pt x="36653" y="-2083"/>
                          </a:cubicBezTo>
                          <a:cubicBezTo>
                            <a:pt x="24234" y="-2083"/>
                            <a:pt x="14746" y="2397"/>
                            <a:pt x="8189" y="11357"/>
                          </a:cubicBezTo>
                          <a:cubicBezTo>
                            <a:pt x="1631" y="20332"/>
                            <a:pt x="-1648" y="33331"/>
                            <a:pt x="-1648" y="50356"/>
                          </a:cubicBezTo>
                          <a:cubicBezTo>
                            <a:pt x="-1648" y="67423"/>
                            <a:pt x="1631" y="80437"/>
                            <a:pt x="8189" y="89397"/>
                          </a:cubicBezTo>
                          <a:cubicBezTo>
                            <a:pt x="14746" y="98372"/>
                            <a:pt x="24234" y="102859"/>
                            <a:pt x="36653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 89">
                      <a:extLst>
                        <a:ext uri="{FF2B5EF4-FFF2-40B4-BE49-F238E27FC236}">
                          <a16:creationId xmlns:a16="http://schemas.microsoft.com/office/drawing/2014/main" id="{A859CBF9-2172-864F-6E41-E3AE4F8A39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04051" y="4134354"/>
                      <a:ext cx="15681" cy="17212"/>
                    </a:xfrm>
                    <a:custGeom>
                      <a:avLst/>
                      <a:gdLst>
                        <a:gd name="connsiteX0" fmla="*/ -621 w 15681"/>
                        <a:gd name="connsiteY0" fmla="*/ 17066 h 17212"/>
                        <a:gd name="connsiteX1" fmla="*/ 15061 w 15681"/>
                        <a:gd name="connsiteY1" fmla="*/ 17066 h 17212"/>
                        <a:gd name="connsiteX2" fmla="*/ 15061 w 15681"/>
                        <a:gd name="connsiteY2" fmla="*/ -146 h 17212"/>
                        <a:gd name="connsiteX3" fmla="*/ -621 w 15681"/>
                        <a:gd name="connsiteY3" fmla="*/ -146 h 17212"/>
                        <a:gd name="connsiteX4" fmla="*/ -621 w 15681"/>
                        <a:gd name="connsiteY4" fmla="*/ 1706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621" y="17066"/>
                          </a:moveTo>
                          <a:lnTo>
                            <a:pt x="15061" y="17066"/>
                          </a:lnTo>
                          <a:lnTo>
                            <a:pt x="15061" y="-146"/>
                          </a:lnTo>
                          <a:lnTo>
                            <a:pt x="-621" y="-146"/>
                          </a:lnTo>
                          <a:lnTo>
                            <a:pt x="-621" y="170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90">
                      <a:extLst>
                        <a:ext uri="{FF2B5EF4-FFF2-40B4-BE49-F238E27FC236}">
                          <a16:creationId xmlns:a16="http://schemas.microsoft.com/office/drawing/2014/main" id="{F868B01C-8143-F7EE-A056-908068FA0C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947730" y="4048597"/>
                      <a:ext cx="72965" cy="104941"/>
                    </a:xfrm>
                    <a:custGeom>
                      <a:avLst/>
                      <a:gdLst>
                        <a:gd name="connsiteX0" fmla="*/ 48485 w 72965"/>
                        <a:gd name="connsiteY0" fmla="*/ 54431 h 104941"/>
                        <a:gd name="connsiteX1" fmla="*/ 65283 w 72965"/>
                        <a:gd name="connsiteY1" fmla="*/ 45673 h 104941"/>
                        <a:gd name="connsiteX2" fmla="*/ 71342 w 72965"/>
                        <a:gd name="connsiteY2" fmla="*/ 29285 h 104941"/>
                        <a:gd name="connsiteX3" fmla="*/ 60056 w 72965"/>
                        <a:gd name="connsiteY3" fmla="*/ 6111 h 104941"/>
                        <a:gd name="connsiteX4" fmla="*/ 27981 w 72965"/>
                        <a:gd name="connsiteY4" fmla="*/ -2083 h 104941"/>
                        <a:gd name="connsiteX5" fmla="*/ 13630 w 72965"/>
                        <a:gd name="connsiteY5" fmla="*/ -825 h 104941"/>
                        <a:gd name="connsiteX6" fmla="*/ -1624 w 72965"/>
                        <a:gd name="connsiteY6" fmla="*/ 2947 h 104941"/>
                        <a:gd name="connsiteX7" fmla="*/ -1624 w 72965"/>
                        <a:gd name="connsiteY7" fmla="*/ 16148 h 104941"/>
                        <a:gd name="connsiteX8" fmla="*/ 12014 w 72965"/>
                        <a:gd name="connsiteY8" fmla="*/ 11141 h 104941"/>
                        <a:gd name="connsiteX9" fmla="*/ 27553 w 72965"/>
                        <a:gd name="connsiteY9" fmla="*/ 9450 h 104941"/>
                        <a:gd name="connsiteX10" fmla="*/ 49032 w 72965"/>
                        <a:gd name="connsiteY10" fmla="*/ 14522 h 104941"/>
                        <a:gd name="connsiteX11" fmla="*/ 56421 w 72965"/>
                        <a:gd name="connsiteY11" fmla="*/ 29285 h 104941"/>
                        <a:gd name="connsiteX12" fmla="*/ 49555 w 72965"/>
                        <a:gd name="connsiteY12" fmla="*/ 43267 h 104941"/>
                        <a:gd name="connsiteX13" fmla="*/ 30452 w 72965"/>
                        <a:gd name="connsiteY13" fmla="*/ 48318 h 104941"/>
                        <a:gd name="connsiteX14" fmla="*/ 17527 w 72965"/>
                        <a:gd name="connsiteY14" fmla="*/ 48318 h 104941"/>
                        <a:gd name="connsiteX15" fmla="*/ 17527 w 72965"/>
                        <a:gd name="connsiteY15" fmla="*/ 59569 h 104941"/>
                        <a:gd name="connsiteX16" fmla="*/ 31046 w 72965"/>
                        <a:gd name="connsiteY16" fmla="*/ 59569 h 104941"/>
                        <a:gd name="connsiteX17" fmla="*/ 47963 w 72965"/>
                        <a:gd name="connsiteY17" fmla="*/ 63601 h 104941"/>
                        <a:gd name="connsiteX18" fmla="*/ 53831 w 72965"/>
                        <a:gd name="connsiteY18" fmla="*/ 75220 h 104941"/>
                        <a:gd name="connsiteX19" fmla="*/ 47773 w 72965"/>
                        <a:gd name="connsiteY19" fmla="*/ 87164 h 104941"/>
                        <a:gd name="connsiteX20" fmla="*/ 30452 w 72965"/>
                        <a:gd name="connsiteY20" fmla="*/ 91348 h 104941"/>
                        <a:gd name="connsiteX21" fmla="*/ 17218 w 72965"/>
                        <a:gd name="connsiteY21" fmla="*/ 90112 h 104941"/>
                        <a:gd name="connsiteX22" fmla="*/ 1703 w 72965"/>
                        <a:gd name="connsiteY22" fmla="*/ 86340 h 104941"/>
                        <a:gd name="connsiteX23" fmla="*/ 1703 w 72965"/>
                        <a:gd name="connsiteY23" fmla="*/ 98523 h 104941"/>
                        <a:gd name="connsiteX24" fmla="*/ 17717 w 72965"/>
                        <a:gd name="connsiteY24" fmla="*/ 101775 h 104941"/>
                        <a:gd name="connsiteX25" fmla="*/ 31782 w 72965"/>
                        <a:gd name="connsiteY25" fmla="*/ 102859 h 104941"/>
                        <a:gd name="connsiteX26" fmla="*/ 58797 w 72965"/>
                        <a:gd name="connsiteY26" fmla="*/ 95770 h 104941"/>
                        <a:gd name="connsiteX27" fmla="*/ 68752 w 72965"/>
                        <a:gd name="connsiteY27" fmla="*/ 76651 h 104941"/>
                        <a:gd name="connsiteX28" fmla="*/ 63478 w 72965"/>
                        <a:gd name="connsiteY28" fmla="*/ 62452 h 104941"/>
                        <a:gd name="connsiteX29" fmla="*/ 48485 w 72965"/>
                        <a:gd name="connsiteY29" fmla="*/ 54431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965" h="104941">
                          <a:moveTo>
                            <a:pt x="48485" y="54431"/>
                          </a:moveTo>
                          <a:cubicBezTo>
                            <a:pt x="55661" y="53029"/>
                            <a:pt x="61260" y="50110"/>
                            <a:pt x="65283" y="45673"/>
                          </a:cubicBezTo>
                          <a:cubicBezTo>
                            <a:pt x="69323" y="41251"/>
                            <a:pt x="71342" y="35788"/>
                            <a:pt x="71342" y="29285"/>
                          </a:cubicBezTo>
                          <a:cubicBezTo>
                            <a:pt x="71342" y="19313"/>
                            <a:pt x="67580" y="11589"/>
                            <a:pt x="60056" y="6111"/>
                          </a:cubicBezTo>
                          <a:cubicBezTo>
                            <a:pt x="52532" y="649"/>
                            <a:pt x="41841" y="-2083"/>
                            <a:pt x="27981" y="-2083"/>
                          </a:cubicBezTo>
                          <a:cubicBezTo>
                            <a:pt x="23340" y="-2083"/>
                            <a:pt x="18556" y="-1664"/>
                            <a:pt x="13630" y="-825"/>
                          </a:cubicBezTo>
                          <a:cubicBezTo>
                            <a:pt x="8704" y="13"/>
                            <a:pt x="3619" y="1270"/>
                            <a:pt x="-1624" y="2947"/>
                          </a:cubicBezTo>
                          <a:lnTo>
                            <a:pt x="-1624" y="16148"/>
                          </a:lnTo>
                          <a:cubicBezTo>
                            <a:pt x="2526" y="13937"/>
                            <a:pt x="7072" y="12268"/>
                            <a:pt x="12014" y="11141"/>
                          </a:cubicBezTo>
                          <a:cubicBezTo>
                            <a:pt x="16972" y="10013"/>
                            <a:pt x="22152" y="9450"/>
                            <a:pt x="27553" y="9450"/>
                          </a:cubicBezTo>
                          <a:cubicBezTo>
                            <a:pt x="36946" y="9450"/>
                            <a:pt x="44106" y="11141"/>
                            <a:pt x="49032" y="14522"/>
                          </a:cubicBezTo>
                          <a:cubicBezTo>
                            <a:pt x="53958" y="17904"/>
                            <a:pt x="56421" y="22825"/>
                            <a:pt x="56421" y="29285"/>
                          </a:cubicBezTo>
                          <a:cubicBezTo>
                            <a:pt x="56421" y="35253"/>
                            <a:pt x="54132" y="39914"/>
                            <a:pt x="49555" y="43267"/>
                          </a:cubicBezTo>
                          <a:cubicBezTo>
                            <a:pt x="44977" y="46634"/>
                            <a:pt x="38609" y="48318"/>
                            <a:pt x="30452" y="48318"/>
                          </a:cubicBezTo>
                          <a:lnTo>
                            <a:pt x="17527" y="48318"/>
                          </a:lnTo>
                          <a:lnTo>
                            <a:pt x="17527" y="59569"/>
                          </a:lnTo>
                          <a:lnTo>
                            <a:pt x="31046" y="59569"/>
                          </a:lnTo>
                          <a:cubicBezTo>
                            <a:pt x="38411" y="59569"/>
                            <a:pt x="44050" y="60913"/>
                            <a:pt x="47963" y="63601"/>
                          </a:cubicBezTo>
                          <a:cubicBezTo>
                            <a:pt x="51875" y="66289"/>
                            <a:pt x="53831" y="70162"/>
                            <a:pt x="53831" y="75220"/>
                          </a:cubicBezTo>
                          <a:cubicBezTo>
                            <a:pt x="53831" y="80408"/>
                            <a:pt x="51812" y="84389"/>
                            <a:pt x="47773" y="87164"/>
                          </a:cubicBezTo>
                          <a:cubicBezTo>
                            <a:pt x="43749" y="89953"/>
                            <a:pt x="37976" y="91348"/>
                            <a:pt x="30452" y="91348"/>
                          </a:cubicBezTo>
                          <a:cubicBezTo>
                            <a:pt x="26334" y="91348"/>
                            <a:pt x="21922" y="90936"/>
                            <a:pt x="17218" y="90112"/>
                          </a:cubicBezTo>
                          <a:cubicBezTo>
                            <a:pt x="12513" y="89303"/>
                            <a:pt x="7342" y="88046"/>
                            <a:pt x="1703" y="86340"/>
                          </a:cubicBezTo>
                          <a:lnTo>
                            <a:pt x="1703" y="98523"/>
                          </a:lnTo>
                          <a:cubicBezTo>
                            <a:pt x="7405" y="99969"/>
                            <a:pt x="12743" y="101052"/>
                            <a:pt x="17717" y="101775"/>
                          </a:cubicBezTo>
                          <a:cubicBezTo>
                            <a:pt x="22690" y="102497"/>
                            <a:pt x="27379" y="102859"/>
                            <a:pt x="31782" y="102859"/>
                          </a:cubicBezTo>
                          <a:cubicBezTo>
                            <a:pt x="43171" y="102859"/>
                            <a:pt x="52176" y="100496"/>
                            <a:pt x="58797" y="95770"/>
                          </a:cubicBezTo>
                          <a:cubicBezTo>
                            <a:pt x="65434" y="91059"/>
                            <a:pt x="68752" y="84686"/>
                            <a:pt x="68752" y="76651"/>
                          </a:cubicBezTo>
                          <a:cubicBezTo>
                            <a:pt x="68752" y="71043"/>
                            <a:pt x="66994" y="66310"/>
                            <a:pt x="63478" y="62452"/>
                          </a:cubicBezTo>
                          <a:cubicBezTo>
                            <a:pt x="59961" y="58593"/>
                            <a:pt x="54964" y="55920"/>
                            <a:pt x="48485" y="5443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91">
                      <a:extLst>
                        <a:ext uri="{FF2B5EF4-FFF2-40B4-BE49-F238E27FC236}">
                          <a16:creationId xmlns:a16="http://schemas.microsoft.com/office/drawing/2014/main" id="{02307944-BC26-D3F2-C1A0-D18B0634230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042907" y="4048597"/>
                      <a:ext cx="76624" cy="104941"/>
                    </a:xfrm>
                    <a:custGeom>
                      <a:avLst/>
                      <a:gdLst>
                        <a:gd name="connsiteX0" fmla="*/ 36675 w 76624"/>
                        <a:gd name="connsiteY0" fmla="*/ 92020 h 104941"/>
                        <a:gd name="connsiteX1" fmla="*/ 19259 w 76624"/>
                        <a:gd name="connsiteY1" fmla="*/ 81615 h 104941"/>
                        <a:gd name="connsiteX2" fmla="*/ 13438 w 76624"/>
                        <a:gd name="connsiteY2" fmla="*/ 50356 h 104941"/>
                        <a:gd name="connsiteX3" fmla="*/ 19259 w 76624"/>
                        <a:gd name="connsiteY3" fmla="*/ 19161 h 104941"/>
                        <a:gd name="connsiteX4" fmla="*/ 36675 w 76624"/>
                        <a:gd name="connsiteY4" fmla="*/ 8756 h 104941"/>
                        <a:gd name="connsiteX5" fmla="*/ 54162 w 76624"/>
                        <a:gd name="connsiteY5" fmla="*/ 19161 h 104941"/>
                        <a:gd name="connsiteX6" fmla="*/ 60007 w 76624"/>
                        <a:gd name="connsiteY6" fmla="*/ 50356 h 104941"/>
                        <a:gd name="connsiteX7" fmla="*/ 54162 w 76624"/>
                        <a:gd name="connsiteY7" fmla="*/ 81615 h 104941"/>
                        <a:gd name="connsiteX8" fmla="*/ 36675 w 76624"/>
                        <a:gd name="connsiteY8" fmla="*/ 92020 h 104941"/>
                        <a:gd name="connsiteX9" fmla="*/ 36675 w 76624"/>
                        <a:gd name="connsiteY9" fmla="*/ 102859 h 104941"/>
                        <a:gd name="connsiteX10" fmla="*/ 65163 w 76624"/>
                        <a:gd name="connsiteY10" fmla="*/ 89397 h 104941"/>
                        <a:gd name="connsiteX11" fmla="*/ 74999 w 76624"/>
                        <a:gd name="connsiteY11" fmla="*/ 50356 h 104941"/>
                        <a:gd name="connsiteX12" fmla="*/ 65163 w 76624"/>
                        <a:gd name="connsiteY12" fmla="*/ 11357 h 104941"/>
                        <a:gd name="connsiteX13" fmla="*/ 36675 w 76624"/>
                        <a:gd name="connsiteY13" fmla="*/ -2083 h 104941"/>
                        <a:gd name="connsiteX14" fmla="*/ 8211 w 76624"/>
                        <a:gd name="connsiteY14" fmla="*/ 11357 h 104941"/>
                        <a:gd name="connsiteX15" fmla="*/ -1626 w 76624"/>
                        <a:gd name="connsiteY15" fmla="*/ 50356 h 104941"/>
                        <a:gd name="connsiteX16" fmla="*/ 8211 w 76624"/>
                        <a:gd name="connsiteY16" fmla="*/ 89397 h 104941"/>
                        <a:gd name="connsiteX17" fmla="*/ 36675 w 76624"/>
                        <a:gd name="connsiteY17" fmla="*/ 10285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675" y="92020"/>
                          </a:moveTo>
                          <a:cubicBezTo>
                            <a:pt x="28961" y="92020"/>
                            <a:pt x="23156" y="88552"/>
                            <a:pt x="19259" y="81615"/>
                          </a:cubicBezTo>
                          <a:cubicBezTo>
                            <a:pt x="15378" y="74692"/>
                            <a:pt x="13438" y="64273"/>
                            <a:pt x="13438" y="50356"/>
                          </a:cubicBezTo>
                          <a:cubicBezTo>
                            <a:pt x="13438" y="36496"/>
                            <a:pt x="15378" y="26098"/>
                            <a:pt x="19259" y="19161"/>
                          </a:cubicBezTo>
                          <a:cubicBezTo>
                            <a:pt x="23156" y="12225"/>
                            <a:pt x="28961" y="8756"/>
                            <a:pt x="36675" y="8756"/>
                          </a:cubicBezTo>
                          <a:cubicBezTo>
                            <a:pt x="44452" y="8756"/>
                            <a:pt x="50281" y="12225"/>
                            <a:pt x="54162" y="19161"/>
                          </a:cubicBezTo>
                          <a:cubicBezTo>
                            <a:pt x="58058" y="26098"/>
                            <a:pt x="60007" y="36496"/>
                            <a:pt x="60007" y="50356"/>
                          </a:cubicBezTo>
                          <a:cubicBezTo>
                            <a:pt x="60007" y="64273"/>
                            <a:pt x="58058" y="74692"/>
                            <a:pt x="54162" y="81615"/>
                          </a:cubicBezTo>
                          <a:cubicBezTo>
                            <a:pt x="50281" y="88552"/>
                            <a:pt x="44452" y="92020"/>
                            <a:pt x="36675" y="92020"/>
                          </a:cubicBezTo>
                          <a:close/>
                          <a:moveTo>
                            <a:pt x="36675" y="102859"/>
                          </a:moveTo>
                          <a:cubicBezTo>
                            <a:pt x="49109" y="102859"/>
                            <a:pt x="58605" y="98372"/>
                            <a:pt x="65163" y="89397"/>
                          </a:cubicBezTo>
                          <a:cubicBezTo>
                            <a:pt x="71720" y="80437"/>
                            <a:pt x="74999" y="67423"/>
                            <a:pt x="74999" y="50356"/>
                          </a:cubicBezTo>
                          <a:cubicBezTo>
                            <a:pt x="74999" y="33331"/>
                            <a:pt x="71720" y="20332"/>
                            <a:pt x="65163" y="11357"/>
                          </a:cubicBezTo>
                          <a:cubicBezTo>
                            <a:pt x="58605" y="2397"/>
                            <a:pt x="49109" y="-2083"/>
                            <a:pt x="36675" y="-2083"/>
                          </a:cubicBezTo>
                          <a:cubicBezTo>
                            <a:pt x="24256" y="-2083"/>
                            <a:pt x="14768" y="2397"/>
                            <a:pt x="8211" y="11357"/>
                          </a:cubicBezTo>
                          <a:cubicBezTo>
                            <a:pt x="1653" y="20332"/>
                            <a:pt x="-1626" y="33331"/>
                            <a:pt x="-1626" y="50356"/>
                          </a:cubicBezTo>
                          <a:cubicBezTo>
                            <a:pt x="-1626" y="67423"/>
                            <a:pt x="1653" y="80437"/>
                            <a:pt x="8211" y="89397"/>
                          </a:cubicBezTo>
                          <a:cubicBezTo>
                            <a:pt x="14768" y="98372"/>
                            <a:pt x="24256" y="102859"/>
                            <a:pt x="36675" y="1028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557ED46F-BC04-4904-BE59-DA442C2CF5C2}"/>
                    </a:ext>
                  </a:extLst>
                </p:cNvPr>
                <p:cNvSpPr/>
                <p:nvPr/>
              </p:nvSpPr>
              <p:spPr>
                <a:xfrm>
                  <a:off x="5563381" y="3976777"/>
                  <a:ext cx="10861" cy="19819"/>
                </a:xfrm>
                <a:custGeom>
                  <a:avLst/>
                  <a:gdLst>
                    <a:gd name="connsiteX0" fmla="*/ 85 w 10861"/>
                    <a:gd name="connsiteY0" fmla="*/ 234 h 19819"/>
                    <a:gd name="connsiteX1" fmla="*/ 85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85" y="234"/>
                      </a:moveTo>
                      <a:lnTo>
                        <a:pt x="85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761C4187-8E84-5932-C618-A8CDE7C8C9BE}"/>
                    </a:ext>
                  </a:extLst>
                </p:cNvPr>
                <p:cNvSpPr/>
                <p:nvPr/>
              </p:nvSpPr>
              <p:spPr>
                <a:xfrm>
                  <a:off x="5738812" y="3976777"/>
                  <a:ext cx="10861" cy="19819"/>
                </a:xfrm>
                <a:custGeom>
                  <a:avLst/>
                  <a:gdLst>
                    <a:gd name="connsiteX0" fmla="*/ 101 w 10861"/>
                    <a:gd name="connsiteY0" fmla="*/ 234 h 19819"/>
                    <a:gd name="connsiteX1" fmla="*/ 101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101" y="234"/>
                      </a:moveTo>
                      <a:lnTo>
                        <a:pt x="101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5C8501F7-39A6-A216-B9DB-D74616E842D6}"/>
                    </a:ext>
                  </a:extLst>
                </p:cNvPr>
                <p:cNvSpPr/>
                <p:nvPr/>
              </p:nvSpPr>
              <p:spPr>
                <a:xfrm>
                  <a:off x="5914247" y="3976777"/>
                  <a:ext cx="10861" cy="19819"/>
                </a:xfrm>
                <a:custGeom>
                  <a:avLst/>
                  <a:gdLst>
                    <a:gd name="connsiteX0" fmla="*/ 117 w 10861"/>
                    <a:gd name="connsiteY0" fmla="*/ 234 h 19819"/>
                    <a:gd name="connsiteX1" fmla="*/ 117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117" y="234"/>
                      </a:moveTo>
                      <a:lnTo>
                        <a:pt x="117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7E583DBA-69BB-06D6-31A5-17640510472C}"/>
                    </a:ext>
                  </a:extLst>
                </p:cNvPr>
                <p:cNvSpPr/>
                <p:nvPr/>
              </p:nvSpPr>
              <p:spPr>
                <a:xfrm>
                  <a:off x="6265117" y="3976777"/>
                  <a:ext cx="10861" cy="19819"/>
                </a:xfrm>
                <a:custGeom>
                  <a:avLst/>
                  <a:gdLst>
                    <a:gd name="connsiteX0" fmla="*/ 150 w 10861"/>
                    <a:gd name="connsiteY0" fmla="*/ 234 h 19819"/>
                    <a:gd name="connsiteX1" fmla="*/ 150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150" y="234"/>
                      </a:moveTo>
                      <a:lnTo>
                        <a:pt x="150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3EB1E975-EE20-1EEF-AB34-761382C730AC}"/>
                    </a:ext>
                  </a:extLst>
                </p:cNvPr>
                <p:cNvSpPr/>
                <p:nvPr/>
              </p:nvSpPr>
              <p:spPr>
                <a:xfrm>
                  <a:off x="6440552" y="3976777"/>
                  <a:ext cx="10861" cy="19819"/>
                </a:xfrm>
                <a:custGeom>
                  <a:avLst/>
                  <a:gdLst>
                    <a:gd name="connsiteX0" fmla="*/ 166 w 10861"/>
                    <a:gd name="connsiteY0" fmla="*/ 234 h 19819"/>
                    <a:gd name="connsiteX1" fmla="*/ 166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166" y="234"/>
                      </a:moveTo>
                      <a:lnTo>
                        <a:pt x="166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8D62B17E-898C-D3C4-A2CD-9769EB7ABC0D}"/>
                    </a:ext>
                  </a:extLst>
                </p:cNvPr>
                <p:cNvSpPr/>
                <p:nvPr/>
              </p:nvSpPr>
              <p:spPr>
                <a:xfrm>
                  <a:off x="6615987" y="3976777"/>
                  <a:ext cx="10861" cy="19819"/>
                </a:xfrm>
                <a:custGeom>
                  <a:avLst/>
                  <a:gdLst>
                    <a:gd name="connsiteX0" fmla="*/ 182 w 10861"/>
                    <a:gd name="connsiteY0" fmla="*/ 234 h 19819"/>
                    <a:gd name="connsiteX1" fmla="*/ 182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182" y="234"/>
                      </a:moveTo>
                      <a:lnTo>
                        <a:pt x="182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5F4EE3E-7279-8F48-83E1-EE5BCA5DACBA}"/>
                    </a:ext>
                  </a:extLst>
                </p:cNvPr>
                <p:cNvSpPr/>
                <p:nvPr/>
              </p:nvSpPr>
              <p:spPr>
                <a:xfrm>
                  <a:off x="6966858" y="3976777"/>
                  <a:ext cx="10861" cy="19819"/>
                </a:xfrm>
                <a:custGeom>
                  <a:avLst/>
                  <a:gdLst>
                    <a:gd name="connsiteX0" fmla="*/ 214 w 10861"/>
                    <a:gd name="connsiteY0" fmla="*/ 234 h 19819"/>
                    <a:gd name="connsiteX1" fmla="*/ 214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214" y="234"/>
                      </a:moveTo>
                      <a:lnTo>
                        <a:pt x="214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720594C4-7251-B5BF-FD4C-6BAECE111152}"/>
                    </a:ext>
                  </a:extLst>
                </p:cNvPr>
                <p:cNvSpPr/>
                <p:nvPr/>
              </p:nvSpPr>
              <p:spPr>
                <a:xfrm>
                  <a:off x="7142293" y="3976777"/>
                  <a:ext cx="10861" cy="19819"/>
                </a:xfrm>
                <a:custGeom>
                  <a:avLst/>
                  <a:gdLst>
                    <a:gd name="connsiteX0" fmla="*/ 230 w 10861"/>
                    <a:gd name="connsiteY0" fmla="*/ 234 h 19819"/>
                    <a:gd name="connsiteX1" fmla="*/ 230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230" y="234"/>
                      </a:moveTo>
                      <a:lnTo>
                        <a:pt x="230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49F0CC36-3045-D6CF-47B5-220EE4B864D0}"/>
                    </a:ext>
                  </a:extLst>
                </p:cNvPr>
                <p:cNvSpPr/>
                <p:nvPr/>
              </p:nvSpPr>
              <p:spPr>
                <a:xfrm>
                  <a:off x="7317728" y="3976777"/>
                  <a:ext cx="10861" cy="19819"/>
                </a:xfrm>
                <a:custGeom>
                  <a:avLst/>
                  <a:gdLst>
                    <a:gd name="connsiteX0" fmla="*/ 247 w 10861"/>
                    <a:gd name="connsiteY0" fmla="*/ 234 h 19819"/>
                    <a:gd name="connsiteX1" fmla="*/ 247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247" y="234"/>
                      </a:moveTo>
                      <a:lnTo>
                        <a:pt x="247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030F18F2-6362-2BA6-943E-E4004E6281A9}"/>
                    </a:ext>
                  </a:extLst>
                </p:cNvPr>
                <p:cNvSpPr/>
                <p:nvPr/>
              </p:nvSpPr>
              <p:spPr>
                <a:xfrm>
                  <a:off x="7668598" y="3976777"/>
                  <a:ext cx="10861" cy="19819"/>
                </a:xfrm>
                <a:custGeom>
                  <a:avLst/>
                  <a:gdLst>
                    <a:gd name="connsiteX0" fmla="*/ 279 w 10861"/>
                    <a:gd name="connsiteY0" fmla="*/ 234 h 19819"/>
                    <a:gd name="connsiteX1" fmla="*/ 279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279" y="234"/>
                      </a:moveTo>
                      <a:lnTo>
                        <a:pt x="279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3EE738DC-7724-D00D-CCBC-F858D961792B}"/>
                    </a:ext>
                  </a:extLst>
                </p:cNvPr>
                <p:cNvSpPr/>
                <p:nvPr/>
              </p:nvSpPr>
              <p:spPr>
                <a:xfrm>
                  <a:off x="7844033" y="3976777"/>
                  <a:ext cx="10861" cy="19819"/>
                </a:xfrm>
                <a:custGeom>
                  <a:avLst/>
                  <a:gdLst>
                    <a:gd name="connsiteX0" fmla="*/ 295 w 10861"/>
                    <a:gd name="connsiteY0" fmla="*/ 234 h 19819"/>
                    <a:gd name="connsiteX1" fmla="*/ 295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295" y="234"/>
                      </a:moveTo>
                      <a:lnTo>
                        <a:pt x="295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8EE82A06-FA5D-18BC-ED9A-4EC4E3EE3B6D}"/>
                    </a:ext>
                  </a:extLst>
                </p:cNvPr>
                <p:cNvSpPr/>
                <p:nvPr/>
              </p:nvSpPr>
              <p:spPr>
                <a:xfrm>
                  <a:off x="8019468" y="3976777"/>
                  <a:ext cx="10861" cy="19819"/>
                </a:xfrm>
                <a:custGeom>
                  <a:avLst/>
                  <a:gdLst>
                    <a:gd name="connsiteX0" fmla="*/ 311 w 10861"/>
                    <a:gd name="connsiteY0" fmla="*/ 234 h 19819"/>
                    <a:gd name="connsiteX1" fmla="*/ 311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311" y="234"/>
                      </a:moveTo>
                      <a:lnTo>
                        <a:pt x="311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4B8C6068-915F-111A-F5EC-19669150F9C7}"/>
                    </a:ext>
                  </a:extLst>
                </p:cNvPr>
                <p:cNvSpPr/>
                <p:nvPr/>
              </p:nvSpPr>
              <p:spPr>
                <a:xfrm>
                  <a:off x="8370339" y="3976777"/>
                  <a:ext cx="10861" cy="19819"/>
                </a:xfrm>
                <a:custGeom>
                  <a:avLst/>
                  <a:gdLst>
                    <a:gd name="connsiteX0" fmla="*/ 343 w 10861"/>
                    <a:gd name="connsiteY0" fmla="*/ 234 h 19819"/>
                    <a:gd name="connsiteX1" fmla="*/ 343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343" y="234"/>
                      </a:moveTo>
                      <a:lnTo>
                        <a:pt x="343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88145509-A529-D444-7CFB-32EDD6F267BF}"/>
                    </a:ext>
                  </a:extLst>
                </p:cNvPr>
                <p:cNvSpPr/>
                <p:nvPr/>
              </p:nvSpPr>
              <p:spPr>
                <a:xfrm>
                  <a:off x="8545774" y="3976777"/>
                  <a:ext cx="10861" cy="19819"/>
                </a:xfrm>
                <a:custGeom>
                  <a:avLst/>
                  <a:gdLst>
                    <a:gd name="connsiteX0" fmla="*/ 360 w 10861"/>
                    <a:gd name="connsiteY0" fmla="*/ 234 h 19819"/>
                    <a:gd name="connsiteX1" fmla="*/ 360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360" y="234"/>
                      </a:moveTo>
                      <a:lnTo>
                        <a:pt x="360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067B636D-8B65-38F9-E203-A1C5C22E6258}"/>
                    </a:ext>
                  </a:extLst>
                </p:cNvPr>
                <p:cNvSpPr/>
                <p:nvPr/>
              </p:nvSpPr>
              <p:spPr>
                <a:xfrm>
                  <a:off x="8721198" y="3976777"/>
                  <a:ext cx="10861" cy="19819"/>
                </a:xfrm>
                <a:custGeom>
                  <a:avLst/>
                  <a:gdLst>
                    <a:gd name="connsiteX0" fmla="*/ 376 w 10861"/>
                    <a:gd name="connsiteY0" fmla="*/ 234 h 19819"/>
                    <a:gd name="connsiteX1" fmla="*/ 376 w 10861"/>
                    <a:gd name="connsiteY1" fmla="*/ 20054 h 19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61" h="19819">
                      <a:moveTo>
                        <a:pt x="376" y="234"/>
                      </a:moveTo>
                      <a:lnTo>
                        <a:pt x="376" y="2005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4">
                <a:extLst>
                  <a:ext uri="{FF2B5EF4-FFF2-40B4-BE49-F238E27FC236}">
                    <a16:creationId xmlns:a16="http://schemas.microsoft.com/office/drawing/2014/main" id="{34277EE5-4BF1-A597-6371-F710F04BF9E2}"/>
                  </a:ext>
                </a:extLst>
              </p:cNvPr>
              <p:cNvGrpSpPr/>
              <p:nvPr/>
            </p:nvGrpSpPr>
            <p:grpSpPr>
              <a:xfrm>
                <a:off x="4734286" y="1728923"/>
                <a:ext cx="525917" cy="2302536"/>
                <a:chOff x="4734286" y="1728923"/>
                <a:chExt cx="525917" cy="2302536"/>
              </a:xfrm>
              <a:solidFill>
                <a:srgbClr val="000000"/>
              </a:solidFill>
            </p:grpSpPr>
            <p:grpSp>
              <p:nvGrpSpPr>
                <p:cNvPr id="110" name="Graphic 4">
                  <a:extLst>
                    <a:ext uri="{FF2B5EF4-FFF2-40B4-BE49-F238E27FC236}">
                      <a16:creationId xmlns:a16="http://schemas.microsoft.com/office/drawing/2014/main" id="{4A50C228-534E-E5EB-72C0-E2EFE9DC45AF}"/>
                    </a:ext>
                  </a:extLst>
                </p:cNvPr>
                <p:cNvGrpSpPr/>
                <p:nvPr/>
              </p:nvGrpSpPr>
              <p:grpSpPr>
                <a:xfrm>
                  <a:off x="4734286" y="3926519"/>
                  <a:ext cx="525917" cy="104941"/>
                  <a:chOff x="4734286" y="3926519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111" name="Freeform 110">
                    <a:extLst>
                      <a:ext uri="{FF2B5EF4-FFF2-40B4-BE49-F238E27FC236}">
                        <a16:creationId xmlns:a16="http://schemas.microsoft.com/office/drawing/2014/main" id="{BD6E6675-7AA4-1D46-ABF5-563889D3DE14}"/>
                      </a:ext>
                    </a:extLst>
                  </p:cNvPr>
                  <p:cNvSpPr/>
                  <p:nvPr/>
                </p:nvSpPr>
                <p:spPr>
                  <a:xfrm>
                    <a:off x="5222188" y="3976777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234 h 9909"/>
                      <a:gd name="connsiteX1" fmla="*/ 57 w 38015"/>
                      <a:gd name="connsiteY1" fmla="*/ 234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234"/>
                        </a:moveTo>
                        <a:lnTo>
                          <a:pt x="57" y="234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2" name="Graphic 4">
                    <a:extLst>
                      <a:ext uri="{FF2B5EF4-FFF2-40B4-BE49-F238E27FC236}">
                        <a16:creationId xmlns:a16="http://schemas.microsoft.com/office/drawing/2014/main" id="{D38F3F89-70F1-B136-AEB1-E792F972EDF2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3926519"/>
                    <a:ext cx="434647" cy="104941"/>
                    <a:chOff x="4734286" y="3926519"/>
                    <a:chExt cx="434647" cy="104941"/>
                  </a:xfrm>
                  <a:solidFill>
                    <a:srgbClr val="000000"/>
                  </a:solidFill>
                </p:grpSpPr>
                <p:sp>
                  <p:nvSpPr>
                    <p:cNvPr id="116" name="Freeform 115">
                      <a:extLst>
                        <a:ext uri="{FF2B5EF4-FFF2-40B4-BE49-F238E27FC236}">
                          <a16:creationId xmlns:a16="http://schemas.microsoft.com/office/drawing/2014/main" id="{5054E93E-38BE-9AD3-D7E9-3AE744A38C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3980236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740 h 11510"/>
                        <a:gd name="connsiteX1" fmla="*/ 92513 w 95180"/>
                        <a:gd name="connsiteY1" fmla="*/ 9740 h 11510"/>
                        <a:gd name="connsiteX2" fmla="*/ 92513 w 95180"/>
                        <a:gd name="connsiteY2" fmla="*/ -1771 h 11510"/>
                        <a:gd name="connsiteX3" fmla="*/ -2668 w 95180"/>
                        <a:gd name="connsiteY3" fmla="*/ -1771 h 11510"/>
                        <a:gd name="connsiteX4" fmla="*/ -2668 w 95180"/>
                        <a:gd name="connsiteY4" fmla="*/ 9740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740"/>
                          </a:moveTo>
                          <a:lnTo>
                            <a:pt x="92513" y="9740"/>
                          </a:lnTo>
                          <a:lnTo>
                            <a:pt x="92513" y="-1771"/>
                          </a:lnTo>
                          <a:lnTo>
                            <a:pt x="-2668" y="-1771"/>
                          </a:lnTo>
                          <a:lnTo>
                            <a:pt x="-2668" y="97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Freeform 116">
                      <a:extLst>
                        <a:ext uri="{FF2B5EF4-FFF2-40B4-BE49-F238E27FC236}">
                          <a16:creationId xmlns:a16="http://schemas.microsoft.com/office/drawing/2014/main" id="{0A13B0FA-1F25-84A3-0DC3-141028283F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3926519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2008 h 104941"/>
                        <a:gd name="connsiteX1" fmla="*/ 18874 w 76624"/>
                        <a:gd name="connsiteY1" fmla="*/ 81602 h 104941"/>
                        <a:gd name="connsiteX2" fmla="*/ 13052 w 76624"/>
                        <a:gd name="connsiteY2" fmla="*/ 50343 h 104941"/>
                        <a:gd name="connsiteX3" fmla="*/ 18874 w 76624"/>
                        <a:gd name="connsiteY3" fmla="*/ 19149 h 104941"/>
                        <a:gd name="connsiteX4" fmla="*/ 36289 w 76624"/>
                        <a:gd name="connsiteY4" fmla="*/ 8744 h 104941"/>
                        <a:gd name="connsiteX5" fmla="*/ 53776 w 76624"/>
                        <a:gd name="connsiteY5" fmla="*/ 19149 h 104941"/>
                        <a:gd name="connsiteX6" fmla="*/ 59621 w 76624"/>
                        <a:gd name="connsiteY6" fmla="*/ 50343 h 104941"/>
                        <a:gd name="connsiteX7" fmla="*/ 53776 w 76624"/>
                        <a:gd name="connsiteY7" fmla="*/ 81602 h 104941"/>
                        <a:gd name="connsiteX8" fmla="*/ 36289 w 76624"/>
                        <a:gd name="connsiteY8" fmla="*/ 92008 h 104941"/>
                        <a:gd name="connsiteX9" fmla="*/ 36289 w 76624"/>
                        <a:gd name="connsiteY9" fmla="*/ 102847 h 104941"/>
                        <a:gd name="connsiteX10" fmla="*/ 64777 w 76624"/>
                        <a:gd name="connsiteY10" fmla="*/ 89385 h 104941"/>
                        <a:gd name="connsiteX11" fmla="*/ 74613 w 76624"/>
                        <a:gd name="connsiteY11" fmla="*/ 50343 h 104941"/>
                        <a:gd name="connsiteX12" fmla="*/ 64777 w 76624"/>
                        <a:gd name="connsiteY12" fmla="*/ 11345 h 104941"/>
                        <a:gd name="connsiteX13" fmla="*/ 36289 w 76624"/>
                        <a:gd name="connsiteY13" fmla="*/ -2095 h 104941"/>
                        <a:gd name="connsiteX14" fmla="*/ 7825 w 76624"/>
                        <a:gd name="connsiteY14" fmla="*/ 11345 h 104941"/>
                        <a:gd name="connsiteX15" fmla="*/ -2011 w 76624"/>
                        <a:gd name="connsiteY15" fmla="*/ 50343 h 104941"/>
                        <a:gd name="connsiteX16" fmla="*/ 7825 w 76624"/>
                        <a:gd name="connsiteY16" fmla="*/ 89385 h 104941"/>
                        <a:gd name="connsiteX17" fmla="*/ 36289 w 76624"/>
                        <a:gd name="connsiteY17" fmla="*/ 102847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2008"/>
                          </a:moveTo>
                          <a:cubicBezTo>
                            <a:pt x="28575" y="92008"/>
                            <a:pt x="22770" y="88539"/>
                            <a:pt x="18874" y="81602"/>
                          </a:cubicBezTo>
                          <a:cubicBezTo>
                            <a:pt x="14993" y="74680"/>
                            <a:pt x="13052" y="64260"/>
                            <a:pt x="13052" y="50343"/>
                          </a:cubicBezTo>
                          <a:cubicBezTo>
                            <a:pt x="13052" y="36484"/>
                            <a:pt x="14993" y="26086"/>
                            <a:pt x="18874" y="19149"/>
                          </a:cubicBezTo>
                          <a:cubicBezTo>
                            <a:pt x="22770" y="12212"/>
                            <a:pt x="28575" y="8744"/>
                            <a:pt x="36289" y="8744"/>
                          </a:cubicBezTo>
                          <a:cubicBezTo>
                            <a:pt x="44067" y="8744"/>
                            <a:pt x="49896" y="12212"/>
                            <a:pt x="53776" y="19149"/>
                          </a:cubicBezTo>
                          <a:cubicBezTo>
                            <a:pt x="57673" y="26086"/>
                            <a:pt x="59621" y="36484"/>
                            <a:pt x="59621" y="50343"/>
                          </a:cubicBezTo>
                          <a:cubicBezTo>
                            <a:pt x="59621" y="64260"/>
                            <a:pt x="57673" y="74680"/>
                            <a:pt x="53776" y="81602"/>
                          </a:cubicBezTo>
                          <a:cubicBezTo>
                            <a:pt x="49896" y="88539"/>
                            <a:pt x="44067" y="92008"/>
                            <a:pt x="36289" y="92008"/>
                          </a:cubicBezTo>
                          <a:close/>
                          <a:moveTo>
                            <a:pt x="36289" y="102847"/>
                          </a:moveTo>
                          <a:cubicBezTo>
                            <a:pt x="48723" y="102847"/>
                            <a:pt x="58219" y="98359"/>
                            <a:pt x="64777" y="89385"/>
                          </a:cubicBezTo>
                          <a:cubicBezTo>
                            <a:pt x="71335" y="80425"/>
                            <a:pt x="74613" y="67411"/>
                            <a:pt x="74613" y="50343"/>
                          </a:cubicBezTo>
                          <a:cubicBezTo>
                            <a:pt x="74613" y="33319"/>
                            <a:pt x="71335" y="20320"/>
                            <a:pt x="64777" y="11345"/>
                          </a:cubicBezTo>
                          <a:cubicBezTo>
                            <a:pt x="58219" y="2385"/>
                            <a:pt x="48723" y="-2095"/>
                            <a:pt x="36289" y="-2095"/>
                          </a:cubicBezTo>
                          <a:cubicBezTo>
                            <a:pt x="23871" y="-2095"/>
                            <a:pt x="14383" y="2385"/>
                            <a:pt x="7825" y="11345"/>
                          </a:cubicBezTo>
                          <a:cubicBezTo>
                            <a:pt x="1268" y="20320"/>
                            <a:pt x="-2011" y="33319"/>
                            <a:pt x="-2011" y="50343"/>
                          </a:cubicBezTo>
                          <a:cubicBezTo>
                            <a:pt x="-2011" y="67411"/>
                            <a:pt x="1268" y="80425"/>
                            <a:pt x="7825" y="89385"/>
                          </a:cubicBezTo>
                          <a:cubicBezTo>
                            <a:pt x="14383" y="98359"/>
                            <a:pt x="23871" y="102847"/>
                            <a:pt x="36289" y="10284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 117">
                      <a:extLst>
                        <a:ext uri="{FF2B5EF4-FFF2-40B4-BE49-F238E27FC236}">
                          <a16:creationId xmlns:a16="http://schemas.microsoft.com/office/drawing/2014/main" id="{079D13FE-C46C-9D18-6B04-6053D170341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4012276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7054 h 17212"/>
                        <a:gd name="connsiteX1" fmla="*/ 14697 w 15681"/>
                        <a:gd name="connsiteY1" fmla="*/ 17054 h 17212"/>
                        <a:gd name="connsiteX2" fmla="*/ 14697 w 15681"/>
                        <a:gd name="connsiteY2" fmla="*/ -158 h 17212"/>
                        <a:gd name="connsiteX3" fmla="*/ -984 w 15681"/>
                        <a:gd name="connsiteY3" fmla="*/ -158 h 17212"/>
                        <a:gd name="connsiteX4" fmla="*/ -984 w 15681"/>
                        <a:gd name="connsiteY4" fmla="*/ 17054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7054"/>
                          </a:moveTo>
                          <a:lnTo>
                            <a:pt x="14697" y="17054"/>
                          </a:lnTo>
                          <a:lnTo>
                            <a:pt x="14697" y="-158"/>
                          </a:lnTo>
                          <a:lnTo>
                            <a:pt x="-984" y="-158"/>
                          </a:lnTo>
                          <a:lnTo>
                            <a:pt x="-984" y="170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 118">
                      <a:extLst>
                        <a:ext uri="{FF2B5EF4-FFF2-40B4-BE49-F238E27FC236}">
                          <a16:creationId xmlns:a16="http://schemas.microsoft.com/office/drawing/2014/main" id="{2E8FE92C-9A89-9AC0-1403-20A0FBF3AF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1813" y="3926519"/>
                      <a:ext cx="70375" cy="102968"/>
                    </a:xfrm>
                    <a:custGeom>
                      <a:avLst/>
                      <a:gdLst>
                        <a:gd name="connsiteX0" fmla="*/ 16120 w 70375"/>
                        <a:gd name="connsiteY0" fmla="*/ 9370 h 102968"/>
                        <a:gd name="connsiteX1" fmla="*/ 68462 w 70375"/>
                        <a:gd name="connsiteY1" fmla="*/ 9370 h 102968"/>
                        <a:gd name="connsiteX2" fmla="*/ 68462 w 70375"/>
                        <a:gd name="connsiteY2" fmla="*/ -2141 h 102968"/>
                        <a:gd name="connsiteX3" fmla="*/ -1913 w 70375"/>
                        <a:gd name="connsiteY3" fmla="*/ -2141 h 102968"/>
                        <a:gd name="connsiteX4" fmla="*/ -1913 w 70375"/>
                        <a:gd name="connsiteY4" fmla="*/ 9370 h 102968"/>
                        <a:gd name="connsiteX5" fmla="*/ 21347 w 70375"/>
                        <a:gd name="connsiteY5" fmla="*/ 31005 h 102968"/>
                        <a:gd name="connsiteX6" fmla="*/ 39880 w 70375"/>
                        <a:gd name="connsiteY6" fmla="*/ 48542 h 102968"/>
                        <a:gd name="connsiteX7" fmla="*/ 49930 w 70375"/>
                        <a:gd name="connsiteY7" fmla="*/ 61028 h 102968"/>
                        <a:gd name="connsiteX8" fmla="*/ 52805 w 70375"/>
                        <a:gd name="connsiteY8" fmla="*/ 71087 h 102968"/>
                        <a:gd name="connsiteX9" fmla="*/ 46604 w 70375"/>
                        <a:gd name="connsiteY9" fmla="*/ 84223 h 102968"/>
                        <a:gd name="connsiteX10" fmla="*/ 30447 w 70375"/>
                        <a:gd name="connsiteY10" fmla="*/ 89317 h 102968"/>
                        <a:gd name="connsiteX11" fmla="*/ 15550 w 70375"/>
                        <a:gd name="connsiteY11" fmla="*/ 87085 h 102968"/>
                        <a:gd name="connsiteX12" fmla="*/ -1177 w 70375"/>
                        <a:gd name="connsiteY12" fmla="*/ 80300 h 102968"/>
                        <a:gd name="connsiteX13" fmla="*/ -1177 w 70375"/>
                        <a:gd name="connsiteY13" fmla="*/ 94130 h 102968"/>
                        <a:gd name="connsiteX14" fmla="*/ 15740 w 70375"/>
                        <a:gd name="connsiteY14" fmla="*/ 99137 h 102968"/>
                        <a:gd name="connsiteX15" fmla="*/ 30162 w 70375"/>
                        <a:gd name="connsiteY15" fmla="*/ 100828 h 102968"/>
                        <a:gd name="connsiteX16" fmla="*/ 57628 w 70375"/>
                        <a:gd name="connsiteY16" fmla="*/ 92959 h 102968"/>
                        <a:gd name="connsiteX17" fmla="*/ 67868 w 70375"/>
                        <a:gd name="connsiteY17" fmla="*/ 71975 h 102968"/>
                        <a:gd name="connsiteX18" fmla="*/ 65302 w 70375"/>
                        <a:gd name="connsiteY18" fmla="*/ 60139 h 102968"/>
                        <a:gd name="connsiteX19" fmla="*/ 55989 w 70375"/>
                        <a:gd name="connsiteY19" fmla="*/ 46981 h 102968"/>
                        <a:gd name="connsiteX20" fmla="*/ 44180 w 70375"/>
                        <a:gd name="connsiteY20" fmla="*/ 35622 h 102968"/>
                        <a:gd name="connsiteX21" fmla="*/ 16120 w 70375"/>
                        <a:gd name="connsiteY21" fmla="*/ 9370 h 102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0375" h="102968">
                          <a:moveTo>
                            <a:pt x="16120" y="9370"/>
                          </a:moveTo>
                          <a:lnTo>
                            <a:pt x="68462" y="9370"/>
                          </a:lnTo>
                          <a:lnTo>
                            <a:pt x="68462" y="-2141"/>
                          </a:lnTo>
                          <a:lnTo>
                            <a:pt x="-1913" y="-2141"/>
                          </a:lnTo>
                          <a:lnTo>
                            <a:pt x="-1913" y="9370"/>
                          </a:lnTo>
                          <a:cubicBezTo>
                            <a:pt x="3773" y="14746"/>
                            <a:pt x="11527" y="21958"/>
                            <a:pt x="21347" y="31005"/>
                          </a:cubicBezTo>
                          <a:cubicBezTo>
                            <a:pt x="31184" y="40066"/>
                            <a:pt x="37361" y="45912"/>
                            <a:pt x="39880" y="48542"/>
                          </a:cubicBezTo>
                          <a:cubicBezTo>
                            <a:pt x="44679" y="53455"/>
                            <a:pt x="48029" y="57618"/>
                            <a:pt x="49930" y="61028"/>
                          </a:cubicBezTo>
                          <a:cubicBezTo>
                            <a:pt x="51847" y="64439"/>
                            <a:pt x="52805" y="67792"/>
                            <a:pt x="52805" y="71087"/>
                          </a:cubicBezTo>
                          <a:cubicBezTo>
                            <a:pt x="52805" y="76463"/>
                            <a:pt x="50738" y="80841"/>
                            <a:pt x="46604" y="84223"/>
                          </a:cubicBezTo>
                          <a:cubicBezTo>
                            <a:pt x="42469" y="87619"/>
                            <a:pt x="37084" y="89317"/>
                            <a:pt x="30447" y="89317"/>
                          </a:cubicBezTo>
                          <a:cubicBezTo>
                            <a:pt x="25743" y="89317"/>
                            <a:pt x="20777" y="88573"/>
                            <a:pt x="15550" y="87085"/>
                          </a:cubicBezTo>
                          <a:cubicBezTo>
                            <a:pt x="10339" y="85596"/>
                            <a:pt x="4763" y="83334"/>
                            <a:pt x="-1177" y="80300"/>
                          </a:cubicBezTo>
                          <a:lnTo>
                            <a:pt x="-1177" y="94130"/>
                          </a:lnTo>
                          <a:cubicBezTo>
                            <a:pt x="4858" y="96341"/>
                            <a:pt x="10497" y="98010"/>
                            <a:pt x="15740" y="99137"/>
                          </a:cubicBezTo>
                          <a:cubicBezTo>
                            <a:pt x="20999" y="100265"/>
                            <a:pt x="25806" y="100828"/>
                            <a:pt x="30162" y="100828"/>
                          </a:cubicBezTo>
                          <a:cubicBezTo>
                            <a:pt x="41646" y="100828"/>
                            <a:pt x="50801" y="98205"/>
                            <a:pt x="57628" y="92959"/>
                          </a:cubicBezTo>
                          <a:cubicBezTo>
                            <a:pt x="64455" y="87728"/>
                            <a:pt x="67868" y="80733"/>
                            <a:pt x="67868" y="71975"/>
                          </a:cubicBezTo>
                          <a:cubicBezTo>
                            <a:pt x="67868" y="67813"/>
                            <a:pt x="67013" y="63868"/>
                            <a:pt x="65302" y="60139"/>
                          </a:cubicBezTo>
                          <a:cubicBezTo>
                            <a:pt x="63608" y="56425"/>
                            <a:pt x="60503" y="52039"/>
                            <a:pt x="55989" y="46981"/>
                          </a:cubicBezTo>
                          <a:cubicBezTo>
                            <a:pt x="54753" y="45666"/>
                            <a:pt x="50817" y="41880"/>
                            <a:pt x="44180" y="35622"/>
                          </a:cubicBezTo>
                          <a:cubicBezTo>
                            <a:pt x="37559" y="29364"/>
                            <a:pt x="28206" y="20614"/>
                            <a:pt x="16120" y="93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Freeform 124">
                      <a:extLst>
                        <a:ext uri="{FF2B5EF4-FFF2-40B4-BE49-F238E27FC236}">
                          <a16:creationId xmlns:a16="http://schemas.microsoft.com/office/drawing/2014/main" id="{DE102C36-85A4-C61D-DDE9-F850548D0F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8559" y="3926519"/>
                      <a:ext cx="70375" cy="102968"/>
                    </a:xfrm>
                    <a:custGeom>
                      <a:avLst/>
                      <a:gdLst>
                        <a:gd name="connsiteX0" fmla="*/ 16129 w 70375"/>
                        <a:gd name="connsiteY0" fmla="*/ 9370 h 102968"/>
                        <a:gd name="connsiteX1" fmla="*/ 68471 w 70375"/>
                        <a:gd name="connsiteY1" fmla="*/ 9370 h 102968"/>
                        <a:gd name="connsiteX2" fmla="*/ 68471 w 70375"/>
                        <a:gd name="connsiteY2" fmla="*/ -2141 h 102968"/>
                        <a:gd name="connsiteX3" fmla="*/ -1905 w 70375"/>
                        <a:gd name="connsiteY3" fmla="*/ -2141 h 102968"/>
                        <a:gd name="connsiteX4" fmla="*/ -1905 w 70375"/>
                        <a:gd name="connsiteY4" fmla="*/ 9370 h 102968"/>
                        <a:gd name="connsiteX5" fmla="*/ 21356 w 70375"/>
                        <a:gd name="connsiteY5" fmla="*/ 31005 h 102968"/>
                        <a:gd name="connsiteX6" fmla="*/ 39889 w 70375"/>
                        <a:gd name="connsiteY6" fmla="*/ 48542 h 102968"/>
                        <a:gd name="connsiteX7" fmla="*/ 49939 w 70375"/>
                        <a:gd name="connsiteY7" fmla="*/ 61028 h 102968"/>
                        <a:gd name="connsiteX8" fmla="*/ 52814 w 70375"/>
                        <a:gd name="connsiteY8" fmla="*/ 71087 h 102968"/>
                        <a:gd name="connsiteX9" fmla="*/ 46612 w 70375"/>
                        <a:gd name="connsiteY9" fmla="*/ 84223 h 102968"/>
                        <a:gd name="connsiteX10" fmla="*/ 30456 w 70375"/>
                        <a:gd name="connsiteY10" fmla="*/ 89317 h 102968"/>
                        <a:gd name="connsiteX11" fmla="*/ 15559 w 70375"/>
                        <a:gd name="connsiteY11" fmla="*/ 87085 h 102968"/>
                        <a:gd name="connsiteX12" fmla="*/ -1168 w 70375"/>
                        <a:gd name="connsiteY12" fmla="*/ 80300 h 102968"/>
                        <a:gd name="connsiteX13" fmla="*/ -1168 w 70375"/>
                        <a:gd name="connsiteY13" fmla="*/ 94130 h 102968"/>
                        <a:gd name="connsiteX14" fmla="*/ 15749 w 70375"/>
                        <a:gd name="connsiteY14" fmla="*/ 99137 h 102968"/>
                        <a:gd name="connsiteX15" fmla="*/ 30171 w 70375"/>
                        <a:gd name="connsiteY15" fmla="*/ 100828 h 102968"/>
                        <a:gd name="connsiteX16" fmla="*/ 57637 w 70375"/>
                        <a:gd name="connsiteY16" fmla="*/ 92959 h 102968"/>
                        <a:gd name="connsiteX17" fmla="*/ 67877 w 70375"/>
                        <a:gd name="connsiteY17" fmla="*/ 71975 h 102968"/>
                        <a:gd name="connsiteX18" fmla="*/ 65311 w 70375"/>
                        <a:gd name="connsiteY18" fmla="*/ 60139 h 102968"/>
                        <a:gd name="connsiteX19" fmla="*/ 55997 w 70375"/>
                        <a:gd name="connsiteY19" fmla="*/ 46981 h 102968"/>
                        <a:gd name="connsiteX20" fmla="*/ 44189 w 70375"/>
                        <a:gd name="connsiteY20" fmla="*/ 35622 h 102968"/>
                        <a:gd name="connsiteX21" fmla="*/ 16129 w 70375"/>
                        <a:gd name="connsiteY21" fmla="*/ 9370 h 102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70375" h="102968">
                          <a:moveTo>
                            <a:pt x="16129" y="9370"/>
                          </a:moveTo>
                          <a:lnTo>
                            <a:pt x="68471" y="9370"/>
                          </a:lnTo>
                          <a:lnTo>
                            <a:pt x="68471" y="-2141"/>
                          </a:lnTo>
                          <a:lnTo>
                            <a:pt x="-1905" y="-2141"/>
                          </a:lnTo>
                          <a:lnTo>
                            <a:pt x="-1905" y="9370"/>
                          </a:lnTo>
                          <a:cubicBezTo>
                            <a:pt x="3782" y="14746"/>
                            <a:pt x="11536" y="21958"/>
                            <a:pt x="21356" y="31005"/>
                          </a:cubicBezTo>
                          <a:cubicBezTo>
                            <a:pt x="31193" y="40066"/>
                            <a:pt x="37370" y="45912"/>
                            <a:pt x="39889" y="48542"/>
                          </a:cubicBezTo>
                          <a:cubicBezTo>
                            <a:pt x="44688" y="53455"/>
                            <a:pt x="48038" y="57618"/>
                            <a:pt x="49939" y="61028"/>
                          </a:cubicBezTo>
                          <a:cubicBezTo>
                            <a:pt x="51855" y="64439"/>
                            <a:pt x="52814" y="67792"/>
                            <a:pt x="52814" y="71087"/>
                          </a:cubicBezTo>
                          <a:cubicBezTo>
                            <a:pt x="52814" y="76463"/>
                            <a:pt x="50747" y="80841"/>
                            <a:pt x="46612" y="84223"/>
                          </a:cubicBezTo>
                          <a:cubicBezTo>
                            <a:pt x="42478" y="87619"/>
                            <a:pt x="37093" y="89317"/>
                            <a:pt x="30456" y="89317"/>
                          </a:cubicBezTo>
                          <a:cubicBezTo>
                            <a:pt x="25752" y="89317"/>
                            <a:pt x="20786" y="88573"/>
                            <a:pt x="15559" y="87085"/>
                          </a:cubicBezTo>
                          <a:cubicBezTo>
                            <a:pt x="10347" y="85596"/>
                            <a:pt x="4772" y="83334"/>
                            <a:pt x="-1168" y="80300"/>
                          </a:cubicBezTo>
                          <a:lnTo>
                            <a:pt x="-1168" y="94130"/>
                          </a:lnTo>
                          <a:cubicBezTo>
                            <a:pt x="4867" y="96341"/>
                            <a:pt x="10506" y="98010"/>
                            <a:pt x="15749" y="99137"/>
                          </a:cubicBezTo>
                          <a:cubicBezTo>
                            <a:pt x="21008" y="100265"/>
                            <a:pt x="25815" y="100828"/>
                            <a:pt x="30171" y="100828"/>
                          </a:cubicBezTo>
                          <a:cubicBezTo>
                            <a:pt x="41655" y="100828"/>
                            <a:pt x="50810" y="98205"/>
                            <a:pt x="57637" y="92959"/>
                          </a:cubicBezTo>
                          <a:cubicBezTo>
                            <a:pt x="64464" y="87728"/>
                            <a:pt x="67877" y="80733"/>
                            <a:pt x="67877" y="71975"/>
                          </a:cubicBezTo>
                          <a:cubicBezTo>
                            <a:pt x="67877" y="67813"/>
                            <a:pt x="67022" y="63868"/>
                            <a:pt x="65311" y="60139"/>
                          </a:cubicBezTo>
                          <a:cubicBezTo>
                            <a:pt x="63616" y="56425"/>
                            <a:pt x="60512" y="52039"/>
                            <a:pt x="55997" y="46981"/>
                          </a:cubicBezTo>
                          <a:cubicBezTo>
                            <a:pt x="54762" y="45666"/>
                            <a:pt x="50826" y="41880"/>
                            <a:pt x="44189" y="35622"/>
                          </a:cubicBezTo>
                          <a:cubicBezTo>
                            <a:pt x="37568" y="29364"/>
                            <a:pt x="28215" y="20614"/>
                            <a:pt x="16129" y="93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6" name="Graphic 4">
                  <a:extLst>
                    <a:ext uri="{FF2B5EF4-FFF2-40B4-BE49-F238E27FC236}">
                      <a16:creationId xmlns:a16="http://schemas.microsoft.com/office/drawing/2014/main" id="{5B4C233A-1CD6-599F-1A57-059989C4C9A8}"/>
                    </a:ext>
                  </a:extLst>
                </p:cNvPr>
                <p:cNvGrpSpPr/>
                <p:nvPr/>
              </p:nvGrpSpPr>
              <p:grpSpPr>
                <a:xfrm>
                  <a:off x="4734286" y="3560253"/>
                  <a:ext cx="525917" cy="104941"/>
                  <a:chOff x="4734286" y="3560253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DB6661E-76FC-D85B-8D34-B3D3BCD8E844}"/>
                      </a:ext>
                    </a:extLst>
                  </p:cNvPr>
                  <p:cNvSpPr/>
                  <p:nvPr/>
                </p:nvSpPr>
                <p:spPr>
                  <a:xfrm>
                    <a:off x="5222188" y="3610512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197 h 9909"/>
                      <a:gd name="connsiteX1" fmla="*/ 57 w 38015"/>
                      <a:gd name="connsiteY1" fmla="*/ 197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197"/>
                        </a:moveTo>
                        <a:lnTo>
                          <a:pt x="57" y="197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6" name="Graphic 4">
                    <a:extLst>
                      <a:ext uri="{FF2B5EF4-FFF2-40B4-BE49-F238E27FC236}">
                        <a16:creationId xmlns:a16="http://schemas.microsoft.com/office/drawing/2014/main" id="{953C4DED-D9B2-ABCA-0746-FB3791CF0AD2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3560253"/>
                    <a:ext cx="439186" cy="104941"/>
                    <a:chOff x="4734286" y="3560253"/>
                    <a:chExt cx="439186" cy="104941"/>
                  </a:xfrm>
                  <a:solidFill>
                    <a:srgbClr val="000000"/>
                  </a:solidFill>
                </p:grpSpPr>
                <p:sp>
                  <p:nvSpPr>
                    <p:cNvPr id="527" name="Freeform 526">
                      <a:extLst>
                        <a:ext uri="{FF2B5EF4-FFF2-40B4-BE49-F238E27FC236}">
                          <a16:creationId xmlns:a16="http://schemas.microsoft.com/office/drawing/2014/main" id="{46D7BF3F-759E-6E06-1E29-036C7000723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3613970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703 h 11510"/>
                        <a:gd name="connsiteX1" fmla="*/ 92513 w 95180"/>
                        <a:gd name="connsiteY1" fmla="*/ 9703 h 11510"/>
                        <a:gd name="connsiteX2" fmla="*/ 92513 w 95180"/>
                        <a:gd name="connsiteY2" fmla="*/ -1808 h 11510"/>
                        <a:gd name="connsiteX3" fmla="*/ -2668 w 95180"/>
                        <a:gd name="connsiteY3" fmla="*/ -1808 h 11510"/>
                        <a:gd name="connsiteX4" fmla="*/ -2668 w 95180"/>
                        <a:gd name="connsiteY4" fmla="*/ 9703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703"/>
                          </a:moveTo>
                          <a:lnTo>
                            <a:pt x="92513" y="9703"/>
                          </a:lnTo>
                          <a:lnTo>
                            <a:pt x="92513" y="-1808"/>
                          </a:lnTo>
                          <a:lnTo>
                            <a:pt x="-2668" y="-1808"/>
                          </a:lnTo>
                          <a:lnTo>
                            <a:pt x="-2668" y="97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8" name="Freeform 527">
                      <a:extLst>
                        <a:ext uri="{FF2B5EF4-FFF2-40B4-BE49-F238E27FC236}">
                          <a16:creationId xmlns:a16="http://schemas.microsoft.com/office/drawing/2014/main" id="{D9E09468-4910-C63A-4134-0594177F52A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3560253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971 h 104941"/>
                        <a:gd name="connsiteX1" fmla="*/ 18874 w 76624"/>
                        <a:gd name="connsiteY1" fmla="*/ 81565 h 104941"/>
                        <a:gd name="connsiteX2" fmla="*/ 13052 w 76624"/>
                        <a:gd name="connsiteY2" fmla="*/ 50306 h 104941"/>
                        <a:gd name="connsiteX3" fmla="*/ 18874 w 76624"/>
                        <a:gd name="connsiteY3" fmla="*/ 19112 h 104941"/>
                        <a:gd name="connsiteX4" fmla="*/ 36289 w 76624"/>
                        <a:gd name="connsiteY4" fmla="*/ 8707 h 104941"/>
                        <a:gd name="connsiteX5" fmla="*/ 53776 w 76624"/>
                        <a:gd name="connsiteY5" fmla="*/ 19112 h 104941"/>
                        <a:gd name="connsiteX6" fmla="*/ 59621 w 76624"/>
                        <a:gd name="connsiteY6" fmla="*/ 50306 h 104941"/>
                        <a:gd name="connsiteX7" fmla="*/ 53776 w 76624"/>
                        <a:gd name="connsiteY7" fmla="*/ 81565 h 104941"/>
                        <a:gd name="connsiteX8" fmla="*/ 36289 w 76624"/>
                        <a:gd name="connsiteY8" fmla="*/ 91971 h 104941"/>
                        <a:gd name="connsiteX9" fmla="*/ 36289 w 76624"/>
                        <a:gd name="connsiteY9" fmla="*/ 102810 h 104941"/>
                        <a:gd name="connsiteX10" fmla="*/ 64777 w 76624"/>
                        <a:gd name="connsiteY10" fmla="*/ 89348 h 104941"/>
                        <a:gd name="connsiteX11" fmla="*/ 74613 w 76624"/>
                        <a:gd name="connsiteY11" fmla="*/ 50306 h 104941"/>
                        <a:gd name="connsiteX12" fmla="*/ 64777 w 76624"/>
                        <a:gd name="connsiteY12" fmla="*/ 11308 h 104941"/>
                        <a:gd name="connsiteX13" fmla="*/ 36289 w 76624"/>
                        <a:gd name="connsiteY13" fmla="*/ -2132 h 104941"/>
                        <a:gd name="connsiteX14" fmla="*/ 7825 w 76624"/>
                        <a:gd name="connsiteY14" fmla="*/ 11308 h 104941"/>
                        <a:gd name="connsiteX15" fmla="*/ -2011 w 76624"/>
                        <a:gd name="connsiteY15" fmla="*/ 50306 h 104941"/>
                        <a:gd name="connsiteX16" fmla="*/ 7825 w 76624"/>
                        <a:gd name="connsiteY16" fmla="*/ 89348 h 104941"/>
                        <a:gd name="connsiteX17" fmla="*/ 36289 w 76624"/>
                        <a:gd name="connsiteY17" fmla="*/ 102810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971"/>
                          </a:moveTo>
                          <a:cubicBezTo>
                            <a:pt x="28575" y="91971"/>
                            <a:pt x="22770" y="88502"/>
                            <a:pt x="18874" y="81565"/>
                          </a:cubicBezTo>
                          <a:cubicBezTo>
                            <a:pt x="14993" y="74643"/>
                            <a:pt x="13052" y="64223"/>
                            <a:pt x="13052" y="50306"/>
                          </a:cubicBezTo>
                          <a:cubicBezTo>
                            <a:pt x="13052" y="36447"/>
                            <a:pt x="14993" y="26049"/>
                            <a:pt x="18874" y="19112"/>
                          </a:cubicBezTo>
                          <a:cubicBezTo>
                            <a:pt x="22770" y="12175"/>
                            <a:pt x="28575" y="8707"/>
                            <a:pt x="36289" y="8707"/>
                          </a:cubicBezTo>
                          <a:cubicBezTo>
                            <a:pt x="44067" y="8707"/>
                            <a:pt x="49896" y="12175"/>
                            <a:pt x="53776" y="19112"/>
                          </a:cubicBezTo>
                          <a:cubicBezTo>
                            <a:pt x="57673" y="26049"/>
                            <a:pt x="59621" y="36447"/>
                            <a:pt x="59621" y="50306"/>
                          </a:cubicBezTo>
                          <a:cubicBezTo>
                            <a:pt x="59621" y="64223"/>
                            <a:pt x="57673" y="74643"/>
                            <a:pt x="53776" y="81565"/>
                          </a:cubicBezTo>
                          <a:cubicBezTo>
                            <a:pt x="49896" y="88502"/>
                            <a:pt x="44067" y="91971"/>
                            <a:pt x="36289" y="91971"/>
                          </a:cubicBezTo>
                          <a:close/>
                          <a:moveTo>
                            <a:pt x="36289" y="102810"/>
                          </a:moveTo>
                          <a:cubicBezTo>
                            <a:pt x="48723" y="102810"/>
                            <a:pt x="58219" y="98322"/>
                            <a:pt x="64777" y="89348"/>
                          </a:cubicBezTo>
                          <a:cubicBezTo>
                            <a:pt x="71335" y="80388"/>
                            <a:pt x="74613" y="67374"/>
                            <a:pt x="74613" y="50306"/>
                          </a:cubicBezTo>
                          <a:cubicBezTo>
                            <a:pt x="74613" y="33282"/>
                            <a:pt x="71335" y="20283"/>
                            <a:pt x="64777" y="11308"/>
                          </a:cubicBezTo>
                          <a:cubicBezTo>
                            <a:pt x="58219" y="2348"/>
                            <a:pt x="48723" y="-2132"/>
                            <a:pt x="36289" y="-2132"/>
                          </a:cubicBezTo>
                          <a:cubicBezTo>
                            <a:pt x="23871" y="-2132"/>
                            <a:pt x="14383" y="2348"/>
                            <a:pt x="7825" y="11308"/>
                          </a:cubicBezTo>
                          <a:cubicBezTo>
                            <a:pt x="1268" y="20283"/>
                            <a:pt x="-2011" y="33282"/>
                            <a:pt x="-2011" y="50306"/>
                          </a:cubicBezTo>
                          <a:cubicBezTo>
                            <a:pt x="-2011" y="67374"/>
                            <a:pt x="1268" y="80388"/>
                            <a:pt x="7825" y="89348"/>
                          </a:cubicBezTo>
                          <a:cubicBezTo>
                            <a:pt x="14383" y="98322"/>
                            <a:pt x="23871" y="102810"/>
                            <a:pt x="36289" y="1028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29" name="Freeform 528">
                      <a:extLst>
                        <a:ext uri="{FF2B5EF4-FFF2-40B4-BE49-F238E27FC236}">
                          <a16:creationId xmlns:a16="http://schemas.microsoft.com/office/drawing/2014/main" id="{BBC72C04-A282-42F8-28EE-4804AF3661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3646010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7017 h 17212"/>
                        <a:gd name="connsiteX1" fmla="*/ 14697 w 15681"/>
                        <a:gd name="connsiteY1" fmla="*/ 17017 h 17212"/>
                        <a:gd name="connsiteX2" fmla="*/ 14697 w 15681"/>
                        <a:gd name="connsiteY2" fmla="*/ -195 h 17212"/>
                        <a:gd name="connsiteX3" fmla="*/ -984 w 15681"/>
                        <a:gd name="connsiteY3" fmla="*/ -195 h 17212"/>
                        <a:gd name="connsiteX4" fmla="*/ -984 w 15681"/>
                        <a:gd name="connsiteY4" fmla="*/ 17017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7017"/>
                          </a:moveTo>
                          <a:lnTo>
                            <a:pt x="14697" y="17017"/>
                          </a:lnTo>
                          <a:lnTo>
                            <a:pt x="14697" y="-195"/>
                          </a:lnTo>
                          <a:lnTo>
                            <a:pt x="-984" y="-195"/>
                          </a:lnTo>
                          <a:lnTo>
                            <a:pt x="-984" y="170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0" name="Freeform 529">
                      <a:extLst>
                        <a:ext uri="{FF2B5EF4-FFF2-40B4-BE49-F238E27FC236}">
                          <a16:creationId xmlns:a16="http://schemas.microsoft.com/office/drawing/2014/main" id="{2A7D30DB-74C7-C69E-AB17-44F0565B7EE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7372" y="3562074"/>
                      <a:ext cx="66004" cy="101147"/>
                    </a:xfrm>
                    <a:custGeom>
                      <a:avLst/>
                      <a:gdLst>
                        <a:gd name="connsiteX0" fmla="*/ 107 w 66004"/>
                        <a:gd name="connsiteY0" fmla="*/ 9375 h 101147"/>
                        <a:gd name="connsiteX1" fmla="*/ 24603 w 66004"/>
                        <a:gd name="connsiteY1" fmla="*/ 9375 h 101147"/>
                        <a:gd name="connsiteX2" fmla="*/ 24603 w 66004"/>
                        <a:gd name="connsiteY2" fmla="*/ 86548 h 101147"/>
                        <a:gd name="connsiteX3" fmla="*/ -2055 w 66004"/>
                        <a:gd name="connsiteY3" fmla="*/ 81670 h 101147"/>
                        <a:gd name="connsiteX4" fmla="*/ -2055 w 66004"/>
                        <a:gd name="connsiteY4" fmla="*/ 94135 h 101147"/>
                        <a:gd name="connsiteX5" fmla="*/ 24461 w 66004"/>
                        <a:gd name="connsiteY5" fmla="*/ 99012 h 101147"/>
                        <a:gd name="connsiteX6" fmla="*/ 39453 w 66004"/>
                        <a:gd name="connsiteY6" fmla="*/ 99012 h 101147"/>
                        <a:gd name="connsiteX7" fmla="*/ 39453 w 66004"/>
                        <a:gd name="connsiteY7" fmla="*/ 9375 h 101147"/>
                        <a:gd name="connsiteX8" fmla="*/ 63949 w 66004"/>
                        <a:gd name="connsiteY8" fmla="*/ 9375 h 101147"/>
                        <a:gd name="connsiteX9" fmla="*/ 63949 w 66004"/>
                        <a:gd name="connsiteY9" fmla="*/ -2135 h 101147"/>
                        <a:gd name="connsiteX10" fmla="*/ 107 w 66004"/>
                        <a:gd name="connsiteY10" fmla="*/ -2135 h 101147"/>
                        <a:gd name="connsiteX11" fmla="*/ 107 w 66004"/>
                        <a:gd name="connsiteY11" fmla="*/ 9375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07" y="9375"/>
                          </a:moveTo>
                          <a:lnTo>
                            <a:pt x="24603" y="9375"/>
                          </a:lnTo>
                          <a:lnTo>
                            <a:pt x="24603" y="86548"/>
                          </a:lnTo>
                          <a:lnTo>
                            <a:pt x="-2055" y="81670"/>
                          </a:lnTo>
                          <a:lnTo>
                            <a:pt x="-2055" y="94135"/>
                          </a:lnTo>
                          <a:lnTo>
                            <a:pt x="24461" y="99012"/>
                          </a:lnTo>
                          <a:lnTo>
                            <a:pt x="39453" y="99012"/>
                          </a:lnTo>
                          <a:lnTo>
                            <a:pt x="39453" y="9375"/>
                          </a:lnTo>
                          <a:lnTo>
                            <a:pt x="63949" y="9375"/>
                          </a:lnTo>
                          <a:lnTo>
                            <a:pt x="63949" y="-2135"/>
                          </a:lnTo>
                          <a:lnTo>
                            <a:pt x="107" y="-2135"/>
                          </a:lnTo>
                          <a:lnTo>
                            <a:pt x="107" y="93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29E07337-89B9-6C45-387C-4F81EED741B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6990" y="3560253"/>
                      <a:ext cx="76482" cy="104941"/>
                    </a:xfrm>
                    <a:custGeom>
                      <a:avLst/>
                      <a:gdLst>
                        <a:gd name="connsiteX0" fmla="*/ 5161 w 76482"/>
                        <a:gd name="connsiteY0" fmla="*/ 1943 h 104941"/>
                        <a:gd name="connsiteX1" fmla="*/ 5161 w 76482"/>
                        <a:gd name="connsiteY1" fmla="*/ 14408 h 104941"/>
                        <a:gd name="connsiteX2" fmla="*/ 16589 w 76482"/>
                        <a:gd name="connsiteY2" fmla="*/ 10680 h 104941"/>
                        <a:gd name="connsiteX3" fmla="*/ 27970 w 76482"/>
                        <a:gd name="connsiteY3" fmla="*/ 9401 h 104941"/>
                        <a:gd name="connsiteX4" fmla="*/ 50637 w 76482"/>
                        <a:gd name="connsiteY4" fmla="*/ 18505 h 104941"/>
                        <a:gd name="connsiteX5" fmla="*/ 59594 w 76482"/>
                        <a:gd name="connsiteY5" fmla="*/ 46188 h 104941"/>
                        <a:gd name="connsiteX6" fmla="*/ 48665 w 76482"/>
                        <a:gd name="connsiteY6" fmla="*/ 37235 h 104941"/>
                        <a:gd name="connsiteX7" fmla="*/ 34053 w 76482"/>
                        <a:gd name="connsiteY7" fmla="*/ 34113 h 104941"/>
                        <a:gd name="connsiteX8" fmla="*/ 7727 w 76482"/>
                        <a:gd name="connsiteY8" fmla="*/ 43283 h 104941"/>
                        <a:gd name="connsiteX9" fmla="*/ -1967 w 76482"/>
                        <a:gd name="connsiteY9" fmla="*/ 68407 h 104941"/>
                        <a:gd name="connsiteX10" fmla="*/ 8131 w 76482"/>
                        <a:gd name="connsiteY10" fmla="*/ 93380 h 104941"/>
                        <a:gd name="connsiteX11" fmla="*/ 35003 w 76482"/>
                        <a:gd name="connsiteY11" fmla="*/ 102810 h 104941"/>
                        <a:gd name="connsiteX12" fmla="*/ 64370 w 76482"/>
                        <a:gd name="connsiteY12" fmla="*/ 89348 h 104941"/>
                        <a:gd name="connsiteX13" fmla="*/ 74515 w 76482"/>
                        <a:gd name="connsiteY13" fmla="*/ 50306 h 104941"/>
                        <a:gd name="connsiteX14" fmla="*/ 62065 w 76482"/>
                        <a:gd name="connsiteY14" fmla="*/ 12132 h 104941"/>
                        <a:gd name="connsiteX15" fmla="*/ 28635 w 76482"/>
                        <a:gd name="connsiteY15" fmla="*/ -2132 h 104941"/>
                        <a:gd name="connsiteX16" fmla="*/ 17183 w 76482"/>
                        <a:gd name="connsiteY16" fmla="*/ -1113 h 104941"/>
                        <a:gd name="connsiteX17" fmla="*/ 5161 w 76482"/>
                        <a:gd name="connsiteY17" fmla="*/ 1943 h 104941"/>
                        <a:gd name="connsiteX18" fmla="*/ 35003 w 76482"/>
                        <a:gd name="connsiteY18" fmla="*/ 44822 h 104941"/>
                        <a:gd name="connsiteX19" fmla="*/ 50993 w 76482"/>
                        <a:gd name="connsiteY19" fmla="*/ 51108 h 104941"/>
                        <a:gd name="connsiteX20" fmla="*/ 56909 w 76482"/>
                        <a:gd name="connsiteY20" fmla="*/ 68407 h 104941"/>
                        <a:gd name="connsiteX21" fmla="*/ 50993 w 76482"/>
                        <a:gd name="connsiteY21" fmla="*/ 85641 h 104941"/>
                        <a:gd name="connsiteX22" fmla="*/ 35003 w 76482"/>
                        <a:gd name="connsiteY22" fmla="*/ 91971 h 104941"/>
                        <a:gd name="connsiteX23" fmla="*/ 19013 w 76482"/>
                        <a:gd name="connsiteY23" fmla="*/ 85641 h 104941"/>
                        <a:gd name="connsiteX24" fmla="*/ 13120 w 76482"/>
                        <a:gd name="connsiteY24" fmla="*/ 68407 h 104941"/>
                        <a:gd name="connsiteX25" fmla="*/ 19013 w 76482"/>
                        <a:gd name="connsiteY25" fmla="*/ 51108 h 104941"/>
                        <a:gd name="connsiteX26" fmla="*/ 35003 w 76482"/>
                        <a:gd name="connsiteY26" fmla="*/ 44822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6482" h="104941">
                          <a:moveTo>
                            <a:pt x="5161" y="1943"/>
                          </a:moveTo>
                          <a:lnTo>
                            <a:pt x="5161" y="14408"/>
                          </a:lnTo>
                          <a:cubicBezTo>
                            <a:pt x="8931" y="12775"/>
                            <a:pt x="12740" y="11532"/>
                            <a:pt x="16589" y="10680"/>
                          </a:cubicBezTo>
                          <a:cubicBezTo>
                            <a:pt x="20454" y="9827"/>
                            <a:pt x="24248" y="9401"/>
                            <a:pt x="27970" y="9401"/>
                          </a:cubicBezTo>
                          <a:cubicBezTo>
                            <a:pt x="37870" y="9401"/>
                            <a:pt x="45426" y="12435"/>
                            <a:pt x="50637" y="18505"/>
                          </a:cubicBezTo>
                          <a:cubicBezTo>
                            <a:pt x="55864" y="24575"/>
                            <a:pt x="58850" y="33802"/>
                            <a:pt x="59594" y="46188"/>
                          </a:cubicBezTo>
                          <a:cubicBezTo>
                            <a:pt x="56727" y="42300"/>
                            <a:pt x="53084" y="39316"/>
                            <a:pt x="48665" y="37235"/>
                          </a:cubicBezTo>
                          <a:cubicBezTo>
                            <a:pt x="44261" y="35154"/>
                            <a:pt x="39391" y="34113"/>
                            <a:pt x="34053" y="34113"/>
                          </a:cubicBezTo>
                          <a:cubicBezTo>
                            <a:pt x="22965" y="34113"/>
                            <a:pt x="14190" y="37170"/>
                            <a:pt x="7727" y="43283"/>
                          </a:cubicBezTo>
                          <a:cubicBezTo>
                            <a:pt x="1264" y="49410"/>
                            <a:pt x="-1967" y="57785"/>
                            <a:pt x="-1967" y="68407"/>
                          </a:cubicBezTo>
                          <a:cubicBezTo>
                            <a:pt x="-1967" y="78784"/>
                            <a:pt x="1399" y="87108"/>
                            <a:pt x="8131" y="93380"/>
                          </a:cubicBezTo>
                          <a:cubicBezTo>
                            <a:pt x="14863" y="99666"/>
                            <a:pt x="23820" y="102810"/>
                            <a:pt x="35003" y="102810"/>
                          </a:cubicBezTo>
                          <a:cubicBezTo>
                            <a:pt x="47833" y="102810"/>
                            <a:pt x="57622" y="98322"/>
                            <a:pt x="64370" y="89348"/>
                          </a:cubicBezTo>
                          <a:cubicBezTo>
                            <a:pt x="71133" y="80388"/>
                            <a:pt x="74515" y="67374"/>
                            <a:pt x="74515" y="50306"/>
                          </a:cubicBezTo>
                          <a:cubicBezTo>
                            <a:pt x="74515" y="34366"/>
                            <a:pt x="70365" y="21641"/>
                            <a:pt x="62065" y="12132"/>
                          </a:cubicBezTo>
                          <a:cubicBezTo>
                            <a:pt x="53781" y="2623"/>
                            <a:pt x="42638" y="-2132"/>
                            <a:pt x="28635" y="-2132"/>
                          </a:cubicBezTo>
                          <a:cubicBezTo>
                            <a:pt x="24865" y="-2132"/>
                            <a:pt x="21048" y="-1792"/>
                            <a:pt x="17183" y="-1113"/>
                          </a:cubicBezTo>
                          <a:cubicBezTo>
                            <a:pt x="13334" y="-434"/>
                            <a:pt x="9327" y="585"/>
                            <a:pt x="5161" y="1943"/>
                          </a:cubicBezTo>
                          <a:close/>
                          <a:moveTo>
                            <a:pt x="35003" y="44822"/>
                          </a:moveTo>
                          <a:cubicBezTo>
                            <a:pt x="41735" y="44822"/>
                            <a:pt x="47065" y="46917"/>
                            <a:pt x="50993" y="51108"/>
                          </a:cubicBezTo>
                          <a:cubicBezTo>
                            <a:pt x="54937" y="55314"/>
                            <a:pt x="56909" y="61080"/>
                            <a:pt x="56909" y="68407"/>
                          </a:cubicBezTo>
                          <a:cubicBezTo>
                            <a:pt x="56909" y="75676"/>
                            <a:pt x="54937" y="81421"/>
                            <a:pt x="50993" y="85641"/>
                          </a:cubicBezTo>
                          <a:cubicBezTo>
                            <a:pt x="47065" y="89861"/>
                            <a:pt x="41735" y="91971"/>
                            <a:pt x="35003" y="91971"/>
                          </a:cubicBezTo>
                          <a:cubicBezTo>
                            <a:pt x="28271" y="91971"/>
                            <a:pt x="22941" y="89861"/>
                            <a:pt x="19013" y="85641"/>
                          </a:cubicBezTo>
                          <a:cubicBezTo>
                            <a:pt x="15085" y="81421"/>
                            <a:pt x="13120" y="75676"/>
                            <a:pt x="13120" y="68407"/>
                          </a:cubicBezTo>
                          <a:cubicBezTo>
                            <a:pt x="13120" y="61080"/>
                            <a:pt x="15085" y="55314"/>
                            <a:pt x="19013" y="51108"/>
                          </a:cubicBezTo>
                          <a:cubicBezTo>
                            <a:pt x="22941" y="46917"/>
                            <a:pt x="28271" y="44822"/>
                            <a:pt x="35003" y="448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32" name="Graphic 4">
                  <a:extLst>
                    <a:ext uri="{FF2B5EF4-FFF2-40B4-BE49-F238E27FC236}">
                      <a16:creationId xmlns:a16="http://schemas.microsoft.com/office/drawing/2014/main" id="{49EBFF02-A56E-42CF-99CF-27F466365633}"/>
                    </a:ext>
                  </a:extLst>
                </p:cNvPr>
                <p:cNvGrpSpPr/>
                <p:nvPr/>
              </p:nvGrpSpPr>
              <p:grpSpPr>
                <a:xfrm>
                  <a:off x="4734286" y="3193988"/>
                  <a:ext cx="525917" cy="104941"/>
                  <a:chOff x="4734286" y="3193988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533" name="Freeform 532">
                    <a:extLst>
                      <a:ext uri="{FF2B5EF4-FFF2-40B4-BE49-F238E27FC236}">
                        <a16:creationId xmlns:a16="http://schemas.microsoft.com/office/drawing/2014/main" id="{DA1D2B43-95C2-E265-4240-DDB97265719A}"/>
                      </a:ext>
                    </a:extLst>
                  </p:cNvPr>
                  <p:cNvSpPr/>
                  <p:nvPr/>
                </p:nvSpPr>
                <p:spPr>
                  <a:xfrm>
                    <a:off x="5222188" y="3244246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160 h 9909"/>
                      <a:gd name="connsiteX1" fmla="*/ 57 w 38015"/>
                      <a:gd name="connsiteY1" fmla="*/ 160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160"/>
                        </a:moveTo>
                        <a:lnTo>
                          <a:pt x="57" y="160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34" name="Graphic 4">
                    <a:extLst>
                      <a:ext uri="{FF2B5EF4-FFF2-40B4-BE49-F238E27FC236}">
                        <a16:creationId xmlns:a16="http://schemas.microsoft.com/office/drawing/2014/main" id="{3558339E-B316-A1A6-7379-833F3AC9A9C3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3193988"/>
                    <a:ext cx="440302" cy="104941"/>
                    <a:chOff x="4734286" y="3193988"/>
                    <a:chExt cx="440302" cy="104941"/>
                  </a:xfrm>
                  <a:solidFill>
                    <a:srgbClr val="000000"/>
                  </a:solidFill>
                </p:grpSpPr>
                <p:sp>
                  <p:nvSpPr>
                    <p:cNvPr id="535" name="Freeform 534">
                      <a:extLst>
                        <a:ext uri="{FF2B5EF4-FFF2-40B4-BE49-F238E27FC236}">
                          <a16:creationId xmlns:a16="http://schemas.microsoft.com/office/drawing/2014/main" id="{E369D1D2-F5FD-4EFD-B431-AB307C74099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3247705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666 h 11510"/>
                        <a:gd name="connsiteX1" fmla="*/ 92513 w 95180"/>
                        <a:gd name="connsiteY1" fmla="*/ 9666 h 11510"/>
                        <a:gd name="connsiteX2" fmla="*/ 92513 w 95180"/>
                        <a:gd name="connsiteY2" fmla="*/ -1845 h 11510"/>
                        <a:gd name="connsiteX3" fmla="*/ -2668 w 95180"/>
                        <a:gd name="connsiteY3" fmla="*/ -1845 h 11510"/>
                        <a:gd name="connsiteX4" fmla="*/ -2668 w 95180"/>
                        <a:gd name="connsiteY4" fmla="*/ 9666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666"/>
                          </a:moveTo>
                          <a:lnTo>
                            <a:pt x="92513" y="9666"/>
                          </a:lnTo>
                          <a:lnTo>
                            <a:pt x="92513" y="-1845"/>
                          </a:lnTo>
                          <a:lnTo>
                            <a:pt x="-2668" y="-1845"/>
                          </a:lnTo>
                          <a:lnTo>
                            <a:pt x="-2668" y="96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6" name="Freeform 535">
                      <a:extLst>
                        <a:ext uri="{FF2B5EF4-FFF2-40B4-BE49-F238E27FC236}">
                          <a16:creationId xmlns:a16="http://schemas.microsoft.com/office/drawing/2014/main" id="{521BC227-36E0-2A0D-9D64-07F6ABCE03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3193988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934 h 104941"/>
                        <a:gd name="connsiteX1" fmla="*/ 18874 w 76624"/>
                        <a:gd name="connsiteY1" fmla="*/ 81528 h 104941"/>
                        <a:gd name="connsiteX2" fmla="*/ 13052 w 76624"/>
                        <a:gd name="connsiteY2" fmla="*/ 50269 h 104941"/>
                        <a:gd name="connsiteX3" fmla="*/ 18874 w 76624"/>
                        <a:gd name="connsiteY3" fmla="*/ 19075 h 104941"/>
                        <a:gd name="connsiteX4" fmla="*/ 36289 w 76624"/>
                        <a:gd name="connsiteY4" fmla="*/ 8670 h 104941"/>
                        <a:gd name="connsiteX5" fmla="*/ 53776 w 76624"/>
                        <a:gd name="connsiteY5" fmla="*/ 19075 h 104941"/>
                        <a:gd name="connsiteX6" fmla="*/ 59621 w 76624"/>
                        <a:gd name="connsiteY6" fmla="*/ 50269 h 104941"/>
                        <a:gd name="connsiteX7" fmla="*/ 53776 w 76624"/>
                        <a:gd name="connsiteY7" fmla="*/ 81528 h 104941"/>
                        <a:gd name="connsiteX8" fmla="*/ 36289 w 76624"/>
                        <a:gd name="connsiteY8" fmla="*/ 91934 h 104941"/>
                        <a:gd name="connsiteX9" fmla="*/ 36289 w 76624"/>
                        <a:gd name="connsiteY9" fmla="*/ 102773 h 104941"/>
                        <a:gd name="connsiteX10" fmla="*/ 64777 w 76624"/>
                        <a:gd name="connsiteY10" fmla="*/ 89311 h 104941"/>
                        <a:gd name="connsiteX11" fmla="*/ 74613 w 76624"/>
                        <a:gd name="connsiteY11" fmla="*/ 50269 h 104941"/>
                        <a:gd name="connsiteX12" fmla="*/ 64777 w 76624"/>
                        <a:gd name="connsiteY12" fmla="*/ 11271 h 104941"/>
                        <a:gd name="connsiteX13" fmla="*/ 36289 w 76624"/>
                        <a:gd name="connsiteY13" fmla="*/ -2169 h 104941"/>
                        <a:gd name="connsiteX14" fmla="*/ 7825 w 76624"/>
                        <a:gd name="connsiteY14" fmla="*/ 11271 h 104941"/>
                        <a:gd name="connsiteX15" fmla="*/ -2011 w 76624"/>
                        <a:gd name="connsiteY15" fmla="*/ 50269 h 104941"/>
                        <a:gd name="connsiteX16" fmla="*/ 7825 w 76624"/>
                        <a:gd name="connsiteY16" fmla="*/ 89311 h 104941"/>
                        <a:gd name="connsiteX17" fmla="*/ 36289 w 76624"/>
                        <a:gd name="connsiteY17" fmla="*/ 102773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934"/>
                          </a:moveTo>
                          <a:cubicBezTo>
                            <a:pt x="28575" y="91934"/>
                            <a:pt x="22770" y="88465"/>
                            <a:pt x="18874" y="81528"/>
                          </a:cubicBezTo>
                          <a:cubicBezTo>
                            <a:pt x="14993" y="74606"/>
                            <a:pt x="13052" y="64186"/>
                            <a:pt x="13052" y="50269"/>
                          </a:cubicBezTo>
                          <a:cubicBezTo>
                            <a:pt x="13052" y="36410"/>
                            <a:pt x="14993" y="26012"/>
                            <a:pt x="18874" y="19075"/>
                          </a:cubicBezTo>
                          <a:cubicBezTo>
                            <a:pt x="22770" y="12138"/>
                            <a:pt x="28575" y="8670"/>
                            <a:pt x="36289" y="8670"/>
                          </a:cubicBezTo>
                          <a:cubicBezTo>
                            <a:pt x="44067" y="8670"/>
                            <a:pt x="49896" y="12138"/>
                            <a:pt x="53776" y="19075"/>
                          </a:cubicBezTo>
                          <a:cubicBezTo>
                            <a:pt x="57673" y="26012"/>
                            <a:pt x="59621" y="36410"/>
                            <a:pt x="59621" y="50269"/>
                          </a:cubicBezTo>
                          <a:cubicBezTo>
                            <a:pt x="59621" y="64186"/>
                            <a:pt x="57673" y="74606"/>
                            <a:pt x="53776" y="81528"/>
                          </a:cubicBezTo>
                          <a:cubicBezTo>
                            <a:pt x="49896" y="88465"/>
                            <a:pt x="44067" y="91934"/>
                            <a:pt x="36289" y="91934"/>
                          </a:cubicBezTo>
                          <a:close/>
                          <a:moveTo>
                            <a:pt x="36289" y="102773"/>
                          </a:moveTo>
                          <a:cubicBezTo>
                            <a:pt x="48723" y="102773"/>
                            <a:pt x="58219" y="98285"/>
                            <a:pt x="64777" y="89311"/>
                          </a:cubicBezTo>
                          <a:cubicBezTo>
                            <a:pt x="71335" y="80351"/>
                            <a:pt x="74613" y="67337"/>
                            <a:pt x="74613" y="50269"/>
                          </a:cubicBezTo>
                          <a:cubicBezTo>
                            <a:pt x="74613" y="33245"/>
                            <a:pt x="71335" y="20246"/>
                            <a:pt x="64777" y="11271"/>
                          </a:cubicBezTo>
                          <a:cubicBezTo>
                            <a:pt x="58219" y="2311"/>
                            <a:pt x="48723" y="-2169"/>
                            <a:pt x="36289" y="-2169"/>
                          </a:cubicBezTo>
                          <a:cubicBezTo>
                            <a:pt x="23871" y="-2169"/>
                            <a:pt x="14383" y="2311"/>
                            <a:pt x="7825" y="11271"/>
                          </a:cubicBezTo>
                          <a:cubicBezTo>
                            <a:pt x="1268" y="20246"/>
                            <a:pt x="-2011" y="33245"/>
                            <a:pt x="-2011" y="50269"/>
                          </a:cubicBezTo>
                          <a:cubicBezTo>
                            <a:pt x="-2011" y="67337"/>
                            <a:pt x="1268" y="80351"/>
                            <a:pt x="7825" y="89311"/>
                          </a:cubicBezTo>
                          <a:cubicBezTo>
                            <a:pt x="14383" y="98285"/>
                            <a:pt x="23871" y="102773"/>
                            <a:pt x="36289" y="1027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7" name="Freeform 536">
                      <a:extLst>
                        <a:ext uri="{FF2B5EF4-FFF2-40B4-BE49-F238E27FC236}">
                          <a16:creationId xmlns:a16="http://schemas.microsoft.com/office/drawing/2014/main" id="{38C46427-DE23-ED65-CE61-BB22423E78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3279744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6980 h 17212"/>
                        <a:gd name="connsiteX1" fmla="*/ 14697 w 15681"/>
                        <a:gd name="connsiteY1" fmla="*/ 16980 h 17212"/>
                        <a:gd name="connsiteX2" fmla="*/ 14697 w 15681"/>
                        <a:gd name="connsiteY2" fmla="*/ -232 h 17212"/>
                        <a:gd name="connsiteX3" fmla="*/ -984 w 15681"/>
                        <a:gd name="connsiteY3" fmla="*/ -232 h 17212"/>
                        <a:gd name="connsiteX4" fmla="*/ -984 w 15681"/>
                        <a:gd name="connsiteY4" fmla="*/ 16980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6980"/>
                          </a:moveTo>
                          <a:lnTo>
                            <a:pt x="14697" y="16980"/>
                          </a:lnTo>
                          <a:lnTo>
                            <a:pt x="14697" y="-232"/>
                          </a:lnTo>
                          <a:lnTo>
                            <a:pt x="-984" y="-232"/>
                          </a:lnTo>
                          <a:lnTo>
                            <a:pt x="-984" y="1698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8" name="Freeform 537">
                      <a:extLst>
                        <a:ext uri="{FF2B5EF4-FFF2-40B4-BE49-F238E27FC236}">
                          <a16:creationId xmlns:a16="http://schemas.microsoft.com/office/drawing/2014/main" id="{05536C33-30A2-2547-5097-DABD1EEC66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7372" y="3195809"/>
                      <a:ext cx="66004" cy="101147"/>
                    </a:xfrm>
                    <a:custGeom>
                      <a:avLst/>
                      <a:gdLst>
                        <a:gd name="connsiteX0" fmla="*/ 107 w 66004"/>
                        <a:gd name="connsiteY0" fmla="*/ 9338 h 101147"/>
                        <a:gd name="connsiteX1" fmla="*/ 24603 w 66004"/>
                        <a:gd name="connsiteY1" fmla="*/ 9338 h 101147"/>
                        <a:gd name="connsiteX2" fmla="*/ 24603 w 66004"/>
                        <a:gd name="connsiteY2" fmla="*/ 86511 h 101147"/>
                        <a:gd name="connsiteX3" fmla="*/ -2055 w 66004"/>
                        <a:gd name="connsiteY3" fmla="*/ 81633 h 101147"/>
                        <a:gd name="connsiteX4" fmla="*/ -2055 w 66004"/>
                        <a:gd name="connsiteY4" fmla="*/ 94098 h 101147"/>
                        <a:gd name="connsiteX5" fmla="*/ 24461 w 66004"/>
                        <a:gd name="connsiteY5" fmla="*/ 98975 h 101147"/>
                        <a:gd name="connsiteX6" fmla="*/ 39453 w 66004"/>
                        <a:gd name="connsiteY6" fmla="*/ 98975 h 101147"/>
                        <a:gd name="connsiteX7" fmla="*/ 39453 w 66004"/>
                        <a:gd name="connsiteY7" fmla="*/ 9338 h 101147"/>
                        <a:gd name="connsiteX8" fmla="*/ 63949 w 66004"/>
                        <a:gd name="connsiteY8" fmla="*/ 9338 h 101147"/>
                        <a:gd name="connsiteX9" fmla="*/ 63949 w 66004"/>
                        <a:gd name="connsiteY9" fmla="*/ -2172 h 101147"/>
                        <a:gd name="connsiteX10" fmla="*/ 107 w 66004"/>
                        <a:gd name="connsiteY10" fmla="*/ -2172 h 101147"/>
                        <a:gd name="connsiteX11" fmla="*/ 107 w 66004"/>
                        <a:gd name="connsiteY11" fmla="*/ 9338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07" y="9338"/>
                          </a:moveTo>
                          <a:lnTo>
                            <a:pt x="24603" y="9338"/>
                          </a:lnTo>
                          <a:lnTo>
                            <a:pt x="24603" y="86511"/>
                          </a:lnTo>
                          <a:lnTo>
                            <a:pt x="-2055" y="81633"/>
                          </a:lnTo>
                          <a:lnTo>
                            <a:pt x="-2055" y="94098"/>
                          </a:lnTo>
                          <a:lnTo>
                            <a:pt x="24461" y="98975"/>
                          </a:lnTo>
                          <a:lnTo>
                            <a:pt x="39453" y="98975"/>
                          </a:lnTo>
                          <a:lnTo>
                            <a:pt x="39453" y="9338"/>
                          </a:lnTo>
                          <a:lnTo>
                            <a:pt x="63949" y="9338"/>
                          </a:lnTo>
                          <a:lnTo>
                            <a:pt x="63949" y="-2172"/>
                          </a:lnTo>
                          <a:lnTo>
                            <a:pt x="107" y="-2172"/>
                          </a:lnTo>
                          <a:lnTo>
                            <a:pt x="107" y="933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39" name="Freeform 538">
                      <a:extLst>
                        <a:ext uri="{FF2B5EF4-FFF2-40B4-BE49-F238E27FC236}">
                          <a16:creationId xmlns:a16="http://schemas.microsoft.com/office/drawing/2014/main" id="{FB2C7B9C-F529-A59C-9294-C1F696DCEE4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8036" y="3193988"/>
                      <a:ext cx="76553" cy="104941"/>
                    </a:xfrm>
                    <a:custGeom>
                      <a:avLst/>
                      <a:gdLst>
                        <a:gd name="connsiteX0" fmla="*/ 37571 w 76553"/>
                        <a:gd name="connsiteY0" fmla="*/ 55819 h 104941"/>
                        <a:gd name="connsiteX1" fmla="*/ 21557 w 76553"/>
                        <a:gd name="connsiteY1" fmla="*/ 49511 h 104941"/>
                        <a:gd name="connsiteX2" fmla="*/ 15665 w 76553"/>
                        <a:gd name="connsiteY2" fmla="*/ 32255 h 104941"/>
                        <a:gd name="connsiteX3" fmla="*/ 21557 w 76553"/>
                        <a:gd name="connsiteY3" fmla="*/ 15000 h 104941"/>
                        <a:gd name="connsiteX4" fmla="*/ 37571 w 76553"/>
                        <a:gd name="connsiteY4" fmla="*/ 8670 h 104941"/>
                        <a:gd name="connsiteX5" fmla="*/ 53561 w 76553"/>
                        <a:gd name="connsiteY5" fmla="*/ 15000 h 104941"/>
                        <a:gd name="connsiteX6" fmla="*/ 59454 w 76553"/>
                        <a:gd name="connsiteY6" fmla="*/ 32255 h 104941"/>
                        <a:gd name="connsiteX7" fmla="*/ 53561 w 76553"/>
                        <a:gd name="connsiteY7" fmla="*/ 49511 h 104941"/>
                        <a:gd name="connsiteX8" fmla="*/ 37571 w 76553"/>
                        <a:gd name="connsiteY8" fmla="*/ 55819 h 104941"/>
                        <a:gd name="connsiteX9" fmla="*/ 67342 w 76553"/>
                        <a:gd name="connsiteY9" fmla="*/ 98719 h 104941"/>
                        <a:gd name="connsiteX10" fmla="*/ 67342 w 76553"/>
                        <a:gd name="connsiteY10" fmla="*/ 86254 h 104941"/>
                        <a:gd name="connsiteX11" fmla="*/ 55937 w 76553"/>
                        <a:gd name="connsiteY11" fmla="*/ 89961 h 104941"/>
                        <a:gd name="connsiteX12" fmla="*/ 44533 w 76553"/>
                        <a:gd name="connsiteY12" fmla="*/ 91262 h 104941"/>
                        <a:gd name="connsiteX13" fmla="*/ 21842 w 76553"/>
                        <a:gd name="connsiteY13" fmla="*/ 82114 h 104941"/>
                        <a:gd name="connsiteX14" fmla="*/ 12909 w 76553"/>
                        <a:gd name="connsiteY14" fmla="*/ 54475 h 104941"/>
                        <a:gd name="connsiteX15" fmla="*/ 23886 w 76553"/>
                        <a:gd name="connsiteY15" fmla="*/ 63514 h 104941"/>
                        <a:gd name="connsiteX16" fmla="*/ 38450 w 76553"/>
                        <a:gd name="connsiteY16" fmla="*/ 66658 h 104941"/>
                        <a:gd name="connsiteX17" fmla="*/ 64847 w 76553"/>
                        <a:gd name="connsiteY17" fmla="*/ 57401 h 104941"/>
                        <a:gd name="connsiteX18" fmla="*/ 74541 w 76553"/>
                        <a:gd name="connsiteY18" fmla="*/ 32255 h 104941"/>
                        <a:gd name="connsiteX19" fmla="*/ 64443 w 76553"/>
                        <a:gd name="connsiteY19" fmla="*/ 7239 h 104941"/>
                        <a:gd name="connsiteX20" fmla="*/ 37571 w 76553"/>
                        <a:gd name="connsiteY20" fmla="*/ -2169 h 104941"/>
                        <a:gd name="connsiteX21" fmla="*/ 8157 w 76553"/>
                        <a:gd name="connsiteY21" fmla="*/ 11271 h 104941"/>
                        <a:gd name="connsiteX22" fmla="*/ -2012 w 76553"/>
                        <a:gd name="connsiteY22" fmla="*/ 50269 h 104941"/>
                        <a:gd name="connsiteX23" fmla="*/ 10461 w 76553"/>
                        <a:gd name="connsiteY23" fmla="*/ 88509 h 104941"/>
                        <a:gd name="connsiteX24" fmla="*/ 43939 w 76553"/>
                        <a:gd name="connsiteY24" fmla="*/ 102773 h 104941"/>
                        <a:gd name="connsiteX25" fmla="*/ 55343 w 76553"/>
                        <a:gd name="connsiteY25" fmla="*/ 101754 h 104941"/>
                        <a:gd name="connsiteX26" fmla="*/ 67342 w 76553"/>
                        <a:gd name="connsiteY26" fmla="*/ 9871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6553" h="104941">
                          <a:moveTo>
                            <a:pt x="37571" y="55819"/>
                          </a:moveTo>
                          <a:cubicBezTo>
                            <a:pt x="30839" y="55819"/>
                            <a:pt x="25501" y="53716"/>
                            <a:pt x="21557" y="49511"/>
                          </a:cubicBezTo>
                          <a:cubicBezTo>
                            <a:pt x="17629" y="45320"/>
                            <a:pt x="15665" y="39568"/>
                            <a:pt x="15665" y="32255"/>
                          </a:cubicBezTo>
                          <a:cubicBezTo>
                            <a:pt x="15665" y="24986"/>
                            <a:pt x="17629" y="19234"/>
                            <a:pt x="21557" y="15000"/>
                          </a:cubicBezTo>
                          <a:cubicBezTo>
                            <a:pt x="25501" y="10780"/>
                            <a:pt x="30839" y="8670"/>
                            <a:pt x="37571" y="8670"/>
                          </a:cubicBezTo>
                          <a:cubicBezTo>
                            <a:pt x="44303" y="8670"/>
                            <a:pt x="49633" y="10780"/>
                            <a:pt x="53561" y="15000"/>
                          </a:cubicBezTo>
                          <a:cubicBezTo>
                            <a:pt x="57489" y="19234"/>
                            <a:pt x="59454" y="24986"/>
                            <a:pt x="59454" y="32255"/>
                          </a:cubicBezTo>
                          <a:cubicBezTo>
                            <a:pt x="59454" y="39568"/>
                            <a:pt x="57489" y="45320"/>
                            <a:pt x="53561" y="49511"/>
                          </a:cubicBezTo>
                          <a:cubicBezTo>
                            <a:pt x="49633" y="53716"/>
                            <a:pt x="44303" y="55819"/>
                            <a:pt x="37571" y="55819"/>
                          </a:cubicBezTo>
                          <a:close/>
                          <a:moveTo>
                            <a:pt x="67342" y="98719"/>
                          </a:moveTo>
                          <a:lnTo>
                            <a:pt x="67342" y="86254"/>
                          </a:lnTo>
                          <a:cubicBezTo>
                            <a:pt x="63572" y="87873"/>
                            <a:pt x="59770" y="89109"/>
                            <a:pt x="55937" y="89961"/>
                          </a:cubicBezTo>
                          <a:cubicBezTo>
                            <a:pt x="52104" y="90828"/>
                            <a:pt x="48303" y="91262"/>
                            <a:pt x="44533" y="91262"/>
                          </a:cubicBezTo>
                          <a:cubicBezTo>
                            <a:pt x="34633" y="91262"/>
                            <a:pt x="27069" y="88212"/>
                            <a:pt x="21842" y="82114"/>
                          </a:cubicBezTo>
                          <a:cubicBezTo>
                            <a:pt x="16631" y="76015"/>
                            <a:pt x="13653" y="66802"/>
                            <a:pt x="12909" y="54475"/>
                          </a:cubicBezTo>
                          <a:cubicBezTo>
                            <a:pt x="15823" y="58406"/>
                            <a:pt x="19482" y="61419"/>
                            <a:pt x="23886" y="63514"/>
                          </a:cubicBezTo>
                          <a:cubicBezTo>
                            <a:pt x="28305" y="65610"/>
                            <a:pt x="33160" y="66658"/>
                            <a:pt x="38450" y="66658"/>
                          </a:cubicBezTo>
                          <a:cubicBezTo>
                            <a:pt x="49586" y="66658"/>
                            <a:pt x="58384" y="63572"/>
                            <a:pt x="64847" y="57401"/>
                          </a:cubicBezTo>
                          <a:cubicBezTo>
                            <a:pt x="71310" y="51245"/>
                            <a:pt x="74541" y="42863"/>
                            <a:pt x="74541" y="32255"/>
                          </a:cubicBezTo>
                          <a:cubicBezTo>
                            <a:pt x="74541" y="21864"/>
                            <a:pt x="71175" y="13526"/>
                            <a:pt x="64443" y="7239"/>
                          </a:cubicBezTo>
                          <a:cubicBezTo>
                            <a:pt x="57711" y="967"/>
                            <a:pt x="48754" y="-2169"/>
                            <a:pt x="37571" y="-2169"/>
                          </a:cubicBezTo>
                          <a:cubicBezTo>
                            <a:pt x="24741" y="-2169"/>
                            <a:pt x="14936" y="2311"/>
                            <a:pt x="8157" y="11271"/>
                          </a:cubicBezTo>
                          <a:cubicBezTo>
                            <a:pt x="1377" y="20246"/>
                            <a:pt x="-2012" y="33245"/>
                            <a:pt x="-2012" y="50269"/>
                          </a:cubicBezTo>
                          <a:cubicBezTo>
                            <a:pt x="-2012" y="66253"/>
                            <a:pt x="2146" y="78999"/>
                            <a:pt x="10461" y="88509"/>
                          </a:cubicBezTo>
                          <a:cubicBezTo>
                            <a:pt x="18777" y="98018"/>
                            <a:pt x="29936" y="102773"/>
                            <a:pt x="43939" y="102773"/>
                          </a:cubicBezTo>
                          <a:cubicBezTo>
                            <a:pt x="47709" y="102773"/>
                            <a:pt x="51510" y="102433"/>
                            <a:pt x="55343" y="101754"/>
                          </a:cubicBezTo>
                          <a:cubicBezTo>
                            <a:pt x="59176" y="101075"/>
                            <a:pt x="63176" y="100063"/>
                            <a:pt x="67342" y="987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0" name="Graphic 4">
                  <a:extLst>
                    <a:ext uri="{FF2B5EF4-FFF2-40B4-BE49-F238E27FC236}">
                      <a16:creationId xmlns:a16="http://schemas.microsoft.com/office/drawing/2014/main" id="{E8F874C8-1A65-A120-46D0-35CDD070FE16}"/>
                    </a:ext>
                  </a:extLst>
                </p:cNvPr>
                <p:cNvGrpSpPr/>
                <p:nvPr/>
              </p:nvGrpSpPr>
              <p:grpSpPr>
                <a:xfrm>
                  <a:off x="4734286" y="2827722"/>
                  <a:ext cx="525917" cy="104941"/>
                  <a:chOff x="4734286" y="2827722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541" name="Freeform 540">
                    <a:extLst>
                      <a:ext uri="{FF2B5EF4-FFF2-40B4-BE49-F238E27FC236}">
                        <a16:creationId xmlns:a16="http://schemas.microsoft.com/office/drawing/2014/main" id="{6156750B-8C91-C264-1EF0-0A351027CFEF}"/>
                      </a:ext>
                    </a:extLst>
                  </p:cNvPr>
                  <p:cNvSpPr/>
                  <p:nvPr/>
                </p:nvSpPr>
                <p:spPr>
                  <a:xfrm>
                    <a:off x="5222188" y="2877981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123 h 9909"/>
                      <a:gd name="connsiteX1" fmla="*/ 57 w 38015"/>
                      <a:gd name="connsiteY1" fmla="*/ 123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123"/>
                        </a:moveTo>
                        <a:lnTo>
                          <a:pt x="57" y="123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2" name="Graphic 4">
                    <a:extLst>
                      <a:ext uri="{FF2B5EF4-FFF2-40B4-BE49-F238E27FC236}">
                        <a16:creationId xmlns:a16="http://schemas.microsoft.com/office/drawing/2014/main" id="{6E7353AA-A05E-0B97-BC60-6F39301AF012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2827722"/>
                    <a:ext cx="437689" cy="104941"/>
                    <a:chOff x="4734286" y="2827722"/>
                    <a:chExt cx="437689" cy="104941"/>
                  </a:xfrm>
                  <a:solidFill>
                    <a:srgbClr val="000000"/>
                  </a:solidFill>
                </p:grpSpPr>
                <p:sp>
                  <p:nvSpPr>
                    <p:cNvPr id="543" name="Freeform 542">
                      <a:extLst>
                        <a:ext uri="{FF2B5EF4-FFF2-40B4-BE49-F238E27FC236}">
                          <a16:creationId xmlns:a16="http://schemas.microsoft.com/office/drawing/2014/main" id="{6B0C7B91-5EEC-ED2E-B296-95C605FA86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2881439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629 h 11510"/>
                        <a:gd name="connsiteX1" fmla="*/ 92513 w 95180"/>
                        <a:gd name="connsiteY1" fmla="*/ 9629 h 11510"/>
                        <a:gd name="connsiteX2" fmla="*/ 92513 w 95180"/>
                        <a:gd name="connsiteY2" fmla="*/ -1882 h 11510"/>
                        <a:gd name="connsiteX3" fmla="*/ -2668 w 95180"/>
                        <a:gd name="connsiteY3" fmla="*/ -1882 h 11510"/>
                        <a:gd name="connsiteX4" fmla="*/ -2668 w 95180"/>
                        <a:gd name="connsiteY4" fmla="*/ 9629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629"/>
                          </a:moveTo>
                          <a:lnTo>
                            <a:pt x="92513" y="9629"/>
                          </a:lnTo>
                          <a:lnTo>
                            <a:pt x="92513" y="-1882"/>
                          </a:lnTo>
                          <a:lnTo>
                            <a:pt x="-2668" y="-1882"/>
                          </a:lnTo>
                          <a:lnTo>
                            <a:pt x="-2668" y="96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4" name="Freeform 543">
                      <a:extLst>
                        <a:ext uri="{FF2B5EF4-FFF2-40B4-BE49-F238E27FC236}">
                          <a16:creationId xmlns:a16="http://schemas.microsoft.com/office/drawing/2014/main" id="{74021D53-686A-AC83-CDBC-FC01159BAC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2827722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897 h 104941"/>
                        <a:gd name="connsiteX1" fmla="*/ 18874 w 76624"/>
                        <a:gd name="connsiteY1" fmla="*/ 81492 h 104941"/>
                        <a:gd name="connsiteX2" fmla="*/ 13052 w 76624"/>
                        <a:gd name="connsiteY2" fmla="*/ 50232 h 104941"/>
                        <a:gd name="connsiteX3" fmla="*/ 18874 w 76624"/>
                        <a:gd name="connsiteY3" fmla="*/ 19038 h 104941"/>
                        <a:gd name="connsiteX4" fmla="*/ 36289 w 76624"/>
                        <a:gd name="connsiteY4" fmla="*/ 8633 h 104941"/>
                        <a:gd name="connsiteX5" fmla="*/ 53776 w 76624"/>
                        <a:gd name="connsiteY5" fmla="*/ 19038 h 104941"/>
                        <a:gd name="connsiteX6" fmla="*/ 59621 w 76624"/>
                        <a:gd name="connsiteY6" fmla="*/ 50232 h 104941"/>
                        <a:gd name="connsiteX7" fmla="*/ 53776 w 76624"/>
                        <a:gd name="connsiteY7" fmla="*/ 81492 h 104941"/>
                        <a:gd name="connsiteX8" fmla="*/ 36289 w 76624"/>
                        <a:gd name="connsiteY8" fmla="*/ 91897 h 104941"/>
                        <a:gd name="connsiteX9" fmla="*/ 36289 w 76624"/>
                        <a:gd name="connsiteY9" fmla="*/ 102736 h 104941"/>
                        <a:gd name="connsiteX10" fmla="*/ 64777 w 76624"/>
                        <a:gd name="connsiteY10" fmla="*/ 89274 h 104941"/>
                        <a:gd name="connsiteX11" fmla="*/ 74613 w 76624"/>
                        <a:gd name="connsiteY11" fmla="*/ 50232 h 104941"/>
                        <a:gd name="connsiteX12" fmla="*/ 64777 w 76624"/>
                        <a:gd name="connsiteY12" fmla="*/ 11234 h 104941"/>
                        <a:gd name="connsiteX13" fmla="*/ 36289 w 76624"/>
                        <a:gd name="connsiteY13" fmla="*/ -2206 h 104941"/>
                        <a:gd name="connsiteX14" fmla="*/ 7825 w 76624"/>
                        <a:gd name="connsiteY14" fmla="*/ 11234 h 104941"/>
                        <a:gd name="connsiteX15" fmla="*/ -2011 w 76624"/>
                        <a:gd name="connsiteY15" fmla="*/ 50232 h 104941"/>
                        <a:gd name="connsiteX16" fmla="*/ 7825 w 76624"/>
                        <a:gd name="connsiteY16" fmla="*/ 89274 h 104941"/>
                        <a:gd name="connsiteX17" fmla="*/ 36289 w 76624"/>
                        <a:gd name="connsiteY17" fmla="*/ 102736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897"/>
                          </a:moveTo>
                          <a:cubicBezTo>
                            <a:pt x="28575" y="91897"/>
                            <a:pt x="22770" y="88428"/>
                            <a:pt x="18874" y="81492"/>
                          </a:cubicBezTo>
                          <a:cubicBezTo>
                            <a:pt x="14993" y="74569"/>
                            <a:pt x="13052" y="64149"/>
                            <a:pt x="13052" y="50232"/>
                          </a:cubicBezTo>
                          <a:cubicBezTo>
                            <a:pt x="13052" y="36373"/>
                            <a:pt x="14993" y="25975"/>
                            <a:pt x="18874" y="19038"/>
                          </a:cubicBezTo>
                          <a:cubicBezTo>
                            <a:pt x="22770" y="12101"/>
                            <a:pt x="28575" y="8633"/>
                            <a:pt x="36289" y="8633"/>
                          </a:cubicBezTo>
                          <a:cubicBezTo>
                            <a:pt x="44067" y="8633"/>
                            <a:pt x="49896" y="12101"/>
                            <a:pt x="53776" y="19038"/>
                          </a:cubicBezTo>
                          <a:cubicBezTo>
                            <a:pt x="57673" y="25975"/>
                            <a:pt x="59621" y="36373"/>
                            <a:pt x="59621" y="50232"/>
                          </a:cubicBezTo>
                          <a:cubicBezTo>
                            <a:pt x="59621" y="64149"/>
                            <a:pt x="57673" y="74569"/>
                            <a:pt x="53776" y="81492"/>
                          </a:cubicBezTo>
                          <a:cubicBezTo>
                            <a:pt x="49896" y="88428"/>
                            <a:pt x="44067" y="91897"/>
                            <a:pt x="36289" y="91897"/>
                          </a:cubicBezTo>
                          <a:close/>
                          <a:moveTo>
                            <a:pt x="36289" y="102736"/>
                          </a:moveTo>
                          <a:cubicBezTo>
                            <a:pt x="48723" y="102736"/>
                            <a:pt x="58219" y="98248"/>
                            <a:pt x="64777" y="89274"/>
                          </a:cubicBezTo>
                          <a:cubicBezTo>
                            <a:pt x="71335" y="80314"/>
                            <a:pt x="74613" y="67300"/>
                            <a:pt x="74613" y="50232"/>
                          </a:cubicBezTo>
                          <a:cubicBezTo>
                            <a:pt x="74613" y="33208"/>
                            <a:pt x="71335" y="20209"/>
                            <a:pt x="64777" y="11234"/>
                          </a:cubicBezTo>
                          <a:cubicBezTo>
                            <a:pt x="58219" y="2274"/>
                            <a:pt x="48723" y="-2206"/>
                            <a:pt x="36289" y="-2206"/>
                          </a:cubicBezTo>
                          <a:cubicBezTo>
                            <a:pt x="23871" y="-2206"/>
                            <a:pt x="14383" y="2274"/>
                            <a:pt x="7825" y="11234"/>
                          </a:cubicBezTo>
                          <a:cubicBezTo>
                            <a:pt x="1268" y="20209"/>
                            <a:pt x="-2011" y="33208"/>
                            <a:pt x="-2011" y="50232"/>
                          </a:cubicBezTo>
                          <a:cubicBezTo>
                            <a:pt x="-2011" y="67300"/>
                            <a:pt x="1268" y="80314"/>
                            <a:pt x="7825" y="89274"/>
                          </a:cubicBezTo>
                          <a:cubicBezTo>
                            <a:pt x="14383" y="98248"/>
                            <a:pt x="23871" y="102736"/>
                            <a:pt x="36289" y="10273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5" name="Freeform 544">
                      <a:extLst>
                        <a:ext uri="{FF2B5EF4-FFF2-40B4-BE49-F238E27FC236}">
                          <a16:creationId xmlns:a16="http://schemas.microsoft.com/office/drawing/2014/main" id="{23195239-75E4-5E16-5E08-673D660D18D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2913479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6943 h 17212"/>
                        <a:gd name="connsiteX1" fmla="*/ 14697 w 15681"/>
                        <a:gd name="connsiteY1" fmla="*/ 16943 h 17212"/>
                        <a:gd name="connsiteX2" fmla="*/ 14697 w 15681"/>
                        <a:gd name="connsiteY2" fmla="*/ -269 h 17212"/>
                        <a:gd name="connsiteX3" fmla="*/ -984 w 15681"/>
                        <a:gd name="connsiteY3" fmla="*/ -269 h 17212"/>
                        <a:gd name="connsiteX4" fmla="*/ -984 w 15681"/>
                        <a:gd name="connsiteY4" fmla="*/ 16943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6943"/>
                          </a:moveTo>
                          <a:lnTo>
                            <a:pt x="14697" y="16943"/>
                          </a:lnTo>
                          <a:lnTo>
                            <a:pt x="14697" y="-269"/>
                          </a:lnTo>
                          <a:lnTo>
                            <a:pt x="-984" y="-269"/>
                          </a:lnTo>
                          <a:lnTo>
                            <a:pt x="-984" y="169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6" name="Freeform 545">
                      <a:extLst>
                        <a:ext uri="{FF2B5EF4-FFF2-40B4-BE49-F238E27FC236}">
                          <a16:creationId xmlns:a16="http://schemas.microsoft.com/office/drawing/2014/main" id="{7D686056-E20E-48DD-8018-F424DC79A1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7372" y="2829543"/>
                      <a:ext cx="66004" cy="101147"/>
                    </a:xfrm>
                    <a:custGeom>
                      <a:avLst/>
                      <a:gdLst>
                        <a:gd name="connsiteX0" fmla="*/ 107 w 66004"/>
                        <a:gd name="connsiteY0" fmla="*/ 9301 h 101147"/>
                        <a:gd name="connsiteX1" fmla="*/ 24603 w 66004"/>
                        <a:gd name="connsiteY1" fmla="*/ 9301 h 101147"/>
                        <a:gd name="connsiteX2" fmla="*/ 24603 w 66004"/>
                        <a:gd name="connsiteY2" fmla="*/ 86474 h 101147"/>
                        <a:gd name="connsiteX3" fmla="*/ -2055 w 66004"/>
                        <a:gd name="connsiteY3" fmla="*/ 81596 h 101147"/>
                        <a:gd name="connsiteX4" fmla="*/ -2055 w 66004"/>
                        <a:gd name="connsiteY4" fmla="*/ 94061 h 101147"/>
                        <a:gd name="connsiteX5" fmla="*/ 24461 w 66004"/>
                        <a:gd name="connsiteY5" fmla="*/ 98939 h 101147"/>
                        <a:gd name="connsiteX6" fmla="*/ 39453 w 66004"/>
                        <a:gd name="connsiteY6" fmla="*/ 98939 h 101147"/>
                        <a:gd name="connsiteX7" fmla="*/ 39453 w 66004"/>
                        <a:gd name="connsiteY7" fmla="*/ 9301 h 101147"/>
                        <a:gd name="connsiteX8" fmla="*/ 63949 w 66004"/>
                        <a:gd name="connsiteY8" fmla="*/ 9301 h 101147"/>
                        <a:gd name="connsiteX9" fmla="*/ 63949 w 66004"/>
                        <a:gd name="connsiteY9" fmla="*/ -2209 h 101147"/>
                        <a:gd name="connsiteX10" fmla="*/ 107 w 66004"/>
                        <a:gd name="connsiteY10" fmla="*/ -2209 h 101147"/>
                        <a:gd name="connsiteX11" fmla="*/ 107 w 66004"/>
                        <a:gd name="connsiteY11" fmla="*/ 9301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07" y="9301"/>
                          </a:moveTo>
                          <a:lnTo>
                            <a:pt x="24603" y="9301"/>
                          </a:lnTo>
                          <a:lnTo>
                            <a:pt x="24603" y="86474"/>
                          </a:lnTo>
                          <a:lnTo>
                            <a:pt x="-2055" y="81596"/>
                          </a:lnTo>
                          <a:lnTo>
                            <a:pt x="-2055" y="94061"/>
                          </a:lnTo>
                          <a:lnTo>
                            <a:pt x="24461" y="98939"/>
                          </a:lnTo>
                          <a:lnTo>
                            <a:pt x="39453" y="98939"/>
                          </a:lnTo>
                          <a:lnTo>
                            <a:pt x="39453" y="9301"/>
                          </a:lnTo>
                          <a:lnTo>
                            <a:pt x="63949" y="9301"/>
                          </a:lnTo>
                          <a:lnTo>
                            <a:pt x="63949" y="-2209"/>
                          </a:lnTo>
                          <a:lnTo>
                            <a:pt x="107" y="-2209"/>
                          </a:lnTo>
                          <a:lnTo>
                            <a:pt x="107" y="930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47" name="Freeform 546">
                      <a:extLst>
                        <a:ext uri="{FF2B5EF4-FFF2-40B4-BE49-F238E27FC236}">
                          <a16:creationId xmlns:a16="http://schemas.microsoft.com/office/drawing/2014/main" id="{EBEC8B45-7B06-A5BD-ADAE-2AE1675737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9010" y="2827722"/>
                      <a:ext cx="72965" cy="104941"/>
                    </a:xfrm>
                    <a:custGeom>
                      <a:avLst/>
                      <a:gdLst>
                        <a:gd name="connsiteX0" fmla="*/ 48131 w 72965"/>
                        <a:gd name="connsiteY0" fmla="*/ 54308 h 104941"/>
                        <a:gd name="connsiteX1" fmla="*/ 64929 w 72965"/>
                        <a:gd name="connsiteY1" fmla="*/ 45550 h 104941"/>
                        <a:gd name="connsiteX2" fmla="*/ 70988 w 72965"/>
                        <a:gd name="connsiteY2" fmla="*/ 29162 h 104941"/>
                        <a:gd name="connsiteX3" fmla="*/ 59702 w 72965"/>
                        <a:gd name="connsiteY3" fmla="*/ 5988 h 104941"/>
                        <a:gd name="connsiteX4" fmla="*/ 27627 w 72965"/>
                        <a:gd name="connsiteY4" fmla="*/ -2206 h 104941"/>
                        <a:gd name="connsiteX5" fmla="*/ 13276 w 72965"/>
                        <a:gd name="connsiteY5" fmla="*/ -949 h 104941"/>
                        <a:gd name="connsiteX6" fmla="*/ -1978 w 72965"/>
                        <a:gd name="connsiteY6" fmla="*/ 2823 h 104941"/>
                        <a:gd name="connsiteX7" fmla="*/ -1978 w 72965"/>
                        <a:gd name="connsiteY7" fmla="*/ 16025 h 104941"/>
                        <a:gd name="connsiteX8" fmla="*/ 11660 w 72965"/>
                        <a:gd name="connsiteY8" fmla="*/ 11017 h 104941"/>
                        <a:gd name="connsiteX9" fmla="*/ 27199 w 72965"/>
                        <a:gd name="connsiteY9" fmla="*/ 9327 h 104941"/>
                        <a:gd name="connsiteX10" fmla="*/ 48677 w 72965"/>
                        <a:gd name="connsiteY10" fmla="*/ 14399 h 104941"/>
                        <a:gd name="connsiteX11" fmla="*/ 56067 w 72965"/>
                        <a:gd name="connsiteY11" fmla="*/ 29162 h 104941"/>
                        <a:gd name="connsiteX12" fmla="*/ 49200 w 72965"/>
                        <a:gd name="connsiteY12" fmla="*/ 43144 h 104941"/>
                        <a:gd name="connsiteX13" fmla="*/ 30098 w 72965"/>
                        <a:gd name="connsiteY13" fmla="*/ 48195 h 104941"/>
                        <a:gd name="connsiteX14" fmla="*/ 17172 w 72965"/>
                        <a:gd name="connsiteY14" fmla="*/ 48195 h 104941"/>
                        <a:gd name="connsiteX15" fmla="*/ 17172 w 72965"/>
                        <a:gd name="connsiteY15" fmla="*/ 59445 h 104941"/>
                        <a:gd name="connsiteX16" fmla="*/ 30692 w 72965"/>
                        <a:gd name="connsiteY16" fmla="*/ 59445 h 104941"/>
                        <a:gd name="connsiteX17" fmla="*/ 47608 w 72965"/>
                        <a:gd name="connsiteY17" fmla="*/ 63477 h 104941"/>
                        <a:gd name="connsiteX18" fmla="*/ 53477 w 72965"/>
                        <a:gd name="connsiteY18" fmla="*/ 75097 h 104941"/>
                        <a:gd name="connsiteX19" fmla="*/ 47418 w 72965"/>
                        <a:gd name="connsiteY19" fmla="*/ 87041 h 104941"/>
                        <a:gd name="connsiteX20" fmla="*/ 30098 w 72965"/>
                        <a:gd name="connsiteY20" fmla="*/ 91225 h 104941"/>
                        <a:gd name="connsiteX21" fmla="*/ 16863 w 72965"/>
                        <a:gd name="connsiteY21" fmla="*/ 89989 h 104941"/>
                        <a:gd name="connsiteX22" fmla="*/ 1348 w 72965"/>
                        <a:gd name="connsiteY22" fmla="*/ 86217 h 104941"/>
                        <a:gd name="connsiteX23" fmla="*/ 1348 w 72965"/>
                        <a:gd name="connsiteY23" fmla="*/ 98400 h 104941"/>
                        <a:gd name="connsiteX24" fmla="*/ 17362 w 72965"/>
                        <a:gd name="connsiteY24" fmla="*/ 101652 h 104941"/>
                        <a:gd name="connsiteX25" fmla="*/ 31428 w 72965"/>
                        <a:gd name="connsiteY25" fmla="*/ 102736 h 104941"/>
                        <a:gd name="connsiteX26" fmla="*/ 58443 w 72965"/>
                        <a:gd name="connsiteY26" fmla="*/ 95647 h 104941"/>
                        <a:gd name="connsiteX27" fmla="*/ 68398 w 72965"/>
                        <a:gd name="connsiteY27" fmla="*/ 76527 h 104941"/>
                        <a:gd name="connsiteX28" fmla="*/ 63123 w 72965"/>
                        <a:gd name="connsiteY28" fmla="*/ 62328 h 104941"/>
                        <a:gd name="connsiteX29" fmla="*/ 48131 w 72965"/>
                        <a:gd name="connsiteY29" fmla="*/ 54308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2965" h="104941">
                          <a:moveTo>
                            <a:pt x="48131" y="54308"/>
                          </a:moveTo>
                          <a:cubicBezTo>
                            <a:pt x="55306" y="52906"/>
                            <a:pt x="60906" y="49987"/>
                            <a:pt x="64929" y="45550"/>
                          </a:cubicBezTo>
                          <a:cubicBezTo>
                            <a:pt x="68968" y="41128"/>
                            <a:pt x="70988" y="35665"/>
                            <a:pt x="70988" y="29162"/>
                          </a:cubicBezTo>
                          <a:cubicBezTo>
                            <a:pt x="70988" y="19190"/>
                            <a:pt x="67226" y="11466"/>
                            <a:pt x="59702" y="5988"/>
                          </a:cubicBezTo>
                          <a:cubicBezTo>
                            <a:pt x="52178" y="526"/>
                            <a:pt x="41486" y="-2206"/>
                            <a:pt x="27627" y="-2206"/>
                          </a:cubicBezTo>
                          <a:cubicBezTo>
                            <a:pt x="22986" y="-2206"/>
                            <a:pt x="18202" y="-1787"/>
                            <a:pt x="13276" y="-949"/>
                          </a:cubicBezTo>
                          <a:cubicBezTo>
                            <a:pt x="8350" y="-110"/>
                            <a:pt x="3265" y="1147"/>
                            <a:pt x="-1978" y="2823"/>
                          </a:cubicBezTo>
                          <a:lnTo>
                            <a:pt x="-1978" y="16025"/>
                          </a:lnTo>
                          <a:cubicBezTo>
                            <a:pt x="2172" y="13814"/>
                            <a:pt x="6718" y="12145"/>
                            <a:pt x="11660" y="11017"/>
                          </a:cubicBezTo>
                          <a:cubicBezTo>
                            <a:pt x="16618" y="9890"/>
                            <a:pt x="21798" y="9327"/>
                            <a:pt x="27199" y="9327"/>
                          </a:cubicBezTo>
                          <a:cubicBezTo>
                            <a:pt x="36592" y="9327"/>
                            <a:pt x="43751" y="11017"/>
                            <a:pt x="48677" y="14399"/>
                          </a:cubicBezTo>
                          <a:cubicBezTo>
                            <a:pt x="53604" y="17781"/>
                            <a:pt x="56067" y="22702"/>
                            <a:pt x="56067" y="29162"/>
                          </a:cubicBezTo>
                          <a:cubicBezTo>
                            <a:pt x="56067" y="35130"/>
                            <a:pt x="53778" y="39791"/>
                            <a:pt x="49200" y="43144"/>
                          </a:cubicBezTo>
                          <a:cubicBezTo>
                            <a:pt x="44622" y="46511"/>
                            <a:pt x="38255" y="48195"/>
                            <a:pt x="30098" y="48195"/>
                          </a:cubicBezTo>
                          <a:lnTo>
                            <a:pt x="17172" y="48195"/>
                          </a:lnTo>
                          <a:lnTo>
                            <a:pt x="17172" y="59445"/>
                          </a:lnTo>
                          <a:lnTo>
                            <a:pt x="30692" y="59445"/>
                          </a:lnTo>
                          <a:cubicBezTo>
                            <a:pt x="38057" y="59445"/>
                            <a:pt x="43696" y="60789"/>
                            <a:pt x="47608" y="63477"/>
                          </a:cubicBezTo>
                          <a:cubicBezTo>
                            <a:pt x="51521" y="66165"/>
                            <a:pt x="53477" y="70039"/>
                            <a:pt x="53477" y="75097"/>
                          </a:cubicBezTo>
                          <a:cubicBezTo>
                            <a:pt x="53477" y="80285"/>
                            <a:pt x="51457" y="84266"/>
                            <a:pt x="47418" y="87041"/>
                          </a:cubicBezTo>
                          <a:cubicBezTo>
                            <a:pt x="43395" y="89830"/>
                            <a:pt x="37621" y="91225"/>
                            <a:pt x="30098" y="91225"/>
                          </a:cubicBezTo>
                          <a:cubicBezTo>
                            <a:pt x="25979" y="91225"/>
                            <a:pt x="21568" y="90813"/>
                            <a:pt x="16863" y="89989"/>
                          </a:cubicBezTo>
                          <a:cubicBezTo>
                            <a:pt x="12159" y="89180"/>
                            <a:pt x="6987" y="87923"/>
                            <a:pt x="1348" y="86217"/>
                          </a:cubicBezTo>
                          <a:lnTo>
                            <a:pt x="1348" y="98400"/>
                          </a:lnTo>
                          <a:cubicBezTo>
                            <a:pt x="7051" y="99845"/>
                            <a:pt x="12389" y="100929"/>
                            <a:pt x="17362" y="101652"/>
                          </a:cubicBezTo>
                          <a:cubicBezTo>
                            <a:pt x="22336" y="102374"/>
                            <a:pt x="27025" y="102736"/>
                            <a:pt x="31428" y="102736"/>
                          </a:cubicBezTo>
                          <a:cubicBezTo>
                            <a:pt x="42817" y="102736"/>
                            <a:pt x="51822" y="100373"/>
                            <a:pt x="58443" y="95647"/>
                          </a:cubicBezTo>
                          <a:cubicBezTo>
                            <a:pt x="65079" y="90936"/>
                            <a:pt x="68398" y="84563"/>
                            <a:pt x="68398" y="76527"/>
                          </a:cubicBezTo>
                          <a:cubicBezTo>
                            <a:pt x="68398" y="70920"/>
                            <a:pt x="66640" y="66187"/>
                            <a:pt x="63123" y="62328"/>
                          </a:cubicBezTo>
                          <a:cubicBezTo>
                            <a:pt x="59607" y="58470"/>
                            <a:pt x="54610" y="55796"/>
                            <a:pt x="48131" y="5430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48" name="Graphic 4">
                  <a:extLst>
                    <a:ext uri="{FF2B5EF4-FFF2-40B4-BE49-F238E27FC236}">
                      <a16:creationId xmlns:a16="http://schemas.microsoft.com/office/drawing/2014/main" id="{6201FA3A-3644-6C97-92B0-B78A814B5678}"/>
                    </a:ext>
                  </a:extLst>
                </p:cNvPr>
                <p:cNvGrpSpPr/>
                <p:nvPr/>
              </p:nvGrpSpPr>
              <p:grpSpPr>
                <a:xfrm>
                  <a:off x="4734286" y="2461455"/>
                  <a:ext cx="525917" cy="104941"/>
                  <a:chOff x="4734286" y="2461455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549" name="Freeform 548">
                    <a:extLst>
                      <a:ext uri="{FF2B5EF4-FFF2-40B4-BE49-F238E27FC236}">
                        <a16:creationId xmlns:a16="http://schemas.microsoft.com/office/drawing/2014/main" id="{3AFCBCFC-BE19-E193-829A-8C87EA9C0E0C}"/>
                      </a:ext>
                    </a:extLst>
                  </p:cNvPr>
                  <p:cNvSpPr/>
                  <p:nvPr/>
                </p:nvSpPr>
                <p:spPr>
                  <a:xfrm>
                    <a:off x="5222188" y="2511714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86 h 9909"/>
                      <a:gd name="connsiteX1" fmla="*/ 57 w 38015"/>
                      <a:gd name="connsiteY1" fmla="*/ 86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86"/>
                        </a:moveTo>
                        <a:lnTo>
                          <a:pt x="57" y="86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0" name="Graphic 4">
                    <a:extLst>
                      <a:ext uri="{FF2B5EF4-FFF2-40B4-BE49-F238E27FC236}">
                        <a16:creationId xmlns:a16="http://schemas.microsoft.com/office/drawing/2014/main" id="{7592E258-F7DC-E73F-8D13-4FAB85CFC580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2461455"/>
                    <a:ext cx="439780" cy="104941"/>
                    <a:chOff x="4734286" y="2461455"/>
                    <a:chExt cx="439780" cy="104941"/>
                  </a:xfrm>
                  <a:solidFill>
                    <a:srgbClr val="000000"/>
                  </a:solidFill>
                </p:grpSpPr>
                <p:sp>
                  <p:nvSpPr>
                    <p:cNvPr id="551" name="Freeform 550">
                      <a:extLst>
                        <a:ext uri="{FF2B5EF4-FFF2-40B4-BE49-F238E27FC236}">
                          <a16:creationId xmlns:a16="http://schemas.microsoft.com/office/drawing/2014/main" id="{A1E3AB6A-88AD-1753-F998-15DE559C3F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2515172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592 h 11510"/>
                        <a:gd name="connsiteX1" fmla="*/ 92513 w 95180"/>
                        <a:gd name="connsiteY1" fmla="*/ 9592 h 11510"/>
                        <a:gd name="connsiteX2" fmla="*/ 92513 w 95180"/>
                        <a:gd name="connsiteY2" fmla="*/ -1919 h 11510"/>
                        <a:gd name="connsiteX3" fmla="*/ -2668 w 95180"/>
                        <a:gd name="connsiteY3" fmla="*/ -1919 h 11510"/>
                        <a:gd name="connsiteX4" fmla="*/ -2668 w 95180"/>
                        <a:gd name="connsiteY4" fmla="*/ 9592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592"/>
                          </a:moveTo>
                          <a:lnTo>
                            <a:pt x="92513" y="9592"/>
                          </a:lnTo>
                          <a:lnTo>
                            <a:pt x="92513" y="-1919"/>
                          </a:lnTo>
                          <a:lnTo>
                            <a:pt x="-2668" y="-1919"/>
                          </a:lnTo>
                          <a:lnTo>
                            <a:pt x="-2668" y="95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2" name="Freeform 551">
                      <a:extLst>
                        <a:ext uri="{FF2B5EF4-FFF2-40B4-BE49-F238E27FC236}">
                          <a16:creationId xmlns:a16="http://schemas.microsoft.com/office/drawing/2014/main" id="{ACA97063-B800-458C-A3B4-5D2316C7ED9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2461455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860 h 104941"/>
                        <a:gd name="connsiteX1" fmla="*/ 18874 w 76624"/>
                        <a:gd name="connsiteY1" fmla="*/ 81455 h 104941"/>
                        <a:gd name="connsiteX2" fmla="*/ 13052 w 76624"/>
                        <a:gd name="connsiteY2" fmla="*/ 50195 h 104941"/>
                        <a:gd name="connsiteX3" fmla="*/ 18874 w 76624"/>
                        <a:gd name="connsiteY3" fmla="*/ 19001 h 104941"/>
                        <a:gd name="connsiteX4" fmla="*/ 36289 w 76624"/>
                        <a:gd name="connsiteY4" fmla="*/ 8596 h 104941"/>
                        <a:gd name="connsiteX5" fmla="*/ 53776 w 76624"/>
                        <a:gd name="connsiteY5" fmla="*/ 19001 h 104941"/>
                        <a:gd name="connsiteX6" fmla="*/ 59621 w 76624"/>
                        <a:gd name="connsiteY6" fmla="*/ 50195 h 104941"/>
                        <a:gd name="connsiteX7" fmla="*/ 53776 w 76624"/>
                        <a:gd name="connsiteY7" fmla="*/ 81455 h 104941"/>
                        <a:gd name="connsiteX8" fmla="*/ 36289 w 76624"/>
                        <a:gd name="connsiteY8" fmla="*/ 91860 h 104941"/>
                        <a:gd name="connsiteX9" fmla="*/ 36289 w 76624"/>
                        <a:gd name="connsiteY9" fmla="*/ 102699 h 104941"/>
                        <a:gd name="connsiteX10" fmla="*/ 64777 w 76624"/>
                        <a:gd name="connsiteY10" fmla="*/ 89237 h 104941"/>
                        <a:gd name="connsiteX11" fmla="*/ 74613 w 76624"/>
                        <a:gd name="connsiteY11" fmla="*/ 50195 h 104941"/>
                        <a:gd name="connsiteX12" fmla="*/ 64777 w 76624"/>
                        <a:gd name="connsiteY12" fmla="*/ 11197 h 104941"/>
                        <a:gd name="connsiteX13" fmla="*/ 36289 w 76624"/>
                        <a:gd name="connsiteY13" fmla="*/ -2243 h 104941"/>
                        <a:gd name="connsiteX14" fmla="*/ 7825 w 76624"/>
                        <a:gd name="connsiteY14" fmla="*/ 11197 h 104941"/>
                        <a:gd name="connsiteX15" fmla="*/ -2011 w 76624"/>
                        <a:gd name="connsiteY15" fmla="*/ 50195 h 104941"/>
                        <a:gd name="connsiteX16" fmla="*/ 7825 w 76624"/>
                        <a:gd name="connsiteY16" fmla="*/ 89237 h 104941"/>
                        <a:gd name="connsiteX17" fmla="*/ 36289 w 76624"/>
                        <a:gd name="connsiteY17" fmla="*/ 10269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860"/>
                          </a:moveTo>
                          <a:cubicBezTo>
                            <a:pt x="28575" y="91860"/>
                            <a:pt x="22770" y="88391"/>
                            <a:pt x="18874" y="81455"/>
                          </a:cubicBezTo>
                          <a:cubicBezTo>
                            <a:pt x="14993" y="74532"/>
                            <a:pt x="13052" y="64112"/>
                            <a:pt x="13052" y="50195"/>
                          </a:cubicBezTo>
                          <a:cubicBezTo>
                            <a:pt x="13052" y="36336"/>
                            <a:pt x="14993" y="25938"/>
                            <a:pt x="18874" y="19001"/>
                          </a:cubicBezTo>
                          <a:cubicBezTo>
                            <a:pt x="22770" y="12064"/>
                            <a:pt x="28575" y="8596"/>
                            <a:pt x="36289" y="8596"/>
                          </a:cubicBezTo>
                          <a:cubicBezTo>
                            <a:pt x="44067" y="8596"/>
                            <a:pt x="49896" y="12064"/>
                            <a:pt x="53776" y="19001"/>
                          </a:cubicBezTo>
                          <a:cubicBezTo>
                            <a:pt x="57673" y="25938"/>
                            <a:pt x="59621" y="36336"/>
                            <a:pt x="59621" y="50195"/>
                          </a:cubicBezTo>
                          <a:cubicBezTo>
                            <a:pt x="59621" y="64112"/>
                            <a:pt x="57673" y="74532"/>
                            <a:pt x="53776" y="81455"/>
                          </a:cubicBezTo>
                          <a:cubicBezTo>
                            <a:pt x="49896" y="88391"/>
                            <a:pt x="44067" y="91860"/>
                            <a:pt x="36289" y="91860"/>
                          </a:cubicBezTo>
                          <a:close/>
                          <a:moveTo>
                            <a:pt x="36289" y="102699"/>
                          </a:moveTo>
                          <a:cubicBezTo>
                            <a:pt x="48723" y="102699"/>
                            <a:pt x="58219" y="98211"/>
                            <a:pt x="64777" y="89237"/>
                          </a:cubicBezTo>
                          <a:cubicBezTo>
                            <a:pt x="71335" y="80277"/>
                            <a:pt x="74613" y="67263"/>
                            <a:pt x="74613" y="50195"/>
                          </a:cubicBezTo>
                          <a:cubicBezTo>
                            <a:pt x="74613" y="33171"/>
                            <a:pt x="71335" y="20172"/>
                            <a:pt x="64777" y="11197"/>
                          </a:cubicBezTo>
                          <a:cubicBezTo>
                            <a:pt x="58219" y="2237"/>
                            <a:pt x="48723" y="-2243"/>
                            <a:pt x="36289" y="-2243"/>
                          </a:cubicBezTo>
                          <a:cubicBezTo>
                            <a:pt x="23871" y="-2243"/>
                            <a:pt x="14383" y="2237"/>
                            <a:pt x="7825" y="11197"/>
                          </a:cubicBezTo>
                          <a:cubicBezTo>
                            <a:pt x="1268" y="20172"/>
                            <a:pt x="-2011" y="33171"/>
                            <a:pt x="-2011" y="50195"/>
                          </a:cubicBezTo>
                          <a:cubicBezTo>
                            <a:pt x="-2011" y="67263"/>
                            <a:pt x="1268" y="80277"/>
                            <a:pt x="7825" y="89237"/>
                          </a:cubicBezTo>
                          <a:cubicBezTo>
                            <a:pt x="14383" y="98211"/>
                            <a:pt x="23871" y="102699"/>
                            <a:pt x="36289" y="1026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3" name="Freeform 552">
                      <a:extLst>
                        <a:ext uri="{FF2B5EF4-FFF2-40B4-BE49-F238E27FC236}">
                          <a16:creationId xmlns:a16="http://schemas.microsoft.com/office/drawing/2014/main" id="{48B357EC-ADA1-3676-F785-C346EA45C69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2547211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6906 h 17212"/>
                        <a:gd name="connsiteX1" fmla="*/ 14697 w 15681"/>
                        <a:gd name="connsiteY1" fmla="*/ 16906 h 17212"/>
                        <a:gd name="connsiteX2" fmla="*/ 14697 w 15681"/>
                        <a:gd name="connsiteY2" fmla="*/ -306 h 17212"/>
                        <a:gd name="connsiteX3" fmla="*/ -984 w 15681"/>
                        <a:gd name="connsiteY3" fmla="*/ -306 h 17212"/>
                        <a:gd name="connsiteX4" fmla="*/ -984 w 15681"/>
                        <a:gd name="connsiteY4" fmla="*/ 16906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6906"/>
                          </a:moveTo>
                          <a:lnTo>
                            <a:pt x="14697" y="16906"/>
                          </a:lnTo>
                          <a:lnTo>
                            <a:pt x="14697" y="-306"/>
                          </a:lnTo>
                          <a:lnTo>
                            <a:pt x="-984" y="-306"/>
                          </a:lnTo>
                          <a:lnTo>
                            <a:pt x="-984" y="1690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4" name="Freeform 553">
                      <a:extLst>
                        <a:ext uri="{FF2B5EF4-FFF2-40B4-BE49-F238E27FC236}">
                          <a16:creationId xmlns:a16="http://schemas.microsoft.com/office/drawing/2014/main" id="{C32D2443-08E1-2908-2EF5-DCD0A7D1CA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7372" y="2463275"/>
                      <a:ext cx="66004" cy="101147"/>
                    </a:xfrm>
                    <a:custGeom>
                      <a:avLst/>
                      <a:gdLst>
                        <a:gd name="connsiteX0" fmla="*/ 107 w 66004"/>
                        <a:gd name="connsiteY0" fmla="*/ 9264 h 101147"/>
                        <a:gd name="connsiteX1" fmla="*/ 24603 w 66004"/>
                        <a:gd name="connsiteY1" fmla="*/ 9264 h 101147"/>
                        <a:gd name="connsiteX2" fmla="*/ 24603 w 66004"/>
                        <a:gd name="connsiteY2" fmla="*/ 86437 h 101147"/>
                        <a:gd name="connsiteX3" fmla="*/ -2055 w 66004"/>
                        <a:gd name="connsiteY3" fmla="*/ 81559 h 101147"/>
                        <a:gd name="connsiteX4" fmla="*/ -2055 w 66004"/>
                        <a:gd name="connsiteY4" fmla="*/ 94024 h 101147"/>
                        <a:gd name="connsiteX5" fmla="*/ 24461 w 66004"/>
                        <a:gd name="connsiteY5" fmla="*/ 98902 h 101147"/>
                        <a:gd name="connsiteX6" fmla="*/ 39453 w 66004"/>
                        <a:gd name="connsiteY6" fmla="*/ 98902 h 101147"/>
                        <a:gd name="connsiteX7" fmla="*/ 39453 w 66004"/>
                        <a:gd name="connsiteY7" fmla="*/ 9264 h 101147"/>
                        <a:gd name="connsiteX8" fmla="*/ 63949 w 66004"/>
                        <a:gd name="connsiteY8" fmla="*/ 9264 h 101147"/>
                        <a:gd name="connsiteX9" fmla="*/ 63949 w 66004"/>
                        <a:gd name="connsiteY9" fmla="*/ -2246 h 101147"/>
                        <a:gd name="connsiteX10" fmla="*/ 107 w 66004"/>
                        <a:gd name="connsiteY10" fmla="*/ -2246 h 101147"/>
                        <a:gd name="connsiteX11" fmla="*/ 107 w 66004"/>
                        <a:gd name="connsiteY11" fmla="*/ 9264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6004" h="101147">
                          <a:moveTo>
                            <a:pt x="107" y="9264"/>
                          </a:moveTo>
                          <a:lnTo>
                            <a:pt x="24603" y="9264"/>
                          </a:lnTo>
                          <a:lnTo>
                            <a:pt x="24603" y="86437"/>
                          </a:lnTo>
                          <a:lnTo>
                            <a:pt x="-2055" y="81559"/>
                          </a:lnTo>
                          <a:lnTo>
                            <a:pt x="-2055" y="94024"/>
                          </a:lnTo>
                          <a:lnTo>
                            <a:pt x="24461" y="98902"/>
                          </a:lnTo>
                          <a:lnTo>
                            <a:pt x="39453" y="98902"/>
                          </a:lnTo>
                          <a:lnTo>
                            <a:pt x="39453" y="9264"/>
                          </a:lnTo>
                          <a:lnTo>
                            <a:pt x="63949" y="9264"/>
                          </a:lnTo>
                          <a:lnTo>
                            <a:pt x="63949" y="-2246"/>
                          </a:lnTo>
                          <a:lnTo>
                            <a:pt x="107" y="-2246"/>
                          </a:lnTo>
                          <a:lnTo>
                            <a:pt x="107" y="92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5" name="Freeform 554">
                      <a:extLst>
                        <a:ext uri="{FF2B5EF4-FFF2-40B4-BE49-F238E27FC236}">
                          <a16:creationId xmlns:a16="http://schemas.microsoft.com/office/drawing/2014/main" id="{49218CC7-8782-2DBC-019A-8CCB3413EB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7442" y="2461455"/>
                      <a:ext cx="76624" cy="104941"/>
                    </a:xfrm>
                    <a:custGeom>
                      <a:avLst/>
                      <a:gdLst>
                        <a:gd name="connsiteX0" fmla="*/ 36312 w 76624"/>
                        <a:gd name="connsiteY0" fmla="*/ 91860 h 104941"/>
                        <a:gd name="connsiteX1" fmla="*/ 18896 w 76624"/>
                        <a:gd name="connsiteY1" fmla="*/ 81455 h 104941"/>
                        <a:gd name="connsiteX2" fmla="*/ 13075 w 76624"/>
                        <a:gd name="connsiteY2" fmla="*/ 50195 h 104941"/>
                        <a:gd name="connsiteX3" fmla="*/ 18896 w 76624"/>
                        <a:gd name="connsiteY3" fmla="*/ 19001 h 104941"/>
                        <a:gd name="connsiteX4" fmla="*/ 36312 w 76624"/>
                        <a:gd name="connsiteY4" fmla="*/ 8596 h 104941"/>
                        <a:gd name="connsiteX5" fmla="*/ 53799 w 76624"/>
                        <a:gd name="connsiteY5" fmla="*/ 19001 h 104941"/>
                        <a:gd name="connsiteX6" fmla="*/ 59643 w 76624"/>
                        <a:gd name="connsiteY6" fmla="*/ 50195 h 104941"/>
                        <a:gd name="connsiteX7" fmla="*/ 53799 w 76624"/>
                        <a:gd name="connsiteY7" fmla="*/ 81455 h 104941"/>
                        <a:gd name="connsiteX8" fmla="*/ 36312 w 76624"/>
                        <a:gd name="connsiteY8" fmla="*/ 91860 h 104941"/>
                        <a:gd name="connsiteX9" fmla="*/ 36312 w 76624"/>
                        <a:gd name="connsiteY9" fmla="*/ 102699 h 104941"/>
                        <a:gd name="connsiteX10" fmla="*/ 64799 w 76624"/>
                        <a:gd name="connsiteY10" fmla="*/ 89237 h 104941"/>
                        <a:gd name="connsiteX11" fmla="*/ 74636 w 76624"/>
                        <a:gd name="connsiteY11" fmla="*/ 50195 h 104941"/>
                        <a:gd name="connsiteX12" fmla="*/ 64799 w 76624"/>
                        <a:gd name="connsiteY12" fmla="*/ 11197 h 104941"/>
                        <a:gd name="connsiteX13" fmla="*/ 36312 w 76624"/>
                        <a:gd name="connsiteY13" fmla="*/ -2243 h 104941"/>
                        <a:gd name="connsiteX14" fmla="*/ 7848 w 76624"/>
                        <a:gd name="connsiteY14" fmla="*/ 11197 h 104941"/>
                        <a:gd name="connsiteX15" fmla="*/ -1989 w 76624"/>
                        <a:gd name="connsiteY15" fmla="*/ 50195 h 104941"/>
                        <a:gd name="connsiteX16" fmla="*/ 7848 w 76624"/>
                        <a:gd name="connsiteY16" fmla="*/ 89237 h 104941"/>
                        <a:gd name="connsiteX17" fmla="*/ 36312 w 76624"/>
                        <a:gd name="connsiteY17" fmla="*/ 102699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312" y="91860"/>
                          </a:moveTo>
                          <a:cubicBezTo>
                            <a:pt x="28598" y="91860"/>
                            <a:pt x="22792" y="88391"/>
                            <a:pt x="18896" y="81455"/>
                          </a:cubicBezTo>
                          <a:cubicBezTo>
                            <a:pt x="15015" y="74532"/>
                            <a:pt x="13075" y="64112"/>
                            <a:pt x="13075" y="50195"/>
                          </a:cubicBezTo>
                          <a:cubicBezTo>
                            <a:pt x="13075" y="36336"/>
                            <a:pt x="15015" y="25938"/>
                            <a:pt x="18896" y="19001"/>
                          </a:cubicBezTo>
                          <a:cubicBezTo>
                            <a:pt x="22792" y="12064"/>
                            <a:pt x="28598" y="8596"/>
                            <a:pt x="36312" y="8596"/>
                          </a:cubicBezTo>
                          <a:cubicBezTo>
                            <a:pt x="44089" y="8596"/>
                            <a:pt x="49918" y="12064"/>
                            <a:pt x="53799" y="19001"/>
                          </a:cubicBezTo>
                          <a:cubicBezTo>
                            <a:pt x="57695" y="25938"/>
                            <a:pt x="59643" y="36336"/>
                            <a:pt x="59643" y="50195"/>
                          </a:cubicBezTo>
                          <a:cubicBezTo>
                            <a:pt x="59643" y="64112"/>
                            <a:pt x="57695" y="74532"/>
                            <a:pt x="53799" y="81455"/>
                          </a:cubicBezTo>
                          <a:cubicBezTo>
                            <a:pt x="49918" y="88391"/>
                            <a:pt x="44089" y="91860"/>
                            <a:pt x="36312" y="91860"/>
                          </a:cubicBezTo>
                          <a:close/>
                          <a:moveTo>
                            <a:pt x="36312" y="102699"/>
                          </a:moveTo>
                          <a:cubicBezTo>
                            <a:pt x="48746" y="102699"/>
                            <a:pt x="58242" y="98211"/>
                            <a:pt x="64799" y="89237"/>
                          </a:cubicBezTo>
                          <a:cubicBezTo>
                            <a:pt x="71357" y="80277"/>
                            <a:pt x="74636" y="67263"/>
                            <a:pt x="74636" y="50195"/>
                          </a:cubicBezTo>
                          <a:cubicBezTo>
                            <a:pt x="74636" y="33171"/>
                            <a:pt x="71357" y="20172"/>
                            <a:pt x="64799" y="11197"/>
                          </a:cubicBezTo>
                          <a:cubicBezTo>
                            <a:pt x="58242" y="2237"/>
                            <a:pt x="48746" y="-2243"/>
                            <a:pt x="36312" y="-2243"/>
                          </a:cubicBezTo>
                          <a:cubicBezTo>
                            <a:pt x="23893" y="-2243"/>
                            <a:pt x="14405" y="2237"/>
                            <a:pt x="7848" y="11197"/>
                          </a:cubicBezTo>
                          <a:cubicBezTo>
                            <a:pt x="1290" y="20172"/>
                            <a:pt x="-1989" y="33171"/>
                            <a:pt x="-1989" y="50195"/>
                          </a:cubicBezTo>
                          <a:cubicBezTo>
                            <a:pt x="-1989" y="67263"/>
                            <a:pt x="1290" y="80277"/>
                            <a:pt x="7848" y="89237"/>
                          </a:cubicBezTo>
                          <a:cubicBezTo>
                            <a:pt x="14405" y="98211"/>
                            <a:pt x="23893" y="102699"/>
                            <a:pt x="36312" y="1026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56" name="Graphic 4">
                  <a:extLst>
                    <a:ext uri="{FF2B5EF4-FFF2-40B4-BE49-F238E27FC236}">
                      <a16:creationId xmlns:a16="http://schemas.microsoft.com/office/drawing/2014/main" id="{086BB7AB-00D8-8B1A-5390-0C46E849D426}"/>
                    </a:ext>
                  </a:extLst>
                </p:cNvPr>
                <p:cNvGrpSpPr/>
                <p:nvPr/>
              </p:nvGrpSpPr>
              <p:grpSpPr>
                <a:xfrm>
                  <a:off x="4734286" y="2095189"/>
                  <a:ext cx="525917" cy="104941"/>
                  <a:chOff x="4734286" y="2095189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557" name="Freeform 556">
                    <a:extLst>
                      <a:ext uri="{FF2B5EF4-FFF2-40B4-BE49-F238E27FC236}">
                        <a16:creationId xmlns:a16="http://schemas.microsoft.com/office/drawing/2014/main" id="{E50F505E-7936-196B-BE7B-9C96B2334D21}"/>
                      </a:ext>
                    </a:extLst>
                  </p:cNvPr>
                  <p:cNvSpPr/>
                  <p:nvPr/>
                </p:nvSpPr>
                <p:spPr>
                  <a:xfrm>
                    <a:off x="5222188" y="2145449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49 h 9909"/>
                      <a:gd name="connsiteX1" fmla="*/ 57 w 38015"/>
                      <a:gd name="connsiteY1" fmla="*/ 49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49"/>
                        </a:moveTo>
                        <a:lnTo>
                          <a:pt x="57" y="49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8" name="Graphic 4">
                    <a:extLst>
                      <a:ext uri="{FF2B5EF4-FFF2-40B4-BE49-F238E27FC236}">
                        <a16:creationId xmlns:a16="http://schemas.microsoft.com/office/drawing/2014/main" id="{92A9E1A6-74F2-5D9B-6702-E82F90EC9022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2095189"/>
                    <a:ext cx="436881" cy="104941"/>
                    <a:chOff x="4734286" y="2095189"/>
                    <a:chExt cx="436881" cy="104941"/>
                  </a:xfrm>
                  <a:solidFill>
                    <a:srgbClr val="000000"/>
                  </a:solidFill>
                </p:grpSpPr>
                <p:sp>
                  <p:nvSpPr>
                    <p:cNvPr id="559" name="Freeform 558">
                      <a:extLst>
                        <a:ext uri="{FF2B5EF4-FFF2-40B4-BE49-F238E27FC236}">
                          <a16:creationId xmlns:a16="http://schemas.microsoft.com/office/drawing/2014/main" id="{EFCE8D47-0A76-6BC9-C992-617BCD096E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2148906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555 h 11510"/>
                        <a:gd name="connsiteX1" fmla="*/ 92513 w 95180"/>
                        <a:gd name="connsiteY1" fmla="*/ 9555 h 11510"/>
                        <a:gd name="connsiteX2" fmla="*/ 92513 w 95180"/>
                        <a:gd name="connsiteY2" fmla="*/ -1956 h 11510"/>
                        <a:gd name="connsiteX3" fmla="*/ -2668 w 95180"/>
                        <a:gd name="connsiteY3" fmla="*/ -1956 h 11510"/>
                        <a:gd name="connsiteX4" fmla="*/ -2668 w 95180"/>
                        <a:gd name="connsiteY4" fmla="*/ 9555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555"/>
                          </a:moveTo>
                          <a:lnTo>
                            <a:pt x="92513" y="9555"/>
                          </a:lnTo>
                          <a:lnTo>
                            <a:pt x="92513" y="-1956"/>
                          </a:lnTo>
                          <a:lnTo>
                            <a:pt x="-2668" y="-1956"/>
                          </a:lnTo>
                          <a:lnTo>
                            <a:pt x="-2668" y="95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Freeform 559">
                      <a:extLst>
                        <a:ext uri="{FF2B5EF4-FFF2-40B4-BE49-F238E27FC236}">
                          <a16:creationId xmlns:a16="http://schemas.microsoft.com/office/drawing/2014/main" id="{31D51BCF-559B-5CB7-6683-B6C2DE3736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2095189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823 h 104941"/>
                        <a:gd name="connsiteX1" fmla="*/ 18874 w 76624"/>
                        <a:gd name="connsiteY1" fmla="*/ 81418 h 104941"/>
                        <a:gd name="connsiteX2" fmla="*/ 13052 w 76624"/>
                        <a:gd name="connsiteY2" fmla="*/ 50158 h 104941"/>
                        <a:gd name="connsiteX3" fmla="*/ 18874 w 76624"/>
                        <a:gd name="connsiteY3" fmla="*/ 18964 h 104941"/>
                        <a:gd name="connsiteX4" fmla="*/ 36289 w 76624"/>
                        <a:gd name="connsiteY4" fmla="*/ 8559 h 104941"/>
                        <a:gd name="connsiteX5" fmla="*/ 53776 w 76624"/>
                        <a:gd name="connsiteY5" fmla="*/ 18964 h 104941"/>
                        <a:gd name="connsiteX6" fmla="*/ 59621 w 76624"/>
                        <a:gd name="connsiteY6" fmla="*/ 50158 h 104941"/>
                        <a:gd name="connsiteX7" fmla="*/ 53776 w 76624"/>
                        <a:gd name="connsiteY7" fmla="*/ 81418 h 104941"/>
                        <a:gd name="connsiteX8" fmla="*/ 36289 w 76624"/>
                        <a:gd name="connsiteY8" fmla="*/ 91823 h 104941"/>
                        <a:gd name="connsiteX9" fmla="*/ 36289 w 76624"/>
                        <a:gd name="connsiteY9" fmla="*/ 102662 h 104941"/>
                        <a:gd name="connsiteX10" fmla="*/ 64777 w 76624"/>
                        <a:gd name="connsiteY10" fmla="*/ 89200 h 104941"/>
                        <a:gd name="connsiteX11" fmla="*/ 74613 w 76624"/>
                        <a:gd name="connsiteY11" fmla="*/ 50158 h 104941"/>
                        <a:gd name="connsiteX12" fmla="*/ 64777 w 76624"/>
                        <a:gd name="connsiteY12" fmla="*/ 11160 h 104941"/>
                        <a:gd name="connsiteX13" fmla="*/ 36289 w 76624"/>
                        <a:gd name="connsiteY13" fmla="*/ -2280 h 104941"/>
                        <a:gd name="connsiteX14" fmla="*/ 7825 w 76624"/>
                        <a:gd name="connsiteY14" fmla="*/ 11160 h 104941"/>
                        <a:gd name="connsiteX15" fmla="*/ -2011 w 76624"/>
                        <a:gd name="connsiteY15" fmla="*/ 50158 h 104941"/>
                        <a:gd name="connsiteX16" fmla="*/ 7825 w 76624"/>
                        <a:gd name="connsiteY16" fmla="*/ 89200 h 104941"/>
                        <a:gd name="connsiteX17" fmla="*/ 36289 w 76624"/>
                        <a:gd name="connsiteY17" fmla="*/ 102662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823"/>
                          </a:moveTo>
                          <a:cubicBezTo>
                            <a:pt x="28575" y="91823"/>
                            <a:pt x="22770" y="88354"/>
                            <a:pt x="18874" y="81418"/>
                          </a:cubicBezTo>
                          <a:cubicBezTo>
                            <a:pt x="14993" y="74495"/>
                            <a:pt x="13052" y="64075"/>
                            <a:pt x="13052" y="50158"/>
                          </a:cubicBezTo>
                          <a:cubicBezTo>
                            <a:pt x="13052" y="36299"/>
                            <a:pt x="14993" y="25901"/>
                            <a:pt x="18874" y="18964"/>
                          </a:cubicBezTo>
                          <a:cubicBezTo>
                            <a:pt x="22770" y="12027"/>
                            <a:pt x="28575" y="8559"/>
                            <a:pt x="36289" y="8559"/>
                          </a:cubicBezTo>
                          <a:cubicBezTo>
                            <a:pt x="44067" y="8559"/>
                            <a:pt x="49896" y="12027"/>
                            <a:pt x="53776" y="18964"/>
                          </a:cubicBezTo>
                          <a:cubicBezTo>
                            <a:pt x="57673" y="25901"/>
                            <a:pt x="59621" y="36299"/>
                            <a:pt x="59621" y="50158"/>
                          </a:cubicBezTo>
                          <a:cubicBezTo>
                            <a:pt x="59621" y="64075"/>
                            <a:pt x="57673" y="74495"/>
                            <a:pt x="53776" y="81418"/>
                          </a:cubicBezTo>
                          <a:cubicBezTo>
                            <a:pt x="49896" y="88354"/>
                            <a:pt x="44067" y="91823"/>
                            <a:pt x="36289" y="91823"/>
                          </a:cubicBezTo>
                          <a:close/>
                          <a:moveTo>
                            <a:pt x="36289" y="102662"/>
                          </a:moveTo>
                          <a:cubicBezTo>
                            <a:pt x="48723" y="102662"/>
                            <a:pt x="58219" y="98174"/>
                            <a:pt x="64777" y="89200"/>
                          </a:cubicBezTo>
                          <a:cubicBezTo>
                            <a:pt x="71335" y="80240"/>
                            <a:pt x="74613" y="67226"/>
                            <a:pt x="74613" y="50158"/>
                          </a:cubicBezTo>
                          <a:cubicBezTo>
                            <a:pt x="74613" y="33134"/>
                            <a:pt x="71335" y="20135"/>
                            <a:pt x="64777" y="11160"/>
                          </a:cubicBezTo>
                          <a:cubicBezTo>
                            <a:pt x="58219" y="2200"/>
                            <a:pt x="48723" y="-2280"/>
                            <a:pt x="36289" y="-2280"/>
                          </a:cubicBezTo>
                          <a:cubicBezTo>
                            <a:pt x="23871" y="-2280"/>
                            <a:pt x="14383" y="2200"/>
                            <a:pt x="7825" y="11160"/>
                          </a:cubicBezTo>
                          <a:cubicBezTo>
                            <a:pt x="1268" y="20135"/>
                            <a:pt x="-2011" y="33134"/>
                            <a:pt x="-2011" y="50158"/>
                          </a:cubicBezTo>
                          <a:cubicBezTo>
                            <a:pt x="-2011" y="67226"/>
                            <a:pt x="1268" y="80240"/>
                            <a:pt x="7825" y="89200"/>
                          </a:cubicBezTo>
                          <a:cubicBezTo>
                            <a:pt x="14383" y="98174"/>
                            <a:pt x="23871" y="102662"/>
                            <a:pt x="36289" y="10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1" name="Freeform 560">
                      <a:extLst>
                        <a:ext uri="{FF2B5EF4-FFF2-40B4-BE49-F238E27FC236}">
                          <a16:creationId xmlns:a16="http://schemas.microsoft.com/office/drawing/2014/main" id="{21DB097A-C811-405E-EFD9-593F87D8BA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2180946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6869 h 17212"/>
                        <a:gd name="connsiteX1" fmla="*/ 14697 w 15681"/>
                        <a:gd name="connsiteY1" fmla="*/ 16869 h 17212"/>
                        <a:gd name="connsiteX2" fmla="*/ 14697 w 15681"/>
                        <a:gd name="connsiteY2" fmla="*/ -343 h 17212"/>
                        <a:gd name="connsiteX3" fmla="*/ -984 w 15681"/>
                        <a:gd name="connsiteY3" fmla="*/ -343 h 17212"/>
                        <a:gd name="connsiteX4" fmla="*/ -984 w 15681"/>
                        <a:gd name="connsiteY4" fmla="*/ 16869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6869"/>
                          </a:moveTo>
                          <a:lnTo>
                            <a:pt x="14697" y="16869"/>
                          </a:lnTo>
                          <a:lnTo>
                            <a:pt x="14697" y="-343"/>
                          </a:lnTo>
                          <a:lnTo>
                            <a:pt x="-984" y="-343"/>
                          </a:lnTo>
                          <a:lnTo>
                            <a:pt x="-984" y="168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2" name="Freeform 561">
                      <a:extLst>
                        <a:ext uri="{FF2B5EF4-FFF2-40B4-BE49-F238E27FC236}">
                          <a16:creationId xmlns:a16="http://schemas.microsoft.com/office/drawing/2014/main" id="{1F6255D1-6DAA-DC6F-396F-5DBBB881FDE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0696" y="2095189"/>
                      <a:ext cx="76624" cy="104941"/>
                    </a:xfrm>
                    <a:custGeom>
                      <a:avLst/>
                      <a:gdLst>
                        <a:gd name="connsiteX0" fmla="*/ 36303 w 76624"/>
                        <a:gd name="connsiteY0" fmla="*/ 91823 h 104941"/>
                        <a:gd name="connsiteX1" fmla="*/ 18887 w 76624"/>
                        <a:gd name="connsiteY1" fmla="*/ 81418 h 104941"/>
                        <a:gd name="connsiteX2" fmla="*/ 13066 w 76624"/>
                        <a:gd name="connsiteY2" fmla="*/ 50158 h 104941"/>
                        <a:gd name="connsiteX3" fmla="*/ 18887 w 76624"/>
                        <a:gd name="connsiteY3" fmla="*/ 18964 h 104941"/>
                        <a:gd name="connsiteX4" fmla="*/ 36303 w 76624"/>
                        <a:gd name="connsiteY4" fmla="*/ 8559 h 104941"/>
                        <a:gd name="connsiteX5" fmla="*/ 53790 w 76624"/>
                        <a:gd name="connsiteY5" fmla="*/ 18964 h 104941"/>
                        <a:gd name="connsiteX6" fmla="*/ 59635 w 76624"/>
                        <a:gd name="connsiteY6" fmla="*/ 50158 h 104941"/>
                        <a:gd name="connsiteX7" fmla="*/ 53790 w 76624"/>
                        <a:gd name="connsiteY7" fmla="*/ 81418 h 104941"/>
                        <a:gd name="connsiteX8" fmla="*/ 36303 w 76624"/>
                        <a:gd name="connsiteY8" fmla="*/ 91823 h 104941"/>
                        <a:gd name="connsiteX9" fmla="*/ 36303 w 76624"/>
                        <a:gd name="connsiteY9" fmla="*/ 102662 h 104941"/>
                        <a:gd name="connsiteX10" fmla="*/ 64790 w 76624"/>
                        <a:gd name="connsiteY10" fmla="*/ 89200 h 104941"/>
                        <a:gd name="connsiteX11" fmla="*/ 74627 w 76624"/>
                        <a:gd name="connsiteY11" fmla="*/ 50158 h 104941"/>
                        <a:gd name="connsiteX12" fmla="*/ 64790 w 76624"/>
                        <a:gd name="connsiteY12" fmla="*/ 11160 h 104941"/>
                        <a:gd name="connsiteX13" fmla="*/ 36303 w 76624"/>
                        <a:gd name="connsiteY13" fmla="*/ -2280 h 104941"/>
                        <a:gd name="connsiteX14" fmla="*/ 7839 w 76624"/>
                        <a:gd name="connsiteY14" fmla="*/ 11160 h 104941"/>
                        <a:gd name="connsiteX15" fmla="*/ -1998 w 76624"/>
                        <a:gd name="connsiteY15" fmla="*/ 50158 h 104941"/>
                        <a:gd name="connsiteX16" fmla="*/ 7839 w 76624"/>
                        <a:gd name="connsiteY16" fmla="*/ 89200 h 104941"/>
                        <a:gd name="connsiteX17" fmla="*/ 36303 w 76624"/>
                        <a:gd name="connsiteY17" fmla="*/ 102662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303" y="91823"/>
                          </a:moveTo>
                          <a:cubicBezTo>
                            <a:pt x="28589" y="91823"/>
                            <a:pt x="22783" y="88354"/>
                            <a:pt x="18887" y="81418"/>
                          </a:cubicBezTo>
                          <a:cubicBezTo>
                            <a:pt x="15006" y="74495"/>
                            <a:pt x="13066" y="64075"/>
                            <a:pt x="13066" y="50158"/>
                          </a:cubicBezTo>
                          <a:cubicBezTo>
                            <a:pt x="13066" y="36299"/>
                            <a:pt x="15006" y="25901"/>
                            <a:pt x="18887" y="18964"/>
                          </a:cubicBezTo>
                          <a:cubicBezTo>
                            <a:pt x="22783" y="12027"/>
                            <a:pt x="28589" y="8559"/>
                            <a:pt x="36303" y="8559"/>
                          </a:cubicBezTo>
                          <a:cubicBezTo>
                            <a:pt x="44080" y="8559"/>
                            <a:pt x="49909" y="12027"/>
                            <a:pt x="53790" y="18964"/>
                          </a:cubicBezTo>
                          <a:cubicBezTo>
                            <a:pt x="57686" y="25901"/>
                            <a:pt x="59635" y="36299"/>
                            <a:pt x="59635" y="50158"/>
                          </a:cubicBezTo>
                          <a:cubicBezTo>
                            <a:pt x="59635" y="64075"/>
                            <a:pt x="57686" y="74495"/>
                            <a:pt x="53790" y="81418"/>
                          </a:cubicBezTo>
                          <a:cubicBezTo>
                            <a:pt x="49909" y="88354"/>
                            <a:pt x="44080" y="91823"/>
                            <a:pt x="36303" y="91823"/>
                          </a:cubicBezTo>
                          <a:close/>
                          <a:moveTo>
                            <a:pt x="36303" y="102662"/>
                          </a:moveTo>
                          <a:cubicBezTo>
                            <a:pt x="48737" y="102662"/>
                            <a:pt x="58233" y="98174"/>
                            <a:pt x="64790" y="89200"/>
                          </a:cubicBezTo>
                          <a:cubicBezTo>
                            <a:pt x="71348" y="80240"/>
                            <a:pt x="74627" y="67226"/>
                            <a:pt x="74627" y="50158"/>
                          </a:cubicBezTo>
                          <a:cubicBezTo>
                            <a:pt x="74627" y="33134"/>
                            <a:pt x="71348" y="20135"/>
                            <a:pt x="64790" y="11160"/>
                          </a:cubicBezTo>
                          <a:cubicBezTo>
                            <a:pt x="58233" y="2200"/>
                            <a:pt x="48737" y="-2280"/>
                            <a:pt x="36303" y="-2280"/>
                          </a:cubicBezTo>
                          <a:cubicBezTo>
                            <a:pt x="23884" y="-2280"/>
                            <a:pt x="14396" y="2200"/>
                            <a:pt x="7839" y="11160"/>
                          </a:cubicBezTo>
                          <a:cubicBezTo>
                            <a:pt x="1281" y="20135"/>
                            <a:pt x="-1998" y="33134"/>
                            <a:pt x="-1998" y="50158"/>
                          </a:cubicBezTo>
                          <a:cubicBezTo>
                            <a:pt x="-1998" y="67226"/>
                            <a:pt x="1281" y="80240"/>
                            <a:pt x="7839" y="89200"/>
                          </a:cubicBezTo>
                          <a:cubicBezTo>
                            <a:pt x="14396" y="98174"/>
                            <a:pt x="23884" y="102662"/>
                            <a:pt x="36303" y="1026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3" name="Freeform 562">
                      <a:extLst>
                        <a:ext uri="{FF2B5EF4-FFF2-40B4-BE49-F238E27FC236}">
                          <a16:creationId xmlns:a16="http://schemas.microsoft.com/office/drawing/2014/main" id="{1EB80F96-DF59-0D0A-AF39-67599C8C01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9889" y="2097010"/>
                      <a:ext cx="71278" cy="101147"/>
                    </a:xfrm>
                    <a:custGeom>
                      <a:avLst/>
                      <a:gdLst>
                        <a:gd name="connsiteX0" fmla="*/ -1979 w 71278"/>
                        <a:gd name="connsiteY0" fmla="*/ 98865 h 101147"/>
                        <a:gd name="connsiteX1" fmla="*/ 69299 w 71278"/>
                        <a:gd name="connsiteY1" fmla="*/ 98865 h 101147"/>
                        <a:gd name="connsiteX2" fmla="*/ 69299 w 71278"/>
                        <a:gd name="connsiteY2" fmla="*/ 93033 h 101147"/>
                        <a:gd name="connsiteX3" fmla="*/ 29051 w 71278"/>
                        <a:gd name="connsiteY3" fmla="*/ -2283 h 101147"/>
                        <a:gd name="connsiteX4" fmla="*/ 13393 w 71278"/>
                        <a:gd name="connsiteY4" fmla="*/ -2283 h 101147"/>
                        <a:gd name="connsiteX5" fmla="*/ 51266 w 71278"/>
                        <a:gd name="connsiteY5" fmla="*/ 87332 h 101147"/>
                        <a:gd name="connsiteX6" fmla="*/ -1979 w 71278"/>
                        <a:gd name="connsiteY6" fmla="*/ 87332 h 101147"/>
                        <a:gd name="connsiteX7" fmla="*/ -1979 w 71278"/>
                        <a:gd name="connsiteY7" fmla="*/ 98865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1278" h="101147">
                          <a:moveTo>
                            <a:pt x="-1979" y="98865"/>
                          </a:moveTo>
                          <a:lnTo>
                            <a:pt x="69299" y="98865"/>
                          </a:lnTo>
                          <a:lnTo>
                            <a:pt x="69299" y="93033"/>
                          </a:lnTo>
                          <a:lnTo>
                            <a:pt x="29051" y="-2283"/>
                          </a:lnTo>
                          <a:lnTo>
                            <a:pt x="13393" y="-2283"/>
                          </a:lnTo>
                          <a:lnTo>
                            <a:pt x="51266" y="87332"/>
                          </a:lnTo>
                          <a:lnTo>
                            <a:pt x="-1979" y="87332"/>
                          </a:lnTo>
                          <a:lnTo>
                            <a:pt x="-1979" y="9886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64" name="Graphic 4">
                  <a:extLst>
                    <a:ext uri="{FF2B5EF4-FFF2-40B4-BE49-F238E27FC236}">
                      <a16:creationId xmlns:a16="http://schemas.microsoft.com/office/drawing/2014/main" id="{EDF7BEA5-506C-4BD2-D77E-8254085DF162}"/>
                    </a:ext>
                  </a:extLst>
                </p:cNvPr>
                <p:cNvGrpSpPr/>
                <p:nvPr/>
              </p:nvGrpSpPr>
              <p:grpSpPr>
                <a:xfrm>
                  <a:off x="4734286" y="1728923"/>
                  <a:ext cx="525917" cy="104941"/>
                  <a:chOff x="4734286" y="1728923"/>
                  <a:chExt cx="525917" cy="104941"/>
                </a:xfrm>
                <a:solidFill>
                  <a:srgbClr val="000000"/>
                </a:solidFill>
              </p:grpSpPr>
              <p:sp>
                <p:nvSpPr>
                  <p:cNvPr id="565" name="Freeform 564">
                    <a:extLst>
                      <a:ext uri="{FF2B5EF4-FFF2-40B4-BE49-F238E27FC236}">
                        <a16:creationId xmlns:a16="http://schemas.microsoft.com/office/drawing/2014/main" id="{03F3FE01-E846-879E-E4BE-888EE0E14417}"/>
                      </a:ext>
                    </a:extLst>
                  </p:cNvPr>
                  <p:cNvSpPr/>
                  <p:nvPr/>
                </p:nvSpPr>
                <p:spPr>
                  <a:xfrm>
                    <a:off x="5222188" y="1779183"/>
                    <a:ext cx="38015" cy="9909"/>
                  </a:xfrm>
                  <a:custGeom>
                    <a:avLst/>
                    <a:gdLst>
                      <a:gd name="connsiteX0" fmla="*/ 38072 w 38015"/>
                      <a:gd name="connsiteY0" fmla="*/ 13 h 9909"/>
                      <a:gd name="connsiteX1" fmla="*/ 57 w 38015"/>
                      <a:gd name="connsiteY1" fmla="*/ 13 h 9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015" h="9909">
                        <a:moveTo>
                          <a:pt x="38072" y="13"/>
                        </a:moveTo>
                        <a:lnTo>
                          <a:pt x="57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587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66" name="Graphic 4">
                    <a:extLst>
                      <a:ext uri="{FF2B5EF4-FFF2-40B4-BE49-F238E27FC236}">
                        <a16:creationId xmlns:a16="http://schemas.microsoft.com/office/drawing/2014/main" id="{4E01F349-5B2D-4736-5D5B-9F3F4E1B1499}"/>
                      </a:ext>
                    </a:extLst>
                  </p:cNvPr>
                  <p:cNvGrpSpPr/>
                  <p:nvPr/>
                </p:nvGrpSpPr>
                <p:grpSpPr>
                  <a:xfrm>
                    <a:off x="4734286" y="1728923"/>
                    <a:ext cx="441348" cy="104941"/>
                    <a:chOff x="4734286" y="1728923"/>
                    <a:chExt cx="441348" cy="104941"/>
                  </a:xfrm>
                  <a:solidFill>
                    <a:srgbClr val="000000"/>
                  </a:solidFill>
                </p:grpSpPr>
                <p:sp>
                  <p:nvSpPr>
                    <p:cNvPr id="567" name="Freeform 566">
                      <a:extLst>
                        <a:ext uri="{FF2B5EF4-FFF2-40B4-BE49-F238E27FC236}">
                          <a16:creationId xmlns:a16="http://schemas.microsoft.com/office/drawing/2014/main" id="{C49558ED-1C29-6FD4-FD21-3714DCBD75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34286" y="1782641"/>
                      <a:ext cx="95180" cy="11510"/>
                    </a:xfrm>
                    <a:custGeom>
                      <a:avLst/>
                      <a:gdLst>
                        <a:gd name="connsiteX0" fmla="*/ -2668 w 95180"/>
                        <a:gd name="connsiteY0" fmla="*/ 9518 h 11510"/>
                        <a:gd name="connsiteX1" fmla="*/ 92513 w 95180"/>
                        <a:gd name="connsiteY1" fmla="*/ 9518 h 11510"/>
                        <a:gd name="connsiteX2" fmla="*/ 92513 w 95180"/>
                        <a:gd name="connsiteY2" fmla="*/ -1993 h 11510"/>
                        <a:gd name="connsiteX3" fmla="*/ -2668 w 95180"/>
                        <a:gd name="connsiteY3" fmla="*/ -1993 h 11510"/>
                        <a:gd name="connsiteX4" fmla="*/ -2668 w 95180"/>
                        <a:gd name="connsiteY4" fmla="*/ 9518 h 1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5180" h="11510">
                          <a:moveTo>
                            <a:pt x="-2668" y="9518"/>
                          </a:moveTo>
                          <a:lnTo>
                            <a:pt x="92513" y="9518"/>
                          </a:lnTo>
                          <a:lnTo>
                            <a:pt x="92513" y="-1993"/>
                          </a:lnTo>
                          <a:lnTo>
                            <a:pt x="-2668" y="-1993"/>
                          </a:lnTo>
                          <a:lnTo>
                            <a:pt x="-2668" y="95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8" name="Freeform 567">
                      <a:extLst>
                        <a:ext uri="{FF2B5EF4-FFF2-40B4-BE49-F238E27FC236}">
                          <a16:creationId xmlns:a16="http://schemas.microsoft.com/office/drawing/2014/main" id="{EE4D8566-5C56-8409-3DB7-5C6E30C5B4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55615" y="1728923"/>
                      <a:ext cx="76624" cy="104941"/>
                    </a:xfrm>
                    <a:custGeom>
                      <a:avLst/>
                      <a:gdLst>
                        <a:gd name="connsiteX0" fmla="*/ 36289 w 76624"/>
                        <a:gd name="connsiteY0" fmla="*/ 91786 h 104941"/>
                        <a:gd name="connsiteX1" fmla="*/ 18874 w 76624"/>
                        <a:gd name="connsiteY1" fmla="*/ 81381 h 104941"/>
                        <a:gd name="connsiteX2" fmla="*/ 13052 w 76624"/>
                        <a:gd name="connsiteY2" fmla="*/ 50121 h 104941"/>
                        <a:gd name="connsiteX3" fmla="*/ 18874 w 76624"/>
                        <a:gd name="connsiteY3" fmla="*/ 18927 h 104941"/>
                        <a:gd name="connsiteX4" fmla="*/ 36289 w 76624"/>
                        <a:gd name="connsiteY4" fmla="*/ 8522 h 104941"/>
                        <a:gd name="connsiteX5" fmla="*/ 53776 w 76624"/>
                        <a:gd name="connsiteY5" fmla="*/ 18927 h 104941"/>
                        <a:gd name="connsiteX6" fmla="*/ 59621 w 76624"/>
                        <a:gd name="connsiteY6" fmla="*/ 50121 h 104941"/>
                        <a:gd name="connsiteX7" fmla="*/ 53776 w 76624"/>
                        <a:gd name="connsiteY7" fmla="*/ 81381 h 104941"/>
                        <a:gd name="connsiteX8" fmla="*/ 36289 w 76624"/>
                        <a:gd name="connsiteY8" fmla="*/ 91786 h 104941"/>
                        <a:gd name="connsiteX9" fmla="*/ 36289 w 76624"/>
                        <a:gd name="connsiteY9" fmla="*/ 102625 h 104941"/>
                        <a:gd name="connsiteX10" fmla="*/ 64777 w 76624"/>
                        <a:gd name="connsiteY10" fmla="*/ 89163 h 104941"/>
                        <a:gd name="connsiteX11" fmla="*/ 74613 w 76624"/>
                        <a:gd name="connsiteY11" fmla="*/ 50121 h 104941"/>
                        <a:gd name="connsiteX12" fmla="*/ 64777 w 76624"/>
                        <a:gd name="connsiteY12" fmla="*/ 11123 h 104941"/>
                        <a:gd name="connsiteX13" fmla="*/ 36289 w 76624"/>
                        <a:gd name="connsiteY13" fmla="*/ -2317 h 104941"/>
                        <a:gd name="connsiteX14" fmla="*/ 7825 w 76624"/>
                        <a:gd name="connsiteY14" fmla="*/ 11123 h 104941"/>
                        <a:gd name="connsiteX15" fmla="*/ -2011 w 76624"/>
                        <a:gd name="connsiteY15" fmla="*/ 50121 h 104941"/>
                        <a:gd name="connsiteX16" fmla="*/ 7825 w 76624"/>
                        <a:gd name="connsiteY16" fmla="*/ 89163 h 104941"/>
                        <a:gd name="connsiteX17" fmla="*/ 36289 w 76624"/>
                        <a:gd name="connsiteY17" fmla="*/ 102625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289" y="91786"/>
                          </a:moveTo>
                          <a:cubicBezTo>
                            <a:pt x="28575" y="91786"/>
                            <a:pt x="22770" y="88317"/>
                            <a:pt x="18874" y="81381"/>
                          </a:cubicBezTo>
                          <a:cubicBezTo>
                            <a:pt x="14993" y="74458"/>
                            <a:pt x="13052" y="64039"/>
                            <a:pt x="13052" y="50121"/>
                          </a:cubicBezTo>
                          <a:cubicBezTo>
                            <a:pt x="13052" y="36262"/>
                            <a:pt x="14993" y="25864"/>
                            <a:pt x="18874" y="18927"/>
                          </a:cubicBezTo>
                          <a:cubicBezTo>
                            <a:pt x="22770" y="11990"/>
                            <a:pt x="28575" y="8522"/>
                            <a:pt x="36289" y="8522"/>
                          </a:cubicBezTo>
                          <a:cubicBezTo>
                            <a:pt x="44067" y="8522"/>
                            <a:pt x="49896" y="11990"/>
                            <a:pt x="53776" y="18927"/>
                          </a:cubicBezTo>
                          <a:cubicBezTo>
                            <a:pt x="57673" y="25864"/>
                            <a:pt x="59621" y="36262"/>
                            <a:pt x="59621" y="50121"/>
                          </a:cubicBezTo>
                          <a:cubicBezTo>
                            <a:pt x="59621" y="64039"/>
                            <a:pt x="57673" y="74458"/>
                            <a:pt x="53776" y="81381"/>
                          </a:cubicBezTo>
                          <a:cubicBezTo>
                            <a:pt x="49896" y="88317"/>
                            <a:pt x="44067" y="91786"/>
                            <a:pt x="36289" y="91786"/>
                          </a:cubicBezTo>
                          <a:close/>
                          <a:moveTo>
                            <a:pt x="36289" y="102625"/>
                          </a:moveTo>
                          <a:cubicBezTo>
                            <a:pt x="48723" y="102625"/>
                            <a:pt x="58219" y="98137"/>
                            <a:pt x="64777" y="89163"/>
                          </a:cubicBezTo>
                          <a:cubicBezTo>
                            <a:pt x="71335" y="80203"/>
                            <a:pt x="74613" y="67189"/>
                            <a:pt x="74613" y="50121"/>
                          </a:cubicBezTo>
                          <a:cubicBezTo>
                            <a:pt x="74613" y="33097"/>
                            <a:pt x="71335" y="20098"/>
                            <a:pt x="64777" y="11123"/>
                          </a:cubicBezTo>
                          <a:cubicBezTo>
                            <a:pt x="58219" y="2163"/>
                            <a:pt x="48723" y="-2317"/>
                            <a:pt x="36289" y="-2317"/>
                          </a:cubicBezTo>
                          <a:cubicBezTo>
                            <a:pt x="23871" y="-2317"/>
                            <a:pt x="14383" y="2163"/>
                            <a:pt x="7825" y="11123"/>
                          </a:cubicBezTo>
                          <a:cubicBezTo>
                            <a:pt x="1268" y="20098"/>
                            <a:pt x="-2011" y="33097"/>
                            <a:pt x="-2011" y="50121"/>
                          </a:cubicBezTo>
                          <a:cubicBezTo>
                            <a:pt x="-2011" y="67189"/>
                            <a:pt x="1268" y="80203"/>
                            <a:pt x="7825" y="89163"/>
                          </a:cubicBezTo>
                          <a:cubicBezTo>
                            <a:pt x="14383" y="98137"/>
                            <a:pt x="23871" y="102625"/>
                            <a:pt x="36289" y="1026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9" name="Freeform 568">
                      <a:extLst>
                        <a:ext uri="{FF2B5EF4-FFF2-40B4-BE49-F238E27FC236}">
                          <a16:creationId xmlns:a16="http://schemas.microsoft.com/office/drawing/2014/main" id="{2C4776E6-0AF9-2F18-33F5-2D5E5FC54E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58585" y="1814680"/>
                      <a:ext cx="15681" cy="17212"/>
                    </a:xfrm>
                    <a:custGeom>
                      <a:avLst/>
                      <a:gdLst>
                        <a:gd name="connsiteX0" fmla="*/ -984 w 15681"/>
                        <a:gd name="connsiteY0" fmla="*/ 16832 h 17212"/>
                        <a:gd name="connsiteX1" fmla="*/ 14697 w 15681"/>
                        <a:gd name="connsiteY1" fmla="*/ 16832 h 17212"/>
                        <a:gd name="connsiteX2" fmla="*/ 14697 w 15681"/>
                        <a:gd name="connsiteY2" fmla="*/ -380 h 17212"/>
                        <a:gd name="connsiteX3" fmla="*/ -984 w 15681"/>
                        <a:gd name="connsiteY3" fmla="*/ -380 h 17212"/>
                        <a:gd name="connsiteX4" fmla="*/ -984 w 15681"/>
                        <a:gd name="connsiteY4" fmla="*/ 16832 h 17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681" h="17212">
                          <a:moveTo>
                            <a:pt x="-984" y="16832"/>
                          </a:moveTo>
                          <a:lnTo>
                            <a:pt x="14697" y="16832"/>
                          </a:lnTo>
                          <a:lnTo>
                            <a:pt x="14697" y="-380"/>
                          </a:lnTo>
                          <a:lnTo>
                            <a:pt x="-984" y="-380"/>
                          </a:lnTo>
                          <a:lnTo>
                            <a:pt x="-984" y="1683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0" name="Freeform 569">
                      <a:extLst>
                        <a:ext uri="{FF2B5EF4-FFF2-40B4-BE49-F238E27FC236}">
                          <a16:creationId xmlns:a16="http://schemas.microsoft.com/office/drawing/2014/main" id="{3768F647-DEAD-80D0-9A48-038DE446D9D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00696" y="1728923"/>
                      <a:ext cx="76624" cy="104941"/>
                    </a:xfrm>
                    <a:custGeom>
                      <a:avLst/>
                      <a:gdLst>
                        <a:gd name="connsiteX0" fmla="*/ 36303 w 76624"/>
                        <a:gd name="connsiteY0" fmla="*/ 91786 h 104941"/>
                        <a:gd name="connsiteX1" fmla="*/ 18887 w 76624"/>
                        <a:gd name="connsiteY1" fmla="*/ 81381 h 104941"/>
                        <a:gd name="connsiteX2" fmla="*/ 13066 w 76624"/>
                        <a:gd name="connsiteY2" fmla="*/ 50121 h 104941"/>
                        <a:gd name="connsiteX3" fmla="*/ 18887 w 76624"/>
                        <a:gd name="connsiteY3" fmla="*/ 18927 h 104941"/>
                        <a:gd name="connsiteX4" fmla="*/ 36303 w 76624"/>
                        <a:gd name="connsiteY4" fmla="*/ 8522 h 104941"/>
                        <a:gd name="connsiteX5" fmla="*/ 53790 w 76624"/>
                        <a:gd name="connsiteY5" fmla="*/ 18927 h 104941"/>
                        <a:gd name="connsiteX6" fmla="*/ 59635 w 76624"/>
                        <a:gd name="connsiteY6" fmla="*/ 50121 h 104941"/>
                        <a:gd name="connsiteX7" fmla="*/ 53790 w 76624"/>
                        <a:gd name="connsiteY7" fmla="*/ 81381 h 104941"/>
                        <a:gd name="connsiteX8" fmla="*/ 36303 w 76624"/>
                        <a:gd name="connsiteY8" fmla="*/ 91786 h 104941"/>
                        <a:gd name="connsiteX9" fmla="*/ 36303 w 76624"/>
                        <a:gd name="connsiteY9" fmla="*/ 102625 h 104941"/>
                        <a:gd name="connsiteX10" fmla="*/ 64790 w 76624"/>
                        <a:gd name="connsiteY10" fmla="*/ 89163 h 104941"/>
                        <a:gd name="connsiteX11" fmla="*/ 74627 w 76624"/>
                        <a:gd name="connsiteY11" fmla="*/ 50121 h 104941"/>
                        <a:gd name="connsiteX12" fmla="*/ 64790 w 76624"/>
                        <a:gd name="connsiteY12" fmla="*/ 11123 h 104941"/>
                        <a:gd name="connsiteX13" fmla="*/ 36303 w 76624"/>
                        <a:gd name="connsiteY13" fmla="*/ -2317 h 104941"/>
                        <a:gd name="connsiteX14" fmla="*/ 7839 w 76624"/>
                        <a:gd name="connsiteY14" fmla="*/ 11123 h 104941"/>
                        <a:gd name="connsiteX15" fmla="*/ -1998 w 76624"/>
                        <a:gd name="connsiteY15" fmla="*/ 50121 h 104941"/>
                        <a:gd name="connsiteX16" fmla="*/ 7839 w 76624"/>
                        <a:gd name="connsiteY16" fmla="*/ 89163 h 104941"/>
                        <a:gd name="connsiteX17" fmla="*/ 36303 w 76624"/>
                        <a:gd name="connsiteY17" fmla="*/ 102625 h 104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6624" h="104941">
                          <a:moveTo>
                            <a:pt x="36303" y="91786"/>
                          </a:moveTo>
                          <a:cubicBezTo>
                            <a:pt x="28589" y="91786"/>
                            <a:pt x="22783" y="88317"/>
                            <a:pt x="18887" y="81381"/>
                          </a:cubicBezTo>
                          <a:cubicBezTo>
                            <a:pt x="15006" y="74458"/>
                            <a:pt x="13066" y="64039"/>
                            <a:pt x="13066" y="50121"/>
                          </a:cubicBezTo>
                          <a:cubicBezTo>
                            <a:pt x="13066" y="36262"/>
                            <a:pt x="15006" y="25864"/>
                            <a:pt x="18887" y="18927"/>
                          </a:cubicBezTo>
                          <a:cubicBezTo>
                            <a:pt x="22783" y="11990"/>
                            <a:pt x="28589" y="8522"/>
                            <a:pt x="36303" y="8522"/>
                          </a:cubicBezTo>
                          <a:cubicBezTo>
                            <a:pt x="44080" y="8522"/>
                            <a:pt x="49909" y="11990"/>
                            <a:pt x="53790" y="18927"/>
                          </a:cubicBezTo>
                          <a:cubicBezTo>
                            <a:pt x="57686" y="25864"/>
                            <a:pt x="59635" y="36262"/>
                            <a:pt x="59635" y="50121"/>
                          </a:cubicBezTo>
                          <a:cubicBezTo>
                            <a:pt x="59635" y="64039"/>
                            <a:pt x="57686" y="74458"/>
                            <a:pt x="53790" y="81381"/>
                          </a:cubicBezTo>
                          <a:cubicBezTo>
                            <a:pt x="49909" y="88317"/>
                            <a:pt x="44080" y="91786"/>
                            <a:pt x="36303" y="91786"/>
                          </a:cubicBezTo>
                          <a:close/>
                          <a:moveTo>
                            <a:pt x="36303" y="102625"/>
                          </a:moveTo>
                          <a:cubicBezTo>
                            <a:pt x="48737" y="102625"/>
                            <a:pt x="58233" y="98137"/>
                            <a:pt x="64790" y="89163"/>
                          </a:cubicBezTo>
                          <a:cubicBezTo>
                            <a:pt x="71348" y="80203"/>
                            <a:pt x="74627" y="67189"/>
                            <a:pt x="74627" y="50121"/>
                          </a:cubicBezTo>
                          <a:cubicBezTo>
                            <a:pt x="74627" y="33097"/>
                            <a:pt x="71348" y="20098"/>
                            <a:pt x="64790" y="11123"/>
                          </a:cubicBezTo>
                          <a:cubicBezTo>
                            <a:pt x="58233" y="2163"/>
                            <a:pt x="48737" y="-2317"/>
                            <a:pt x="36303" y="-2317"/>
                          </a:cubicBezTo>
                          <a:cubicBezTo>
                            <a:pt x="23884" y="-2317"/>
                            <a:pt x="14396" y="2163"/>
                            <a:pt x="7839" y="11123"/>
                          </a:cubicBezTo>
                          <a:cubicBezTo>
                            <a:pt x="1281" y="20098"/>
                            <a:pt x="-1998" y="33097"/>
                            <a:pt x="-1998" y="50121"/>
                          </a:cubicBezTo>
                          <a:cubicBezTo>
                            <a:pt x="-1998" y="67189"/>
                            <a:pt x="1281" y="80203"/>
                            <a:pt x="7839" y="89163"/>
                          </a:cubicBezTo>
                          <a:cubicBezTo>
                            <a:pt x="14396" y="98137"/>
                            <a:pt x="23884" y="102625"/>
                            <a:pt x="36303" y="1026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1" name="Freeform 570">
                      <a:extLst>
                        <a:ext uri="{FF2B5EF4-FFF2-40B4-BE49-F238E27FC236}">
                          <a16:creationId xmlns:a16="http://schemas.microsoft.com/office/drawing/2014/main" id="{8ED3E214-C184-6C77-6127-DED7D3D473A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4852" y="1730744"/>
                      <a:ext cx="80782" cy="101147"/>
                    </a:xfrm>
                    <a:custGeom>
                      <a:avLst/>
                      <a:gdLst>
                        <a:gd name="connsiteX0" fmla="*/ 48070 w 80782"/>
                        <a:gd name="connsiteY0" fmla="*/ 86905 h 101147"/>
                        <a:gd name="connsiteX1" fmla="*/ 10197 w 80782"/>
                        <a:gd name="connsiteY1" fmla="*/ 32906 h 101147"/>
                        <a:gd name="connsiteX2" fmla="*/ 48070 w 80782"/>
                        <a:gd name="connsiteY2" fmla="*/ 32906 h 101147"/>
                        <a:gd name="connsiteX3" fmla="*/ 48070 w 80782"/>
                        <a:gd name="connsiteY3" fmla="*/ 86905 h 101147"/>
                        <a:gd name="connsiteX4" fmla="*/ 44126 w 80782"/>
                        <a:gd name="connsiteY4" fmla="*/ 98828 h 101147"/>
                        <a:gd name="connsiteX5" fmla="*/ 62991 w 80782"/>
                        <a:gd name="connsiteY5" fmla="*/ 98828 h 101147"/>
                        <a:gd name="connsiteX6" fmla="*/ 62991 w 80782"/>
                        <a:gd name="connsiteY6" fmla="*/ 32906 h 101147"/>
                        <a:gd name="connsiteX7" fmla="*/ 78815 w 80782"/>
                        <a:gd name="connsiteY7" fmla="*/ 32906 h 101147"/>
                        <a:gd name="connsiteX8" fmla="*/ 78815 w 80782"/>
                        <a:gd name="connsiteY8" fmla="*/ 21525 h 101147"/>
                        <a:gd name="connsiteX9" fmla="*/ 62991 w 80782"/>
                        <a:gd name="connsiteY9" fmla="*/ 21525 h 101147"/>
                        <a:gd name="connsiteX10" fmla="*/ 62991 w 80782"/>
                        <a:gd name="connsiteY10" fmla="*/ -2320 h 101147"/>
                        <a:gd name="connsiteX11" fmla="*/ 48070 w 80782"/>
                        <a:gd name="connsiteY11" fmla="*/ -2320 h 101147"/>
                        <a:gd name="connsiteX12" fmla="*/ 48070 w 80782"/>
                        <a:gd name="connsiteY12" fmla="*/ 21525 h 101147"/>
                        <a:gd name="connsiteX13" fmla="*/ -1967 w 80782"/>
                        <a:gd name="connsiteY13" fmla="*/ 21525 h 101147"/>
                        <a:gd name="connsiteX14" fmla="*/ -1967 w 80782"/>
                        <a:gd name="connsiteY14" fmla="*/ 34727 h 101147"/>
                        <a:gd name="connsiteX15" fmla="*/ 44126 w 80782"/>
                        <a:gd name="connsiteY15" fmla="*/ 98828 h 1011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80782" h="101147">
                          <a:moveTo>
                            <a:pt x="48070" y="86905"/>
                          </a:moveTo>
                          <a:lnTo>
                            <a:pt x="10197" y="32906"/>
                          </a:lnTo>
                          <a:lnTo>
                            <a:pt x="48070" y="32906"/>
                          </a:lnTo>
                          <a:lnTo>
                            <a:pt x="48070" y="86905"/>
                          </a:lnTo>
                          <a:close/>
                          <a:moveTo>
                            <a:pt x="44126" y="98828"/>
                          </a:moveTo>
                          <a:lnTo>
                            <a:pt x="62991" y="98828"/>
                          </a:lnTo>
                          <a:lnTo>
                            <a:pt x="62991" y="32906"/>
                          </a:lnTo>
                          <a:lnTo>
                            <a:pt x="78815" y="32906"/>
                          </a:lnTo>
                          <a:lnTo>
                            <a:pt x="78815" y="21525"/>
                          </a:lnTo>
                          <a:lnTo>
                            <a:pt x="62991" y="21525"/>
                          </a:lnTo>
                          <a:lnTo>
                            <a:pt x="62991" y="-2320"/>
                          </a:lnTo>
                          <a:lnTo>
                            <a:pt x="48070" y="-2320"/>
                          </a:lnTo>
                          <a:lnTo>
                            <a:pt x="48070" y="21525"/>
                          </a:lnTo>
                          <a:lnTo>
                            <a:pt x="-1967" y="21525"/>
                          </a:lnTo>
                          <a:lnTo>
                            <a:pt x="-1967" y="34727"/>
                          </a:lnTo>
                          <a:lnTo>
                            <a:pt x="44126" y="988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72" name="Freeform 571">
                  <a:extLst>
                    <a:ext uri="{FF2B5EF4-FFF2-40B4-BE49-F238E27FC236}">
                      <a16:creationId xmlns:a16="http://schemas.microsoft.com/office/drawing/2014/main" id="{5C6B4673-0444-E6A9-1C41-D8EF4AD2E33B}"/>
                    </a:ext>
                  </a:extLst>
                </p:cNvPr>
                <p:cNvSpPr/>
                <p:nvPr/>
              </p:nvSpPr>
              <p:spPr>
                <a:xfrm>
                  <a:off x="5238481" y="3885211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225 h 9909"/>
                    <a:gd name="connsiteX1" fmla="*/ 57 w 21723"/>
                    <a:gd name="connsiteY1" fmla="*/ 225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225"/>
                      </a:moveTo>
                      <a:lnTo>
                        <a:pt x="57" y="225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 572">
                  <a:extLst>
                    <a:ext uri="{FF2B5EF4-FFF2-40B4-BE49-F238E27FC236}">
                      <a16:creationId xmlns:a16="http://schemas.microsoft.com/office/drawing/2014/main" id="{AC9EEBF5-2364-1929-60B7-4970ACAE3313}"/>
                    </a:ext>
                  </a:extLst>
                </p:cNvPr>
                <p:cNvSpPr/>
                <p:nvPr/>
              </p:nvSpPr>
              <p:spPr>
                <a:xfrm>
                  <a:off x="5238481" y="3793645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216 h 9909"/>
                    <a:gd name="connsiteX1" fmla="*/ 57 w 21723"/>
                    <a:gd name="connsiteY1" fmla="*/ 216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216"/>
                      </a:moveTo>
                      <a:lnTo>
                        <a:pt x="57" y="216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 573">
                  <a:extLst>
                    <a:ext uri="{FF2B5EF4-FFF2-40B4-BE49-F238E27FC236}">
                      <a16:creationId xmlns:a16="http://schemas.microsoft.com/office/drawing/2014/main" id="{91DF862A-9144-CCFD-3F06-24EA022D79D9}"/>
                    </a:ext>
                  </a:extLst>
                </p:cNvPr>
                <p:cNvSpPr/>
                <p:nvPr/>
              </p:nvSpPr>
              <p:spPr>
                <a:xfrm>
                  <a:off x="5238481" y="3702078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207 h 9909"/>
                    <a:gd name="connsiteX1" fmla="*/ 57 w 21723"/>
                    <a:gd name="connsiteY1" fmla="*/ 207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207"/>
                      </a:moveTo>
                      <a:lnTo>
                        <a:pt x="57" y="207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 574">
                  <a:extLst>
                    <a:ext uri="{FF2B5EF4-FFF2-40B4-BE49-F238E27FC236}">
                      <a16:creationId xmlns:a16="http://schemas.microsoft.com/office/drawing/2014/main" id="{A7219F07-B555-CD19-8700-4612EAB4397F}"/>
                    </a:ext>
                  </a:extLst>
                </p:cNvPr>
                <p:cNvSpPr/>
                <p:nvPr/>
              </p:nvSpPr>
              <p:spPr>
                <a:xfrm>
                  <a:off x="5238481" y="3518945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88 h 9909"/>
                    <a:gd name="connsiteX1" fmla="*/ 57 w 21723"/>
                    <a:gd name="connsiteY1" fmla="*/ 188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88"/>
                      </a:moveTo>
                      <a:lnTo>
                        <a:pt x="57" y="188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 1067">
                  <a:extLst>
                    <a:ext uri="{FF2B5EF4-FFF2-40B4-BE49-F238E27FC236}">
                      <a16:creationId xmlns:a16="http://schemas.microsoft.com/office/drawing/2014/main" id="{827A3DBA-4A3C-65AD-4B87-4DB016415988}"/>
                    </a:ext>
                  </a:extLst>
                </p:cNvPr>
                <p:cNvSpPr/>
                <p:nvPr/>
              </p:nvSpPr>
              <p:spPr>
                <a:xfrm>
                  <a:off x="5238481" y="3427379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79 h 9909"/>
                    <a:gd name="connsiteX1" fmla="*/ 57 w 21723"/>
                    <a:gd name="connsiteY1" fmla="*/ 179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79"/>
                      </a:moveTo>
                      <a:lnTo>
                        <a:pt x="57" y="179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 1068">
                  <a:extLst>
                    <a:ext uri="{FF2B5EF4-FFF2-40B4-BE49-F238E27FC236}">
                      <a16:creationId xmlns:a16="http://schemas.microsoft.com/office/drawing/2014/main" id="{6FA6D92F-2FF4-341D-CD86-7472E6245AA8}"/>
                    </a:ext>
                  </a:extLst>
                </p:cNvPr>
                <p:cNvSpPr/>
                <p:nvPr/>
              </p:nvSpPr>
              <p:spPr>
                <a:xfrm>
                  <a:off x="5238481" y="3335813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70 h 9909"/>
                    <a:gd name="connsiteX1" fmla="*/ 57 w 21723"/>
                    <a:gd name="connsiteY1" fmla="*/ 170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70"/>
                      </a:moveTo>
                      <a:lnTo>
                        <a:pt x="57" y="170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 1069">
                  <a:extLst>
                    <a:ext uri="{FF2B5EF4-FFF2-40B4-BE49-F238E27FC236}">
                      <a16:creationId xmlns:a16="http://schemas.microsoft.com/office/drawing/2014/main" id="{7E025C9F-1EF5-B001-E532-95864FD70EEF}"/>
                    </a:ext>
                  </a:extLst>
                </p:cNvPr>
                <p:cNvSpPr/>
                <p:nvPr/>
              </p:nvSpPr>
              <p:spPr>
                <a:xfrm>
                  <a:off x="5238481" y="3152680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51 h 9909"/>
                    <a:gd name="connsiteX1" fmla="*/ 57 w 21723"/>
                    <a:gd name="connsiteY1" fmla="*/ 151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51"/>
                      </a:moveTo>
                      <a:lnTo>
                        <a:pt x="57" y="151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 1070">
                  <a:extLst>
                    <a:ext uri="{FF2B5EF4-FFF2-40B4-BE49-F238E27FC236}">
                      <a16:creationId xmlns:a16="http://schemas.microsoft.com/office/drawing/2014/main" id="{AF61FA67-6128-9359-A099-79C6373B37CE}"/>
                    </a:ext>
                  </a:extLst>
                </p:cNvPr>
                <p:cNvSpPr/>
                <p:nvPr/>
              </p:nvSpPr>
              <p:spPr>
                <a:xfrm>
                  <a:off x="5238481" y="3061114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42 h 9909"/>
                    <a:gd name="connsiteX1" fmla="*/ 57 w 21723"/>
                    <a:gd name="connsiteY1" fmla="*/ 142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42"/>
                      </a:moveTo>
                      <a:lnTo>
                        <a:pt x="57" y="142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 1071">
                  <a:extLst>
                    <a:ext uri="{FF2B5EF4-FFF2-40B4-BE49-F238E27FC236}">
                      <a16:creationId xmlns:a16="http://schemas.microsoft.com/office/drawing/2014/main" id="{50082FD1-34B7-1440-3C02-2C5D84486185}"/>
                    </a:ext>
                  </a:extLst>
                </p:cNvPr>
                <p:cNvSpPr/>
                <p:nvPr/>
              </p:nvSpPr>
              <p:spPr>
                <a:xfrm>
                  <a:off x="5238481" y="2969547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33 h 9909"/>
                    <a:gd name="connsiteX1" fmla="*/ 57 w 21723"/>
                    <a:gd name="connsiteY1" fmla="*/ 133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33"/>
                      </a:moveTo>
                      <a:lnTo>
                        <a:pt x="57" y="133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 1072">
                  <a:extLst>
                    <a:ext uri="{FF2B5EF4-FFF2-40B4-BE49-F238E27FC236}">
                      <a16:creationId xmlns:a16="http://schemas.microsoft.com/office/drawing/2014/main" id="{DB1B3743-57F2-0162-6B45-78828D913D0F}"/>
                    </a:ext>
                  </a:extLst>
                </p:cNvPr>
                <p:cNvSpPr/>
                <p:nvPr/>
              </p:nvSpPr>
              <p:spPr>
                <a:xfrm>
                  <a:off x="5238481" y="2786414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14 h 9909"/>
                    <a:gd name="connsiteX1" fmla="*/ 57 w 21723"/>
                    <a:gd name="connsiteY1" fmla="*/ 114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14"/>
                      </a:moveTo>
                      <a:lnTo>
                        <a:pt x="57" y="114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 1073">
                  <a:extLst>
                    <a:ext uri="{FF2B5EF4-FFF2-40B4-BE49-F238E27FC236}">
                      <a16:creationId xmlns:a16="http://schemas.microsoft.com/office/drawing/2014/main" id="{DA03AF9C-ECF5-A93F-DC1F-5C816340AC27}"/>
                    </a:ext>
                  </a:extLst>
                </p:cNvPr>
                <p:cNvSpPr/>
                <p:nvPr/>
              </p:nvSpPr>
              <p:spPr>
                <a:xfrm>
                  <a:off x="5238481" y="2694848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105 h 9909"/>
                    <a:gd name="connsiteX1" fmla="*/ 57 w 21723"/>
                    <a:gd name="connsiteY1" fmla="*/ 105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105"/>
                      </a:moveTo>
                      <a:lnTo>
                        <a:pt x="57" y="105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 1074">
                  <a:extLst>
                    <a:ext uri="{FF2B5EF4-FFF2-40B4-BE49-F238E27FC236}">
                      <a16:creationId xmlns:a16="http://schemas.microsoft.com/office/drawing/2014/main" id="{1BB80A2B-7FD4-1E3E-3819-197BD37FBB2C}"/>
                    </a:ext>
                  </a:extLst>
                </p:cNvPr>
                <p:cNvSpPr/>
                <p:nvPr/>
              </p:nvSpPr>
              <p:spPr>
                <a:xfrm>
                  <a:off x="5238481" y="2603281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96 h 9909"/>
                    <a:gd name="connsiteX1" fmla="*/ 57 w 21723"/>
                    <a:gd name="connsiteY1" fmla="*/ 96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96"/>
                      </a:moveTo>
                      <a:lnTo>
                        <a:pt x="57" y="96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 1075">
                  <a:extLst>
                    <a:ext uri="{FF2B5EF4-FFF2-40B4-BE49-F238E27FC236}">
                      <a16:creationId xmlns:a16="http://schemas.microsoft.com/office/drawing/2014/main" id="{45C129D9-1C0D-F276-535D-D767D34E295D}"/>
                    </a:ext>
                  </a:extLst>
                </p:cNvPr>
                <p:cNvSpPr/>
                <p:nvPr/>
              </p:nvSpPr>
              <p:spPr>
                <a:xfrm>
                  <a:off x="5238481" y="2420148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77 h 9909"/>
                    <a:gd name="connsiteX1" fmla="*/ 57 w 21723"/>
                    <a:gd name="connsiteY1" fmla="*/ 77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77"/>
                      </a:moveTo>
                      <a:lnTo>
                        <a:pt x="57" y="77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 1076">
                  <a:extLst>
                    <a:ext uri="{FF2B5EF4-FFF2-40B4-BE49-F238E27FC236}">
                      <a16:creationId xmlns:a16="http://schemas.microsoft.com/office/drawing/2014/main" id="{C482880B-D60A-E006-DC1F-4984EB4FAC3D}"/>
                    </a:ext>
                  </a:extLst>
                </p:cNvPr>
                <p:cNvSpPr/>
                <p:nvPr/>
              </p:nvSpPr>
              <p:spPr>
                <a:xfrm>
                  <a:off x="5238481" y="2328581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68 h 9909"/>
                    <a:gd name="connsiteX1" fmla="*/ 57 w 21723"/>
                    <a:gd name="connsiteY1" fmla="*/ 68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68"/>
                      </a:moveTo>
                      <a:lnTo>
                        <a:pt x="57" y="68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 1077">
                  <a:extLst>
                    <a:ext uri="{FF2B5EF4-FFF2-40B4-BE49-F238E27FC236}">
                      <a16:creationId xmlns:a16="http://schemas.microsoft.com/office/drawing/2014/main" id="{7A60BC7A-DB69-7594-5E94-4B70B6D682AE}"/>
                    </a:ext>
                  </a:extLst>
                </p:cNvPr>
                <p:cNvSpPr/>
                <p:nvPr/>
              </p:nvSpPr>
              <p:spPr>
                <a:xfrm>
                  <a:off x="5238481" y="2237015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59 h 9909"/>
                    <a:gd name="connsiteX1" fmla="*/ 57 w 21723"/>
                    <a:gd name="connsiteY1" fmla="*/ 59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59"/>
                      </a:moveTo>
                      <a:lnTo>
                        <a:pt x="57" y="59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 1078">
                  <a:extLst>
                    <a:ext uri="{FF2B5EF4-FFF2-40B4-BE49-F238E27FC236}">
                      <a16:creationId xmlns:a16="http://schemas.microsoft.com/office/drawing/2014/main" id="{0179BB69-A0CF-B8F6-FFEE-11E503D2856B}"/>
                    </a:ext>
                  </a:extLst>
                </p:cNvPr>
                <p:cNvSpPr/>
                <p:nvPr/>
              </p:nvSpPr>
              <p:spPr>
                <a:xfrm>
                  <a:off x="5238481" y="2053882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40 h 9909"/>
                    <a:gd name="connsiteX1" fmla="*/ 57 w 21723"/>
                    <a:gd name="connsiteY1" fmla="*/ 40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40"/>
                      </a:moveTo>
                      <a:lnTo>
                        <a:pt x="57" y="40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 1079">
                  <a:extLst>
                    <a:ext uri="{FF2B5EF4-FFF2-40B4-BE49-F238E27FC236}">
                      <a16:creationId xmlns:a16="http://schemas.microsoft.com/office/drawing/2014/main" id="{78E8B52E-F338-F961-ACD5-DE0956501FD4}"/>
                    </a:ext>
                  </a:extLst>
                </p:cNvPr>
                <p:cNvSpPr/>
                <p:nvPr/>
              </p:nvSpPr>
              <p:spPr>
                <a:xfrm>
                  <a:off x="5238481" y="1962316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31 h 9909"/>
                    <a:gd name="connsiteX1" fmla="*/ 57 w 21723"/>
                    <a:gd name="connsiteY1" fmla="*/ 31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31"/>
                      </a:moveTo>
                      <a:lnTo>
                        <a:pt x="57" y="31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 1080">
                  <a:extLst>
                    <a:ext uri="{FF2B5EF4-FFF2-40B4-BE49-F238E27FC236}">
                      <a16:creationId xmlns:a16="http://schemas.microsoft.com/office/drawing/2014/main" id="{7673456D-5B22-BC7D-9FA6-C84DF4996130}"/>
                    </a:ext>
                  </a:extLst>
                </p:cNvPr>
                <p:cNvSpPr/>
                <p:nvPr/>
              </p:nvSpPr>
              <p:spPr>
                <a:xfrm>
                  <a:off x="5238481" y="1870749"/>
                  <a:ext cx="21723" cy="9909"/>
                </a:xfrm>
                <a:custGeom>
                  <a:avLst/>
                  <a:gdLst>
                    <a:gd name="connsiteX0" fmla="*/ 21780 w 21723"/>
                    <a:gd name="connsiteY0" fmla="*/ 22 h 9909"/>
                    <a:gd name="connsiteX1" fmla="*/ 57 w 21723"/>
                    <a:gd name="connsiteY1" fmla="*/ 22 h 9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723" h="9909">
                      <a:moveTo>
                        <a:pt x="21780" y="22"/>
                      </a:moveTo>
                      <a:lnTo>
                        <a:pt x="57" y="22"/>
                      </a:lnTo>
                    </a:path>
                  </a:pathLst>
                </a:custGeom>
                <a:solidFill>
                  <a:srgbClr val="000000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82" name="Freeform 1081">
                <a:extLst>
                  <a:ext uri="{FF2B5EF4-FFF2-40B4-BE49-F238E27FC236}">
                    <a16:creationId xmlns:a16="http://schemas.microsoft.com/office/drawing/2014/main" id="{D9896179-BC31-321D-B040-7D5B90636FBB}"/>
                  </a:ext>
                </a:extLst>
              </p:cNvPr>
              <p:cNvSpPr/>
              <p:nvPr/>
            </p:nvSpPr>
            <p:spPr>
              <a:xfrm>
                <a:off x="5417702" y="1997407"/>
                <a:ext cx="3149946" cy="1808802"/>
              </a:xfrm>
              <a:custGeom>
                <a:avLst/>
                <a:gdLst>
                  <a:gd name="connsiteX0" fmla="*/ 2184000 w 3149946"/>
                  <a:gd name="connsiteY0" fmla="*/ 554683 h 1808802"/>
                  <a:gd name="connsiteX1" fmla="*/ 485064 w 3149946"/>
                  <a:gd name="connsiteY1" fmla="*/ 1530259 h 1808802"/>
                  <a:gd name="connsiteX2" fmla="*/ 2062394 w 3149946"/>
                  <a:gd name="connsiteY2" fmla="*/ 624512 h 1808802"/>
                  <a:gd name="connsiteX3" fmla="*/ 0 w 3149946"/>
                  <a:gd name="connsiteY3" fmla="*/ 1808803 h 1808802"/>
                  <a:gd name="connsiteX4" fmla="*/ 647270 w 3149946"/>
                  <a:gd name="connsiteY4" fmla="*/ 1437117 h 1808802"/>
                  <a:gd name="connsiteX5" fmla="*/ 986638 w 3149946"/>
                  <a:gd name="connsiteY5" fmla="*/ 1242241 h 1808802"/>
                  <a:gd name="connsiteX6" fmla="*/ 832122 w 3149946"/>
                  <a:gd name="connsiteY6" fmla="*/ 1330973 h 1808802"/>
                  <a:gd name="connsiteX7" fmla="*/ 1339246 w 3149946"/>
                  <a:gd name="connsiteY7" fmla="*/ 1039764 h 1808802"/>
                  <a:gd name="connsiteX8" fmla="*/ 1122993 w 3149946"/>
                  <a:gd name="connsiteY8" fmla="*/ 1163944 h 1808802"/>
                  <a:gd name="connsiteX9" fmla="*/ 1353768 w 3149946"/>
                  <a:gd name="connsiteY9" fmla="*/ 1031420 h 1808802"/>
                  <a:gd name="connsiteX10" fmla="*/ 2084639 w 3149946"/>
                  <a:gd name="connsiteY10" fmla="*/ 611738 h 1808802"/>
                  <a:gd name="connsiteX11" fmla="*/ 1763421 w 3149946"/>
                  <a:gd name="connsiteY11" fmla="*/ 796192 h 1808802"/>
                  <a:gd name="connsiteX12" fmla="*/ 1273751 w 3149946"/>
                  <a:gd name="connsiteY12" fmla="*/ 1077372 h 1808802"/>
                  <a:gd name="connsiteX13" fmla="*/ 3149947 w 3149946"/>
                  <a:gd name="connsiteY13" fmla="*/ 0 h 180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49946" h="1808802">
                    <a:moveTo>
                      <a:pt x="2184000" y="554683"/>
                    </a:moveTo>
                    <a:lnTo>
                      <a:pt x="485064" y="1530259"/>
                    </a:lnTo>
                    <a:lnTo>
                      <a:pt x="2062394" y="624512"/>
                    </a:lnTo>
                    <a:lnTo>
                      <a:pt x="0" y="1808803"/>
                    </a:lnTo>
                    <a:lnTo>
                      <a:pt x="647270" y="1437117"/>
                    </a:lnTo>
                    <a:lnTo>
                      <a:pt x="986638" y="1242241"/>
                    </a:lnTo>
                    <a:lnTo>
                      <a:pt x="832122" y="1330973"/>
                    </a:lnTo>
                    <a:lnTo>
                      <a:pt x="1339246" y="1039764"/>
                    </a:lnTo>
                    <a:lnTo>
                      <a:pt x="1122993" y="1163944"/>
                    </a:lnTo>
                    <a:lnTo>
                      <a:pt x="1353768" y="1031420"/>
                    </a:lnTo>
                    <a:lnTo>
                      <a:pt x="2084639" y="611738"/>
                    </a:lnTo>
                    <a:lnTo>
                      <a:pt x="1763421" y="796192"/>
                    </a:lnTo>
                    <a:lnTo>
                      <a:pt x="1273751" y="1077372"/>
                    </a:lnTo>
                    <a:lnTo>
                      <a:pt x="3149947" y="0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753197E0-5844-4B98-70B2-AFB9E3C66EE2}"/>
                  </a:ext>
                </a:extLst>
              </p:cNvPr>
              <p:cNvSpPr/>
              <p:nvPr/>
            </p:nvSpPr>
            <p:spPr>
              <a:xfrm>
                <a:off x="5260204" y="1779183"/>
                <a:ext cx="10861" cy="2197594"/>
              </a:xfrm>
              <a:custGeom>
                <a:avLst/>
                <a:gdLst>
                  <a:gd name="connsiteX0" fmla="*/ 0 w 10861"/>
                  <a:gd name="connsiteY0" fmla="*/ 2197595 h 2197594"/>
                  <a:gd name="connsiteX1" fmla="*/ 0 w 10861"/>
                  <a:gd name="connsiteY1" fmla="*/ 0 h 219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61" h="2197594">
                    <a:moveTo>
                      <a:pt x="0" y="2197595"/>
                    </a:moveTo>
                    <a:lnTo>
                      <a:pt x="0" y="0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6D164BA1-D360-A248-5B3C-150A75276A18}"/>
                  </a:ext>
                </a:extLst>
              </p:cNvPr>
              <p:cNvSpPr/>
              <p:nvPr/>
            </p:nvSpPr>
            <p:spPr>
              <a:xfrm>
                <a:off x="8896633" y="1779183"/>
                <a:ext cx="10861" cy="2197594"/>
              </a:xfrm>
              <a:custGeom>
                <a:avLst/>
                <a:gdLst>
                  <a:gd name="connsiteX0" fmla="*/ 0 w 10861"/>
                  <a:gd name="connsiteY0" fmla="*/ 2197595 h 2197594"/>
                  <a:gd name="connsiteX1" fmla="*/ 0 w 10861"/>
                  <a:gd name="connsiteY1" fmla="*/ 0 h 2197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61" h="2197594">
                    <a:moveTo>
                      <a:pt x="0" y="2197595"/>
                    </a:moveTo>
                    <a:lnTo>
                      <a:pt x="0" y="0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9EA3C91E-B7F4-44AD-ACC6-551DC49E5F8D}"/>
                  </a:ext>
                </a:extLst>
              </p:cNvPr>
              <p:cNvSpPr/>
              <p:nvPr/>
            </p:nvSpPr>
            <p:spPr>
              <a:xfrm>
                <a:off x="5260204" y="3976777"/>
                <a:ext cx="3636429" cy="9909"/>
              </a:xfrm>
              <a:custGeom>
                <a:avLst/>
                <a:gdLst>
                  <a:gd name="connsiteX0" fmla="*/ 0 w 3636429"/>
                  <a:gd name="connsiteY0" fmla="*/ 0 h 9909"/>
                  <a:gd name="connsiteX1" fmla="*/ 3636430 w 3636429"/>
                  <a:gd name="connsiteY1" fmla="*/ 0 h 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36429" h="9909">
                    <a:moveTo>
                      <a:pt x="0" y="0"/>
                    </a:moveTo>
                    <a:lnTo>
                      <a:pt x="3636430" y="0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7C781B27-5306-E536-306E-2AFE733C5F30}"/>
                  </a:ext>
                </a:extLst>
              </p:cNvPr>
              <p:cNvSpPr/>
              <p:nvPr/>
            </p:nvSpPr>
            <p:spPr>
              <a:xfrm>
                <a:off x="5260204" y="1779183"/>
                <a:ext cx="3636429" cy="9909"/>
              </a:xfrm>
              <a:custGeom>
                <a:avLst/>
                <a:gdLst>
                  <a:gd name="connsiteX0" fmla="*/ 0 w 3636429"/>
                  <a:gd name="connsiteY0" fmla="*/ 0 h 9909"/>
                  <a:gd name="connsiteX1" fmla="*/ 3636430 w 3636429"/>
                  <a:gd name="connsiteY1" fmla="*/ 0 h 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36429" h="9909">
                    <a:moveTo>
                      <a:pt x="0" y="0"/>
                    </a:moveTo>
                    <a:lnTo>
                      <a:pt x="3636430" y="0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96" name="Graphic 12">
            <a:extLst>
              <a:ext uri="{FF2B5EF4-FFF2-40B4-BE49-F238E27FC236}">
                <a16:creationId xmlns:a16="http://schemas.microsoft.com/office/drawing/2014/main" id="{4E8446FF-59CD-B9C6-3A59-0DF386C94E52}"/>
              </a:ext>
            </a:extLst>
          </p:cNvPr>
          <p:cNvGrpSpPr/>
          <p:nvPr/>
        </p:nvGrpSpPr>
        <p:grpSpPr>
          <a:xfrm>
            <a:off x="305709" y="1627940"/>
            <a:ext cx="4177239" cy="2750393"/>
            <a:chOff x="340599" y="1610330"/>
            <a:chExt cx="4177239" cy="2750393"/>
          </a:xfrm>
        </p:grpSpPr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7F4D6DCF-FC90-24E0-FC51-37AD973AE76A}"/>
                </a:ext>
              </a:extLst>
            </p:cNvPr>
            <p:cNvSpPr/>
            <p:nvPr/>
          </p:nvSpPr>
          <p:spPr>
            <a:xfrm>
              <a:off x="340599" y="1610330"/>
              <a:ext cx="4075106" cy="2652067"/>
            </a:xfrm>
            <a:custGeom>
              <a:avLst/>
              <a:gdLst>
                <a:gd name="connsiteX0" fmla="*/ 0 w 4075106"/>
                <a:gd name="connsiteY0" fmla="*/ 2652068 h 2652067"/>
                <a:gd name="connsiteX1" fmla="*/ 4075106 w 4075106"/>
                <a:gd name="connsiteY1" fmla="*/ 2652068 h 2652067"/>
                <a:gd name="connsiteX2" fmla="*/ 4075106 w 4075106"/>
                <a:gd name="connsiteY2" fmla="*/ 0 h 2652067"/>
                <a:gd name="connsiteX3" fmla="*/ 0 w 4075106"/>
                <a:gd name="connsiteY3" fmla="*/ 0 h 265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106" h="2652067">
                  <a:moveTo>
                    <a:pt x="0" y="2652068"/>
                  </a:moveTo>
                  <a:lnTo>
                    <a:pt x="4075106" y="2652068"/>
                  </a:lnTo>
                  <a:lnTo>
                    <a:pt x="4075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6029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8" name="Graphic 12">
              <a:extLst>
                <a:ext uri="{FF2B5EF4-FFF2-40B4-BE49-F238E27FC236}">
                  <a16:creationId xmlns:a16="http://schemas.microsoft.com/office/drawing/2014/main" id="{3BB6A3E0-733B-66A8-151B-748691B362FD}"/>
                </a:ext>
              </a:extLst>
            </p:cNvPr>
            <p:cNvGrpSpPr/>
            <p:nvPr/>
          </p:nvGrpSpPr>
          <p:grpSpPr>
            <a:xfrm>
              <a:off x="340599" y="1610330"/>
              <a:ext cx="4099597" cy="2646352"/>
              <a:chOff x="340599" y="1610330"/>
              <a:chExt cx="4099597" cy="2646352"/>
            </a:xfrm>
          </p:grpSpPr>
          <p:sp>
            <p:nvSpPr>
              <p:cNvPr id="399" name="Freeform 398">
                <a:extLst>
                  <a:ext uri="{FF2B5EF4-FFF2-40B4-BE49-F238E27FC236}">
                    <a16:creationId xmlns:a16="http://schemas.microsoft.com/office/drawing/2014/main" id="{BD084B88-15DB-4109-EDD6-CB0200AE3951}"/>
                  </a:ext>
                </a:extLst>
              </p:cNvPr>
              <p:cNvSpPr/>
              <p:nvPr/>
            </p:nvSpPr>
            <p:spPr>
              <a:xfrm>
                <a:off x="817905" y="1737037"/>
                <a:ext cx="3522056" cy="2244503"/>
              </a:xfrm>
              <a:custGeom>
                <a:avLst/>
                <a:gdLst>
                  <a:gd name="connsiteX0" fmla="*/ 0 w 3522056"/>
                  <a:gd name="connsiteY0" fmla="*/ 2244504 h 2244503"/>
                  <a:gd name="connsiteX1" fmla="*/ 3522056 w 3522056"/>
                  <a:gd name="connsiteY1" fmla="*/ 2244504 h 2244503"/>
                  <a:gd name="connsiteX2" fmla="*/ 3522056 w 3522056"/>
                  <a:gd name="connsiteY2" fmla="*/ 0 h 2244503"/>
                  <a:gd name="connsiteX3" fmla="*/ 0 w 3522056"/>
                  <a:gd name="connsiteY3" fmla="*/ 0 h 224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2056" h="2244503">
                    <a:moveTo>
                      <a:pt x="0" y="2244504"/>
                    </a:moveTo>
                    <a:lnTo>
                      <a:pt x="3522056" y="2244504"/>
                    </a:lnTo>
                    <a:lnTo>
                      <a:pt x="35220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6029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00" name="Graphic 12">
                <a:extLst>
                  <a:ext uri="{FF2B5EF4-FFF2-40B4-BE49-F238E27FC236}">
                    <a16:creationId xmlns:a16="http://schemas.microsoft.com/office/drawing/2014/main" id="{290252DE-BDCF-0B3A-C16C-28C9962912D8}"/>
                  </a:ext>
                </a:extLst>
              </p:cNvPr>
              <p:cNvGrpSpPr/>
              <p:nvPr/>
            </p:nvGrpSpPr>
            <p:grpSpPr>
              <a:xfrm>
                <a:off x="1543988" y="1988709"/>
                <a:ext cx="2121769" cy="1933148"/>
                <a:chOff x="1543988" y="1988709"/>
                <a:chExt cx="2121769" cy="1933148"/>
              </a:xfrm>
            </p:grpSpPr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44998FAD-097E-7B9E-2B71-FB06717E6CDC}"/>
                    </a:ext>
                  </a:extLst>
                </p:cNvPr>
                <p:cNvSpPr/>
                <p:nvPr/>
              </p:nvSpPr>
              <p:spPr>
                <a:xfrm>
                  <a:off x="1543988" y="1988709"/>
                  <a:ext cx="148773" cy="143137"/>
                </a:xfrm>
                <a:custGeom>
                  <a:avLst/>
                  <a:gdLst>
                    <a:gd name="connsiteX0" fmla="*/ 74508 w 148773"/>
                    <a:gd name="connsiteY0" fmla="*/ 143182 h 143137"/>
                    <a:gd name="connsiteX1" fmla="*/ 127108 w 148773"/>
                    <a:gd name="connsiteY1" fmla="*/ 122220 h 143137"/>
                    <a:gd name="connsiteX2" fmla="*/ 148895 w 148773"/>
                    <a:gd name="connsiteY2" fmla="*/ 71613 h 143137"/>
                    <a:gd name="connsiteX3" fmla="*/ 127108 w 148773"/>
                    <a:gd name="connsiteY3" fmla="*/ 21006 h 143137"/>
                    <a:gd name="connsiteX4" fmla="*/ 74508 w 148773"/>
                    <a:gd name="connsiteY4" fmla="*/ 44 h 143137"/>
                    <a:gd name="connsiteX5" fmla="*/ 21909 w 148773"/>
                    <a:gd name="connsiteY5" fmla="*/ 21006 h 143137"/>
                    <a:gd name="connsiteX6" fmla="*/ 121 w 148773"/>
                    <a:gd name="connsiteY6" fmla="*/ 71613 h 143137"/>
                    <a:gd name="connsiteX7" fmla="*/ 21909 w 148773"/>
                    <a:gd name="connsiteY7" fmla="*/ 122220 h 143137"/>
                    <a:gd name="connsiteX8" fmla="*/ 74508 w 148773"/>
                    <a:gd name="connsiteY8" fmla="*/ 143182 h 14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773" h="143137">
                      <a:moveTo>
                        <a:pt x="74508" y="143182"/>
                      </a:moveTo>
                      <a:cubicBezTo>
                        <a:pt x="94236" y="143182"/>
                        <a:pt x="113158" y="135641"/>
                        <a:pt x="127108" y="122220"/>
                      </a:cubicBezTo>
                      <a:cubicBezTo>
                        <a:pt x="141057" y="108799"/>
                        <a:pt x="148895" y="90593"/>
                        <a:pt x="148895" y="71613"/>
                      </a:cubicBezTo>
                      <a:cubicBezTo>
                        <a:pt x="148895" y="52633"/>
                        <a:pt x="141057" y="34427"/>
                        <a:pt x="127108" y="21006"/>
                      </a:cubicBezTo>
                      <a:cubicBezTo>
                        <a:pt x="113158" y="7585"/>
                        <a:pt x="94236" y="44"/>
                        <a:pt x="74508" y="44"/>
                      </a:cubicBezTo>
                      <a:cubicBezTo>
                        <a:pt x="54781" y="44"/>
                        <a:pt x="35858" y="7585"/>
                        <a:pt x="21909" y="21006"/>
                      </a:cubicBezTo>
                      <a:cubicBezTo>
                        <a:pt x="7959" y="34427"/>
                        <a:pt x="121" y="52633"/>
                        <a:pt x="121" y="71613"/>
                      </a:cubicBezTo>
                      <a:cubicBezTo>
                        <a:pt x="121" y="90593"/>
                        <a:pt x="7959" y="108799"/>
                        <a:pt x="21909" y="122220"/>
                      </a:cubicBezTo>
                      <a:cubicBezTo>
                        <a:pt x="35858" y="135641"/>
                        <a:pt x="54781" y="143182"/>
                        <a:pt x="74508" y="143182"/>
                      </a:cubicBezTo>
                      <a:close/>
                    </a:path>
                  </a:pathLst>
                </a:custGeom>
                <a:solidFill>
                  <a:srgbClr val="6CD4C5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60A69914-34CD-8197-F41D-2568D7173A1E}"/>
                    </a:ext>
                  </a:extLst>
                </p:cNvPr>
                <p:cNvSpPr/>
                <p:nvPr/>
              </p:nvSpPr>
              <p:spPr>
                <a:xfrm>
                  <a:off x="1864171" y="2488181"/>
                  <a:ext cx="148773" cy="143137"/>
                </a:xfrm>
                <a:custGeom>
                  <a:avLst/>
                  <a:gdLst>
                    <a:gd name="connsiteX0" fmla="*/ 74539 w 148773"/>
                    <a:gd name="connsiteY0" fmla="*/ 143231 h 143137"/>
                    <a:gd name="connsiteX1" fmla="*/ 127138 w 148773"/>
                    <a:gd name="connsiteY1" fmla="*/ 122269 h 143137"/>
                    <a:gd name="connsiteX2" fmla="*/ 148925 w 148773"/>
                    <a:gd name="connsiteY2" fmla="*/ 71662 h 143137"/>
                    <a:gd name="connsiteX3" fmla="*/ 127138 w 148773"/>
                    <a:gd name="connsiteY3" fmla="*/ 21056 h 143137"/>
                    <a:gd name="connsiteX4" fmla="*/ 74539 w 148773"/>
                    <a:gd name="connsiteY4" fmla="*/ 94 h 143137"/>
                    <a:gd name="connsiteX5" fmla="*/ 21939 w 148773"/>
                    <a:gd name="connsiteY5" fmla="*/ 21056 h 143137"/>
                    <a:gd name="connsiteX6" fmla="*/ 152 w 148773"/>
                    <a:gd name="connsiteY6" fmla="*/ 71662 h 143137"/>
                    <a:gd name="connsiteX7" fmla="*/ 21939 w 148773"/>
                    <a:gd name="connsiteY7" fmla="*/ 122269 h 143137"/>
                    <a:gd name="connsiteX8" fmla="*/ 74539 w 148773"/>
                    <a:gd name="connsiteY8" fmla="*/ 143231 h 14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773" h="143137">
                      <a:moveTo>
                        <a:pt x="74539" y="143231"/>
                      </a:moveTo>
                      <a:cubicBezTo>
                        <a:pt x="94266" y="143231"/>
                        <a:pt x="113189" y="135690"/>
                        <a:pt x="127138" y="122269"/>
                      </a:cubicBezTo>
                      <a:cubicBezTo>
                        <a:pt x="141088" y="108848"/>
                        <a:pt x="148925" y="90643"/>
                        <a:pt x="148925" y="71662"/>
                      </a:cubicBezTo>
                      <a:cubicBezTo>
                        <a:pt x="148925" y="52682"/>
                        <a:pt x="141088" y="34477"/>
                        <a:pt x="127138" y="21056"/>
                      </a:cubicBezTo>
                      <a:cubicBezTo>
                        <a:pt x="113189" y="7635"/>
                        <a:pt x="94266" y="94"/>
                        <a:pt x="74539" y="94"/>
                      </a:cubicBezTo>
                      <a:cubicBezTo>
                        <a:pt x="54811" y="94"/>
                        <a:pt x="35889" y="7635"/>
                        <a:pt x="21939" y="21056"/>
                      </a:cubicBezTo>
                      <a:cubicBezTo>
                        <a:pt x="7990" y="34477"/>
                        <a:pt x="152" y="52682"/>
                        <a:pt x="152" y="71662"/>
                      </a:cubicBezTo>
                      <a:cubicBezTo>
                        <a:pt x="152" y="90643"/>
                        <a:pt x="7990" y="108848"/>
                        <a:pt x="21939" y="122269"/>
                      </a:cubicBezTo>
                      <a:cubicBezTo>
                        <a:pt x="35889" y="135690"/>
                        <a:pt x="54811" y="143231"/>
                        <a:pt x="74539" y="143231"/>
                      </a:cubicBezTo>
                      <a:close/>
                    </a:path>
                  </a:pathLst>
                </a:custGeom>
                <a:solidFill>
                  <a:srgbClr val="6CD4C5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293CD8E-8D60-F092-826D-7DA79B190D3E}"/>
                    </a:ext>
                  </a:extLst>
                </p:cNvPr>
                <p:cNvSpPr/>
                <p:nvPr/>
              </p:nvSpPr>
              <p:spPr>
                <a:xfrm>
                  <a:off x="2504547" y="2761345"/>
                  <a:ext cx="148773" cy="143137"/>
                </a:xfrm>
                <a:custGeom>
                  <a:avLst/>
                  <a:gdLst>
                    <a:gd name="connsiteX0" fmla="*/ 74600 w 148773"/>
                    <a:gd name="connsiteY0" fmla="*/ 143258 h 143137"/>
                    <a:gd name="connsiteX1" fmla="*/ 127199 w 148773"/>
                    <a:gd name="connsiteY1" fmla="*/ 122296 h 143137"/>
                    <a:gd name="connsiteX2" fmla="*/ 148986 w 148773"/>
                    <a:gd name="connsiteY2" fmla="*/ 71689 h 143137"/>
                    <a:gd name="connsiteX3" fmla="*/ 127199 w 148773"/>
                    <a:gd name="connsiteY3" fmla="*/ 21083 h 143137"/>
                    <a:gd name="connsiteX4" fmla="*/ 74600 w 148773"/>
                    <a:gd name="connsiteY4" fmla="*/ 121 h 143137"/>
                    <a:gd name="connsiteX5" fmla="*/ 22000 w 148773"/>
                    <a:gd name="connsiteY5" fmla="*/ 21083 h 143137"/>
                    <a:gd name="connsiteX6" fmla="*/ 213 w 148773"/>
                    <a:gd name="connsiteY6" fmla="*/ 71689 h 143137"/>
                    <a:gd name="connsiteX7" fmla="*/ 22000 w 148773"/>
                    <a:gd name="connsiteY7" fmla="*/ 122296 h 143137"/>
                    <a:gd name="connsiteX8" fmla="*/ 74600 w 148773"/>
                    <a:gd name="connsiteY8" fmla="*/ 143258 h 14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773" h="143137">
                      <a:moveTo>
                        <a:pt x="74600" y="143258"/>
                      </a:moveTo>
                      <a:cubicBezTo>
                        <a:pt x="94327" y="143258"/>
                        <a:pt x="113249" y="135717"/>
                        <a:pt x="127199" y="122296"/>
                      </a:cubicBezTo>
                      <a:cubicBezTo>
                        <a:pt x="141149" y="108875"/>
                        <a:pt x="148986" y="90670"/>
                        <a:pt x="148986" y="71689"/>
                      </a:cubicBezTo>
                      <a:cubicBezTo>
                        <a:pt x="148986" y="52709"/>
                        <a:pt x="141149" y="34504"/>
                        <a:pt x="127199" y="21083"/>
                      </a:cubicBezTo>
                      <a:cubicBezTo>
                        <a:pt x="113249" y="7662"/>
                        <a:pt x="94327" y="121"/>
                        <a:pt x="74600" y="121"/>
                      </a:cubicBezTo>
                      <a:cubicBezTo>
                        <a:pt x="54872" y="121"/>
                        <a:pt x="35950" y="7662"/>
                        <a:pt x="22000" y="21083"/>
                      </a:cubicBezTo>
                      <a:cubicBezTo>
                        <a:pt x="8051" y="34504"/>
                        <a:pt x="213" y="52709"/>
                        <a:pt x="213" y="71689"/>
                      </a:cubicBezTo>
                      <a:cubicBezTo>
                        <a:pt x="213" y="90670"/>
                        <a:pt x="8051" y="108875"/>
                        <a:pt x="22000" y="122296"/>
                      </a:cubicBezTo>
                      <a:cubicBezTo>
                        <a:pt x="35950" y="135717"/>
                        <a:pt x="54872" y="143258"/>
                        <a:pt x="74600" y="143258"/>
                      </a:cubicBezTo>
                      <a:close/>
                    </a:path>
                  </a:pathLst>
                </a:custGeom>
                <a:solidFill>
                  <a:srgbClr val="6CD4C5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A6880711-036D-377F-5E98-31617D6C87D7}"/>
                    </a:ext>
                  </a:extLst>
                </p:cNvPr>
                <p:cNvSpPr/>
                <p:nvPr/>
              </p:nvSpPr>
              <p:spPr>
                <a:xfrm>
                  <a:off x="3144924" y="3437833"/>
                  <a:ext cx="148773" cy="143137"/>
                </a:xfrm>
                <a:custGeom>
                  <a:avLst/>
                  <a:gdLst>
                    <a:gd name="connsiteX0" fmla="*/ 74660 w 148773"/>
                    <a:gd name="connsiteY0" fmla="*/ 143325 h 143137"/>
                    <a:gd name="connsiteX1" fmla="*/ 127260 w 148773"/>
                    <a:gd name="connsiteY1" fmla="*/ 122363 h 143137"/>
                    <a:gd name="connsiteX2" fmla="*/ 149047 w 148773"/>
                    <a:gd name="connsiteY2" fmla="*/ 71756 h 143137"/>
                    <a:gd name="connsiteX3" fmla="*/ 127260 w 148773"/>
                    <a:gd name="connsiteY3" fmla="*/ 21150 h 143137"/>
                    <a:gd name="connsiteX4" fmla="*/ 74660 w 148773"/>
                    <a:gd name="connsiteY4" fmla="*/ 188 h 143137"/>
                    <a:gd name="connsiteX5" fmla="*/ 22061 w 148773"/>
                    <a:gd name="connsiteY5" fmla="*/ 21150 h 143137"/>
                    <a:gd name="connsiteX6" fmla="*/ 274 w 148773"/>
                    <a:gd name="connsiteY6" fmla="*/ 71756 h 143137"/>
                    <a:gd name="connsiteX7" fmla="*/ 22061 w 148773"/>
                    <a:gd name="connsiteY7" fmla="*/ 122363 h 143137"/>
                    <a:gd name="connsiteX8" fmla="*/ 74660 w 148773"/>
                    <a:gd name="connsiteY8" fmla="*/ 143325 h 14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773" h="143137">
                      <a:moveTo>
                        <a:pt x="74660" y="143325"/>
                      </a:moveTo>
                      <a:cubicBezTo>
                        <a:pt x="94388" y="143325"/>
                        <a:pt x="113310" y="135784"/>
                        <a:pt x="127260" y="122363"/>
                      </a:cubicBezTo>
                      <a:cubicBezTo>
                        <a:pt x="141209" y="108942"/>
                        <a:pt x="149047" y="90736"/>
                        <a:pt x="149047" y="71756"/>
                      </a:cubicBezTo>
                      <a:cubicBezTo>
                        <a:pt x="149047" y="52776"/>
                        <a:pt x="141209" y="34571"/>
                        <a:pt x="127260" y="21150"/>
                      </a:cubicBezTo>
                      <a:cubicBezTo>
                        <a:pt x="113310" y="7729"/>
                        <a:pt x="94388" y="188"/>
                        <a:pt x="74660" y="188"/>
                      </a:cubicBezTo>
                      <a:cubicBezTo>
                        <a:pt x="54933" y="188"/>
                        <a:pt x="36011" y="7729"/>
                        <a:pt x="22061" y="21150"/>
                      </a:cubicBezTo>
                      <a:cubicBezTo>
                        <a:pt x="8111" y="34571"/>
                        <a:pt x="274" y="52776"/>
                        <a:pt x="274" y="71756"/>
                      </a:cubicBezTo>
                      <a:cubicBezTo>
                        <a:pt x="274" y="90736"/>
                        <a:pt x="8111" y="108942"/>
                        <a:pt x="22061" y="122363"/>
                      </a:cubicBezTo>
                      <a:cubicBezTo>
                        <a:pt x="36011" y="135784"/>
                        <a:pt x="54933" y="143325"/>
                        <a:pt x="74660" y="143325"/>
                      </a:cubicBezTo>
                      <a:close/>
                    </a:path>
                  </a:pathLst>
                </a:custGeom>
                <a:solidFill>
                  <a:srgbClr val="6CD4C5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1D6BA94A-6A43-FFA1-CB2A-E7D92154B273}"/>
                    </a:ext>
                  </a:extLst>
                </p:cNvPr>
                <p:cNvSpPr/>
                <p:nvPr/>
              </p:nvSpPr>
              <p:spPr>
                <a:xfrm>
                  <a:off x="3465107" y="3709611"/>
                  <a:ext cx="148773" cy="143137"/>
                </a:xfrm>
                <a:custGeom>
                  <a:avLst/>
                  <a:gdLst>
                    <a:gd name="connsiteX0" fmla="*/ 74691 w 148773"/>
                    <a:gd name="connsiteY0" fmla="*/ 143352 h 143137"/>
                    <a:gd name="connsiteX1" fmla="*/ 127290 w 148773"/>
                    <a:gd name="connsiteY1" fmla="*/ 122390 h 143137"/>
                    <a:gd name="connsiteX2" fmla="*/ 149078 w 148773"/>
                    <a:gd name="connsiteY2" fmla="*/ 71783 h 143137"/>
                    <a:gd name="connsiteX3" fmla="*/ 127290 w 148773"/>
                    <a:gd name="connsiteY3" fmla="*/ 21176 h 143137"/>
                    <a:gd name="connsiteX4" fmla="*/ 74691 w 148773"/>
                    <a:gd name="connsiteY4" fmla="*/ 214 h 143137"/>
                    <a:gd name="connsiteX5" fmla="*/ 22091 w 148773"/>
                    <a:gd name="connsiteY5" fmla="*/ 21176 h 143137"/>
                    <a:gd name="connsiteX6" fmla="*/ 304 w 148773"/>
                    <a:gd name="connsiteY6" fmla="*/ 71783 h 143137"/>
                    <a:gd name="connsiteX7" fmla="*/ 22091 w 148773"/>
                    <a:gd name="connsiteY7" fmla="*/ 122390 h 143137"/>
                    <a:gd name="connsiteX8" fmla="*/ 74691 w 148773"/>
                    <a:gd name="connsiteY8" fmla="*/ 143352 h 143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8773" h="143137">
                      <a:moveTo>
                        <a:pt x="74691" y="143352"/>
                      </a:moveTo>
                      <a:cubicBezTo>
                        <a:pt x="94418" y="143352"/>
                        <a:pt x="113341" y="135811"/>
                        <a:pt x="127290" y="122390"/>
                      </a:cubicBezTo>
                      <a:cubicBezTo>
                        <a:pt x="141240" y="108969"/>
                        <a:pt x="149078" y="90763"/>
                        <a:pt x="149078" y="71783"/>
                      </a:cubicBezTo>
                      <a:cubicBezTo>
                        <a:pt x="149078" y="52803"/>
                        <a:pt x="141240" y="34597"/>
                        <a:pt x="127290" y="21176"/>
                      </a:cubicBezTo>
                      <a:cubicBezTo>
                        <a:pt x="113341" y="7755"/>
                        <a:pt x="94418" y="214"/>
                        <a:pt x="74691" y="214"/>
                      </a:cubicBezTo>
                      <a:cubicBezTo>
                        <a:pt x="54963" y="214"/>
                        <a:pt x="36041" y="7755"/>
                        <a:pt x="22091" y="21176"/>
                      </a:cubicBezTo>
                      <a:cubicBezTo>
                        <a:pt x="8142" y="34597"/>
                        <a:pt x="304" y="52803"/>
                        <a:pt x="304" y="71783"/>
                      </a:cubicBezTo>
                      <a:cubicBezTo>
                        <a:pt x="304" y="90763"/>
                        <a:pt x="8142" y="108969"/>
                        <a:pt x="22091" y="122390"/>
                      </a:cubicBezTo>
                      <a:cubicBezTo>
                        <a:pt x="36041" y="135811"/>
                        <a:pt x="54963" y="143352"/>
                        <a:pt x="74691" y="143352"/>
                      </a:cubicBezTo>
                      <a:close/>
                    </a:path>
                  </a:pathLst>
                </a:custGeom>
                <a:solidFill>
                  <a:srgbClr val="6CD4C5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6" name="Graphic 12">
                <a:extLst>
                  <a:ext uri="{FF2B5EF4-FFF2-40B4-BE49-F238E27FC236}">
                    <a16:creationId xmlns:a16="http://schemas.microsoft.com/office/drawing/2014/main" id="{B038B3A3-00DC-7081-8F44-9C62E3E27CF5}"/>
                  </a:ext>
                </a:extLst>
              </p:cNvPr>
              <p:cNvGrpSpPr/>
              <p:nvPr/>
            </p:nvGrpSpPr>
            <p:grpSpPr>
              <a:xfrm>
                <a:off x="814784" y="3981541"/>
                <a:ext cx="3559450" cy="187227"/>
                <a:chOff x="814784" y="3981541"/>
                <a:chExt cx="3559450" cy="187227"/>
              </a:xfrm>
              <a:solidFill>
                <a:srgbClr val="000000"/>
              </a:solidFill>
            </p:grpSpPr>
            <p:grpSp>
              <p:nvGrpSpPr>
                <p:cNvPr id="407" name="Graphic 12">
                  <a:extLst>
                    <a:ext uri="{FF2B5EF4-FFF2-40B4-BE49-F238E27FC236}">
                      <a16:creationId xmlns:a16="http://schemas.microsoft.com/office/drawing/2014/main" id="{0588BA5B-15E7-AB57-BE17-521EC85E63DA}"/>
                    </a:ext>
                  </a:extLst>
                </p:cNvPr>
                <p:cNvGrpSpPr/>
                <p:nvPr/>
              </p:nvGrpSpPr>
              <p:grpSpPr>
                <a:xfrm>
                  <a:off x="814784" y="3981541"/>
                  <a:ext cx="340570" cy="187227"/>
                  <a:chOff x="814784" y="3981541"/>
                  <a:chExt cx="340570" cy="187227"/>
                </a:xfrm>
                <a:solidFill>
                  <a:srgbClr val="000000"/>
                </a:solidFill>
              </p:grpSpPr>
              <p:sp>
                <p:nvSpPr>
                  <p:cNvPr id="408" name="Freeform 407">
                    <a:extLst>
                      <a:ext uri="{FF2B5EF4-FFF2-40B4-BE49-F238E27FC236}">
                        <a16:creationId xmlns:a16="http://schemas.microsoft.com/office/drawing/2014/main" id="{69BDB987-498F-35F8-91DA-9B74910BB6EF}"/>
                      </a:ext>
                    </a:extLst>
                  </p:cNvPr>
                  <p:cNvSpPr/>
                  <p:nvPr/>
                </p:nvSpPr>
                <p:spPr>
                  <a:xfrm>
                    <a:off x="977999" y="3981541"/>
                    <a:ext cx="10519" cy="35424"/>
                  </a:xfrm>
                  <a:custGeom>
                    <a:avLst/>
                    <a:gdLst>
                      <a:gd name="connsiteX0" fmla="*/ 61 w 10519"/>
                      <a:gd name="connsiteY0" fmla="*/ 234 h 35424"/>
                      <a:gd name="connsiteX1" fmla="*/ 61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61" y="234"/>
                        </a:moveTo>
                        <a:lnTo>
                          <a:pt x="61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9" name="Graphic 12">
                    <a:extLst>
                      <a:ext uri="{FF2B5EF4-FFF2-40B4-BE49-F238E27FC236}">
                        <a16:creationId xmlns:a16="http://schemas.microsoft.com/office/drawing/2014/main" id="{99796ACE-DD93-0A71-EDE4-C37EB93A383F}"/>
                      </a:ext>
                    </a:extLst>
                  </p:cNvPr>
                  <p:cNvGrpSpPr/>
                  <p:nvPr/>
                </p:nvGrpSpPr>
                <p:grpSpPr>
                  <a:xfrm>
                    <a:off x="814784" y="4054894"/>
                    <a:ext cx="340570" cy="111154"/>
                    <a:chOff x="814784" y="4054894"/>
                    <a:chExt cx="340570" cy="111154"/>
                  </a:xfrm>
                  <a:solidFill>
                    <a:srgbClr val="000000"/>
                  </a:solidFill>
                </p:grpSpPr>
                <p:sp>
                  <p:nvSpPr>
                    <p:cNvPr id="410" name="Freeform 409">
                      <a:extLst>
                        <a:ext uri="{FF2B5EF4-FFF2-40B4-BE49-F238E27FC236}">
                          <a16:creationId xmlns:a16="http://schemas.microsoft.com/office/drawing/2014/main" id="{EA328FAC-3558-6DC6-C4C0-77C39FEBCE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14784" y="4109758"/>
                      <a:ext cx="92187" cy="11756"/>
                    </a:xfrm>
                    <a:custGeom>
                      <a:avLst/>
                      <a:gdLst>
                        <a:gd name="connsiteX0" fmla="*/ -2632 w 92187"/>
                        <a:gd name="connsiteY0" fmla="*/ 9998 h 11756"/>
                        <a:gd name="connsiteX1" fmla="*/ 89555 w 92187"/>
                        <a:gd name="connsiteY1" fmla="*/ 9998 h 11756"/>
                        <a:gd name="connsiteX2" fmla="*/ 89555 w 92187"/>
                        <a:gd name="connsiteY2" fmla="*/ -1759 h 11756"/>
                        <a:gd name="connsiteX3" fmla="*/ -2632 w 92187"/>
                        <a:gd name="connsiteY3" fmla="*/ -1759 h 11756"/>
                        <a:gd name="connsiteX4" fmla="*/ -2632 w 92187"/>
                        <a:gd name="connsiteY4" fmla="*/ 9998 h 11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187" h="11756">
                          <a:moveTo>
                            <a:pt x="-2632" y="9998"/>
                          </a:moveTo>
                          <a:lnTo>
                            <a:pt x="89555" y="9998"/>
                          </a:lnTo>
                          <a:lnTo>
                            <a:pt x="89555" y="-1759"/>
                          </a:lnTo>
                          <a:lnTo>
                            <a:pt x="-2632" y="-1759"/>
                          </a:lnTo>
                          <a:lnTo>
                            <a:pt x="-2632" y="99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1" name="Freeform 410">
                      <a:extLst>
                        <a:ext uri="{FF2B5EF4-FFF2-40B4-BE49-F238E27FC236}">
                          <a16:creationId xmlns:a16="http://schemas.microsoft.com/office/drawing/2014/main" id="{97C9CDF4-5CF2-61EF-FC16-FFDC98D494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38763" y="4056754"/>
                      <a:ext cx="63927" cy="103306"/>
                    </a:xfrm>
                    <a:custGeom>
                      <a:avLst/>
                      <a:gdLst>
                        <a:gd name="connsiteX0" fmla="*/ 62 w 63927"/>
                        <a:gd name="connsiteY0" fmla="*/ 9670 h 103306"/>
                        <a:gd name="connsiteX1" fmla="*/ 23788 w 63927"/>
                        <a:gd name="connsiteY1" fmla="*/ 9670 h 103306"/>
                        <a:gd name="connsiteX2" fmla="*/ 23788 w 63927"/>
                        <a:gd name="connsiteY2" fmla="*/ 88490 h 103306"/>
                        <a:gd name="connsiteX3" fmla="*/ -2032 w 63927"/>
                        <a:gd name="connsiteY3" fmla="*/ 83509 h 103306"/>
                        <a:gd name="connsiteX4" fmla="*/ -2032 w 63927"/>
                        <a:gd name="connsiteY4" fmla="*/ 96239 h 103306"/>
                        <a:gd name="connsiteX5" fmla="*/ 23650 w 63927"/>
                        <a:gd name="connsiteY5" fmla="*/ 101221 h 103306"/>
                        <a:gd name="connsiteX6" fmla="*/ 38170 w 63927"/>
                        <a:gd name="connsiteY6" fmla="*/ 101221 h 103306"/>
                        <a:gd name="connsiteX7" fmla="*/ 38170 w 63927"/>
                        <a:gd name="connsiteY7" fmla="*/ 9670 h 103306"/>
                        <a:gd name="connsiteX8" fmla="*/ 61896 w 63927"/>
                        <a:gd name="connsiteY8" fmla="*/ 9670 h 103306"/>
                        <a:gd name="connsiteX9" fmla="*/ 61896 w 63927"/>
                        <a:gd name="connsiteY9" fmla="*/ -2086 h 103306"/>
                        <a:gd name="connsiteX10" fmla="*/ 62 w 63927"/>
                        <a:gd name="connsiteY10" fmla="*/ -2086 h 103306"/>
                        <a:gd name="connsiteX11" fmla="*/ 62 w 63927"/>
                        <a:gd name="connsiteY11" fmla="*/ 9670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927" h="103306">
                          <a:moveTo>
                            <a:pt x="62" y="9670"/>
                          </a:moveTo>
                          <a:lnTo>
                            <a:pt x="23788" y="9670"/>
                          </a:lnTo>
                          <a:lnTo>
                            <a:pt x="23788" y="88490"/>
                          </a:lnTo>
                          <a:lnTo>
                            <a:pt x="-2032" y="83509"/>
                          </a:lnTo>
                          <a:lnTo>
                            <a:pt x="-2032" y="96239"/>
                          </a:lnTo>
                          <a:lnTo>
                            <a:pt x="23650" y="101221"/>
                          </a:lnTo>
                          <a:lnTo>
                            <a:pt x="38170" y="101221"/>
                          </a:lnTo>
                          <a:lnTo>
                            <a:pt x="38170" y="9670"/>
                          </a:lnTo>
                          <a:lnTo>
                            <a:pt x="61896" y="9670"/>
                          </a:lnTo>
                          <a:lnTo>
                            <a:pt x="61896" y="-2086"/>
                          </a:lnTo>
                          <a:lnTo>
                            <a:pt x="62" y="-2086"/>
                          </a:lnTo>
                          <a:lnTo>
                            <a:pt x="62" y="96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2" name="Freeform 411">
                      <a:extLst>
                        <a:ext uri="{FF2B5EF4-FFF2-40B4-BE49-F238E27FC236}">
                          <a16:creationId xmlns:a16="http://schemas.microsoft.com/office/drawing/2014/main" id="{8DCBB914-B513-A580-6356-9E965D1F3F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32028" y="4142481"/>
                      <a:ext cx="15188" cy="17579"/>
                    </a:xfrm>
                    <a:custGeom>
                      <a:avLst/>
                      <a:gdLst>
                        <a:gd name="connsiteX0" fmla="*/ -948 w 15188"/>
                        <a:gd name="connsiteY0" fmla="*/ 17434 h 17579"/>
                        <a:gd name="connsiteX1" fmla="*/ 14241 w 15188"/>
                        <a:gd name="connsiteY1" fmla="*/ 17434 h 17579"/>
                        <a:gd name="connsiteX2" fmla="*/ 14241 w 15188"/>
                        <a:gd name="connsiteY2" fmla="*/ -146 h 17579"/>
                        <a:gd name="connsiteX3" fmla="*/ -948 w 15188"/>
                        <a:gd name="connsiteY3" fmla="*/ -146 h 17579"/>
                        <a:gd name="connsiteX4" fmla="*/ -948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48" y="17434"/>
                          </a:moveTo>
                          <a:lnTo>
                            <a:pt x="14241" y="17434"/>
                          </a:lnTo>
                          <a:lnTo>
                            <a:pt x="14241" y="-146"/>
                          </a:lnTo>
                          <a:lnTo>
                            <a:pt x="-948" y="-146"/>
                          </a:lnTo>
                          <a:lnTo>
                            <a:pt x="-948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3" name="Freeform 412">
                      <a:extLst>
                        <a:ext uri="{FF2B5EF4-FFF2-40B4-BE49-F238E27FC236}">
                          <a16:creationId xmlns:a16="http://schemas.microsoft.com/office/drawing/2014/main" id="{C164DE07-DDFD-7D3A-25CB-4E710003C2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72814" y="4054894"/>
                      <a:ext cx="74214" cy="107181"/>
                    </a:xfrm>
                    <a:custGeom>
                      <a:avLst/>
                      <a:gdLst>
                        <a:gd name="connsiteX0" fmla="*/ 35134 w 74214"/>
                        <a:gd name="connsiteY0" fmla="*/ 94029 h 107181"/>
                        <a:gd name="connsiteX1" fmla="*/ 18266 w 74214"/>
                        <a:gd name="connsiteY1" fmla="*/ 83401 h 107181"/>
                        <a:gd name="connsiteX2" fmla="*/ 12628 w 74214"/>
                        <a:gd name="connsiteY2" fmla="*/ 51475 h 107181"/>
                        <a:gd name="connsiteX3" fmla="*/ 18266 w 74214"/>
                        <a:gd name="connsiteY3" fmla="*/ 19615 h 107181"/>
                        <a:gd name="connsiteX4" fmla="*/ 35134 w 74214"/>
                        <a:gd name="connsiteY4" fmla="*/ 8988 h 107181"/>
                        <a:gd name="connsiteX5" fmla="*/ 52071 w 74214"/>
                        <a:gd name="connsiteY5" fmla="*/ 19615 h 107181"/>
                        <a:gd name="connsiteX6" fmla="*/ 57732 w 74214"/>
                        <a:gd name="connsiteY6" fmla="*/ 51475 h 107181"/>
                        <a:gd name="connsiteX7" fmla="*/ 52071 w 74214"/>
                        <a:gd name="connsiteY7" fmla="*/ 83401 h 107181"/>
                        <a:gd name="connsiteX8" fmla="*/ 35134 w 74214"/>
                        <a:gd name="connsiteY8" fmla="*/ 94029 h 107181"/>
                        <a:gd name="connsiteX9" fmla="*/ 35134 w 74214"/>
                        <a:gd name="connsiteY9" fmla="*/ 105099 h 107181"/>
                        <a:gd name="connsiteX10" fmla="*/ 62726 w 74214"/>
                        <a:gd name="connsiteY10" fmla="*/ 91350 h 107181"/>
                        <a:gd name="connsiteX11" fmla="*/ 72253 w 74214"/>
                        <a:gd name="connsiteY11" fmla="*/ 51475 h 107181"/>
                        <a:gd name="connsiteX12" fmla="*/ 62726 w 74214"/>
                        <a:gd name="connsiteY12" fmla="*/ 11644 h 107181"/>
                        <a:gd name="connsiteX13" fmla="*/ 35134 w 74214"/>
                        <a:gd name="connsiteY13" fmla="*/ -2083 h 107181"/>
                        <a:gd name="connsiteX14" fmla="*/ 7566 w 74214"/>
                        <a:gd name="connsiteY14" fmla="*/ 11644 h 107181"/>
                        <a:gd name="connsiteX15" fmla="*/ -1961 w 74214"/>
                        <a:gd name="connsiteY15" fmla="*/ 51475 h 107181"/>
                        <a:gd name="connsiteX16" fmla="*/ 7566 w 74214"/>
                        <a:gd name="connsiteY16" fmla="*/ 91350 h 107181"/>
                        <a:gd name="connsiteX17" fmla="*/ 35134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134" y="94029"/>
                          </a:moveTo>
                          <a:cubicBezTo>
                            <a:pt x="27663" y="94029"/>
                            <a:pt x="22040" y="90486"/>
                            <a:pt x="18266" y="83401"/>
                          </a:cubicBezTo>
                          <a:cubicBezTo>
                            <a:pt x="14508" y="76331"/>
                            <a:pt x="12628" y="65689"/>
                            <a:pt x="12628" y="51475"/>
                          </a:cubicBezTo>
                          <a:cubicBezTo>
                            <a:pt x="12628" y="37320"/>
                            <a:pt x="14508" y="26700"/>
                            <a:pt x="18266" y="19615"/>
                          </a:cubicBezTo>
                          <a:cubicBezTo>
                            <a:pt x="22040" y="12530"/>
                            <a:pt x="27663" y="8988"/>
                            <a:pt x="35134" y="8988"/>
                          </a:cubicBezTo>
                          <a:cubicBezTo>
                            <a:pt x="42667" y="8988"/>
                            <a:pt x="48313" y="12530"/>
                            <a:pt x="52071" y="19615"/>
                          </a:cubicBezTo>
                          <a:cubicBezTo>
                            <a:pt x="55845" y="26700"/>
                            <a:pt x="57732" y="37320"/>
                            <a:pt x="57732" y="51475"/>
                          </a:cubicBezTo>
                          <a:cubicBezTo>
                            <a:pt x="57732" y="65689"/>
                            <a:pt x="55845" y="76331"/>
                            <a:pt x="52071" y="83401"/>
                          </a:cubicBezTo>
                          <a:cubicBezTo>
                            <a:pt x="48313" y="90486"/>
                            <a:pt x="42667" y="94029"/>
                            <a:pt x="35134" y="94029"/>
                          </a:cubicBezTo>
                          <a:close/>
                          <a:moveTo>
                            <a:pt x="35134" y="105099"/>
                          </a:moveTo>
                          <a:cubicBezTo>
                            <a:pt x="47177" y="105099"/>
                            <a:pt x="56375" y="100516"/>
                            <a:pt x="62726" y="91350"/>
                          </a:cubicBezTo>
                          <a:cubicBezTo>
                            <a:pt x="69077" y="82198"/>
                            <a:pt x="72253" y="68907"/>
                            <a:pt x="72253" y="51475"/>
                          </a:cubicBezTo>
                          <a:cubicBezTo>
                            <a:pt x="72253" y="34087"/>
                            <a:pt x="69077" y="20810"/>
                            <a:pt x="62726" y="11644"/>
                          </a:cubicBezTo>
                          <a:cubicBezTo>
                            <a:pt x="56375" y="2493"/>
                            <a:pt x="47177" y="-2083"/>
                            <a:pt x="35134" y="-2083"/>
                          </a:cubicBezTo>
                          <a:cubicBezTo>
                            <a:pt x="23107" y="-2083"/>
                            <a:pt x="13917" y="2493"/>
                            <a:pt x="7566" y="11644"/>
                          </a:cubicBezTo>
                          <a:cubicBezTo>
                            <a:pt x="1214" y="20810"/>
                            <a:pt x="-1961" y="34087"/>
                            <a:pt x="-1961" y="51475"/>
                          </a:cubicBezTo>
                          <a:cubicBezTo>
                            <a:pt x="-1961" y="68907"/>
                            <a:pt x="1214" y="82198"/>
                            <a:pt x="7566" y="91350"/>
                          </a:cubicBezTo>
                          <a:cubicBezTo>
                            <a:pt x="13917" y="100516"/>
                            <a:pt x="23107" y="105099"/>
                            <a:pt x="35134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14" name="Graphic 12">
                  <a:extLst>
                    <a:ext uri="{FF2B5EF4-FFF2-40B4-BE49-F238E27FC236}">
                      <a16:creationId xmlns:a16="http://schemas.microsoft.com/office/drawing/2014/main" id="{A097A624-9E39-FE49-E1BC-1F9D4DF168FA}"/>
                    </a:ext>
                  </a:extLst>
                </p:cNvPr>
                <p:cNvGrpSpPr/>
                <p:nvPr/>
              </p:nvGrpSpPr>
              <p:grpSpPr>
                <a:xfrm>
                  <a:off x="1455160" y="3981541"/>
                  <a:ext cx="341089" cy="187227"/>
                  <a:chOff x="1455160" y="3981541"/>
                  <a:chExt cx="341089" cy="187227"/>
                </a:xfrm>
                <a:solidFill>
                  <a:srgbClr val="000000"/>
                </a:solidFill>
              </p:grpSpPr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F8872EB7-2D45-6B7E-F68C-9C1D64FA931B}"/>
                      </a:ext>
                    </a:extLst>
                  </p:cNvPr>
                  <p:cNvSpPr/>
                  <p:nvPr/>
                </p:nvSpPr>
                <p:spPr>
                  <a:xfrm>
                    <a:off x="1618374" y="3981541"/>
                    <a:ext cx="10519" cy="35424"/>
                  </a:xfrm>
                  <a:custGeom>
                    <a:avLst/>
                    <a:gdLst>
                      <a:gd name="connsiteX0" fmla="*/ 121 w 10519"/>
                      <a:gd name="connsiteY0" fmla="*/ 234 h 35424"/>
                      <a:gd name="connsiteX1" fmla="*/ 121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121" y="234"/>
                        </a:moveTo>
                        <a:lnTo>
                          <a:pt x="121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16" name="Graphic 12">
                    <a:extLst>
                      <a:ext uri="{FF2B5EF4-FFF2-40B4-BE49-F238E27FC236}">
                        <a16:creationId xmlns:a16="http://schemas.microsoft.com/office/drawing/2014/main" id="{94D89AF2-33CF-503F-0296-02A14A720785}"/>
                      </a:ext>
                    </a:extLst>
                  </p:cNvPr>
                  <p:cNvGrpSpPr/>
                  <p:nvPr/>
                </p:nvGrpSpPr>
                <p:grpSpPr>
                  <a:xfrm>
                    <a:off x="1455160" y="4054894"/>
                    <a:ext cx="341089" cy="111154"/>
                    <a:chOff x="1455160" y="4054894"/>
                    <a:chExt cx="341089" cy="111154"/>
                  </a:xfrm>
                  <a:solidFill>
                    <a:srgbClr val="000000"/>
                  </a:solidFill>
                </p:grpSpPr>
                <p:sp>
                  <p:nvSpPr>
                    <p:cNvPr id="417" name="Freeform 416">
                      <a:extLst>
                        <a:ext uri="{FF2B5EF4-FFF2-40B4-BE49-F238E27FC236}">
                          <a16:creationId xmlns:a16="http://schemas.microsoft.com/office/drawing/2014/main" id="{53D3B07C-0F0D-9AE6-4C5B-D8828F7299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455160" y="4109758"/>
                      <a:ext cx="92187" cy="11756"/>
                    </a:xfrm>
                    <a:custGeom>
                      <a:avLst/>
                      <a:gdLst>
                        <a:gd name="connsiteX0" fmla="*/ -2571 w 92187"/>
                        <a:gd name="connsiteY0" fmla="*/ 9998 h 11756"/>
                        <a:gd name="connsiteX1" fmla="*/ 89616 w 92187"/>
                        <a:gd name="connsiteY1" fmla="*/ 9998 h 11756"/>
                        <a:gd name="connsiteX2" fmla="*/ 89616 w 92187"/>
                        <a:gd name="connsiteY2" fmla="*/ -1759 h 11756"/>
                        <a:gd name="connsiteX3" fmla="*/ -2571 w 92187"/>
                        <a:gd name="connsiteY3" fmla="*/ -1759 h 11756"/>
                        <a:gd name="connsiteX4" fmla="*/ -2571 w 92187"/>
                        <a:gd name="connsiteY4" fmla="*/ 9998 h 11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187" h="11756">
                          <a:moveTo>
                            <a:pt x="-2571" y="9998"/>
                          </a:moveTo>
                          <a:lnTo>
                            <a:pt x="89616" y="9998"/>
                          </a:lnTo>
                          <a:lnTo>
                            <a:pt x="89616" y="-1759"/>
                          </a:lnTo>
                          <a:lnTo>
                            <a:pt x="-2571" y="-1759"/>
                          </a:lnTo>
                          <a:lnTo>
                            <a:pt x="-2571" y="99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8" name="Freeform 417">
                      <a:extLst>
                        <a:ext uri="{FF2B5EF4-FFF2-40B4-BE49-F238E27FC236}">
                          <a16:creationId xmlns:a16="http://schemas.microsoft.com/office/drawing/2014/main" id="{4CA0C6EA-B355-AF85-D54C-B42B35516F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72672" y="4054894"/>
                      <a:ext cx="74214" cy="107181"/>
                    </a:xfrm>
                    <a:custGeom>
                      <a:avLst/>
                      <a:gdLst>
                        <a:gd name="connsiteX0" fmla="*/ 35182 w 74214"/>
                        <a:gd name="connsiteY0" fmla="*/ 94029 h 107181"/>
                        <a:gd name="connsiteX1" fmla="*/ 18314 w 74214"/>
                        <a:gd name="connsiteY1" fmla="*/ 83401 h 107181"/>
                        <a:gd name="connsiteX2" fmla="*/ 12676 w 74214"/>
                        <a:gd name="connsiteY2" fmla="*/ 51475 h 107181"/>
                        <a:gd name="connsiteX3" fmla="*/ 18314 w 74214"/>
                        <a:gd name="connsiteY3" fmla="*/ 19615 h 107181"/>
                        <a:gd name="connsiteX4" fmla="*/ 35182 w 74214"/>
                        <a:gd name="connsiteY4" fmla="*/ 8988 h 107181"/>
                        <a:gd name="connsiteX5" fmla="*/ 52119 w 74214"/>
                        <a:gd name="connsiteY5" fmla="*/ 19615 h 107181"/>
                        <a:gd name="connsiteX6" fmla="*/ 57780 w 74214"/>
                        <a:gd name="connsiteY6" fmla="*/ 51475 h 107181"/>
                        <a:gd name="connsiteX7" fmla="*/ 52119 w 74214"/>
                        <a:gd name="connsiteY7" fmla="*/ 83401 h 107181"/>
                        <a:gd name="connsiteX8" fmla="*/ 35182 w 74214"/>
                        <a:gd name="connsiteY8" fmla="*/ 94029 h 107181"/>
                        <a:gd name="connsiteX9" fmla="*/ 35182 w 74214"/>
                        <a:gd name="connsiteY9" fmla="*/ 105099 h 107181"/>
                        <a:gd name="connsiteX10" fmla="*/ 62774 w 74214"/>
                        <a:gd name="connsiteY10" fmla="*/ 91350 h 107181"/>
                        <a:gd name="connsiteX11" fmla="*/ 72301 w 74214"/>
                        <a:gd name="connsiteY11" fmla="*/ 51475 h 107181"/>
                        <a:gd name="connsiteX12" fmla="*/ 62774 w 74214"/>
                        <a:gd name="connsiteY12" fmla="*/ 11644 h 107181"/>
                        <a:gd name="connsiteX13" fmla="*/ 35182 w 74214"/>
                        <a:gd name="connsiteY13" fmla="*/ -2083 h 107181"/>
                        <a:gd name="connsiteX14" fmla="*/ 7613 w 74214"/>
                        <a:gd name="connsiteY14" fmla="*/ 11644 h 107181"/>
                        <a:gd name="connsiteX15" fmla="*/ -1914 w 74214"/>
                        <a:gd name="connsiteY15" fmla="*/ 51475 h 107181"/>
                        <a:gd name="connsiteX16" fmla="*/ 7613 w 74214"/>
                        <a:gd name="connsiteY16" fmla="*/ 91350 h 107181"/>
                        <a:gd name="connsiteX17" fmla="*/ 35182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182" y="94029"/>
                          </a:moveTo>
                          <a:cubicBezTo>
                            <a:pt x="27710" y="94029"/>
                            <a:pt x="22088" y="90486"/>
                            <a:pt x="18314" y="83401"/>
                          </a:cubicBezTo>
                          <a:cubicBezTo>
                            <a:pt x="14555" y="76331"/>
                            <a:pt x="12676" y="65689"/>
                            <a:pt x="12676" y="51475"/>
                          </a:cubicBezTo>
                          <a:cubicBezTo>
                            <a:pt x="12676" y="37320"/>
                            <a:pt x="14555" y="26700"/>
                            <a:pt x="18314" y="19615"/>
                          </a:cubicBezTo>
                          <a:cubicBezTo>
                            <a:pt x="22088" y="12530"/>
                            <a:pt x="27710" y="8988"/>
                            <a:pt x="35182" y="8988"/>
                          </a:cubicBezTo>
                          <a:cubicBezTo>
                            <a:pt x="42714" y="8988"/>
                            <a:pt x="48360" y="12530"/>
                            <a:pt x="52119" y="19615"/>
                          </a:cubicBezTo>
                          <a:cubicBezTo>
                            <a:pt x="55893" y="26700"/>
                            <a:pt x="57780" y="37320"/>
                            <a:pt x="57780" y="51475"/>
                          </a:cubicBezTo>
                          <a:cubicBezTo>
                            <a:pt x="57780" y="65689"/>
                            <a:pt x="55893" y="76331"/>
                            <a:pt x="52119" y="83401"/>
                          </a:cubicBezTo>
                          <a:cubicBezTo>
                            <a:pt x="48360" y="90486"/>
                            <a:pt x="42714" y="94029"/>
                            <a:pt x="35182" y="94029"/>
                          </a:cubicBezTo>
                          <a:close/>
                          <a:moveTo>
                            <a:pt x="35182" y="105099"/>
                          </a:moveTo>
                          <a:cubicBezTo>
                            <a:pt x="47225" y="105099"/>
                            <a:pt x="56422" y="100516"/>
                            <a:pt x="62774" y="91350"/>
                          </a:cubicBezTo>
                          <a:cubicBezTo>
                            <a:pt x="69125" y="82198"/>
                            <a:pt x="72301" y="68907"/>
                            <a:pt x="72301" y="51475"/>
                          </a:cubicBezTo>
                          <a:cubicBezTo>
                            <a:pt x="72301" y="34087"/>
                            <a:pt x="69125" y="20810"/>
                            <a:pt x="62774" y="11644"/>
                          </a:cubicBezTo>
                          <a:cubicBezTo>
                            <a:pt x="56422" y="2493"/>
                            <a:pt x="47225" y="-2083"/>
                            <a:pt x="35182" y="-2083"/>
                          </a:cubicBezTo>
                          <a:cubicBezTo>
                            <a:pt x="23154" y="-2083"/>
                            <a:pt x="13965" y="2493"/>
                            <a:pt x="7613" y="11644"/>
                          </a:cubicBezTo>
                          <a:cubicBezTo>
                            <a:pt x="1262" y="20810"/>
                            <a:pt x="-1914" y="34087"/>
                            <a:pt x="-1914" y="51475"/>
                          </a:cubicBezTo>
                          <a:cubicBezTo>
                            <a:pt x="-1914" y="68907"/>
                            <a:pt x="1262" y="82198"/>
                            <a:pt x="7613" y="91350"/>
                          </a:cubicBezTo>
                          <a:cubicBezTo>
                            <a:pt x="13965" y="100516"/>
                            <a:pt x="23154" y="105099"/>
                            <a:pt x="35182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9" name="Freeform 418">
                      <a:extLst>
                        <a:ext uri="{FF2B5EF4-FFF2-40B4-BE49-F238E27FC236}">
                          <a16:creationId xmlns:a16="http://schemas.microsoft.com/office/drawing/2014/main" id="{AFE16539-7F83-2DA0-4CC6-29DCBF9E3C0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672404" y="4142481"/>
                      <a:ext cx="15188" cy="17579"/>
                    </a:xfrm>
                    <a:custGeom>
                      <a:avLst/>
                      <a:gdLst>
                        <a:gd name="connsiteX0" fmla="*/ -887 w 15188"/>
                        <a:gd name="connsiteY0" fmla="*/ 17434 h 17579"/>
                        <a:gd name="connsiteX1" fmla="*/ 14301 w 15188"/>
                        <a:gd name="connsiteY1" fmla="*/ 17434 h 17579"/>
                        <a:gd name="connsiteX2" fmla="*/ 14301 w 15188"/>
                        <a:gd name="connsiteY2" fmla="*/ -146 h 17579"/>
                        <a:gd name="connsiteX3" fmla="*/ -887 w 15188"/>
                        <a:gd name="connsiteY3" fmla="*/ -146 h 17579"/>
                        <a:gd name="connsiteX4" fmla="*/ -887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887" y="17434"/>
                          </a:moveTo>
                          <a:lnTo>
                            <a:pt x="14301" y="17434"/>
                          </a:lnTo>
                          <a:lnTo>
                            <a:pt x="14301" y="-146"/>
                          </a:lnTo>
                          <a:lnTo>
                            <a:pt x="-887" y="-146"/>
                          </a:lnTo>
                          <a:lnTo>
                            <a:pt x="-887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0" name="Freeform 419">
                      <a:extLst>
                        <a:ext uri="{FF2B5EF4-FFF2-40B4-BE49-F238E27FC236}">
                          <a16:creationId xmlns:a16="http://schemas.microsoft.com/office/drawing/2014/main" id="{0D4D7270-590F-63DE-850F-8486FC3A5E2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713765" y="4054894"/>
                      <a:ext cx="74145" cy="107181"/>
                    </a:xfrm>
                    <a:custGeom>
                      <a:avLst/>
                      <a:gdLst>
                        <a:gd name="connsiteX0" fmla="*/ 36414 w 74145"/>
                        <a:gd name="connsiteY0" fmla="*/ 57143 h 107181"/>
                        <a:gd name="connsiteX1" fmla="*/ 20904 w 74145"/>
                        <a:gd name="connsiteY1" fmla="*/ 50700 h 107181"/>
                        <a:gd name="connsiteX2" fmla="*/ 15197 w 74145"/>
                        <a:gd name="connsiteY2" fmla="*/ 33076 h 107181"/>
                        <a:gd name="connsiteX3" fmla="*/ 20904 w 74145"/>
                        <a:gd name="connsiteY3" fmla="*/ 15452 h 107181"/>
                        <a:gd name="connsiteX4" fmla="*/ 36414 w 74145"/>
                        <a:gd name="connsiteY4" fmla="*/ 8988 h 107181"/>
                        <a:gd name="connsiteX5" fmla="*/ 51902 w 74145"/>
                        <a:gd name="connsiteY5" fmla="*/ 15452 h 107181"/>
                        <a:gd name="connsiteX6" fmla="*/ 57609 w 74145"/>
                        <a:gd name="connsiteY6" fmla="*/ 33076 h 107181"/>
                        <a:gd name="connsiteX7" fmla="*/ 51902 w 74145"/>
                        <a:gd name="connsiteY7" fmla="*/ 50700 h 107181"/>
                        <a:gd name="connsiteX8" fmla="*/ 36414 w 74145"/>
                        <a:gd name="connsiteY8" fmla="*/ 57143 h 107181"/>
                        <a:gd name="connsiteX9" fmla="*/ 65249 w 74145"/>
                        <a:gd name="connsiteY9" fmla="*/ 100959 h 107181"/>
                        <a:gd name="connsiteX10" fmla="*/ 65249 w 74145"/>
                        <a:gd name="connsiteY10" fmla="*/ 88228 h 107181"/>
                        <a:gd name="connsiteX11" fmla="*/ 54203 w 74145"/>
                        <a:gd name="connsiteY11" fmla="*/ 92014 h 107181"/>
                        <a:gd name="connsiteX12" fmla="*/ 43157 w 74145"/>
                        <a:gd name="connsiteY12" fmla="*/ 93342 h 107181"/>
                        <a:gd name="connsiteX13" fmla="*/ 21180 w 74145"/>
                        <a:gd name="connsiteY13" fmla="*/ 83999 h 107181"/>
                        <a:gd name="connsiteX14" fmla="*/ 12528 w 74145"/>
                        <a:gd name="connsiteY14" fmla="*/ 55770 h 107181"/>
                        <a:gd name="connsiteX15" fmla="*/ 23159 w 74145"/>
                        <a:gd name="connsiteY15" fmla="*/ 65003 h 107181"/>
                        <a:gd name="connsiteX16" fmla="*/ 37266 w 74145"/>
                        <a:gd name="connsiteY16" fmla="*/ 68213 h 107181"/>
                        <a:gd name="connsiteX17" fmla="*/ 62832 w 74145"/>
                        <a:gd name="connsiteY17" fmla="*/ 58759 h 107181"/>
                        <a:gd name="connsiteX18" fmla="*/ 72221 w 74145"/>
                        <a:gd name="connsiteY18" fmla="*/ 33076 h 107181"/>
                        <a:gd name="connsiteX19" fmla="*/ 62441 w 74145"/>
                        <a:gd name="connsiteY19" fmla="*/ 7526 h 107181"/>
                        <a:gd name="connsiteX20" fmla="*/ 36414 w 74145"/>
                        <a:gd name="connsiteY20" fmla="*/ -2083 h 107181"/>
                        <a:gd name="connsiteX21" fmla="*/ 7925 w 74145"/>
                        <a:gd name="connsiteY21" fmla="*/ 11644 h 107181"/>
                        <a:gd name="connsiteX22" fmla="*/ -1924 w 74145"/>
                        <a:gd name="connsiteY22" fmla="*/ 51475 h 107181"/>
                        <a:gd name="connsiteX23" fmla="*/ 10157 w 74145"/>
                        <a:gd name="connsiteY23" fmla="*/ 90531 h 107181"/>
                        <a:gd name="connsiteX24" fmla="*/ 42582 w 74145"/>
                        <a:gd name="connsiteY24" fmla="*/ 105099 h 107181"/>
                        <a:gd name="connsiteX25" fmla="*/ 53628 w 74145"/>
                        <a:gd name="connsiteY25" fmla="*/ 104058 h 107181"/>
                        <a:gd name="connsiteX26" fmla="*/ 65249 w 74145"/>
                        <a:gd name="connsiteY26" fmla="*/ 10095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4145" h="107181">
                          <a:moveTo>
                            <a:pt x="36414" y="57143"/>
                          </a:moveTo>
                          <a:cubicBezTo>
                            <a:pt x="29894" y="57143"/>
                            <a:pt x="24724" y="54995"/>
                            <a:pt x="20904" y="50700"/>
                          </a:cubicBezTo>
                          <a:cubicBezTo>
                            <a:pt x="17100" y="46420"/>
                            <a:pt x="15197" y="40545"/>
                            <a:pt x="15197" y="33076"/>
                          </a:cubicBezTo>
                          <a:cubicBezTo>
                            <a:pt x="15197" y="25652"/>
                            <a:pt x="17100" y="19777"/>
                            <a:pt x="20904" y="15452"/>
                          </a:cubicBezTo>
                          <a:cubicBezTo>
                            <a:pt x="24724" y="11142"/>
                            <a:pt x="29894" y="8988"/>
                            <a:pt x="36414" y="8988"/>
                          </a:cubicBezTo>
                          <a:cubicBezTo>
                            <a:pt x="42934" y="8988"/>
                            <a:pt x="48097" y="11142"/>
                            <a:pt x="51902" y="15452"/>
                          </a:cubicBezTo>
                          <a:cubicBezTo>
                            <a:pt x="55706" y="19777"/>
                            <a:pt x="57609" y="25652"/>
                            <a:pt x="57609" y="33076"/>
                          </a:cubicBezTo>
                          <a:cubicBezTo>
                            <a:pt x="57609" y="40545"/>
                            <a:pt x="55706" y="46420"/>
                            <a:pt x="51902" y="50700"/>
                          </a:cubicBezTo>
                          <a:cubicBezTo>
                            <a:pt x="48097" y="54995"/>
                            <a:pt x="42934" y="57143"/>
                            <a:pt x="36414" y="57143"/>
                          </a:cubicBezTo>
                          <a:close/>
                          <a:moveTo>
                            <a:pt x="65249" y="100959"/>
                          </a:moveTo>
                          <a:lnTo>
                            <a:pt x="65249" y="88228"/>
                          </a:lnTo>
                          <a:cubicBezTo>
                            <a:pt x="61597" y="89881"/>
                            <a:pt x="57915" y="91143"/>
                            <a:pt x="54203" y="92014"/>
                          </a:cubicBezTo>
                          <a:cubicBezTo>
                            <a:pt x="50490" y="92900"/>
                            <a:pt x="46808" y="93342"/>
                            <a:pt x="43157" y="93342"/>
                          </a:cubicBezTo>
                          <a:cubicBezTo>
                            <a:pt x="33569" y="93342"/>
                            <a:pt x="26243" y="90228"/>
                            <a:pt x="21180" y="83999"/>
                          </a:cubicBezTo>
                          <a:cubicBezTo>
                            <a:pt x="16133" y="77770"/>
                            <a:pt x="13249" y="68361"/>
                            <a:pt x="12528" y="55770"/>
                          </a:cubicBezTo>
                          <a:cubicBezTo>
                            <a:pt x="15351" y="59785"/>
                            <a:pt x="18895" y="62862"/>
                            <a:pt x="23159" y="65003"/>
                          </a:cubicBezTo>
                          <a:cubicBezTo>
                            <a:pt x="27440" y="67143"/>
                            <a:pt x="32142" y="68213"/>
                            <a:pt x="37266" y="68213"/>
                          </a:cubicBezTo>
                          <a:cubicBezTo>
                            <a:pt x="48051" y="68213"/>
                            <a:pt x="56573" y="65062"/>
                            <a:pt x="62832" y="58759"/>
                          </a:cubicBezTo>
                          <a:cubicBezTo>
                            <a:pt x="69092" y="52471"/>
                            <a:pt x="72221" y="43910"/>
                            <a:pt x="72221" y="33076"/>
                          </a:cubicBezTo>
                          <a:cubicBezTo>
                            <a:pt x="72221" y="22464"/>
                            <a:pt x="68961" y="13947"/>
                            <a:pt x="62441" y="7526"/>
                          </a:cubicBezTo>
                          <a:cubicBezTo>
                            <a:pt x="55921" y="1120"/>
                            <a:pt x="47246" y="-2083"/>
                            <a:pt x="36414" y="-2083"/>
                          </a:cubicBezTo>
                          <a:cubicBezTo>
                            <a:pt x="23988" y="-2083"/>
                            <a:pt x="14491" y="2493"/>
                            <a:pt x="7925" y="11644"/>
                          </a:cubicBezTo>
                          <a:cubicBezTo>
                            <a:pt x="1359" y="20810"/>
                            <a:pt x="-1924" y="34087"/>
                            <a:pt x="-1924" y="51475"/>
                          </a:cubicBezTo>
                          <a:cubicBezTo>
                            <a:pt x="-1924" y="67800"/>
                            <a:pt x="2103" y="80818"/>
                            <a:pt x="10157" y="90531"/>
                          </a:cubicBezTo>
                          <a:cubicBezTo>
                            <a:pt x="18212" y="100243"/>
                            <a:pt x="29020" y="105099"/>
                            <a:pt x="42582" y="105099"/>
                          </a:cubicBezTo>
                          <a:cubicBezTo>
                            <a:pt x="46233" y="105099"/>
                            <a:pt x="49915" y="104752"/>
                            <a:pt x="53628" y="104058"/>
                          </a:cubicBezTo>
                          <a:cubicBezTo>
                            <a:pt x="57340" y="103365"/>
                            <a:pt x="61214" y="102331"/>
                            <a:pt x="65249" y="1009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1" name="Graphic 12">
                  <a:extLst>
                    <a:ext uri="{FF2B5EF4-FFF2-40B4-BE49-F238E27FC236}">
                      <a16:creationId xmlns:a16="http://schemas.microsoft.com/office/drawing/2014/main" id="{8D9B06F5-2F8C-5E48-0920-06B69344AEAC}"/>
                    </a:ext>
                  </a:extLst>
                </p:cNvPr>
                <p:cNvGrpSpPr/>
                <p:nvPr/>
              </p:nvGrpSpPr>
              <p:grpSpPr>
                <a:xfrm>
                  <a:off x="2095536" y="3981541"/>
                  <a:ext cx="335475" cy="187227"/>
                  <a:chOff x="2095536" y="3981541"/>
                  <a:chExt cx="335475" cy="187227"/>
                </a:xfrm>
                <a:solidFill>
                  <a:srgbClr val="000000"/>
                </a:solidFill>
              </p:grpSpPr>
              <p:sp>
                <p:nvSpPr>
                  <p:cNvPr id="422" name="Freeform 421">
                    <a:extLst>
                      <a:ext uri="{FF2B5EF4-FFF2-40B4-BE49-F238E27FC236}">
                        <a16:creationId xmlns:a16="http://schemas.microsoft.com/office/drawing/2014/main" id="{0D4BA102-E593-BDF1-44E7-BFE79B71EF74}"/>
                      </a:ext>
                    </a:extLst>
                  </p:cNvPr>
                  <p:cNvSpPr/>
                  <p:nvPr/>
                </p:nvSpPr>
                <p:spPr>
                  <a:xfrm>
                    <a:off x="2258751" y="3981541"/>
                    <a:ext cx="10519" cy="35424"/>
                  </a:xfrm>
                  <a:custGeom>
                    <a:avLst/>
                    <a:gdLst>
                      <a:gd name="connsiteX0" fmla="*/ 182 w 10519"/>
                      <a:gd name="connsiteY0" fmla="*/ 234 h 35424"/>
                      <a:gd name="connsiteX1" fmla="*/ 182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182" y="234"/>
                        </a:moveTo>
                        <a:lnTo>
                          <a:pt x="182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3" name="Graphic 12">
                    <a:extLst>
                      <a:ext uri="{FF2B5EF4-FFF2-40B4-BE49-F238E27FC236}">
                        <a16:creationId xmlns:a16="http://schemas.microsoft.com/office/drawing/2014/main" id="{ECA68F8D-3CC8-4E56-07E5-AF144292016F}"/>
                      </a:ext>
                    </a:extLst>
                  </p:cNvPr>
                  <p:cNvGrpSpPr/>
                  <p:nvPr/>
                </p:nvGrpSpPr>
                <p:grpSpPr>
                  <a:xfrm>
                    <a:off x="2095536" y="4054894"/>
                    <a:ext cx="335475" cy="111154"/>
                    <a:chOff x="2095536" y="4054894"/>
                    <a:chExt cx="335475" cy="111154"/>
                  </a:xfrm>
                  <a:solidFill>
                    <a:srgbClr val="000000"/>
                  </a:solidFill>
                </p:grpSpPr>
                <p:sp>
                  <p:nvSpPr>
                    <p:cNvPr id="424" name="Freeform 423">
                      <a:extLst>
                        <a:ext uri="{FF2B5EF4-FFF2-40B4-BE49-F238E27FC236}">
                          <a16:creationId xmlns:a16="http://schemas.microsoft.com/office/drawing/2014/main" id="{327B0B09-D7E1-F645-5469-90B91995DC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5536" y="4109758"/>
                      <a:ext cx="92187" cy="11756"/>
                    </a:xfrm>
                    <a:custGeom>
                      <a:avLst/>
                      <a:gdLst>
                        <a:gd name="connsiteX0" fmla="*/ -2510 w 92187"/>
                        <a:gd name="connsiteY0" fmla="*/ 9998 h 11756"/>
                        <a:gd name="connsiteX1" fmla="*/ 89677 w 92187"/>
                        <a:gd name="connsiteY1" fmla="*/ 9998 h 11756"/>
                        <a:gd name="connsiteX2" fmla="*/ 89677 w 92187"/>
                        <a:gd name="connsiteY2" fmla="*/ -1759 h 11756"/>
                        <a:gd name="connsiteX3" fmla="*/ -2510 w 92187"/>
                        <a:gd name="connsiteY3" fmla="*/ -1759 h 11756"/>
                        <a:gd name="connsiteX4" fmla="*/ -2510 w 92187"/>
                        <a:gd name="connsiteY4" fmla="*/ 9998 h 117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187" h="11756">
                          <a:moveTo>
                            <a:pt x="-2510" y="9998"/>
                          </a:moveTo>
                          <a:lnTo>
                            <a:pt x="89677" y="9998"/>
                          </a:lnTo>
                          <a:lnTo>
                            <a:pt x="89677" y="-1759"/>
                          </a:lnTo>
                          <a:lnTo>
                            <a:pt x="-2510" y="-1759"/>
                          </a:lnTo>
                          <a:lnTo>
                            <a:pt x="-2510" y="99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5" name="Freeform 424">
                      <a:extLst>
                        <a:ext uri="{FF2B5EF4-FFF2-40B4-BE49-F238E27FC236}">
                          <a16:creationId xmlns:a16="http://schemas.microsoft.com/office/drawing/2014/main" id="{7BA1C94D-5AE3-1B06-B8FE-80CCD30091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13048" y="4054894"/>
                      <a:ext cx="74214" cy="107181"/>
                    </a:xfrm>
                    <a:custGeom>
                      <a:avLst/>
                      <a:gdLst>
                        <a:gd name="connsiteX0" fmla="*/ 35243 w 74214"/>
                        <a:gd name="connsiteY0" fmla="*/ 94029 h 107181"/>
                        <a:gd name="connsiteX1" fmla="*/ 18375 w 74214"/>
                        <a:gd name="connsiteY1" fmla="*/ 83401 h 107181"/>
                        <a:gd name="connsiteX2" fmla="*/ 12737 w 74214"/>
                        <a:gd name="connsiteY2" fmla="*/ 51475 h 107181"/>
                        <a:gd name="connsiteX3" fmla="*/ 18375 w 74214"/>
                        <a:gd name="connsiteY3" fmla="*/ 19615 h 107181"/>
                        <a:gd name="connsiteX4" fmla="*/ 35243 w 74214"/>
                        <a:gd name="connsiteY4" fmla="*/ 8988 h 107181"/>
                        <a:gd name="connsiteX5" fmla="*/ 52180 w 74214"/>
                        <a:gd name="connsiteY5" fmla="*/ 19615 h 107181"/>
                        <a:gd name="connsiteX6" fmla="*/ 57841 w 74214"/>
                        <a:gd name="connsiteY6" fmla="*/ 51475 h 107181"/>
                        <a:gd name="connsiteX7" fmla="*/ 52180 w 74214"/>
                        <a:gd name="connsiteY7" fmla="*/ 83401 h 107181"/>
                        <a:gd name="connsiteX8" fmla="*/ 35243 w 74214"/>
                        <a:gd name="connsiteY8" fmla="*/ 94029 h 107181"/>
                        <a:gd name="connsiteX9" fmla="*/ 35243 w 74214"/>
                        <a:gd name="connsiteY9" fmla="*/ 105099 h 107181"/>
                        <a:gd name="connsiteX10" fmla="*/ 62834 w 74214"/>
                        <a:gd name="connsiteY10" fmla="*/ 91350 h 107181"/>
                        <a:gd name="connsiteX11" fmla="*/ 72361 w 74214"/>
                        <a:gd name="connsiteY11" fmla="*/ 51475 h 107181"/>
                        <a:gd name="connsiteX12" fmla="*/ 62834 w 74214"/>
                        <a:gd name="connsiteY12" fmla="*/ 11644 h 107181"/>
                        <a:gd name="connsiteX13" fmla="*/ 35243 w 74214"/>
                        <a:gd name="connsiteY13" fmla="*/ -2083 h 107181"/>
                        <a:gd name="connsiteX14" fmla="*/ 7674 w 74214"/>
                        <a:gd name="connsiteY14" fmla="*/ 11644 h 107181"/>
                        <a:gd name="connsiteX15" fmla="*/ -1853 w 74214"/>
                        <a:gd name="connsiteY15" fmla="*/ 51475 h 107181"/>
                        <a:gd name="connsiteX16" fmla="*/ 7674 w 74214"/>
                        <a:gd name="connsiteY16" fmla="*/ 91350 h 107181"/>
                        <a:gd name="connsiteX17" fmla="*/ 35243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243" y="94029"/>
                          </a:moveTo>
                          <a:cubicBezTo>
                            <a:pt x="27771" y="94029"/>
                            <a:pt x="22149" y="90486"/>
                            <a:pt x="18375" y="83401"/>
                          </a:cubicBezTo>
                          <a:cubicBezTo>
                            <a:pt x="14616" y="76331"/>
                            <a:pt x="12737" y="65689"/>
                            <a:pt x="12737" y="51475"/>
                          </a:cubicBezTo>
                          <a:cubicBezTo>
                            <a:pt x="12737" y="37320"/>
                            <a:pt x="14616" y="26700"/>
                            <a:pt x="18375" y="19615"/>
                          </a:cubicBezTo>
                          <a:cubicBezTo>
                            <a:pt x="22149" y="12530"/>
                            <a:pt x="27771" y="8988"/>
                            <a:pt x="35243" y="8988"/>
                          </a:cubicBezTo>
                          <a:cubicBezTo>
                            <a:pt x="42775" y="8988"/>
                            <a:pt x="48421" y="12530"/>
                            <a:pt x="52180" y="19615"/>
                          </a:cubicBezTo>
                          <a:cubicBezTo>
                            <a:pt x="55954" y="26700"/>
                            <a:pt x="57841" y="37320"/>
                            <a:pt x="57841" y="51475"/>
                          </a:cubicBezTo>
                          <a:cubicBezTo>
                            <a:pt x="57841" y="65689"/>
                            <a:pt x="55954" y="76331"/>
                            <a:pt x="52180" y="83401"/>
                          </a:cubicBezTo>
                          <a:cubicBezTo>
                            <a:pt x="48421" y="90486"/>
                            <a:pt x="42775" y="94029"/>
                            <a:pt x="35243" y="94029"/>
                          </a:cubicBezTo>
                          <a:close/>
                          <a:moveTo>
                            <a:pt x="35243" y="105099"/>
                          </a:moveTo>
                          <a:cubicBezTo>
                            <a:pt x="47286" y="105099"/>
                            <a:pt x="56483" y="100516"/>
                            <a:pt x="62834" y="91350"/>
                          </a:cubicBezTo>
                          <a:cubicBezTo>
                            <a:pt x="69186" y="82198"/>
                            <a:pt x="72361" y="68907"/>
                            <a:pt x="72361" y="51475"/>
                          </a:cubicBezTo>
                          <a:cubicBezTo>
                            <a:pt x="72361" y="34087"/>
                            <a:pt x="69186" y="20810"/>
                            <a:pt x="62834" y="11644"/>
                          </a:cubicBezTo>
                          <a:cubicBezTo>
                            <a:pt x="56483" y="2493"/>
                            <a:pt x="47286" y="-2083"/>
                            <a:pt x="35243" y="-2083"/>
                          </a:cubicBezTo>
                          <a:cubicBezTo>
                            <a:pt x="23215" y="-2083"/>
                            <a:pt x="14025" y="2493"/>
                            <a:pt x="7674" y="11644"/>
                          </a:cubicBezTo>
                          <a:cubicBezTo>
                            <a:pt x="1323" y="20810"/>
                            <a:pt x="-1853" y="34087"/>
                            <a:pt x="-1853" y="51475"/>
                          </a:cubicBezTo>
                          <a:cubicBezTo>
                            <a:pt x="-1853" y="68907"/>
                            <a:pt x="1323" y="82198"/>
                            <a:pt x="7674" y="91350"/>
                          </a:cubicBezTo>
                          <a:cubicBezTo>
                            <a:pt x="14025" y="100516"/>
                            <a:pt x="23215" y="105099"/>
                            <a:pt x="35243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6" name="Freeform 425">
                      <a:extLst>
                        <a:ext uri="{FF2B5EF4-FFF2-40B4-BE49-F238E27FC236}">
                          <a16:creationId xmlns:a16="http://schemas.microsoft.com/office/drawing/2014/main" id="{0F3D97EB-51C1-1D85-F650-0D049A5F7F6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12780" y="4142481"/>
                      <a:ext cx="15188" cy="17579"/>
                    </a:xfrm>
                    <a:custGeom>
                      <a:avLst/>
                      <a:gdLst>
                        <a:gd name="connsiteX0" fmla="*/ -826 w 15188"/>
                        <a:gd name="connsiteY0" fmla="*/ 17434 h 17579"/>
                        <a:gd name="connsiteX1" fmla="*/ 14362 w 15188"/>
                        <a:gd name="connsiteY1" fmla="*/ 17434 h 17579"/>
                        <a:gd name="connsiteX2" fmla="*/ 14362 w 15188"/>
                        <a:gd name="connsiteY2" fmla="*/ -146 h 17579"/>
                        <a:gd name="connsiteX3" fmla="*/ -826 w 15188"/>
                        <a:gd name="connsiteY3" fmla="*/ -146 h 17579"/>
                        <a:gd name="connsiteX4" fmla="*/ -826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826" y="17434"/>
                          </a:moveTo>
                          <a:lnTo>
                            <a:pt x="14362" y="17434"/>
                          </a:lnTo>
                          <a:lnTo>
                            <a:pt x="14362" y="-146"/>
                          </a:lnTo>
                          <a:lnTo>
                            <a:pt x="-826" y="-146"/>
                          </a:lnTo>
                          <a:lnTo>
                            <a:pt x="-826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7" name="Freeform 426">
                      <a:extLst>
                        <a:ext uri="{FF2B5EF4-FFF2-40B4-BE49-F238E27FC236}">
                          <a16:creationId xmlns:a16="http://schemas.microsoft.com/office/drawing/2014/main" id="{5066F165-CF33-DB83-2D83-E63E9346E2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54648" y="4054894"/>
                      <a:ext cx="68162" cy="105166"/>
                    </a:xfrm>
                    <a:custGeom>
                      <a:avLst/>
                      <a:gdLst>
                        <a:gd name="connsiteX0" fmla="*/ 15711 w 68162"/>
                        <a:gd name="connsiteY0" fmla="*/ 9628 h 105166"/>
                        <a:gd name="connsiteX1" fmla="*/ 66407 w 68162"/>
                        <a:gd name="connsiteY1" fmla="*/ 9628 h 105166"/>
                        <a:gd name="connsiteX2" fmla="*/ 66407 w 68162"/>
                        <a:gd name="connsiteY2" fmla="*/ -2128 h 105166"/>
                        <a:gd name="connsiteX3" fmla="*/ -1755 w 68162"/>
                        <a:gd name="connsiteY3" fmla="*/ -2128 h 105166"/>
                        <a:gd name="connsiteX4" fmla="*/ -1755 w 68162"/>
                        <a:gd name="connsiteY4" fmla="*/ 9628 h 105166"/>
                        <a:gd name="connsiteX5" fmla="*/ 20774 w 68162"/>
                        <a:gd name="connsiteY5" fmla="*/ 31724 h 105166"/>
                        <a:gd name="connsiteX6" fmla="*/ 38723 w 68162"/>
                        <a:gd name="connsiteY6" fmla="*/ 49636 h 105166"/>
                        <a:gd name="connsiteX7" fmla="*/ 48457 w 68162"/>
                        <a:gd name="connsiteY7" fmla="*/ 62389 h 105166"/>
                        <a:gd name="connsiteX8" fmla="*/ 51242 w 68162"/>
                        <a:gd name="connsiteY8" fmla="*/ 72662 h 105166"/>
                        <a:gd name="connsiteX9" fmla="*/ 45236 w 68162"/>
                        <a:gd name="connsiteY9" fmla="*/ 86079 h 105166"/>
                        <a:gd name="connsiteX10" fmla="*/ 29587 w 68162"/>
                        <a:gd name="connsiteY10" fmla="*/ 91282 h 105166"/>
                        <a:gd name="connsiteX11" fmla="*/ 15159 w 68162"/>
                        <a:gd name="connsiteY11" fmla="*/ 89002 h 105166"/>
                        <a:gd name="connsiteX12" fmla="*/ -1042 w 68162"/>
                        <a:gd name="connsiteY12" fmla="*/ 82072 h 105166"/>
                        <a:gd name="connsiteX13" fmla="*/ -1042 w 68162"/>
                        <a:gd name="connsiteY13" fmla="*/ 96197 h 105166"/>
                        <a:gd name="connsiteX14" fmla="*/ 15343 w 68162"/>
                        <a:gd name="connsiteY14" fmla="*/ 101312 h 105166"/>
                        <a:gd name="connsiteX15" fmla="*/ 29311 w 68162"/>
                        <a:gd name="connsiteY15" fmla="*/ 103039 h 105166"/>
                        <a:gd name="connsiteX16" fmla="*/ 55913 w 68162"/>
                        <a:gd name="connsiteY16" fmla="*/ 95002 h 105166"/>
                        <a:gd name="connsiteX17" fmla="*/ 65832 w 68162"/>
                        <a:gd name="connsiteY17" fmla="*/ 73570 h 105166"/>
                        <a:gd name="connsiteX18" fmla="*/ 63346 w 68162"/>
                        <a:gd name="connsiteY18" fmla="*/ 61481 h 105166"/>
                        <a:gd name="connsiteX19" fmla="*/ 54326 w 68162"/>
                        <a:gd name="connsiteY19" fmla="*/ 48042 h 105166"/>
                        <a:gd name="connsiteX20" fmla="*/ 42888 w 68162"/>
                        <a:gd name="connsiteY20" fmla="*/ 36440 h 105166"/>
                        <a:gd name="connsiteX21" fmla="*/ 15711 w 68162"/>
                        <a:gd name="connsiteY21" fmla="*/ 9628 h 105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8162" h="105166">
                          <a:moveTo>
                            <a:pt x="15711" y="9628"/>
                          </a:moveTo>
                          <a:lnTo>
                            <a:pt x="66407" y="9628"/>
                          </a:lnTo>
                          <a:lnTo>
                            <a:pt x="66407" y="-2128"/>
                          </a:lnTo>
                          <a:lnTo>
                            <a:pt x="-1755" y="-2128"/>
                          </a:lnTo>
                          <a:lnTo>
                            <a:pt x="-1755" y="9628"/>
                          </a:lnTo>
                          <a:cubicBezTo>
                            <a:pt x="3752" y="15119"/>
                            <a:pt x="11262" y="22485"/>
                            <a:pt x="20774" y="31724"/>
                          </a:cubicBezTo>
                          <a:cubicBezTo>
                            <a:pt x="30301" y="40979"/>
                            <a:pt x="36284" y="46950"/>
                            <a:pt x="38723" y="49636"/>
                          </a:cubicBezTo>
                          <a:cubicBezTo>
                            <a:pt x="43372" y="54654"/>
                            <a:pt x="46616" y="58905"/>
                            <a:pt x="48457" y="62389"/>
                          </a:cubicBezTo>
                          <a:cubicBezTo>
                            <a:pt x="50314" y="65872"/>
                            <a:pt x="51242" y="69297"/>
                            <a:pt x="51242" y="72662"/>
                          </a:cubicBezTo>
                          <a:cubicBezTo>
                            <a:pt x="51242" y="78153"/>
                            <a:pt x="49240" y="82625"/>
                            <a:pt x="45236" y="86079"/>
                          </a:cubicBezTo>
                          <a:cubicBezTo>
                            <a:pt x="41232" y="89548"/>
                            <a:pt x="36015" y="91282"/>
                            <a:pt x="29587" y="91282"/>
                          </a:cubicBezTo>
                          <a:cubicBezTo>
                            <a:pt x="25031" y="91282"/>
                            <a:pt x="20221" y="90522"/>
                            <a:pt x="15159" y="89002"/>
                          </a:cubicBezTo>
                          <a:cubicBezTo>
                            <a:pt x="10111" y="87481"/>
                            <a:pt x="4711" y="85171"/>
                            <a:pt x="-1042" y="82072"/>
                          </a:cubicBezTo>
                          <a:lnTo>
                            <a:pt x="-1042" y="96197"/>
                          </a:lnTo>
                          <a:cubicBezTo>
                            <a:pt x="4803" y="98455"/>
                            <a:pt x="10265" y="100160"/>
                            <a:pt x="15343" y="101312"/>
                          </a:cubicBezTo>
                          <a:cubicBezTo>
                            <a:pt x="20436" y="102463"/>
                            <a:pt x="25092" y="103039"/>
                            <a:pt x="29311" y="103039"/>
                          </a:cubicBezTo>
                          <a:cubicBezTo>
                            <a:pt x="40434" y="103039"/>
                            <a:pt x="49301" y="100360"/>
                            <a:pt x="55913" y="95002"/>
                          </a:cubicBezTo>
                          <a:cubicBezTo>
                            <a:pt x="62525" y="89658"/>
                            <a:pt x="65832" y="82514"/>
                            <a:pt x="65832" y="73570"/>
                          </a:cubicBezTo>
                          <a:cubicBezTo>
                            <a:pt x="65832" y="69319"/>
                            <a:pt x="65003" y="65289"/>
                            <a:pt x="63346" y="61481"/>
                          </a:cubicBezTo>
                          <a:cubicBezTo>
                            <a:pt x="61705" y="57688"/>
                            <a:pt x="58698" y="53208"/>
                            <a:pt x="54326" y="48042"/>
                          </a:cubicBezTo>
                          <a:cubicBezTo>
                            <a:pt x="53129" y="46699"/>
                            <a:pt x="49316" y="42832"/>
                            <a:pt x="42888" y="36440"/>
                          </a:cubicBezTo>
                          <a:cubicBezTo>
                            <a:pt x="36476" y="30049"/>
                            <a:pt x="27417" y="21112"/>
                            <a:pt x="15711" y="962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28" name="Graphic 12">
                  <a:extLst>
                    <a:ext uri="{FF2B5EF4-FFF2-40B4-BE49-F238E27FC236}">
                      <a16:creationId xmlns:a16="http://schemas.microsoft.com/office/drawing/2014/main" id="{649EDCFC-16C1-4167-FB8B-93A601F49485}"/>
                    </a:ext>
                  </a:extLst>
                </p:cNvPr>
                <p:cNvGrpSpPr/>
                <p:nvPr/>
              </p:nvGrpSpPr>
              <p:grpSpPr>
                <a:xfrm>
                  <a:off x="2791721" y="3981541"/>
                  <a:ext cx="215019" cy="187227"/>
                  <a:chOff x="2791721" y="3981541"/>
                  <a:chExt cx="215019" cy="187227"/>
                </a:xfrm>
                <a:solidFill>
                  <a:srgbClr val="000000"/>
                </a:solidFill>
              </p:grpSpPr>
              <p:sp>
                <p:nvSpPr>
                  <p:cNvPr id="429" name="Freeform 428">
                    <a:extLst>
                      <a:ext uri="{FF2B5EF4-FFF2-40B4-BE49-F238E27FC236}">
                        <a16:creationId xmlns:a16="http://schemas.microsoft.com/office/drawing/2014/main" id="{01ECB5C0-E61D-9D0E-5749-53B744F7BAD5}"/>
                      </a:ext>
                    </a:extLst>
                  </p:cNvPr>
                  <p:cNvSpPr/>
                  <p:nvPr/>
                </p:nvSpPr>
                <p:spPr>
                  <a:xfrm>
                    <a:off x="2899117" y="3981541"/>
                    <a:ext cx="10519" cy="35424"/>
                  </a:xfrm>
                  <a:custGeom>
                    <a:avLst/>
                    <a:gdLst>
                      <a:gd name="connsiteX0" fmla="*/ 243 w 10519"/>
                      <a:gd name="connsiteY0" fmla="*/ 234 h 35424"/>
                      <a:gd name="connsiteX1" fmla="*/ 243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243" y="234"/>
                        </a:moveTo>
                        <a:lnTo>
                          <a:pt x="243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0" name="Graphic 12">
                    <a:extLst>
                      <a:ext uri="{FF2B5EF4-FFF2-40B4-BE49-F238E27FC236}">
                        <a16:creationId xmlns:a16="http://schemas.microsoft.com/office/drawing/2014/main" id="{FF837AD5-A9DA-2DE0-D777-12DB9B00FFAC}"/>
                      </a:ext>
                    </a:extLst>
                  </p:cNvPr>
                  <p:cNvGrpSpPr/>
                  <p:nvPr/>
                </p:nvGrpSpPr>
                <p:grpSpPr>
                  <a:xfrm>
                    <a:off x="2791721" y="4054894"/>
                    <a:ext cx="215019" cy="111154"/>
                    <a:chOff x="2791721" y="4054894"/>
                    <a:chExt cx="215019" cy="111154"/>
                  </a:xfrm>
                  <a:solidFill>
                    <a:srgbClr val="000000"/>
                  </a:solidFill>
                </p:grpSpPr>
                <p:sp>
                  <p:nvSpPr>
                    <p:cNvPr id="431" name="Freeform 430">
                      <a:extLst>
                        <a:ext uri="{FF2B5EF4-FFF2-40B4-BE49-F238E27FC236}">
                          <a16:creationId xmlns:a16="http://schemas.microsoft.com/office/drawing/2014/main" id="{F1ED4F65-D092-BAC4-4C01-04559D21FB3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91721" y="4054894"/>
                      <a:ext cx="74214" cy="107181"/>
                    </a:xfrm>
                    <a:custGeom>
                      <a:avLst/>
                      <a:gdLst>
                        <a:gd name="connsiteX0" fmla="*/ 35298 w 74214"/>
                        <a:gd name="connsiteY0" fmla="*/ 94029 h 107181"/>
                        <a:gd name="connsiteX1" fmla="*/ 18430 w 74214"/>
                        <a:gd name="connsiteY1" fmla="*/ 83401 h 107181"/>
                        <a:gd name="connsiteX2" fmla="*/ 12792 w 74214"/>
                        <a:gd name="connsiteY2" fmla="*/ 51475 h 107181"/>
                        <a:gd name="connsiteX3" fmla="*/ 18430 w 74214"/>
                        <a:gd name="connsiteY3" fmla="*/ 19615 h 107181"/>
                        <a:gd name="connsiteX4" fmla="*/ 35298 w 74214"/>
                        <a:gd name="connsiteY4" fmla="*/ 8988 h 107181"/>
                        <a:gd name="connsiteX5" fmla="*/ 52235 w 74214"/>
                        <a:gd name="connsiteY5" fmla="*/ 19615 h 107181"/>
                        <a:gd name="connsiteX6" fmla="*/ 57896 w 74214"/>
                        <a:gd name="connsiteY6" fmla="*/ 51475 h 107181"/>
                        <a:gd name="connsiteX7" fmla="*/ 52235 w 74214"/>
                        <a:gd name="connsiteY7" fmla="*/ 83401 h 107181"/>
                        <a:gd name="connsiteX8" fmla="*/ 35298 w 74214"/>
                        <a:gd name="connsiteY8" fmla="*/ 94029 h 107181"/>
                        <a:gd name="connsiteX9" fmla="*/ 35298 w 74214"/>
                        <a:gd name="connsiteY9" fmla="*/ 105099 h 107181"/>
                        <a:gd name="connsiteX10" fmla="*/ 62889 w 74214"/>
                        <a:gd name="connsiteY10" fmla="*/ 91350 h 107181"/>
                        <a:gd name="connsiteX11" fmla="*/ 72416 w 74214"/>
                        <a:gd name="connsiteY11" fmla="*/ 51475 h 107181"/>
                        <a:gd name="connsiteX12" fmla="*/ 62889 w 74214"/>
                        <a:gd name="connsiteY12" fmla="*/ 11644 h 107181"/>
                        <a:gd name="connsiteX13" fmla="*/ 35298 w 74214"/>
                        <a:gd name="connsiteY13" fmla="*/ -2083 h 107181"/>
                        <a:gd name="connsiteX14" fmla="*/ 7729 w 74214"/>
                        <a:gd name="connsiteY14" fmla="*/ 11644 h 107181"/>
                        <a:gd name="connsiteX15" fmla="*/ -1798 w 74214"/>
                        <a:gd name="connsiteY15" fmla="*/ 51475 h 107181"/>
                        <a:gd name="connsiteX16" fmla="*/ 7729 w 74214"/>
                        <a:gd name="connsiteY16" fmla="*/ 91350 h 107181"/>
                        <a:gd name="connsiteX17" fmla="*/ 35298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298" y="94029"/>
                          </a:moveTo>
                          <a:cubicBezTo>
                            <a:pt x="27826" y="94029"/>
                            <a:pt x="22204" y="90486"/>
                            <a:pt x="18430" y="83401"/>
                          </a:cubicBezTo>
                          <a:cubicBezTo>
                            <a:pt x="14671" y="76331"/>
                            <a:pt x="12792" y="65689"/>
                            <a:pt x="12792" y="51475"/>
                          </a:cubicBezTo>
                          <a:cubicBezTo>
                            <a:pt x="12792" y="37320"/>
                            <a:pt x="14671" y="26700"/>
                            <a:pt x="18430" y="19615"/>
                          </a:cubicBezTo>
                          <a:cubicBezTo>
                            <a:pt x="22204" y="12530"/>
                            <a:pt x="27826" y="8988"/>
                            <a:pt x="35298" y="8988"/>
                          </a:cubicBezTo>
                          <a:cubicBezTo>
                            <a:pt x="42830" y="8988"/>
                            <a:pt x="48476" y="12530"/>
                            <a:pt x="52235" y="19615"/>
                          </a:cubicBezTo>
                          <a:cubicBezTo>
                            <a:pt x="56009" y="26700"/>
                            <a:pt x="57896" y="37320"/>
                            <a:pt x="57896" y="51475"/>
                          </a:cubicBezTo>
                          <a:cubicBezTo>
                            <a:pt x="57896" y="65689"/>
                            <a:pt x="56009" y="76331"/>
                            <a:pt x="52235" y="83401"/>
                          </a:cubicBezTo>
                          <a:cubicBezTo>
                            <a:pt x="48476" y="90486"/>
                            <a:pt x="42830" y="94029"/>
                            <a:pt x="35298" y="94029"/>
                          </a:cubicBezTo>
                          <a:close/>
                          <a:moveTo>
                            <a:pt x="35298" y="105099"/>
                          </a:moveTo>
                          <a:cubicBezTo>
                            <a:pt x="47341" y="105099"/>
                            <a:pt x="56538" y="100516"/>
                            <a:pt x="62889" y="91350"/>
                          </a:cubicBezTo>
                          <a:cubicBezTo>
                            <a:pt x="69241" y="82198"/>
                            <a:pt x="72416" y="68907"/>
                            <a:pt x="72416" y="51475"/>
                          </a:cubicBezTo>
                          <a:cubicBezTo>
                            <a:pt x="72416" y="34087"/>
                            <a:pt x="69241" y="20810"/>
                            <a:pt x="62889" y="11644"/>
                          </a:cubicBezTo>
                          <a:cubicBezTo>
                            <a:pt x="56538" y="2493"/>
                            <a:pt x="47341" y="-2083"/>
                            <a:pt x="35298" y="-2083"/>
                          </a:cubicBezTo>
                          <a:cubicBezTo>
                            <a:pt x="23270" y="-2083"/>
                            <a:pt x="14080" y="2493"/>
                            <a:pt x="7729" y="11644"/>
                          </a:cubicBezTo>
                          <a:cubicBezTo>
                            <a:pt x="1378" y="20810"/>
                            <a:pt x="-1798" y="34087"/>
                            <a:pt x="-1798" y="51475"/>
                          </a:cubicBezTo>
                          <a:cubicBezTo>
                            <a:pt x="-1798" y="68907"/>
                            <a:pt x="1378" y="82198"/>
                            <a:pt x="7729" y="91350"/>
                          </a:cubicBezTo>
                          <a:cubicBezTo>
                            <a:pt x="14080" y="100516"/>
                            <a:pt x="23270" y="105099"/>
                            <a:pt x="35298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Freeform 431">
                      <a:extLst>
                        <a:ext uri="{FF2B5EF4-FFF2-40B4-BE49-F238E27FC236}">
                          <a16:creationId xmlns:a16="http://schemas.microsoft.com/office/drawing/2014/main" id="{EF0F5FFB-6D50-E4FD-ACE3-FE036B0AFB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91453" y="4142481"/>
                      <a:ext cx="15188" cy="17579"/>
                    </a:xfrm>
                    <a:custGeom>
                      <a:avLst/>
                      <a:gdLst>
                        <a:gd name="connsiteX0" fmla="*/ -771 w 15188"/>
                        <a:gd name="connsiteY0" fmla="*/ 17434 h 17579"/>
                        <a:gd name="connsiteX1" fmla="*/ 14417 w 15188"/>
                        <a:gd name="connsiteY1" fmla="*/ 17434 h 17579"/>
                        <a:gd name="connsiteX2" fmla="*/ 14417 w 15188"/>
                        <a:gd name="connsiteY2" fmla="*/ -146 h 17579"/>
                        <a:gd name="connsiteX3" fmla="*/ -771 w 15188"/>
                        <a:gd name="connsiteY3" fmla="*/ -146 h 17579"/>
                        <a:gd name="connsiteX4" fmla="*/ -771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771" y="17434"/>
                          </a:moveTo>
                          <a:lnTo>
                            <a:pt x="14417" y="17434"/>
                          </a:lnTo>
                          <a:lnTo>
                            <a:pt x="14417" y="-146"/>
                          </a:lnTo>
                          <a:lnTo>
                            <a:pt x="-771" y="-146"/>
                          </a:lnTo>
                          <a:lnTo>
                            <a:pt x="-771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3" name="Freeform 432">
                      <a:extLst>
                        <a:ext uri="{FF2B5EF4-FFF2-40B4-BE49-F238E27FC236}">
                          <a16:creationId xmlns:a16="http://schemas.microsoft.com/office/drawing/2014/main" id="{FF66035F-6C0A-3611-9733-4B7A80CC9E2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933321" y="4054894"/>
                      <a:ext cx="68162" cy="105166"/>
                    </a:xfrm>
                    <a:custGeom>
                      <a:avLst/>
                      <a:gdLst>
                        <a:gd name="connsiteX0" fmla="*/ 15766 w 68162"/>
                        <a:gd name="connsiteY0" fmla="*/ 9628 h 105166"/>
                        <a:gd name="connsiteX1" fmla="*/ 66462 w 68162"/>
                        <a:gd name="connsiteY1" fmla="*/ 9628 h 105166"/>
                        <a:gd name="connsiteX2" fmla="*/ 66462 w 68162"/>
                        <a:gd name="connsiteY2" fmla="*/ -2128 h 105166"/>
                        <a:gd name="connsiteX3" fmla="*/ -1700 w 68162"/>
                        <a:gd name="connsiteY3" fmla="*/ -2128 h 105166"/>
                        <a:gd name="connsiteX4" fmla="*/ -1700 w 68162"/>
                        <a:gd name="connsiteY4" fmla="*/ 9628 h 105166"/>
                        <a:gd name="connsiteX5" fmla="*/ 20829 w 68162"/>
                        <a:gd name="connsiteY5" fmla="*/ 31724 h 105166"/>
                        <a:gd name="connsiteX6" fmla="*/ 38778 w 68162"/>
                        <a:gd name="connsiteY6" fmla="*/ 49636 h 105166"/>
                        <a:gd name="connsiteX7" fmla="*/ 48512 w 68162"/>
                        <a:gd name="connsiteY7" fmla="*/ 62389 h 105166"/>
                        <a:gd name="connsiteX8" fmla="*/ 51297 w 68162"/>
                        <a:gd name="connsiteY8" fmla="*/ 72662 h 105166"/>
                        <a:gd name="connsiteX9" fmla="*/ 45291 w 68162"/>
                        <a:gd name="connsiteY9" fmla="*/ 86079 h 105166"/>
                        <a:gd name="connsiteX10" fmla="*/ 29642 w 68162"/>
                        <a:gd name="connsiteY10" fmla="*/ 91282 h 105166"/>
                        <a:gd name="connsiteX11" fmla="*/ 15214 w 68162"/>
                        <a:gd name="connsiteY11" fmla="*/ 89002 h 105166"/>
                        <a:gd name="connsiteX12" fmla="*/ -987 w 68162"/>
                        <a:gd name="connsiteY12" fmla="*/ 82072 h 105166"/>
                        <a:gd name="connsiteX13" fmla="*/ -987 w 68162"/>
                        <a:gd name="connsiteY13" fmla="*/ 96197 h 105166"/>
                        <a:gd name="connsiteX14" fmla="*/ 15398 w 68162"/>
                        <a:gd name="connsiteY14" fmla="*/ 101312 h 105166"/>
                        <a:gd name="connsiteX15" fmla="*/ 29366 w 68162"/>
                        <a:gd name="connsiteY15" fmla="*/ 103039 h 105166"/>
                        <a:gd name="connsiteX16" fmla="*/ 55968 w 68162"/>
                        <a:gd name="connsiteY16" fmla="*/ 95002 h 105166"/>
                        <a:gd name="connsiteX17" fmla="*/ 65887 w 68162"/>
                        <a:gd name="connsiteY17" fmla="*/ 73570 h 105166"/>
                        <a:gd name="connsiteX18" fmla="*/ 63401 w 68162"/>
                        <a:gd name="connsiteY18" fmla="*/ 61481 h 105166"/>
                        <a:gd name="connsiteX19" fmla="*/ 54381 w 68162"/>
                        <a:gd name="connsiteY19" fmla="*/ 48042 h 105166"/>
                        <a:gd name="connsiteX20" fmla="*/ 42943 w 68162"/>
                        <a:gd name="connsiteY20" fmla="*/ 36440 h 105166"/>
                        <a:gd name="connsiteX21" fmla="*/ 15766 w 68162"/>
                        <a:gd name="connsiteY21" fmla="*/ 9628 h 105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8162" h="105166">
                          <a:moveTo>
                            <a:pt x="15766" y="9628"/>
                          </a:moveTo>
                          <a:lnTo>
                            <a:pt x="66462" y="9628"/>
                          </a:lnTo>
                          <a:lnTo>
                            <a:pt x="66462" y="-2128"/>
                          </a:lnTo>
                          <a:lnTo>
                            <a:pt x="-1700" y="-2128"/>
                          </a:lnTo>
                          <a:lnTo>
                            <a:pt x="-1700" y="9628"/>
                          </a:lnTo>
                          <a:cubicBezTo>
                            <a:pt x="3807" y="15119"/>
                            <a:pt x="11317" y="22485"/>
                            <a:pt x="20829" y="31724"/>
                          </a:cubicBezTo>
                          <a:cubicBezTo>
                            <a:pt x="30356" y="40979"/>
                            <a:pt x="36339" y="46950"/>
                            <a:pt x="38778" y="49636"/>
                          </a:cubicBezTo>
                          <a:cubicBezTo>
                            <a:pt x="43427" y="54654"/>
                            <a:pt x="46671" y="58905"/>
                            <a:pt x="48512" y="62389"/>
                          </a:cubicBezTo>
                          <a:cubicBezTo>
                            <a:pt x="50369" y="65872"/>
                            <a:pt x="51297" y="69297"/>
                            <a:pt x="51297" y="72662"/>
                          </a:cubicBezTo>
                          <a:cubicBezTo>
                            <a:pt x="51297" y="78153"/>
                            <a:pt x="49295" y="82625"/>
                            <a:pt x="45291" y="86079"/>
                          </a:cubicBezTo>
                          <a:cubicBezTo>
                            <a:pt x="41287" y="89548"/>
                            <a:pt x="36070" y="91282"/>
                            <a:pt x="29642" y="91282"/>
                          </a:cubicBezTo>
                          <a:cubicBezTo>
                            <a:pt x="25086" y="91282"/>
                            <a:pt x="20276" y="90522"/>
                            <a:pt x="15214" y="89002"/>
                          </a:cubicBezTo>
                          <a:cubicBezTo>
                            <a:pt x="10166" y="87481"/>
                            <a:pt x="4766" y="85171"/>
                            <a:pt x="-987" y="82072"/>
                          </a:cubicBezTo>
                          <a:lnTo>
                            <a:pt x="-987" y="96197"/>
                          </a:lnTo>
                          <a:cubicBezTo>
                            <a:pt x="4858" y="98455"/>
                            <a:pt x="10320" y="100160"/>
                            <a:pt x="15398" y="101312"/>
                          </a:cubicBezTo>
                          <a:cubicBezTo>
                            <a:pt x="20491" y="102463"/>
                            <a:pt x="25147" y="103039"/>
                            <a:pt x="29366" y="103039"/>
                          </a:cubicBezTo>
                          <a:cubicBezTo>
                            <a:pt x="40489" y="103039"/>
                            <a:pt x="49356" y="100360"/>
                            <a:pt x="55968" y="95002"/>
                          </a:cubicBezTo>
                          <a:cubicBezTo>
                            <a:pt x="62580" y="89658"/>
                            <a:pt x="65887" y="82514"/>
                            <a:pt x="65887" y="73570"/>
                          </a:cubicBezTo>
                          <a:cubicBezTo>
                            <a:pt x="65887" y="69319"/>
                            <a:pt x="65058" y="65289"/>
                            <a:pt x="63401" y="61481"/>
                          </a:cubicBezTo>
                          <a:cubicBezTo>
                            <a:pt x="61760" y="57688"/>
                            <a:pt x="58753" y="53208"/>
                            <a:pt x="54381" y="48042"/>
                          </a:cubicBezTo>
                          <a:cubicBezTo>
                            <a:pt x="53184" y="46699"/>
                            <a:pt x="49371" y="42832"/>
                            <a:pt x="42943" y="36440"/>
                          </a:cubicBezTo>
                          <a:cubicBezTo>
                            <a:pt x="36531" y="30049"/>
                            <a:pt x="27472" y="21112"/>
                            <a:pt x="15766" y="962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34" name="Graphic 12">
                  <a:extLst>
                    <a:ext uri="{FF2B5EF4-FFF2-40B4-BE49-F238E27FC236}">
                      <a16:creationId xmlns:a16="http://schemas.microsoft.com/office/drawing/2014/main" id="{00211A0C-803B-AD79-1DF2-DF3F02CC4670}"/>
                    </a:ext>
                  </a:extLst>
                </p:cNvPr>
                <p:cNvGrpSpPr/>
                <p:nvPr/>
              </p:nvGrpSpPr>
              <p:grpSpPr>
                <a:xfrm>
                  <a:off x="3432097" y="3981541"/>
                  <a:ext cx="220633" cy="187227"/>
                  <a:chOff x="3432097" y="3981541"/>
                  <a:chExt cx="220633" cy="187227"/>
                </a:xfrm>
                <a:solidFill>
                  <a:srgbClr val="000000"/>
                </a:solidFill>
              </p:grpSpPr>
              <p:sp>
                <p:nvSpPr>
                  <p:cNvPr id="435" name="Freeform 434">
                    <a:extLst>
                      <a:ext uri="{FF2B5EF4-FFF2-40B4-BE49-F238E27FC236}">
                        <a16:creationId xmlns:a16="http://schemas.microsoft.com/office/drawing/2014/main" id="{979FDC63-330F-E002-22B1-16FE26C36F06}"/>
                      </a:ext>
                    </a:extLst>
                  </p:cNvPr>
                  <p:cNvSpPr/>
                  <p:nvPr/>
                </p:nvSpPr>
                <p:spPr>
                  <a:xfrm>
                    <a:off x="3539493" y="3981541"/>
                    <a:ext cx="10519" cy="35424"/>
                  </a:xfrm>
                  <a:custGeom>
                    <a:avLst/>
                    <a:gdLst>
                      <a:gd name="connsiteX0" fmla="*/ 304 w 10519"/>
                      <a:gd name="connsiteY0" fmla="*/ 234 h 35424"/>
                      <a:gd name="connsiteX1" fmla="*/ 304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304" y="234"/>
                        </a:moveTo>
                        <a:lnTo>
                          <a:pt x="304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6" name="Graphic 12">
                    <a:extLst>
                      <a:ext uri="{FF2B5EF4-FFF2-40B4-BE49-F238E27FC236}">
                        <a16:creationId xmlns:a16="http://schemas.microsoft.com/office/drawing/2014/main" id="{3B0DF9F7-9748-5B68-02AB-666403966C4D}"/>
                      </a:ext>
                    </a:extLst>
                  </p:cNvPr>
                  <p:cNvGrpSpPr/>
                  <p:nvPr/>
                </p:nvGrpSpPr>
                <p:grpSpPr>
                  <a:xfrm>
                    <a:off x="3432097" y="4054894"/>
                    <a:ext cx="220633" cy="111154"/>
                    <a:chOff x="3432097" y="4054894"/>
                    <a:chExt cx="220633" cy="111154"/>
                  </a:xfrm>
                  <a:solidFill>
                    <a:srgbClr val="000000"/>
                  </a:solidFill>
                </p:grpSpPr>
                <p:sp>
                  <p:nvSpPr>
                    <p:cNvPr id="437" name="Freeform 436">
                      <a:extLst>
                        <a:ext uri="{FF2B5EF4-FFF2-40B4-BE49-F238E27FC236}">
                          <a16:creationId xmlns:a16="http://schemas.microsoft.com/office/drawing/2014/main" id="{9B40445E-531C-33FF-DA83-DD224179D7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32097" y="4054894"/>
                      <a:ext cx="74214" cy="107181"/>
                    </a:xfrm>
                    <a:custGeom>
                      <a:avLst/>
                      <a:gdLst>
                        <a:gd name="connsiteX0" fmla="*/ 35359 w 74214"/>
                        <a:gd name="connsiteY0" fmla="*/ 94029 h 107181"/>
                        <a:gd name="connsiteX1" fmla="*/ 18491 w 74214"/>
                        <a:gd name="connsiteY1" fmla="*/ 83401 h 107181"/>
                        <a:gd name="connsiteX2" fmla="*/ 12853 w 74214"/>
                        <a:gd name="connsiteY2" fmla="*/ 51475 h 107181"/>
                        <a:gd name="connsiteX3" fmla="*/ 18491 w 74214"/>
                        <a:gd name="connsiteY3" fmla="*/ 19615 h 107181"/>
                        <a:gd name="connsiteX4" fmla="*/ 35359 w 74214"/>
                        <a:gd name="connsiteY4" fmla="*/ 8988 h 107181"/>
                        <a:gd name="connsiteX5" fmla="*/ 52296 w 74214"/>
                        <a:gd name="connsiteY5" fmla="*/ 19615 h 107181"/>
                        <a:gd name="connsiteX6" fmla="*/ 57957 w 74214"/>
                        <a:gd name="connsiteY6" fmla="*/ 51475 h 107181"/>
                        <a:gd name="connsiteX7" fmla="*/ 52296 w 74214"/>
                        <a:gd name="connsiteY7" fmla="*/ 83401 h 107181"/>
                        <a:gd name="connsiteX8" fmla="*/ 35359 w 74214"/>
                        <a:gd name="connsiteY8" fmla="*/ 94029 h 107181"/>
                        <a:gd name="connsiteX9" fmla="*/ 35359 w 74214"/>
                        <a:gd name="connsiteY9" fmla="*/ 105099 h 107181"/>
                        <a:gd name="connsiteX10" fmla="*/ 62950 w 74214"/>
                        <a:gd name="connsiteY10" fmla="*/ 91350 h 107181"/>
                        <a:gd name="connsiteX11" fmla="*/ 72477 w 74214"/>
                        <a:gd name="connsiteY11" fmla="*/ 51475 h 107181"/>
                        <a:gd name="connsiteX12" fmla="*/ 62950 w 74214"/>
                        <a:gd name="connsiteY12" fmla="*/ 11644 h 107181"/>
                        <a:gd name="connsiteX13" fmla="*/ 35359 w 74214"/>
                        <a:gd name="connsiteY13" fmla="*/ -2083 h 107181"/>
                        <a:gd name="connsiteX14" fmla="*/ 7790 w 74214"/>
                        <a:gd name="connsiteY14" fmla="*/ 11644 h 107181"/>
                        <a:gd name="connsiteX15" fmla="*/ -1737 w 74214"/>
                        <a:gd name="connsiteY15" fmla="*/ 51475 h 107181"/>
                        <a:gd name="connsiteX16" fmla="*/ 7790 w 74214"/>
                        <a:gd name="connsiteY16" fmla="*/ 91350 h 107181"/>
                        <a:gd name="connsiteX17" fmla="*/ 35359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359" y="94029"/>
                          </a:moveTo>
                          <a:cubicBezTo>
                            <a:pt x="27887" y="94029"/>
                            <a:pt x="22265" y="90486"/>
                            <a:pt x="18491" y="83401"/>
                          </a:cubicBezTo>
                          <a:cubicBezTo>
                            <a:pt x="14732" y="76331"/>
                            <a:pt x="12853" y="65689"/>
                            <a:pt x="12853" y="51475"/>
                          </a:cubicBezTo>
                          <a:cubicBezTo>
                            <a:pt x="12853" y="37320"/>
                            <a:pt x="14732" y="26700"/>
                            <a:pt x="18491" y="19615"/>
                          </a:cubicBezTo>
                          <a:cubicBezTo>
                            <a:pt x="22265" y="12530"/>
                            <a:pt x="27887" y="8988"/>
                            <a:pt x="35359" y="8988"/>
                          </a:cubicBezTo>
                          <a:cubicBezTo>
                            <a:pt x="42891" y="8988"/>
                            <a:pt x="48537" y="12530"/>
                            <a:pt x="52296" y="19615"/>
                          </a:cubicBezTo>
                          <a:cubicBezTo>
                            <a:pt x="56070" y="26700"/>
                            <a:pt x="57957" y="37320"/>
                            <a:pt x="57957" y="51475"/>
                          </a:cubicBezTo>
                          <a:cubicBezTo>
                            <a:pt x="57957" y="65689"/>
                            <a:pt x="56070" y="76331"/>
                            <a:pt x="52296" y="83401"/>
                          </a:cubicBezTo>
                          <a:cubicBezTo>
                            <a:pt x="48537" y="90486"/>
                            <a:pt x="42891" y="94029"/>
                            <a:pt x="35359" y="94029"/>
                          </a:cubicBezTo>
                          <a:close/>
                          <a:moveTo>
                            <a:pt x="35359" y="105099"/>
                          </a:moveTo>
                          <a:cubicBezTo>
                            <a:pt x="47402" y="105099"/>
                            <a:pt x="56599" y="100516"/>
                            <a:pt x="62950" y="91350"/>
                          </a:cubicBezTo>
                          <a:cubicBezTo>
                            <a:pt x="69302" y="82198"/>
                            <a:pt x="72477" y="68907"/>
                            <a:pt x="72477" y="51475"/>
                          </a:cubicBezTo>
                          <a:cubicBezTo>
                            <a:pt x="72477" y="34087"/>
                            <a:pt x="69302" y="20810"/>
                            <a:pt x="62950" y="11644"/>
                          </a:cubicBezTo>
                          <a:cubicBezTo>
                            <a:pt x="56599" y="2493"/>
                            <a:pt x="47402" y="-2083"/>
                            <a:pt x="35359" y="-2083"/>
                          </a:cubicBezTo>
                          <a:cubicBezTo>
                            <a:pt x="23331" y="-2083"/>
                            <a:pt x="14141" y="2493"/>
                            <a:pt x="7790" y="11644"/>
                          </a:cubicBezTo>
                          <a:cubicBezTo>
                            <a:pt x="1439" y="20810"/>
                            <a:pt x="-1737" y="34087"/>
                            <a:pt x="-1737" y="51475"/>
                          </a:cubicBezTo>
                          <a:cubicBezTo>
                            <a:pt x="-1737" y="68907"/>
                            <a:pt x="1439" y="82198"/>
                            <a:pt x="7790" y="91350"/>
                          </a:cubicBezTo>
                          <a:cubicBezTo>
                            <a:pt x="14141" y="100516"/>
                            <a:pt x="23331" y="105099"/>
                            <a:pt x="35359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8" name="Freeform 437">
                      <a:extLst>
                        <a:ext uri="{FF2B5EF4-FFF2-40B4-BE49-F238E27FC236}">
                          <a16:creationId xmlns:a16="http://schemas.microsoft.com/office/drawing/2014/main" id="{5247C57D-F696-8ED6-0F2E-169F68FEBBB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31829" y="4142481"/>
                      <a:ext cx="15188" cy="17579"/>
                    </a:xfrm>
                    <a:custGeom>
                      <a:avLst/>
                      <a:gdLst>
                        <a:gd name="connsiteX0" fmla="*/ -710 w 15188"/>
                        <a:gd name="connsiteY0" fmla="*/ 17434 h 17579"/>
                        <a:gd name="connsiteX1" fmla="*/ 14478 w 15188"/>
                        <a:gd name="connsiteY1" fmla="*/ 17434 h 17579"/>
                        <a:gd name="connsiteX2" fmla="*/ 14478 w 15188"/>
                        <a:gd name="connsiteY2" fmla="*/ -146 h 17579"/>
                        <a:gd name="connsiteX3" fmla="*/ -710 w 15188"/>
                        <a:gd name="connsiteY3" fmla="*/ -146 h 17579"/>
                        <a:gd name="connsiteX4" fmla="*/ -710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710" y="17434"/>
                          </a:moveTo>
                          <a:lnTo>
                            <a:pt x="14478" y="17434"/>
                          </a:lnTo>
                          <a:lnTo>
                            <a:pt x="14478" y="-146"/>
                          </a:lnTo>
                          <a:lnTo>
                            <a:pt x="-710" y="-146"/>
                          </a:lnTo>
                          <a:lnTo>
                            <a:pt x="-710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9" name="Freeform 438">
                      <a:extLst>
                        <a:ext uri="{FF2B5EF4-FFF2-40B4-BE49-F238E27FC236}">
                          <a16:creationId xmlns:a16="http://schemas.microsoft.com/office/drawing/2014/main" id="{7B9EBCF4-83CE-742B-AA32-10AFF469FC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73191" y="4054894"/>
                      <a:ext cx="74145" cy="107181"/>
                    </a:xfrm>
                    <a:custGeom>
                      <a:avLst/>
                      <a:gdLst>
                        <a:gd name="connsiteX0" fmla="*/ 36591 w 74145"/>
                        <a:gd name="connsiteY0" fmla="*/ 57143 h 107181"/>
                        <a:gd name="connsiteX1" fmla="*/ 21081 w 74145"/>
                        <a:gd name="connsiteY1" fmla="*/ 50700 h 107181"/>
                        <a:gd name="connsiteX2" fmla="*/ 15374 w 74145"/>
                        <a:gd name="connsiteY2" fmla="*/ 33076 h 107181"/>
                        <a:gd name="connsiteX3" fmla="*/ 21081 w 74145"/>
                        <a:gd name="connsiteY3" fmla="*/ 15452 h 107181"/>
                        <a:gd name="connsiteX4" fmla="*/ 36591 w 74145"/>
                        <a:gd name="connsiteY4" fmla="*/ 8988 h 107181"/>
                        <a:gd name="connsiteX5" fmla="*/ 52078 w 74145"/>
                        <a:gd name="connsiteY5" fmla="*/ 15452 h 107181"/>
                        <a:gd name="connsiteX6" fmla="*/ 57785 w 74145"/>
                        <a:gd name="connsiteY6" fmla="*/ 33076 h 107181"/>
                        <a:gd name="connsiteX7" fmla="*/ 52078 w 74145"/>
                        <a:gd name="connsiteY7" fmla="*/ 50700 h 107181"/>
                        <a:gd name="connsiteX8" fmla="*/ 36591 w 74145"/>
                        <a:gd name="connsiteY8" fmla="*/ 57143 h 107181"/>
                        <a:gd name="connsiteX9" fmla="*/ 65426 w 74145"/>
                        <a:gd name="connsiteY9" fmla="*/ 100959 h 107181"/>
                        <a:gd name="connsiteX10" fmla="*/ 65426 w 74145"/>
                        <a:gd name="connsiteY10" fmla="*/ 88228 h 107181"/>
                        <a:gd name="connsiteX11" fmla="*/ 54380 w 74145"/>
                        <a:gd name="connsiteY11" fmla="*/ 92014 h 107181"/>
                        <a:gd name="connsiteX12" fmla="*/ 43334 w 74145"/>
                        <a:gd name="connsiteY12" fmla="*/ 93342 h 107181"/>
                        <a:gd name="connsiteX13" fmla="*/ 21357 w 74145"/>
                        <a:gd name="connsiteY13" fmla="*/ 83999 h 107181"/>
                        <a:gd name="connsiteX14" fmla="*/ 12704 w 74145"/>
                        <a:gd name="connsiteY14" fmla="*/ 55770 h 107181"/>
                        <a:gd name="connsiteX15" fmla="*/ 23336 w 74145"/>
                        <a:gd name="connsiteY15" fmla="*/ 65003 h 107181"/>
                        <a:gd name="connsiteX16" fmla="*/ 37443 w 74145"/>
                        <a:gd name="connsiteY16" fmla="*/ 68213 h 107181"/>
                        <a:gd name="connsiteX17" fmla="*/ 63009 w 74145"/>
                        <a:gd name="connsiteY17" fmla="*/ 58759 h 107181"/>
                        <a:gd name="connsiteX18" fmla="*/ 72398 w 74145"/>
                        <a:gd name="connsiteY18" fmla="*/ 33076 h 107181"/>
                        <a:gd name="connsiteX19" fmla="*/ 62618 w 74145"/>
                        <a:gd name="connsiteY19" fmla="*/ 7526 h 107181"/>
                        <a:gd name="connsiteX20" fmla="*/ 36591 w 74145"/>
                        <a:gd name="connsiteY20" fmla="*/ -2083 h 107181"/>
                        <a:gd name="connsiteX21" fmla="*/ 8102 w 74145"/>
                        <a:gd name="connsiteY21" fmla="*/ 11644 h 107181"/>
                        <a:gd name="connsiteX22" fmla="*/ -1747 w 74145"/>
                        <a:gd name="connsiteY22" fmla="*/ 51475 h 107181"/>
                        <a:gd name="connsiteX23" fmla="*/ 10334 w 74145"/>
                        <a:gd name="connsiteY23" fmla="*/ 90531 h 107181"/>
                        <a:gd name="connsiteX24" fmla="*/ 42758 w 74145"/>
                        <a:gd name="connsiteY24" fmla="*/ 105099 h 107181"/>
                        <a:gd name="connsiteX25" fmla="*/ 53804 w 74145"/>
                        <a:gd name="connsiteY25" fmla="*/ 104058 h 107181"/>
                        <a:gd name="connsiteX26" fmla="*/ 65426 w 74145"/>
                        <a:gd name="connsiteY26" fmla="*/ 10095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4145" h="107181">
                          <a:moveTo>
                            <a:pt x="36591" y="57143"/>
                          </a:moveTo>
                          <a:cubicBezTo>
                            <a:pt x="30071" y="57143"/>
                            <a:pt x="24901" y="54995"/>
                            <a:pt x="21081" y="50700"/>
                          </a:cubicBezTo>
                          <a:cubicBezTo>
                            <a:pt x="17276" y="46420"/>
                            <a:pt x="15374" y="40545"/>
                            <a:pt x="15374" y="33076"/>
                          </a:cubicBezTo>
                          <a:cubicBezTo>
                            <a:pt x="15374" y="25652"/>
                            <a:pt x="17276" y="19777"/>
                            <a:pt x="21081" y="15452"/>
                          </a:cubicBezTo>
                          <a:cubicBezTo>
                            <a:pt x="24901" y="11142"/>
                            <a:pt x="30071" y="8988"/>
                            <a:pt x="36591" y="8988"/>
                          </a:cubicBezTo>
                          <a:cubicBezTo>
                            <a:pt x="43111" y="8988"/>
                            <a:pt x="48274" y="11142"/>
                            <a:pt x="52078" y="15452"/>
                          </a:cubicBezTo>
                          <a:cubicBezTo>
                            <a:pt x="55883" y="19777"/>
                            <a:pt x="57785" y="25652"/>
                            <a:pt x="57785" y="33076"/>
                          </a:cubicBezTo>
                          <a:cubicBezTo>
                            <a:pt x="57785" y="40545"/>
                            <a:pt x="55883" y="46420"/>
                            <a:pt x="52078" y="50700"/>
                          </a:cubicBezTo>
                          <a:cubicBezTo>
                            <a:pt x="48274" y="54995"/>
                            <a:pt x="43111" y="57143"/>
                            <a:pt x="36591" y="57143"/>
                          </a:cubicBezTo>
                          <a:close/>
                          <a:moveTo>
                            <a:pt x="65426" y="100959"/>
                          </a:moveTo>
                          <a:lnTo>
                            <a:pt x="65426" y="88228"/>
                          </a:lnTo>
                          <a:cubicBezTo>
                            <a:pt x="61774" y="89881"/>
                            <a:pt x="58092" y="91143"/>
                            <a:pt x="54380" y="92014"/>
                          </a:cubicBezTo>
                          <a:cubicBezTo>
                            <a:pt x="50667" y="92900"/>
                            <a:pt x="46985" y="93342"/>
                            <a:pt x="43334" y="93342"/>
                          </a:cubicBezTo>
                          <a:cubicBezTo>
                            <a:pt x="33745" y="93342"/>
                            <a:pt x="26420" y="90228"/>
                            <a:pt x="21357" y="83999"/>
                          </a:cubicBezTo>
                          <a:cubicBezTo>
                            <a:pt x="16310" y="77770"/>
                            <a:pt x="13425" y="68361"/>
                            <a:pt x="12704" y="55770"/>
                          </a:cubicBezTo>
                          <a:cubicBezTo>
                            <a:pt x="15527" y="59785"/>
                            <a:pt x="19071" y="62862"/>
                            <a:pt x="23336" y="65003"/>
                          </a:cubicBezTo>
                          <a:cubicBezTo>
                            <a:pt x="27616" y="67143"/>
                            <a:pt x="32319" y="68213"/>
                            <a:pt x="37443" y="68213"/>
                          </a:cubicBezTo>
                          <a:cubicBezTo>
                            <a:pt x="48228" y="68213"/>
                            <a:pt x="56750" y="65062"/>
                            <a:pt x="63009" y="58759"/>
                          </a:cubicBezTo>
                          <a:cubicBezTo>
                            <a:pt x="69269" y="52471"/>
                            <a:pt x="72398" y="43910"/>
                            <a:pt x="72398" y="33076"/>
                          </a:cubicBezTo>
                          <a:cubicBezTo>
                            <a:pt x="72398" y="22464"/>
                            <a:pt x="69138" y="13947"/>
                            <a:pt x="62618" y="7526"/>
                          </a:cubicBezTo>
                          <a:cubicBezTo>
                            <a:pt x="56098" y="1120"/>
                            <a:pt x="47422" y="-2083"/>
                            <a:pt x="36591" y="-2083"/>
                          </a:cubicBezTo>
                          <a:cubicBezTo>
                            <a:pt x="24165" y="-2083"/>
                            <a:pt x="14668" y="2493"/>
                            <a:pt x="8102" y="11644"/>
                          </a:cubicBezTo>
                          <a:cubicBezTo>
                            <a:pt x="1536" y="20810"/>
                            <a:pt x="-1747" y="34087"/>
                            <a:pt x="-1747" y="51475"/>
                          </a:cubicBezTo>
                          <a:cubicBezTo>
                            <a:pt x="-1747" y="67800"/>
                            <a:pt x="2280" y="80818"/>
                            <a:pt x="10334" y="90531"/>
                          </a:cubicBezTo>
                          <a:cubicBezTo>
                            <a:pt x="18389" y="100243"/>
                            <a:pt x="29197" y="105099"/>
                            <a:pt x="42758" y="105099"/>
                          </a:cubicBezTo>
                          <a:cubicBezTo>
                            <a:pt x="46410" y="105099"/>
                            <a:pt x="50092" y="104752"/>
                            <a:pt x="53804" y="104058"/>
                          </a:cubicBezTo>
                          <a:cubicBezTo>
                            <a:pt x="57517" y="103365"/>
                            <a:pt x="61391" y="102331"/>
                            <a:pt x="65426" y="1009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40" name="Graphic 12">
                  <a:extLst>
                    <a:ext uri="{FF2B5EF4-FFF2-40B4-BE49-F238E27FC236}">
                      <a16:creationId xmlns:a16="http://schemas.microsoft.com/office/drawing/2014/main" id="{5E6CA66B-BCEE-5B86-679C-481A0C4A7A00}"/>
                    </a:ext>
                  </a:extLst>
                </p:cNvPr>
                <p:cNvGrpSpPr/>
                <p:nvPr/>
              </p:nvGrpSpPr>
              <p:grpSpPr>
                <a:xfrm>
                  <a:off x="4078940" y="3981541"/>
                  <a:ext cx="213485" cy="187227"/>
                  <a:chOff x="4078940" y="3981541"/>
                  <a:chExt cx="213485" cy="187227"/>
                </a:xfrm>
                <a:solidFill>
                  <a:srgbClr val="000000"/>
                </a:solidFill>
              </p:grpSpPr>
              <p:sp>
                <p:nvSpPr>
                  <p:cNvPr id="441" name="Freeform 440">
                    <a:extLst>
                      <a:ext uri="{FF2B5EF4-FFF2-40B4-BE49-F238E27FC236}">
                        <a16:creationId xmlns:a16="http://schemas.microsoft.com/office/drawing/2014/main" id="{48247017-7150-5B9C-2A9E-37B59B2A730C}"/>
                      </a:ext>
                    </a:extLst>
                  </p:cNvPr>
                  <p:cNvSpPr/>
                  <p:nvPr/>
                </p:nvSpPr>
                <p:spPr>
                  <a:xfrm>
                    <a:off x="4179870" y="3981541"/>
                    <a:ext cx="10519" cy="35424"/>
                  </a:xfrm>
                  <a:custGeom>
                    <a:avLst/>
                    <a:gdLst>
                      <a:gd name="connsiteX0" fmla="*/ 365 w 10519"/>
                      <a:gd name="connsiteY0" fmla="*/ 234 h 35424"/>
                      <a:gd name="connsiteX1" fmla="*/ 365 w 10519"/>
                      <a:gd name="connsiteY1" fmla="*/ 35659 h 35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0519" h="35424">
                        <a:moveTo>
                          <a:pt x="365" y="234"/>
                        </a:moveTo>
                        <a:lnTo>
                          <a:pt x="365" y="35659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2" name="Graphic 12">
                    <a:extLst>
                      <a:ext uri="{FF2B5EF4-FFF2-40B4-BE49-F238E27FC236}">
                        <a16:creationId xmlns:a16="http://schemas.microsoft.com/office/drawing/2014/main" id="{AF06D095-DA41-E2E1-93E4-15D0F03EB684}"/>
                      </a:ext>
                    </a:extLst>
                  </p:cNvPr>
                  <p:cNvGrpSpPr/>
                  <p:nvPr/>
                </p:nvGrpSpPr>
                <p:grpSpPr>
                  <a:xfrm>
                    <a:off x="4078940" y="4054894"/>
                    <a:ext cx="213485" cy="111154"/>
                    <a:chOff x="4078940" y="4054894"/>
                    <a:chExt cx="213485" cy="111154"/>
                  </a:xfrm>
                  <a:solidFill>
                    <a:srgbClr val="000000"/>
                  </a:solidFill>
                </p:grpSpPr>
                <p:sp>
                  <p:nvSpPr>
                    <p:cNvPr id="443" name="Freeform 442">
                      <a:extLst>
                        <a:ext uri="{FF2B5EF4-FFF2-40B4-BE49-F238E27FC236}">
                          <a16:creationId xmlns:a16="http://schemas.microsoft.com/office/drawing/2014/main" id="{9EC8F78C-1AD5-E7D8-2E4C-30544C103B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078940" y="4056754"/>
                      <a:ext cx="63927" cy="103306"/>
                    </a:xfrm>
                    <a:custGeom>
                      <a:avLst/>
                      <a:gdLst>
                        <a:gd name="connsiteX0" fmla="*/ 361 w 63927"/>
                        <a:gd name="connsiteY0" fmla="*/ 9670 h 103306"/>
                        <a:gd name="connsiteX1" fmla="*/ 24086 w 63927"/>
                        <a:gd name="connsiteY1" fmla="*/ 9670 h 103306"/>
                        <a:gd name="connsiteX2" fmla="*/ 24086 w 63927"/>
                        <a:gd name="connsiteY2" fmla="*/ 88490 h 103306"/>
                        <a:gd name="connsiteX3" fmla="*/ -1734 w 63927"/>
                        <a:gd name="connsiteY3" fmla="*/ 83509 h 103306"/>
                        <a:gd name="connsiteX4" fmla="*/ -1734 w 63927"/>
                        <a:gd name="connsiteY4" fmla="*/ 96239 h 103306"/>
                        <a:gd name="connsiteX5" fmla="*/ 23948 w 63927"/>
                        <a:gd name="connsiteY5" fmla="*/ 101221 h 103306"/>
                        <a:gd name="connsiteX6" fmla="*/ 38469 w 63927"/>
                        <a:gd name="connsiteY6" fmla="*/ 101221 h 103306"/>
                        <a:gd name="connsiteX7" fmla="*/ 38469 w 63927"/>
                        <a:gd name="connsiteY7" fmla="*/ 9670 h 103306"/>
                        <a:gd name="connsiteX8" fmla="*/ 62194 w 63927"/>
                        <a:gd name="connsiteY8" fmla="*/ 9670 h 103306"/>
                        <a:gd name="connsiteX9" fmla="*/ 62194 w 63927"/>
                        <a:gd name="connsiteY9" fmla="*/ -2086 h 103306"/>
                        <a:gd name="connsiteX10" fmla="*/ 361 w 63927"/>
                        <a:gd name="connsiteY10" fmla="*/ -2086 h 103306"/>
                        <a:gd name="connsiteX11" fmla="*/ 361 w 63927"/>
                        <a:gd name="connsiteY11" fmla="*/ 9670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927" h="103306">
                          <a:moveTo>
                            <a:pt x="361" y="9670"/>
                          </a:moveTo>
                          <a:lnTo>
                            <a:pt x="24086" y="9670"/>
                          </a:lnTo>
                          <a:lnTo>
                            <a:pt x="24086" y="88490"/>
                          </a:lnTo>
                          <a:lnTo>
                            <a:pt x="-1734" y="83509"/>
                          </a:lnTo>
                          <a:lnTo>
                            <a:pt x="-1734" y="96239"/>
                          </a:lnTo>
                          <a:lnTo>
                            <a:pt x="23948" y="101221"/>
                          </a:lnTo>
                          <a:lnTo>
                            <a:pt x="38469" y="101221"/>
                          </a:lnTo>
                          <a:lnTo>
                            <a:pt x="38469" y="9670"/>
                          </a:lnTo>
                          <a:lnTo>
                            <a:pt x="62194" y="9670"/>
                          </a:lnTo>
                          <a:lnTo>
                            <a:pt x="62194" y="-2086"/>
                          </a:lnTo>
                          <a:lnTo>
                            <a:pt x="361" y="-2086"/>
                          </a:lnTo>
                          <a:lnTo>
                            <a:pt x="361" y="96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4" name="Freeform 443">
                      <a:extLst>
                        <a:ext uri="{FF2B5EF4-FFF2-40B4-BE49-F238E27FC236}">
                          <a16:creationId xmlns:a16="http://schemas.microsoft.com/office/drawing/2014/main" id="{20D26039-B079-561C-F3B9-2B69EB252C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72206" y="4142481"/>
                      <a:ext cx="15188" cy="17579"/>
                    </a:xfrm>
                    <a:custGeom>
                      <a:avLst/>
                      <a:gdLst>
                        <a:gd name="connsiteX0" fmla="*/ -649 w 15188"/>
                        <a:gd name="connsiteY0" fmla="*/ 17434 h 17579"/>
                        <a:gd name="connsiteX1" fmla="*/ 14539 w 15188"/>
                        <a:gd name="connsiteY1" fmla="*/ 17434 h 17579"/>
                        <a:gd name="connsiteX2" fmla="*/ 14539 w 15188"/>
                        <a:gd name="connsiteY2" fmla="*/ -146 h 17579"/>
                        <a:gd name="connsiteX3" fmla="*/ -649 w 15188"/>
                        <a:gd name="connsiteY3" fmla="*/ -146 h 17579"/>
                        <a:gd name="connsiteX4" fmla="*/ -649 w 15188"/>
                        <a:gd name="connsiteY4" fmla="*/ 1743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649" y="17434"/>
                          </a:moveTo>
                          <a:lnTo>
                            <a:pt x="14539" y="17434"/>
                          </a:lnTo>
                          <a:lnTo>
                            <a:pt x="14539" y="-146"/>
                          </a:lnTo>
                          <a:lnTo>
                            <a:pt x="-649" y="-146"/>
                          </a:lnTo>
                          <a:lnTo>
                            <a:pt x="-649" y="174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5" name="Freeform 444">
                      <a:extLst>
                        <a:ext uri="{FF2B5EF4-FFF2-40B4-BE49-F238E27FC236}">
                          <a16:creationId xmlns:a16="http://schemas.microsoft.com/office/drawing/2014/main" id="{7CE781AB-02FC-AD45-7F52-F49D60E5AC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12992" y="4054894"/>
                      <a:ext cx="74214" cy="107181"/>
                    </a:xfrm>
                    <a:custGeom>
                      <a:avLst/>
                      <a:gdLst>
                        <a:gd name="connsiteX0" fmla="*/ 35433 w 74214"/>
                        <a:gd name="connsiteY0" fmla="*/ 94029 h 107181"/>
                        <a:gd name="connsiteX1" fmla="*/ 18565 w 74214"/>
                        <a:gd name="connsiteY1" fmla="*/ 83401 h 107181"/>
                        <a:gd name="connsiteX2" fmla="*/ 12927 w 74214"/>
                        <a:gd name="connsiteY2" fmla="*/ 51475 h 107181"/>
                        <a:gd name="connsiteX3" fmla="*/ 18565 w 74214"/>
                        <a:gd name="connsiteY3" fmla="*/ 19615 h 107181"/>
                        <a:gd name="connsiteX4" fmla="*/ 35433 w 74214"/>
                        <a:gd name="connsiteY4" fmla="*/ 8988 h 107181"/>
                        <a:gd name="connsiteX5" fmla="*/ 52370 w 74214"/>
                        <a:gd name="connsiteY5" fmla="*/ 19615 h 107181"/>
                        <a:gd name="connsiteX6" fmla="*/ 58031 w 74214"/>
                        <a:gd name="connsiteY6" fmla="*/ 51475 h 107181"/>
                        <a:gd name="connsiteX7" fmla="*/ 52370 w 74214"/>
                        <a:gd name="connsiteY7" fmla="*/ 83401 h 107181"/>
                        <a:gd name="connsiteX8" fmla="*/ 35433 w 74214"/>
                        <a:gd name="connsiteY8" fmla="*/ 94029 h 107181"/>
                        <a:gd name="connsiteX9" fmla="*/ 35433 w 74214"/>
                        <a:gd name="connsiteY9" fmla="*/ 105099 h 107181"/>
                        <a:gd name="connsiteX10" fmla="*/ 63025 w 74214"/>
                        <a:gd name="connsiteY10" fmla="*/ 91350 h 107181"/>
                        <a:gd name="connsiteX11" fmla="*/ 72552 w 74214"/>
                        <a:gd name="connsiteY11" fmla="*/ 51475 h 107181"/>
                        <a:gd name="connsiteX12" fmla="*/ 63025 w 74214"/>
                        <a:gd name="connsiteY12" fmla="*/ 11644 h 107181"/>
                        <a:gd name="connsiteX13" fmla="*/ 35433 w 74214"/>
                        <a:gd name="connsiteY13" fmla="*/ -2083 h 107181"/>
                        <a:gd name="connsiteX14" fmla="*/ 7864 w 74214"/>
                        <a:gd name="connsiteY14" fmla="*/ 11644 h 107181"/>
                        <a:gd name="connsiteX15" fmla="*/ -1663 w 74214"/>
                        <a:gd name="connsiteY15" fmla="*/ 51475 h 107181"/>
                        <a:gd name="connsiteX16" fmla="*/ 7864 w 74214"/>
                        <a:gd name="connsiteY16" fmla="*/ 91350 h 107181"/>
                        <a:gd name="connsiteX17" fmla="*/ 35433 w 74214"/>
                        <a:gd name="connsiteY17" fmla="*/ 10509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433" y="94029"/>
                          </a:moveTo>
                          <a:cubicBezTo>
                            <a:pt x="27961" y="94029"/>
                            <a:pt x="22339" y="90486"/>
                            <a:pt x="18565" y="83401"/>
                          </a:cubicBezTo>
                          <a:cubicBezTo>
                            <a:pt x="14806" y="76331"/>
                            <a:pt x="12927" y="65689"/>
                            <a:pt x="12927" y="51475"/>
                          </a:cubicBezTo>
                          <a:cubicBezTo>
                            <a:pt x="12927" y="37320"/>
                            <a:pt x="14806" y="26700"/>
                            <a:pt x="18565" y="19615"/>
                          </a:cubicBezTo>
                          <a:cubicBezTo>
                            <a:pt x="22339" y="12530"/>
                            <a:pt x="27961" y="8988"/>
                            <a:pt x="35433" y="8988"/>
                          </a:cubicBezTo>
                          <a:cubicBezTo>
                            <a:pt x="42965" y="8988"/>
                            <a:pt x="48611" y="12530"/>
                            <a:pt x="52370" y="19615"/>
                          </a:cubicBezTo>
                          <a:cubicBezTo>
                            <a:pt x="56144" y="26700"/>
                            <a:pt x="58031" y="37320"/>
                            <a:pt x="58031" y="51475"/>
                          </a:cubicBezTo>
                          <a:cubicBezTo>
                            <a:pt x="58031" y="65689"/>
                            <a:pt x="56144" y="76331"/>
                            <a:pt x="52370" y="83401"/>
                          </a:cubicBezTo>
                          <a:cubicBezTo>
                            <a:pt x="48611" y="90486"/>
                            <a:pt x="42965" y="94029"/>
                            <a:pt x="35433" y="94029"/>
                          </a:cubicBezTo>
                          <a:close/>
                          <a:moveTo>
                            <a:pt x="35433" y="105099"/>
                          </a:moveTo>
                          <a:cubicBezTo>
                            <a:pt x="47476" y="105099"/>
                            <a:pt x="56673" y="100516"/>
                            <a:pt x="63025" y="91350"/>
                          </a:cubicBezTo>
                          <a:cubicBezTo>
                            <a:pt x="69376" y="82198"/>
                            <a:pt x="72552" y="68907"/>
                            <a:pt x="72552" y="51475"/>
                          </a:cubicBezTo>
                          <a:cubicBezTo>
                            <a:pt x="72552" y="34087"/>
                            <a:pt x="69376" y="20810"/>
                            <a:pt x="63025" y="11644"/>
                          </a:cubicBezTo>
                          <a:cubicBezTo>
                            <a:pt x="56673" y="2493"/>
                            <a:pt x="47476" y="-2083"/>
                            <a:pt x="35433" y="-2083"/>
                          </a:cubicBezTo>
                          <a:cubicBezTo>
                            <a:pt x="23405" y="-2083"/>
                            <a:pt x="14216" y="2493"/>
                            <a:pt x="7864" y="11644"/>
                          </a:cubicBezTo>
                          <a:cubicBezTo>
                            <a:pt x="1513" y="20810"/>
                            <a:pt x="-1663" y="34087"/>
                            <a:pt x="-1663" y="51475"/>
                          </a:cubicBezTo>
                          <a:cubicBezTo>
                            <a:pt x="-1663" y="68907"/>
                            <a:pt x="1513" y="82198"/>
                            <a:pt x="7864" y="91350"/>
                          </a:cubicBezTo>
                          <a:cubicBezTo>
                            <a:pt x="14216" y="100516"/>
                            <a:pt x="23405" y="105099"/>
                            <a:pt x="35433" y="1050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7C7E889A-027D-6A25-C637-29FAADA81082}"/>
                    </a:ext>
                  </a:extLst>
                </p:cNvPr>
                <p:cNvSpPr/>
                <p:nvPr/>
              </p:nvSpPr>
              <p:spPr>
                <a:xfrm>
                  <a:off x="817905" y="3981541"/>
                  <a:ext cx="10519" cy="20242"/>
                </a:xfrm>
                <a:custGeom>
                  <a:avLst/>
                  <a:gdLst>
                    <a:gd name="connsiteX0" fmla="*/ 45 w 10519"/>
                    <a:gd name="connsiteY0" fmla="*/ 234 h 20242"/>
                    <a:gd name="connsiteX1" fmla="*/ 45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45" y="234"/>
                      </a:moveTo>
                      <a:lnTo>
                        <a:pt x="45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604AAE81-D559-12BC-C6C3-0ED1BA7F1387}"/>
                    </a:ext>
                  </a:extLst>
                </p:cNvPr>
                <p:cNvSpPr/>
                <p:nvPr/>
              </p:nvSpPr>
              <p:spPr>
                <a:xfrm>
                  <a:off x="1138091" y="3981541"/>
                  <a:ext cx="10519" cy="20242"/>
                </a:xfrm>
                <a:custGeom>
                  <a:avLst/>
                  <a:gdLst>
                    <a:gd name="connsiteX0" fmla="*/ 76 w 10519"/>
                    <a:gd name="connsiteY0" fmla="*/ 234 h 20242"/>
                    <a:gd name="connsiteX1" fmla="*/ 76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76" y="234"/>
                      </a:moveTo>
                      <a:lnTo>
                        <a:pt x="76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 447">
                  <a:extLst>
                    <a:ext uri="{FF2B5EF4-FFF2-40B4-BE49-F238E27FC236}">
                      <a16:creationId xmlns:a16="http://schemas.microsoft.com/office/drawing/2014/main" id="{2282B33D-2305-4A33-E546-6B37308E531E}"/>
                    </a:ext>
                  </a:extLst>
                </p:cNvPr>
                <p:cNvSpPr/>
                <p:nvPr/>
              </p:nvSpPr>
              <p:spPr>
                <a:xfrm>
                  <a:off x="1298185" y="3981541"/>
                  <a:ext cx="10519" cy="20242"/>
                </a:xfrm>
                <a:custGeom>
                  <a:avLst/>
                  <a:gdLst>
                    <a:gd name="connsiteX0" fmla="*/ 91 w 10519"/>
                    <a:gd name="connsiteY0" fmla="*/ 234 h 20242"/>
                    <a:gd name="connsiteX1" fmla="*/ 91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91" y="234"/>
                      </a:moveTo>
                      <a:lnTo>
                        <a:pt x="91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 448">
                  <a:extLst>
                    <a:ext uri="{FF2B5EF4-FFF2-40B4-BE49-F238E27FC236}">
                      <a16:creationId xmlns:a16="http://schemas.microsoft.com/office/drawing/2014/main" id="{5059F85C-16D5-8B45-E5BF-C2FFBE924EA1}"/>
                    </a:ext>
                  </a:extLst>
                </p:cNvPr>
                <p:cNvSpPr/>
                <p:nvPr/>
              </p:nvSpPr>
              <p:spPr>
                <a:xfrm>
                  <a:off x="1458283" y="3981541"/>
                  <a:ext cx="10519" cy="20242"/>
                </a:xfrm>
                <a:custGeom>
                  <a:avLst/>
                  <a:gdLst>
                    <a:gd name="connsiteX0" fmla="*/ 106 w 10519"/>
                    <a:gd name="connsiteY0" fmla="*/ 234 h 20242"/>
                    <a:gd name="connsiteX1" fmla="*/ 106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106" y="234"/>
                      </a:moveTo>
                      <a:lnTo>
                        <a:pt x="106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9D9D681C-5557-DF91-1135-0E567552ECFE}"/>
                    </a:ext>
                  </a:extLst>
                </p:cNvPr>
                <p:cNvSpPr/>
                <p:nvPr/>
              </p:nvSpPr>
              <p:spPr>
                <a:xfrm>
                  <a:off x="1778466" y="3981541"/>
                  <a:ext cx="10519" cy="20242"/>
                </a:xfrm>
                <a:custGeom>
                  <a:avLst/>
                  <a:gdLst>
                    <a:gd name="connsiteX0" fmla="*/ 137 w 10519"/>
                    <a:gd name="connsiteY0" fmla="*/ 234 h 20242"/>
                    <a:gd name="connsiteX1" fmla="*/ 137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137" y="234"/>
                      </a:moveTo>
                      <a:lnTo>
                        <a:pt x="137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D8D66472-C314-A407-7C6B-8A3262FE7A2E}"/>
                    </a:ext>
                  </a:extLst>
                </p:cNvPr>
                <p:cNvSpPr/>
                <p:nvPr/>
              </p:nvSpPr>
              <p:spPr>
                <a:xfrm>
                  <a:off x="1938557" y="3981541"/>
                  <a:ext cx="10519" cy="20242"/>
                </a:xfrm>
                <a:custGeom>
                  <a:avLst/>
                  <a:gdLst>
                    <a:gd name="connsiteX0" fmla="*/ 152 w 10519"/>
                    <a:gd name="connsiteY0" fmla="*/ 234 h 20242"/>
                    <a:gd name="connsiteX1" fmla="*/ 152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152" y="234"/>
                      </a:moveTo>
                      <a:lnTo>
                        <a:pt x="152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7C9EDCC-C5C9-F5D9-C5DE-1B5DF8A68F3F}"/>
                    </a:ext>
                  </a:extLst>
                </p:cNvPr>
                <p:cNvSpPr/>
                <p:nvPr/>
              </p:nvSpPr>
              <p:spPr>
                <a:xfrm>
                  <a:off x="2098649" y="3981541"/>
                  <a:ext cx="10519" cy="20242"/>
                </a:xfrm>
                <a:custGeom>
                  <a:avLst/>
                  <a:gdLst>
                    <a:gd name="connsiteX0" fmla="*/ 167 w 10519"/>
                    <a:gd name="connsiteY0" fmla="*/ 234 h 20242"/>
                    <a:gd name="connsiteX1" fmla="*/ 167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167" y="234"/>
                      </a:moveTo>
                      <a:lnTo>
                        <a:pt x="167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 452">
                  <a:extLst>
                    <a:ext uri="{FF2B5EF4-FFF2-40B4-BE49-F238E27FC236}">
                      <a16:creationId xmlns:a16="http://schemas.microsoft.com/office/drawing/2014/main" id="{62D95FE1-EC6A-7310-7B34-F09374B6179B}"/>
                    </a:ext>
                  </a:extLst>
                </p:cNvPr>
                <p:cNvSpPr/>
                <p:nvPr/>
              </p:nvSpPr>
              <p:spPr>
                <a:xfrm>
                  <a:off x="2418842" y="3981541"/>
                  <a:ext cx="10519" cy="20242"/>
                </a:xfrm>
                <a:custGeom>
                  <a:avLst/>
                  <a:gdLst>
                    <a:gd name="connsiteX0" fmla="*/ 198 w 10519"/>
                    <a:gd name="connsiteY0" fmla="*/ 234 h 20242"/>
                    <a:gd name="connsiteX1" fmla="*/ 198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198" y="234"/>
                      </a:moveTo>
                      <a:lnTo>
                        <a:pt x="198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1E435D47-635D-D61C-DE8D-E5951822943C}"/>
                    </a:ext>
                  </a:extLst>
                </p:cNvPr>
                <p:cNvSpPr/>
                <p:nvPr/>
              </p:nvSpPr>
              <p:spPr>
                <a:xfrm>
                  <a:off x="2578934" y="3981541"/>
                  <a:ext cx="10519" cy="20242"/>
                </a:xfrm>
                <a:custGeom>
                  <a:avLst/>
                  <a:gdLst>
                    <a:gd name="connsiteX0" fmla="*/ 213 w 10519"/>
                    <a:gd name="connsiteY0" fmla="*/ 234 h 20242"/>
                    <a:gd name="connsiteX1" fmla="*/ 213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213" y="234"/>
                      </a:moveTo>
                      <a:lnTo>
                        <a:pt x="213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1E6B496F-9A2E-3E8F-3411-27B6D53266DD}"/>
                    </a:ext>
                  </a:extLst>
                </p:cNvPr>
                <p:cNvSpPr/>
                <p:nvPr/>
              </p:nvSpPr>
              <p:spPr>
                <a:xfrm>
                  <a:off x="2739025" y="3981541"/>
                  <a:ext cx="10519" cy="20242"/>
                </a:xfrm>
                <a:custGeom>
                  <a:avLst/>
                  <a:gdLst>
                    <a:gd name="connsiteX0" fmla="*/ 228 w 10519"/>
                    <a:gd name="connsiteY0" fmla="*/ 234 h 20242"/>
                    <a:gd name="connsiteX1" fmla="*/ 228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228" y="234"/>
                      </a:moveTo>
                      <a:lnTo>
                        <a:pt x="228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B453FCBF-4F89-7C5C-8A02-FB4ACF505D82}"/>
                    </a:ext>
                  </a:extLst>
                </p:cNvPr>
                <p:cNvSpPr/>
                <p:nvPr/>
              </p:nvSpPr>
              <p:spPr>
                <a:xfrm>
                  <a:off x="3059208" y="3981541"/>
                  <a:ext cx="10519" cy="20242"/>
                </a:xfrm>
                <a:custGeom>
                  <a:avLst/>
                  <a:gdLst>
                    <a:gd name="connsiteX0" fmla="*/ 258 w 10519"/>
                    <a:gd name="connsiteY0" fmla="*/ 234 h 20242"/>
                    <a:gd name="connsiteX1" fmla="*/ 258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258" y="234"/>
                      </a:moveTo>
                      <a:lnTo>
                        <a:pt x="258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28087147-BEFC-C36C-AC42-D6D4E7B9A0BD}"/>
                    </a:ext>
                  </a:extLst>
                </p:cNvPr>
                <p:cNvSpPr/>
                <p:nvPr/>
              </p:nvSpPr>
              <p:spPr>
                <a:xfrm>
                  <a:off x="3219310" y="3981541"/>
                  <a:ext cx="10519" cy="20242"/>
                </a:xfrm>
                <a:custGeom>
                  <a:avLst/>
                  <a:gdLst>
                    <a:gd name="connsiteX0" fmla="*/ 274 w 10519"/>
                    <a:gd name="connsiteY0" fmla="*/ 234 h 20242"/>
                    <a:gd name="connsiteX1" fmla="*/ 274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274" y="234"/>
                      </a:moveTo>
                      <a:lnTo>
                        <a:pt x="274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 457">
                  <a:extLst>
                    <a:ext uri="{FF2B5EF4-FFF2-40B4-BE49-F238E27FC236}">
                      <a16:creationId xmlns:a16="http://schemas.microsoft.com/office/drawing/2014/main" id="{CA2E686A-A0FD-A484-9531-BE16498BF92D}"/>
                    </a:ext>
                  </a:extLst>
                </p:cNvPr>
                <p:cNvSpPr/>
                <p:nvPr/>
              </p:nvSpPr>
              <p:spPr>
                <a:xfrm>
                  <a:off x="3379402" y="3981541"/>
                  <a:ext cx="10519" cy="20242"/>
                </a:xfrm>
                <a:custGeom>
                  <a:avLst/>
                  <a:gdLst>
                    <a:gd name="connsiteX0" fmla="*/ 289 w 10519"/>
                    <a:gd name="connsiteY0" fmla="*/ 234 h 20242"/>
                    <a:gd name="connsiteX1" fmla="*/ 289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289" y="234"/>
                      </a:moveTo>
                      <a:lnTo>
                        <a:pt x="289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2E699764-946C-2A34-1316-FC1A1961EF83}"/>
                    </a:ext>
                  </a:extLst>
                </p:cNvPr>
                <p:cNvSpPr/>
                <p:nvPr/>
              </p:nvSpPr>
              <p:spPr>
                <a:xfrm>
                  <a:off x="3699585" y="3981541"/>
                  <a:ext cx="10519" cy="20242"/>
                </a:xfrm>
                <a:custGeom>
                  <a:avLst/>
                  <a:gdLst>
                    <a:gd name="connsiteX0" fmla="*/ 319 w 10519"/>
                    <a:gd name="connsiteY0" fmla="*/ 234 h 20242"/>
                    <a:gd name="connsiteX1" fmla="*/ 319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319" y="234"/>
                      </a:moveTo>
                      <a:lnTo>
                        <a:pt x="319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4A834220-9A72-6E15-5979-F79BAC0A35B2}"/>
                    </a:ext>
                  </a:extLst>
                </p:cNvPr>
                <p:cNvSpPr/>
                <p:nvPr/>
              </p:nvSpPr>
              <p:spPr>
                <a:xfrm>
                  <a:off x="3859676" y="3981541"/>
                  <a:ext cx="10519" cy="20242"/>
                </a:xfrm>
                <a:custGeom>
                  <a:avLst/>
                  <a:gdLst>
                    <a:gd name="connsiteX0" fmla="*/ 335 w 10519"/>
                    <a:gd name="connsiteY0" fmla="*/ 234 h 20242"/>
                    <a:gd name="connsiteX1" fmla="*/ 335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335" y="234"/>
                      </a:moveTo>
                      <a:lnTo>
                        <a:pt x="335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4E4157-95A6-79A1-0836-4F7F5F1B7DD0}"/>
                    </a:ext>
                  </a:extLst>
                </p:cNvPr>
                <p:cNvSpPr/>
                <p:nvPr/>
              </p:nvSpPr>
              <p:spPr>
                <a:xfrm>
                  <a:off x="4019778" y="3981541"/>
                  <a:ext cx="10519" cy="20242"/>
                </a:xfrm>
                <a:custGeom>
                  <a:avLst/>
                  <a:gdLst>
                    <a:gd name="connsiteX0" fmla="*/ 350 w 10519"/>
                    <a:gd name="connsiteY0" fmla="*/ 234 h 20242"/>
                    <a:gd name="connsiteX1" fmla="*/ 350 w 10519"/>
                    <a:gd name="connsiteY1" fmla="*/ 20477 h 20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19" h="20242">
                      <a:moveTo>
                        <a:pt x="350" y="234"/>
                      </a:moveTo>
                      <a:lnTo>
                        <a:pt x="350" y="2047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2" name="Graphic 12">
                <a:extLst>
                  <a:ext uri="{FF2B5EF4-FFF2-40B4-BE49-F238E27FC236}">
                    <a16:creationId xmlns:a16="http://schemas.microsoft.com/office/drawing/2014/main" id="{C53F0865-1FCD-A9AB-B0BE-BF6EB3D2621F}"/>
                  </a:ext>
                </a:extLst>
              </p:cNvPr>
              <p:cNvGrpSpPr/>
              <p:nvPr/>
            </p:nvGrpSpPr>
            <p:grpSpPr>
              <a:xfrm>
                <a:off x="426053" y="1685705"/>
                <a:ext cx="401672" cy="2437783"/>
                <a:chOff x="426053" y="1685705"/>
                <a:chExt cx="401672" cy="2437783"/>
              </a:xfrm>
              <a:solidFill>
                <a:srgbClr val="000000"/>
              </a:solidFill>
            </p:grpSpPr>
            <p:grpSp>
              <p:nvGrpSpPr>
                <p:cNvPr id="463" name="Graphic 12">
                  <a:extLst>
                    <a:ext uri="{FF2B5EF4-FFF2-40B4-BE49-F238E27FC236}">
                      <a16:creationId xmlns:a16="http://schemas.microsoft.com/office/drawing/2014/main" id="{1C06C21B-A374-B9D7-A5ED-7F2A1DFE56EE}"/>
                    </a:ext>
                  </a:extLst>
                </p:cNvPr>
                <p:cNvGrpSpPr/>
                <p:nvPr/>
              </p:nvGrpSpPr>
              <p:grpSpPr>
                <a:xfrm>
                  <a:off x="426053" y="3929157"/>
                  <a:ext cx="401672" cy="111154"/>
                  <a:chOff x="426053" y="3929157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64" name="Freeform 463">
                    <a:extLst>
                      <a:ext uri="{FF2B5EF4-FFF2-40B4-BE49-F238E27FC236}">
                        <a16:creationId xmlns:a16="http://schemas.microsoft.com/office/drawing/2014/main" id="{E4A64883-8CB6-3122-FAF4-E54946749925}"/>
                      </a:ext>
                    </a:extLst>
                  </p:cNvPr>
                  <p:cNvSpPr/>
                  <p:nvPr/>
                </p:nvSpPr>
                <p:spPr>
                  <a:xfrm>
                    <a:off x="781086" y="3980488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234 h 10121"/>
                      <a:gd name="connsiteX1" fmla="*/ 45 w 36819"/>
                      <a:gd name="connsiteY1" fmla="*/ 234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234"/>
                        </a:moveTo>
                        <a:lnTo>
                          <a:pt x="45" y="234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65" name="Graphic 12">
                    <a:extLst>
                      <a:ext uri="{FF2B5EF4-FFF2-40B4-BE49-F238E27FC236}">
                        <a16:creationId xmlns:a16="http://schemas.microsoft.com/office/drawing/2014/main" id="{BA3260C5-6D65-7C67-F312-E070EE9FBB84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3929157"/>
                    <a:ext cx="313003" cy="111154"/>
                    <a:chOff x="426053" y="3929157"/>
                    <a:chExt cx="313003" cy="111154"/>
                  </a:xfrm>
                  <a:solidFill>
                    <a:srgbClr val="000000"/>
                  </a:solidFill>
                </p:grpSpPr>
                <p:sp>
                  <p:nvSpPr>
                    <p:cNvPr id="466" name="Freeform 465">
                      <a:extLst>
                        <a:ext uri="{FF2B5EF4-FFF2-40B4-BE49-F238E27FC236}">
                          <a16:creationId xmlns:a16="http://schemas.microsoft.com/office/drawing/2014/main" id="{B166189D-40C6-24D7-EC06-4D5BEC0698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3929157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4016 h 107181"/>
                        <a:gd name="connsiteX1" fmla="*/ 18205 w 74214"/>
                        <a:gd name="connsiteY1" fmla="*/ 83389 h 107181"/>
                        <a:gd name="connsiteX2" fmla="*/ 12567 w 74214"/>
                        <a:gd name="connsiteY2" fmla="*/ 51462 h 107181"/>
                        <a:gd name="connsiteX3" fmla="*/ 18205 w 74214"/>
                        <a:gd name="connsiteY3" fmla="*/ 19602 h 107181"/>
                        <a:gd name="connsiteX4" fmla="*/ 35073 w 74214"/>
                        <a:gd name="connsiteY4" fmla="*/ 8975 h 107181"/>
                        <a:gd name="connsiteX5" fmla="*/ 52010 w 74214"/>
                        <a:gd name="connsiteY5" fmla="*/ 19602 h 107181"/>
                        <a:gd name="connsiteX6" fmla="*/ 57671 w 74214"/>
                        <a:gd name="connsiteY6" fmla="*/ 51462 h 107181"/>
                        <a:gd name="connsiteX7" fmla="*/ 52010 w 74214"/>
                        <a:gd name="connsiteY7" fmla="*/ 83389 h 107181"/>
                        <a:gd name="connsiteX8" fmla="*/ 35073 w 74214"/>
                        <a:gd name="connsiteY8" fmla="*/ 94016 h 107181"/>
                        <a:gd name="connsiteX9" fmla="*/ 35073 w 74214"/>
                        <a:gd name="connsiteY9" fmla="*/ 105086 h 107181"/>
                        <a:gd name="connsiteX10" fmla="*/ 62665 w 74214"/>
                        <a:gd name="connsiteY10" fmla="*/ 91337 h 107181"/>
                        <a:gd name="connsiteX11" fmla="*/ 72192 w 74214"/>
                        <a:gd name="connsiteY11" fmla="*/ 51462 h 107181"/>
                        <a:gd name="connsiteX12" fmla="*/ 62665 w 74214"/>
                        <a:gd name="connsiteY12" fmla="*/ 11632 h 107181"/>
                        <a:gd name="connsiteX13" fmla="*/ 35073 w 74214"/>
                        <a:gd name="connsiteY13" fmla="*/ -2095 h 107181"/>
                        <a:gd name="connsiteX14" fmla="*/ 7504 w 74214"/>
                        <a:gd name="connsiteY14" fmla="*/ 11632 h 107181"/>
                        <a:gd name="connsiteX15" fmla="*/ -2023 w 74214"/>
                        <a:gd name="connsiteY15" fmla="*/ 51462 h 107181"/>
                        <a:gd name="connsiteX16" fmla="*/ 7504 w 74214"/>
                        <a:gd name="connsiteY16" fmla="*/ 91337 h 107181"/>
                        <a:gd name="connsiteX17" fmla="*/ 35073 w 74214"/>
                        <a:gd name="connsiteY17" fmla="*/ 105086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4016"/>
                          </a:moveTo>
                          <a:cubicBezTo>
                            <a:pt x="27601" y="94016"/>
                            <a:pt x="21979" y="90474"/>
                            <a:pt x="18205" y="83389"/>
                          </a:cubicBezTo>
                          <a:cubicBezTo>
                            <a:pt x="14446" y="76319"/>
                            <a:pt x="12567" y="65677"/>
                            <a:pt x="12567" y="51462"/>
                          </a:cubicBezTo>
                          <a:cubicBezTo>
                            <a:pt x="12567" y="37307"/>
                            <a:pt x="14446" y="26687"/>
                            <a:pt x="18205" y="19602"/>
                          </a:cubicBezTo>
                          <a:cubicBezTo>
                            <a:pt x="21979" y="12518"/>
                            <a:pt x="27601" y="8975"/>
                            <a:pt x="35073" y="8975"/>
                          </a:cubicBezTo>
                          <a:cubicBezTo>
                            <a:pt x="42605" y="8975"/>
                            <a:pt x="48251" y="12518"/>
                            <a:pt x="52010" y="19602"/>
                          </a:cubicBezTo>
                          <a:cubicBezTo>
                            <a:pt x="55784" y="26687"/>
                            <a:pt x="57671" y="37307"/>
                            <a:pt x="57671" y="51462"/>
                          </a:cubicBezTo>
                          <a:cubicBezTo>
                            <a:pt x="57671" y="65677"/>
                            <a:pt x="55784" y="76319"/>
                            <a:pt x="52010" y="83389"/>
                          </a:cubicBezTo>
                          <a:cubicBezTo>
                            <a:pt x="48251" y="90474"/>
                            <a:pt x="42605" y="94016"/>
                            <a:pt x="35073" y="94016"/>
                          </a:cubicBezTo>
                          <a:close/>
                          <a:moveTo>
                            <a:pt x="35073" y="105086"/>
                          </a:moveTo>
                          <a:cubicBezTo>
                            <a:pt x="47116" y="105086"/>
                            <a:pt x="56313" y="100503"/>
                            <a:pt x="62665" y="91337"/>
                          </a:cubicBezTo>
                          <a:cubicBezTo>
                            <a:pt x="69016" y="82186"/>
                            <a:pt x="72192" y="68894"/>
                            <a:pt x="72192" y="51462"/>
                          </a:cubicBezTo>
                          <a:cubicBezTo>
                            <a:pt x="72192" y="34075"/>
                            <a:pt x="69016" y="20798"/>
                            <a:pt x="62665" y="11632"/>
                          </a:cubicBezTo>
                          <a:cubicBezTo>
                            <a:pt x="56313" y="2481"/>
                            <a:pt x="47116" y="-2095"/>
                            <a:pt x="35073" y="-2095"/>
                          </a:cubicBezTo>
                          <a:cubicBezTo>
                            <a:pt x="23045" y="-2095"/>
                            <a:pt x="13856" y="2481"/>
                            <a:pt x="7504" y="11632"/>
                          </a:cubicBezTo>
                          <a:cubicBezTo>
                            <a:pt x="1153" y="20798"/>
                            <a:pt x="-2023" y="34075"/>
                            <a:pt x="-2023" y="51462"/>
                          </a:cubicBezTo>
                          <a:cubicBezTo>
                            <a:pt x="-2023" y="68894"/>
                            <a:pt x="1153" y="82186"/>
                            <a:pt x="7504" y="91337"/>
                          </a:cubicBezTo>
                          <a:cubicBezTo>
                            <a:pt x="13856" y="100503"/>
                            <a:pt x="23045" y="105086"/>
                            <a:pt x="35073" y="1050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7" name="Freeform 466">
                      <a:extLst>
                        <a:ext uri="{FF2B5EF4-FFF2-40B4-BE49-F238E27FC236}">
                          <a16:creationId xmlns:a16="http://schemas.microsoft.com/office/drawing/2014/main" id="{54B7DE1F-1A20-EE58-47C2-1BB6461090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4016744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421 h 17579"/>
                        <a:gd name="connsiteX1" fmla="*/ 14192 w 15188"/>
                        <a:gd name="connsiteY1" fmla="*/ 17421 h 17579"/>
                        <a:gd name="connsiteX2" fmla="*/ 14192 w 15188"/>
                        <a:gd name="connsiteY2" fmla="*/ -158 h 17579"/>
                        <a:gd name="connsiteX3" fmla="*/ -996 w 15188"/>
                        <a:gd name="connsiteY3" fmla="*/ -158 h 17579"/>
                        <a:gd name="connsiteX4" fmla="*/ -996 w 15188"/>
                        <a:gd name="connsiteY4" fmla="*/ 17421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421"/>
                          </a:moveTo>
                          <a:lnTo>
                            <a:pt x="14192" y="17421"/>
                          </a:lnTo>
                          <a:lnTo>
                            <a:pt x="14192" y="-158"/>
                          </a:lnTo>
                          <a:lnTo>
                            <a:pt x="-996" y="-158"/>
                          </a:lnTo>
                          <a:lnTo>
                            <a:pt x="-996" y="174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8" name="Freeform 467">
                      <a:extLst>
                        <a:ext uri="{FF2B5EF4-FFF2-40B4-BE49-F238E27FC236}">
                          <a16:creationId xmlns:a16="http://schemas.microsoft.com/office/drawing/2014/main" id="{64A62B2B-B236-61AD-0B5D-0A1E7CFA594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7653" y="3929157"/>
                      <a:ext cx="68162" cy="105166"/>
                    </a:xfrm>
                    <a:custGeom>
                      <a:avLst/>
                      <a:gdLst>
                        <a:gd name="connsiteX0" fmla="*/ 15541 w 68162"/>
                        <a:gd name="connsiteY0" fmla="*/ 9616 h 105166"/>
                        <a:gd name="connsiteX1" fmla="*/ 66237 w 68162"/>
                        <a:gd name="connsiteY1" fmla="*/ 9616 h 105166"/>
                        <a:gd name="connsiteX2" fmla="*/ 66237 w 68162"/>
                        <a:gd name="connsiteY2" fmla="*/ -2141 h 105166"/>
                        <a:gd name="connsiteX3" fmla="*/ -1925 w 68162"/>
                        <a:gd name="connsiteY3" fmla="*/ -2141 h 105166"/>
                        <a:gd name="connsiteX4" fmla="*/ -1925 w 68162"/>
                        <a:gd name="connsiteY4" fmla="*/ 9616 h 105166"/>
                        <a:gd name="connsiteX5" fmla="*/ 20604 w 68162"/>
                        <a:gd name="connsiteY5" fmla="*/ 31712 h 105166"/>
                        <a:gd name="connsiteX6" fmla="*/ 38553 w 68162"/>
                        <a:gd name="connsiteY6" fmla="*/ 49623 h 105166"/>
                        <a:gd name="connsiteX7" fmla="*/ 48288 w 68162"/>
                        <a:gd name="connsiteY7" fmla="*/ 62376 h 105166"/>
                        <a:gd name="connsiteX8" fmla="*/ 51072 w 68162"/>
                        <a:gd name="connsiteY8" fmla="*/ 72649 h 105166"/>
                        <a:gd name="connsiteX9" fmla="*/ 45066 w 68162"/>
                        <a:gd name="connsiteY9" fmla="*/ 86067 h 105166"/>
                        <a:gd name="connsiteX10" fmla="*/ 29417 w 68162"/>
                        <a:gd name="connsiteY10" fmla="*/ 91270 h 105166"/>
                        <a:gd name="connsiteX11" fmla="*/ 14989 w 68162"/>
                        <a:gd name="connsiteY11" fmla="*/ 88989 h 105166"/>
                        <a:gd name="connsiteX12" fmla="*/ -1212 w 68162"/>
                        <a:gd name="connsiteY12" fmla="*/ 82059 h 105166"/>
                        <a:gd name="connsiteX13" fmla="*/ -1212 w 68162"/>
                        <a:gd name="connsiteY13" fmla="*/ 96185 h 105166"/>
                        <a:gd name="connsiteX14" fmla="*/ 15173 w 68162"/>
                        <a:gd name="connsiteY14" fmla="*/ 101299 h 105166"/>
                        <a:gd name="connsiteX15" fmla="*/ 29141 w 68162"/>
                        <a:gd name="connsiteY15" fmla="*/ 103026 h 105166"/>
                        <a:gd name="connsiteX16" fmla="*/ 55743 w 68162"/>
                        <a:gd name="connsiteY16" fmla="*/ 94989 h 105166"/>
                        <a:gd name="connsiteX17" fmla="*/ 65662 w 68162"/>
                        <a:gd name="connsiteY17" fmla="*/ 73557 h 105166"/>
                        <a:gd name="connsiteX18" fmla="*/ 63176 w 68162"/>
                        <a:gd name="connsiteY18" fmla="*/ 61469 h 105166"/>
                        <a:gd name="connsiteX19" fmla="*/ 54156 w 68162"/>
                        <a:gd name="connsiteY19" fmla="*/ 48029 h 105166"/>
                        <a:gd name="connsiteX20" fmla="*/ 42719 w 68162"/>
                        <a:gd name="connsiteY20" fmla="*/ 36428 h 105166"/>
                        <a:gd name="connsiteX21" fmla="*/ 15541 w 68162"/>
                        <a:gd name="connsiteY21" fmla="*/ 9616 h 105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8162" h="105166">
                          <a:moveTo>
                            <a:pt x="15541" y="9616"/>
                          </a:moveTo>
                          <a:lnTo>
                            <a:pt x="66237" y="9616"/>
                          </a:lnTo>
                          <a:lnTo>
                            <a:pt x="66237" y="-2141"/>
                          </a:lnTo>
                          <a:lnTo>
                            <a:pt x="-1925" y="-2141"/>
                          </a:lnTo>
                          <a:lnTo>
                            <a:pt x="-1925" y="9616"/>
                          </a:lnTo>
                          <a:cubicBezTo>
                            <a:pt x="3582" y="15107"/>
                            <a:pt x="11092" y="22472"/>
                            <a:pt x="20604" y="31712"/>
                          </a:cubicBezTo>
                          <a:cubicBezTo>
                            <a:pt x="30131" y="40967"/>
                            <a:pt x="36114" y="46937"/>
                            <a:pt x="38553" y="49623"/>
                          </a:cubicBezTo>
                          <a:cubicBezTo>
                            <a:pt x="43202" y="54642"/>
                            <a:pt x="46447" y="58893"/>
                            <a:pt x="48288" y="62376"/>
                          </a:cubicBezTo>
                          <a:cubicBezTo>
                            <a:pt x="50144" y="65860"/>
                            <a:pt x="51072" y="69284"/>
                            <a:pt x="51072" y="72649"/>
                          </a:cubicBezTo>
                          <a:cubicBezTo>
                            <a:pt x="51072" y="78140"/>
                            <a:pt x="49070" y="82613"/>
                            <a:pt x="45066" y="86067"/>
                          </a:cubicBezTo>
                          <a:cubicBezTo>
                            <a:pt x="41062" y="89535"/>
                            <a:pt x="35845" y="91270"/>
                            <a:pt x="29417" y="91270"/>
                          </a:cubicBezTo>
                          <a:cubicBezTo>
                            <a:pt x="24861" y="91270"/>
                            <a:pt x="20052" y="90509"/>
                            <a:pt x="14989" y="88989"/>
                          </a:cubicBezTo>
                          <a:cubicBezTo>
                            <a:pt x="9941" y="87469"/>
                            <a:pt x="4541" y="85159"/>
                            <a:pt x="-1212" y="82059"/>
                          </a:cubicBezTo>
                          <a:lnTo>
                            <a:pt x="-1212" y="96185"/>
                          </a:lnTo>
                          <a:cubicBezTo>
                            <a:pt x="4633" y="98443"/>
                            <a:pt x="10095" y="100148"/>
                            <a:pt x="15173" y="101299"/>
                          </a:cubicBezTo>
                          <a:cubicBezTo>
                            <a:pt x="20266" y="102450"/>
                            <a:pt x="24923" y="103026"/>
                            <a:pt x="29141" y="103026"/>
                          </a:cubicBezTo>
                          <a:cubicBezTo>
                            <a:pt x="40264" y="103026"/>
                            <a:pt x="49131" y="100347"/>
                            <a:pt x="55743" y="94989"/>
                          </a:cubicBezTo>
                          <a:cubicBezTo>
                            <a:pt x="62356" y="89646"/>
                            <a:pt x="65662" y="82502"/>
                            <a:pt x="65662" y="73557"/>
                          </a:cubicBezTo>
                          <a:cubicBezTo>
                            <a:pt x="65662" y="69306"/>
                            <a:pt x="64833" y="65277"/>
                            <a:pt x="63176" y="61469"/>
                          </a:cubicBezTo>
                          <a:cubicBezTo>
                            <a:pt x="61535" y="57675"/>
                            <a:pt x="58528" y="53195"/>
                            <a:pt x="54156" y="48029"/>
                          </a:cubicBezTo>
                          <a:cubicBezTo>
                            <a:pt x="52959" y="46686"/>
                            <a:pt x="49147" y="42819"/>
                            <a:pt x="42719" y="36428"/>
                          </a:cubicBezTo>
                          <a:cubicBezTo>
                            <a:pt x="36306" y="30037"/>
                            <a:pt x="27247" y="21099"/>
                            <a:pt x="15541" y="961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9" name="Freeform 468">
                      <a:extLst>
                        <a:ext uri="{FF2B5EF4-FFF2-40B4-BE49-F238E27FC236}">
                          <a16:creationId xmlns:a16="http://schemas.microsoft.com/office/drawing/2014/main" id="{088161BD-5FF0-B383-8A39-EA02916423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1931" y="3931017"/>
                      <a:ext cx="69473" cy="105321"/>
                    </a:xfrm>
                    <a:custGeom>
                      <a:avLst/>
                      <a:gdLst>
                        <a:gd name="connsiteX0" fmla="*/ 2564 w 69473"/>
                        <a:gd name="connsiteY0" fmla="*/ 103269 h 105321"/>
                        <a:gd name="connsiteX1" fmla="*/ 59588 w 69473"/>
                        <a:gd name="connsiteY1" fmla="*/ 103269 h 105321"/>
                        <a:gd name="connsiteX2" fmla="*/ 59588 w 69473"/>
                        <a:gd name="connsiteY2" fmla="*/ 91490 h 105321"/>
                        <a:gd name="connsiteX3" fmla="*/ 15865 w 69473"/>
                        <a:gd name="connsiteY3" fmla="*/ 91490 h 105321"/>
                        <a:gd name="connsiteX4" fmla="*/ 15865 w 69473"/>
                        <a:gd name="connsiteY4" fmla="*/ 66184 h 105321"/>
                        <a:gd name="connsiteX5" fmla="*/ 22170 w 69473"/>
                        <a:gd name="connsiteY5" fmla="*/ 67733 h 105321"/>
                        <a:gd name="connsiteX6" fmla="*/ 28522 w 69473"/>
                        <a:gd name="connsiteY6" fmla="*/ 68243 h 105321"/>
                        <a:gd name="connsiteX7" fmla="*/ 56988 w 69473"/>
                        <a:gd name="connsiteY7" fmla="*/ 58767 h 105321"/>
                        <a:gd name="connsiteX8" fmla="*/ 67504 w 69473"/>
                        <a:gd name="connsiteY8" fmla="*/ 33106 h 105321"/>
                        <a:gd name="connsiteX9" fmla="*/ 56712 w 69473"/>
                        <a:gd name="connsiteY9" fmla="*/ 7180 h 105321"/>
                        <a:gd name="connsiteX10" fmla="*/ 26289 w 69473"/>
                        <a:gd name="connsiteY10" fmla="*/ -2053 h 105321"/>
                        <a:gd name="connsiteX11" fmla="*/ 12505 w 69473"/>
                        <a:gd name="connsiteY11" fmla="*/ -946 h 105321"/>
                        <a:gd name="connsiteX12" fmla="*/ -1970 w 69473"/>
                        <a:gd name="connsiteY12" fmla="*/ 2375 h 105321"/>
                        <a:gd name="connsiteX13" fmla="*/ -1970 w 69473"/>
                        <a:gd name="connsiteY13" fmla="*/ 16434 h 105321"/>
                        <a:gd name="connsiteX14" fmla="*/ 11400 w 69473"/>
                        <a:gd name="connsiteY14" fmla="*/ 11386 h 105321"/>
                        <a:gd name="connsiteX15" fmla="*/ 25990 w 69473"/>
                        <a:gd name="connsiteY15" fmla="*/ 9726 h 105321"/>
                        <a:gd name="connsiteX16" fmla="*/ 45689 w 69473"/>
                        <a:gd name="connsiteY16" fmla="*/ 16014 h 105321"/>
                        <a:gd name="connsiteX17" fmla="*/ 52961 w 69473"/>
                        <a:gd name="connsiteY17" fmla="*/ 33106 h 105321"/>
                        <a:gd name="connsiteX18" fmla="*/ 45689 w 69473"/>
                        <a:gd name="connsiteY18" fmla="*/ 50176 h 105321"/>
                        <a:gd name="connsiteX19" fmla="*/ 25990 w 69473"/>
                        <a:gd name="connsiteY19" fmla="*/ 56486 h 105321"/>
                        <a:gd name="connsiteX20" fmla="*/ 14369 w 69473"/>
                        <a:gd name="connsiteY20" fmla="*/ 55246 h 105321"/>
                        <a:gd name="connsiteX21" fmla="*/ 2564 w 69473"/>
                        <a:gd name="connsiteY21" fmla="*/ 51372 h 105321"/>
                        <a:gd name="connsiteX22" fmla="*/ 2564 w 69473"/>
                        <a:gd name="connsiteY22" fmla="*/ 103269 h 105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9473" h="105321">
                          <a:moveTo>
                            <a:pt x="2564" y="103269"/>
                          </a:moveTo>
                          <a:lnTo>
                            <a:pt x="59588" y="103269"/>
                          </a:lnTo>
                          <a:lnTo>
                            <a:pt x="59588" y="91490"/>
                          </a:lnTo>
                          <a:lnTo>
                            <a:pt x="15865" y="91490"/>
                          </a:lnTo>
                          <a:lnTo>
                            <a:pt x="15865" y="66184"/>
                          </a:lnTo>
                          <a:cubicBezTo>
                            <a:pt x="17967" y="66877"/>
                            <a:pt x="20068" y="67394"/>
                            <a:pt x="22170" y="67733"/>
                          </a:cubicBezTo>
                          <a:cubicBezTo>
                            <a:pt x="24287" y="68073"/>
                            <a:pt x="26404" y="68243"/>
                            <a:pt x="28522" y="68243"/>
                          </a:cubicBezTo>
                          <a:cubicBezTo>
                            <a:pt x="40503" y="68243"/>
                            <a:pt x="49992" y="65084"/>
                            <a:pt x="56988" y="58767"/>
                          </a:cubicBezTo>
                          <a:cubicBezTo>
                            <a:pt x="63999" y="52449"/>
                            <a:pt x="67504" y="43896"/>
                            <a:pt x="67504" y="33106"/>
                          </a:cubicBezTo>
                          <a:cubicBezTo>
                            <a:pt x="67504" y="21991"/>
                            <a:pt x="63907" y="13349"/>
                            <a:pt x="56712" y="7180"/>
                          </a:cubicBezTo>
                          <a:cubicBezTo>
                            <a:pt x="49516" y="1025"/>
                            <a:pt x="39376" y="-2053"/>
                            <a:pt x="26289" y="-2053"/>
                          </a:cubicBezTo>
                          <a:cubicBezTo>
                            <a:pt x="21779" y="-2053"/>
                            <a:pt x="17184" y="-1684"/>
                            <a:pt x="12505" y="-946"/>
                          </a:cubicBezTo>
                          <a:cubicBezTo>
                            <a:pt x="7841" y="-208"/>
                            <a:pt x="3016" y="899"/>
                            <a:pt x="-1970" y="2375"/>
                          </a:cubicBezTo>
                          <a:lnTo>
                            <a:pt x="-1970" y="16434"/>
                          </a:lnTo>
                          <a:cubicBezTo>
                            <a:pt x="2341" y="14176"/>
                            <a:pt x="6798" y="12493"/>
                            <a:pt x="11400" y="11386"/>
                          </a:cubicBezTo>
                          <a:cubicBezTo>
                            <a:pt x="16003" y="10279"/>
                            <a:pt x="20866" y="9726"/>
                            <a:pt x="25990" y="9726"/>
                          </a:cubicBezTo>
                          <a:cubicBezTo>
                            <a:pt x="34290" y="9726"/>
                            <a:pt x="40856" y="11822"/>
                            <a:pt x="45689" y="16014"/>
                          </a:cubicBezTo>
                          <a:cubicBezTo>
                            <a:pt x="50537" y="20205"/>
                            <a:pt x="52961" y="25903"/>
                            <a:pt x="52961" y="33106"/>
                          </a:cubicBezTo>
                          <a:cubicBezTo>
                            <a:pt x="52961" y="40294"/>
                            <a:pt x="50537" y="45984"/>
                            <a:pt x="45689" y="50176"/>
                          </a:cubicBezTo>
                          <a:cubicBezTo>
                            <a:pt x="40856" y="54383"/>
                            <a:pt x="34290" y="56486"/>
                            <a:pt x="25990" y="56486"/>
                          </a:cubicBezTo>
                          <a:cubicBezTo>
                            <a:pt x="22109" y="56486"/>
                            <a:pt x="18235" y="56073"/>
                            <a:pt x="14369" y="55246"/>
                          </a:cubicBezTo>
                          <a:cubicBezTo>
                            <a:pt x="10518" y="54420"/>
                            <a:pt x="6583" y="53128"/>
                            <a:pt x="2564" y="51372"/>
                          </a:cubicBezTo>
                          <a:lnTo>
                            <a:pt x="2564" y="1032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70" name="Graphic 12">
                  <a:extLst>
                    <a:ext uri="{FF2B5EF4-FFF2-40B4-BE49-F238E27FC236}">
                      <a16:creationId xmlns:a16="http://schemas.microsoft.com/office/drawing/2014/main" id="{49633210-6353-DD1A-A4E2-8308602438EA}"/>
                    </a:ext>
                  </a:extLst>
                </p:cNvPr>
                <p:cNvGrpSpPr/>
                <p:nvPr/>
              </p:nvGrpSpPr>
              <p:grpSpPr>
                <a:xfrm>
                  <a:off x="426053" y="3480459"/>
                  <a:ext cx="401672" cy="111154"/>
                  <a:chOff x="426053" y="3480459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71" name="Freeform 470">
                    <a:extLst>
                      <a:ext uri="{FF2B5EF4-FFF2-40B4-BE49-F238E27FC236}">
                        <a16:creationId xmlns:a16="http://schemas.microsoft.com/office/drawing/2014/main" id="{A15F43EE-AE5B-17B1-A03F-01F104FEA2CB}"/>
                      </a:ext>
                    </a:extLst>
                  </p:cNvPr>
                  <p:cNvSpPr/>
                  <p:nvPr/>
                </p:nvSpPr>
                <p:spPr>
                  <a:xfrm>
                    <a:off x="781086" y="3531800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190 h 10121"/>
                      <a:gd name="connsiteX1" fmla="*/ 45 w 36819"/>
                      <a:gd name="connsiteY1" fmla="*/ 190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190"/>
                        </a:moveTo>
                        <a:lnTo>
                          <a:pt x="45" y="190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2" name="Graphic 12">
                    <a:extLst>
                      <a:ext uri="{FF2B5EF4-FFF2-40B4-BE49-F238E27FC236}">
                        <a16:creationId xmlns:a16="http://schemas.microsoft.com/office/drawing/2014/main" id="{6335E158-62DB-A9DB-6253-507BE8F9975B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3480459"/>
                    <a:ext cx="314089" cy="111154"/>
                    <a:chOff x="426053" y="3480459"/>
                    <a:chExt cx="314089" cy="111154"/>
                  </a:xfrm>
                  <a:solidFill>
                    <a:srgbClr val="000000"/>
                  </a:solidFill>
                </p:grpSpPr>
                <p:sp>
                  <p:nvSpPr>
                    <p:cNvPr id="473" name="Freeform 472">
                      <a:extLst>
                        <a:ext uri="{FF2B5EF4-FFF2-40B4-BE49-F238E27FC236}">
                          <a16:creationId xmlns:a16="http://schemas.microsoft.com/office/drawing/2014/main" id="{B36EFA16-E2C8-1F37-7E76-3483C019D4A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3480459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3972 h 107181"/>
                        <a:gd name="connsiteX1" fmla="*/ 18205 w 74214"/>
                        <a:gd name="connsiteY1" fmla="*/ 83345 h 107181"/>
                        <a:gd name="connsiteX2" fmla="*/ 12567 w 74214"/>
                        <a:gd name="connsiteY2" fmla="*/ 51418 h 107181"/>
                        <a:gd name="connsiteX3" fmla="*/ 18205 w 74214"/>
                        <a:gd name="connsiteY3" fmla="*/ 19558 h 107181"/>
                        <a:gd name="connsiteX4" fmla="*/ 35073 w 74214"/>
                        <a:gd name="connsiteY4" fmla="*/ 8931 h 107181"/>
                        <a:gd name="connsiteX5" fmla="*/ 52010 w 74214"/>
                        <a:gd name="connsiteY5" fmla="*/ 19558 h 107181"/>
                        <a:gd name="connsiteX6" fmla="*/ 57671 w 74214"/>
                        <a:gd name="connsiteY6" fmla="*/ 51418 h 107181"/>
                        <a:gd name="connsiteX7" fmla="*/ 52010 w 74214"/>
                        <a:gd name="connsiteY7" fmla="*/ 83345 h 107181"/>
                        <a:gd name="connsiteX8" fmla="*/ 35073 w 74214"/>
                        <a:gd name="connsiteY8" fmla="*/ 93972 h 107181"/>
                        <a:gd name="connsiteX9" fmla="*/ 35073 w 74214"/>
                        <a:gd name="connsiteY9" fmla="*/ 105042 h 107181"/>
                        <a:gd name="connsiteX10" fmla="*/ 62665 w 74214"/>
                        <a:gd name="connsiteY10" fmla="*/ 91293 h 107181"/>
                        <a:gd name="connsiteX11" fmla="*/ 72192 w 74214"/>
                        <a:gd name="connsiteY11" fmla="*/ 51418 h 107181"/>
                        <a:gd name="connsiteX12" fmla="*/ 62665 w 74214"/>
                        <a:gd name="connsiteY12" fmla="*/ 11588 h 107181"/>
                        <a:gd name="connsiteX13" fmla="*/ 35073 w 74214"/>
                        <a:gd name="connsiteY13" fmla="*/ -2139 h 107181"/>
                        <a:gd name="connsiteX14" fmla="*/ 7504 w 74214"/>
                        <a:gd name="connsiteY14" fmla="*/ 11588 h 107181"/>
                        <a:gd name="connsiteX15" fmla="*/ -2023 w 74214"/>
                        <a:gd name="connsiteY15" fmla="*/ 51418 h 107181"/>
                        <a:gd name="connsiteX16" fmla="*/ 7504 w 74214"/>
                        <a:gd name="connsiteY16" fmla="*/ 91293 h 107181"/>
                        <a:gd name="connsiteX17" fmla="*/ 35073 w 74214"/>
                        <a:gd name="connsiteY17" fmla="*/ 105042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3972"/>
                          </a:moveTo>
                          <a:cubicBezTo>
                            <a:pt x="27601" y="93972"/>
                            <a:pt x="21979" y="90429"/>
                            <a:pt x="18205" y="83345"/>
                          </a:cubicBezTo>
                          <a:cubicBezTo>
                            <a:pt x="14446" y="76274"/>
                            <a:pt x="12567" y="65632"/>
                            <a:pt x="12567" y="51418"/>
                          </a:cubicBezTo>
                          <a:cubicBezTo>
                            <a:pt x="12567" y="37263"/>
                            <a:pt x="14446" y="26643"/>
                            <a:pt x="18205" y="19558"/>
                          </a:cubicBezTo>
                          <a:cubicBezTo>
                            <a:pt x="21979" y="12473"/>
                            <a:pt x="27601" y="8931"/>
                            <a:pt x="35073" y="8931"/>
                          </a:cubicBezTo>
                          <a:cubicBezTo>
                            <a:pt x="42605" y="8931"/>
                            <a:pt x="48251" y="12473"/>
                            <a:pt x="52010" y="19558"/>
                          </a:cubicBezTo>
                          <a:cubicBezTo>
                            <a:pt x="55784" y="26643"/>
                            <a:pt x="57671" y="37263"/>
                            <a:pt x="57671" y="51418"/>
                          </a:cubicBezTo>
                          <a:cubicBezTo>
                            <a:pt x="57671" y="65632"/>
                            <a:pt x="55784" y="76274"/>
                            <a:pt x="52010" y="83345"/>
                          </a:cubicBezTo>
                          <a:cubicBezTo>
                            <a:pt x="48251" y="90429"/>
                            <a:pt x="42605" y="93972"/>
                            <a:pt x="35073" y="93972"/>
                          </a:cubicBezTo>
                          <a:close/>
                          <a:moveTo>
                            <a:pt x="35073" y="105042"/>
                          </a:moveTo>
                          <a:cubicBezTo>
                            <a:pt x="47116" y="105042"/>
                            <a:pt x="56313" y="100459"/>
                            <a:pt x="62665" y="91293"/>
                          </a:cubicBezTo>
                          <a:cubicBezTo>
                            <a:pt x="69016" y="82142"/>
                            <a:pt x="72192" y="68850"/>
                            <a:pt x="72192" y="51418"/>
                          </a:cubicBezTo>
                          <a:cubicBezTo>
                            <a:pt x="72192" y="34031"/>
                            <a:pt x="69016" y="20754"/>
                            <a:pt x="62665" y="11588"/>
                          </a:cubicBezTo>
                          <a:cubicBezTo>
                            <a:pt x="56313" y="2436"/>
                            <a:pt x="47116" y="-2139"/>
                            <a:pt x="35073" y="-2139"/>
                          </a:cubicBezTo>
                          <a:cubicBezTo>
                            <a:pt x="23045" y="-2139"/>
                            <a:pt x="13856" y="2436"/>
                            <a:pt x="7504" y="11588"/>
                          </a:cubicBezTo>
                          <a:cubicBezTo>
                            <a:pt x="1153" y="20754"/>
                            <a:pt x="-2023" y="34031"/>
                            <a:pt x="-2023" y="51418"/>
                          </a:cubicBezTo>
                          <a:cubicBezTo>
                            <a:pt x="-2023" y="68850"/>
                            <a:pt x="1153" y="82142"/>
                            <a:pt x="7504" y="91293"/>
                          </a:cubicBezTo>
                          <a:cubicBezTo>
                            <a:pt x="13856" y="100459"/>
                            <a:pt x="23045" y="105042"/>
                            <a:pt x="35073" y="1050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4" name="Freeform 473">
                      <a:extLst>
                        <a:ext uri="{FF2B5EF4-FFF2-40B4-BE49-F238E27FC236}">
                          <a16:creationId xmlns:a16="http://schemas.microsoft.com/office/drawing/2014/main" id="{BEBE1673-53BB-2E4E-4792-1616C3091B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3568046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377 h 17579"/>
                        <a:gd name="connsiteX1" fmla="*/ 14192 w 15188"/>
                        <a:gd name="connsiteY1" fmla="*/ 17377 h 17579"/>
                        <a:gd name="connsiteX2" fmla="*/ 14192 w 15188"/>
                        <a:gd name="connsiteY2" fmla="*/ -203 h 17579"/>
                        <a:gd name="connsiteX3" fmla="*/ -996 w 15188"/>
                        <a:gd name="connsiteY3" fmla="*/ -203 h 17579"/>
                        <a:gd name="connsiteX4" fmla="*/ -996 w 15188"/>
                        <a:gd name="connsiteY4" fmla="*/ 17377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377"/>
                          </a:moveTo>
                          <a:lnTo>
                            <a:pt x="14192" y="17377"/>
                          </a:lnTo>
                          <a:lnTo>
                            <a:pt x="14192" y="-203"/>
                          </a:lnTo>
                          <a:lnTo>
                            <a:pt x="-996" y="-203"/>
                          </a:lnTo>
                          <a:lnTo>
                            <a:pt x="-996" y="173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5" name="Freeform 474">
                      <a:extLst>
                        <a:ext uri="{FF2B5EF4-FFF2-40B4-BE49-F238E27FC236}">
                          <a16:creationId xmlns:a16="http://schemas.microsoft.com/office/drawing/2014/main" id="{504C2C78-301D-20C7-F641-50BEDB7F07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8090" y="3480459"/>
                      <a:ext cx="70670" cy="107181"/>
                    </a:xfrm>
                    <a:custGeom>
                      <a:avLst/>
                      <a:gdLst>
                        <a:gd name="connsiteX0" fmla="*/ 46534 w 70670"/>
                        <a:gd name="connsiteY0" fmla="*/ 55581 h 107181"/>
                        <a:gd name="connsiteX1" fmla="*/ 62804 w 70670"/>
                        <a:gd name="connsiteY1" fmla="*/ 46636 h 107181"/>
                        <a:gd name="connsiteX2" fmla="*/ 68672 w 70670"/>
                        <a:gd name="connsiteY2" fmla="*/ 29898 h 107181"/>
                        <a:gd name="connsiteX3" fmla="*/ 57741 w 70670"/>
                        <a:gd name="connsiteY3" fmla="*/ 6230 h 107181"/>
                        <a:gd name="connsiteX4" fmla="*/ 26675 w 70670"/>
                        <a:gd name="connsiteY4" fmla="*/ -2139 h 107181"/>
                        <a:gd name="connsiteX5" fmla="*/ 12775 w 70670"/>
                        <a:gd name="connsiteY5" fmla="*/ -855 h 107181"/>
                        <a:gd name="connsiteX6" fmla="*/ -1999 w 70670"/>
                        <a:gd name="connsiteY6" fmla="*/ 2997 h 107181"/>
                        <a:gd name="connsiteX7" fmla="*/ -1999 w 70670"/>
                        <a:gd name="connsiteY7" fmla="*/ 16481 h 107181"/>
                        <a:gd name="connsiteX8" fmla="*/ 11211 w 70670"/>
                        <a:gd name="connsiteY8" fmla="*/ 11366 h 107181"/>
                        <a:gd name="connsiteX9" fmla="*/ 26261 w 70670"/>
                        <a:gd name="connsiteY9" fmla="*/ 9639 h 107181"/>
                        <a:gd name="connsiteX10" fmla="*/ 47064 w 70670"/>
                        <a:gd name="connsiteY10" fmla="*/ 14820 h 107181"/>
                        <a:gd name="connsiteX11" fmla="*/ 54220 w 70670"/>
                        <a:gd name="connsiteY11" fmla="*/ 29898 h 107181"/>
                        <a:gd name="connsiteX12" fmla="*/ 47570 w 70670"/>
                        <a:gd name="connsiteY12" fmla="*/ 44178 h 107181"/>
                        <a:gd name="connsiteX13" fmla="*/ 29068 w 70670"/>
                        <a:gd name="connsiteY13" fmla="*/ 49337 h 107181"/>
                        <a:gd name="connsiteX14" fmla="*/ 16549 w 70670"/>
                        <a:gd name="connsiteY14" fmla="*/ 49337 h 107181"/>
                        <a:gd name="connsiteX15" fmla="*/ 16549 w 70670"/>
                        <a:gd name="connsiteY15" fmla="*/ 60828 h 107181"/>
                        <a:gd name="connsiteX16" fmla="*/ 29643 w 70670"/>
                        <a:gd name="connsiteY16" fmla="*/ 60828 h 107181"/>
                        <a:gd name="connsiteX17" fmla="*/ 46028 w 70670"/>
                        <a:gd name="connsiteY17" fmla="*/ 64946 h 107181"/>
                        <a:gd name="connsiteX18" fmla="*/ 51712 w 70670"/>
                        <a:gd name="connsiteY18" fmla="*/ 76813 h 107181"/>
                        <a:gd name="connsiteX19" fmla="*/ 45844 w 70670"/>
                        <a:gd name="connsiteY19" fmla="*/ 89012 h 107181"/>
                        <a:gd name="connsiteX20" fmla="*/ 29068 w 70670"/>
                        <a:gd name="connsiteY20" fmla="*/ 93286 h 107181"/>
                        <a:gd name="connsiteX21" fmla="*/ 16250 w 70670"/>
                        <a:gd name="connsiteY21" fmla="*/ 92024 h 107181"/>
                        <a:gd name="connsiteX22" fmla="*/ 1223 w 70670"/>
                        <a:gd name="connsiteY22" fmla="*/ 88171 h 107181"/>
                        <a:gd name="connsiteX23" fmla="*/ 1223 w 70670"/>
                        <a:gd name="connsiteY23" fmla="*/ 100614 h 107181"/>
                        <a:gd name="connsiteX24" fmla="*/ 16733 w 70670"/>
                        <a:gd name="connsiteY24" fmla="*/ 103935 h 107181"/>
                        <a:gd name="connsiteX25" fmla="*/ 30357 w 70670"/>
                        <a:gd name="connsiteY25" fmla="*/ 105042 h 107181"/>
                        <a:gd name="connsiteX26" fmla="*/ 56522 w 70670"/>
                        <a:gd name="connsiteY26" fmla="*/ 97802 h 107181"/>
                        <a:gd name="connsiteX27" fmla="*/ 66164 w 70670"/>
                        <a:gd name="connsiteY27" fmla="*/ 78274 h 107181"/>
                        <a:gd name="connsiteX28" fmla="*/ 61055 w 70670"/>
                        <a:gd name="connsiteY28" fmla="*/ 63772 h 107181"/>
                        <a:gd name="connsiteX29" fmla="*/ 46534 w 70670"/>
                        <a:gd name="connsiteY29" fmla="*/ 55581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0670" h="107181">
                          <a:moveTo>
                            <a:pt x="46534" y="55581"/>
                          </a:moveTo>
                          <a:cubicBezTo>
                            <a:pt x="53484" y="54149"/>
                            <a:pt x="58907" y="51167"/>
                            <a:pt x="62804" y="46636"/>
                          </a:cubicBezTo>
                          <a:cubicBezTo>
                            <a:pt x="66716" y="42119"/>
                            <a:pt x="68672" y="36540"/>
                            <a:pt x="68672" y="29898"/>
                          </a:cubicBezTo>
                          <a:cubicBezTo>
                            <a:pt x="68672" y="19713"/>
                            <a:pt x="65029" y="11824"/>
                            <a:pt x="57741" y="6230"/>
                          </a:cubicBezTo>
                          <a:cubicBezTo>
                            <a:pt x="50454" y="650"/>
                            <a:pt x="40098" y="-2139"/>
                            <a:pt x="26675" y="-2139"/>
                          </a:cubicBezTo>
                          <a:cubicBezTo>
                            <a:pt x="22180" y="-2139"/>
                            <a:pt x="17546" y="-1711"/>
                            <a:pt x="12775" y="-855"/>
                          </a:cubicBezTo>
                          <a:cubicBezTo>
                            <a:pt x="8004" y="1"/>
                            <a:pt x="3080" y="1285"/>
                            <a:pt x="-1999" y="2997"/>
                          </a:cubicBezTo>
                          <a:lnTo>
                            <a:pt x="-1999" y="16481"/>
                          </a:lnTo>
                          <a:cubicBezTo>
                            <a:pt x="2021" y="14222"/>
                            <a:pt x="6424" y="12517"/>
                            <a:pt x="11211" y="11366"/>
                          </a:cubicBezTo>
                          <a:cubicBezTo>
                            <a:pt x="16012" y="10215"/>
                            <a:pt x="21029" y="9639"/>
                            <a:pt x="26261" y="9639"/>
                          </a:cubicBezTo>
                          <a:cubicBezTo>
                            <a:pt x="35358" y="9639"/>
                            <a:pt x="42292" y="11366"/>
                            <a:pt x="47064" y="14820"/>
                          </a:cubicBezTo>
                          <a:cubicBezTo>
                            <a:pt x="51835" y="18274"/>
                            <a:pt x="54220" y="23300"/>
                            <a:pt x="54220" y="29898"/>
                          </a:cubicBezTo>
                          <a:cubicBezTo>
                            <a:pt x="54220" y="35994"/>
                            <a:pt x="52004" y="40754"/>
                            <a:pt x="47570" y="44178"/>
                          </a:cubicBezTo>
                          <a:cubicBezTo>
                            <a:pt x="43136" y="47617"/>
                            <a:pt x="36969" y="49337"/>
                            <a:pt x="29068" y="49337"/>
                          </a:cubicBezTo>
                          <a:lnTo>
                            <a:pt x="16549" y="49337"/>
                          </a:lnTo>
                          <a:lnTo>
                            <a:pt x="16549" y="60828"/>
                          </a:lnTo>
                          <a:lnTo>
                            <a:pt x="29643" y="60828"/>
                          </a:lnTo>
                          <a:cubicBezTo>
                            <a:pt x="36777" y="60828"/>
                            <a:pt x="42239" y="62200"/>
                            <a:pt x="46028" y="64946"/>
                          </a:cubicBezTo>
                          <a:cubicBezTo>
                            <a:pt x="49817" y="67691"/>
                            <a:pt x="51712" y="71647"/>
                            <a:pt x="51712" y="76813"/>
                          </a:cubicBezTo>
                          <a:cubicBezTo>
                            <a:pt x="51712" y="82112"/>
                            <a:pt x="49756" y="86179"/>
                            <a:pt x="45844" y="89012"/>
                          </a:cubicBezTo>
                          <a:cubicBezTo>
                            <a:pt x="41947" y="91861"/>
                            <a:pt x="36355" y="93286"/>
                            <a:pt x="29068" y="93286"/>
                          </a:cubicBezTo>
                          <a:cubicBezTo>
                            <a:pt x="25079" y="93286"/>
                            <a:pt x="20807" y="92865"/>
                            <a:pt x="16250" y="92024"/>
                          </a:cubicBezTo>
                          <a:cubicBezTo>
                            <a:pt x="11694" y="91197"/>
                            <a:pt x="6685" y="89913"/>
                            <a:pt x="1223" y="88171"/>
                          </a:cubicBezTo>
                          <a:lnTo>
                            <a:pt x="1223" y="100614"/>
                          </a:lnTo>
                          <a:cubicBezTo>
                            <a:pt x="6746" y="102090"/>
                            <a:pt x="11916" y="103197"/>
                            <a:pt x="16733" y="103935"/>
                          </a:cubicBezTo>
                          <a:cubicBezTo>
                            <a:pt x="21551" y="104673"/>
                            <a:pt x="26092" y="105042"/>
                            <a:pt x="30357" y="105042"/>
                          </a:cubicBezTo>
                          <a:cubicBezTo>
                            <a:pt x="41387" y="105042"/>
                            <a:pt x="50109" y="102629"/>
                            <a:pt x="56522" y="97802"/>
                          </a:cubicBezTo>
                          <a:cubicBezTo>
                            <a:pt x="62950" y="92990"/>
                            <a:pt x="66164" y="86481"/>
                            <a:pt x="66164" y="78274"/>
                          </a:cubicBezTo>
                          <a:cubicBezTo>
                            <a:pt x="66164" y="72547"/>
                            <a:pt x="64461" y="67713"/>
                            <a:pt x="61055" y="63772"/>
                          </a:cubicBezTo>
                          <a:cubicBezTo>
                            <a:pt x="57649" y="59831"/>
                            <a:pt x="52809" y="57101"/>
                            <a:pt x="46534" y="5558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6" name="Freeform 475">
                      <a:extLst>
                        <a:ext uri="{FF2B5EF4-FFF2-40B4-BE49-F238E27FC236}">
                          <a16:creationId xmlns:a16="http://schemas.microsoft.com/office/drawing/2014/main" id="{5F696A78-8CCA-C664-39E0-32AE511EA2D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1793" y="3480459"/>
                      <a:ext cx="70670" cy="107181"/>
                    </a:xfrm>
                    <a:custGeom>
                      <a:avLst/>
                      <a:gdLst>
                        <a:gd name="connsiteX0" fmla="*/ 46543 w 70670"/>
                        <a:gd name="connsiteY0" fmla="*/ 55581 h 107181"/>
                        <a:gd name="connsiteX1" fmla="*/ 62813 w 70670"/>
                        <a:gd name="connsiteY1" fmla="*/ 46636 h 107181"/>
                        <a:gd name="connsiteX2" fmla="*/ 68681 w 70670"/>
                        <a:gd name="connsiteY2" fmla="*/ 29898 h 107181"/>
                        <a:gd name="connsiteX3" fmla="*/ 57750 w 70670"/>
                        <a:gd name="connsiteY3" fmla="*/ 6230 h 107181"/>
                        <a:gd name="connsiteX4" fmla="*/ 26684 w 70670"/>
                        <a:gd name="connsiteY4" fmla="*/ -2139 h 107181"/>
                        <a:gd name="connsiteX5" fmla="*/ 12784 w 70670"/>
                        <a:gd name="connsiteY5" fmla="*/ -855 h 107181"/>
                        <a:gd name="connsiteX6" fmla="*/ -1990 w 70670"/>
                        <a:gd name="connsiteY6" fmla="*/ 2997 h 107181"/>
                        <a:gd name="connsiteX7" fmla="*/ -1990 w 70670"/>
                        <a:gd name="connsiteY7" fmla="*/ 16481 h 107181"/>
                        <a:gd name="connsiteX8" fmla="*/ 11219 w 70670"/>
                        <a:gd name="connsiteY8" fmla="*/ 11366 h 107181"/>
                        <a:gd name="connsiteX9" fmla="*/ 26269 w 70670"/>
                        <a:gd name="connsiteY9" fmla="*/ 9639 h 107181"/>
                        <a:gd name="connsiteX10" fmla="*/ 47072 w 70670"/>
                        <a:gd name="connsiteY10" fmla="*/ 14820 h 107181"/>
                        <a:gd name="connsiteX11" fmla="*/ 54229 w 70670"/>
                        <a:gd name="connsiteY11" fmla="*/ 29898 h 107181"/>
                        <a:gd name="connsiteX12" fmla="*/ 47579 w 70670"/>
                        <a:gd name="connsiteY12" fmla="*/ 44178 h 107181"/>
                        <a:gd name="connsiteX13" fmla="*/ 29077 w 70670"/>
                        <a:gd name="connsiteY13" fmla="*/ 49337 h 107181"/>
                        <a:gd name="connsiteX14" fmla="*/ 16558 w 70670"/>
                        <a:gd name="connsiteY14" fmla="*/ 49337 h 107181"/>
                        <a:gd name="connsiteX15" fmla="*/ 16558 w 70670"/>
                        <a:gd name="connsiteY15" fmla="*/ 60828 h 107181"/>
                        <a:gd name="connsiteX16" fmla="*/ 29652 w 70670"/>
                        <a:gd name="connsiteY16" fmla="*/ 60828 h 107181"/>
                        <a:gd name="connsiteX17" fmla="*/ 46037 w 70670"/>
                        <a:gd name="connsiteY17" fmla="*/ 64946 h 107181"/>
                        <a:gd name="connsiteX18" fmla="*/ 51721 w 70670"/>
                        <a:gd name="connsiteY18" fmla="*/ 76813 h 107181"/>
                        <a:gd name="connsiteX19" fmla="*/ 45853 w 70670"/>
                        <a:gd name="connsiteY19" fmla="*/ 89012 h 107181"/>
                        <a:gd name="connsiteX20" fmla="*/ 29077 w 70670"/>
                        <a:gd name="connsiteY20" fmla="*/ 93286 h 107181"/>
                        <a:gd name="connsiteX21" fmla="*/ 16259 w 70670"/>
                        <a:gd name="connsiteY21" fmla="*/ 92024 h 107181"/>
                        <a:gd name="connsiteX22" fmla="*/ 1232 w 70670"/>
                        <a:gd name="connsiteY22" fmla="*/ 88171 h 107181"/>
                        <a:gd name="connsiteX23" fmla="*/ 1232 w 70670"/>
                        <a:gd name="connsiteY23" fmla="*/ 100614 h 107181"/>
                        <a:gd name="connsiteX24" fmla="*/ 16742 w 70670"/>
                        <a:gd name="connsiteY24" fmla="*/ 103935 h 107181"/>
                        <a:gd name="connsiteX25" fmla="*/ 30366 w 70670"/>
                        <a:gd name="connsiteY25" fmla="*/ 105042 h 107181"/>
                        <a:gd name="connsiteX26" fmla="*/ 56531 w 70670"/>
                        <a:gd name="connsiteY26" fmla="*/ 97802 h 107181"/>
                        <a:gd name="connsiteX27" fmla="*/ 66173 w 70670"/>
                        <a:gd name="connsiteY27" fmla="*/ 78274 h 107181"/>
                        <a:gd name="connsiteX28" fmla="*/ 61064 w 70670"/>
                        <a:gd name="connsiteY28" fmla="*/ 63772 h 107181"/>
                        <a:gd name="connsiteX29" fmla="*/ 46543 w 70670"/>
                        <a:gd name="connsiteY29" fmla="*/ 55581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70670" h="107181">
                          <a:moveTo>
                            <a:pt x="46543" y="55581"/>
                          </a:moveTo>
                          <a:cubicBezTo>
                            <a:pt x="53493" y="54149"/>
                            <a:pt x="58916" y="51167"/>
                            <a:pt x="62813" y="46636"/>
                          </a:cubicBezTo>
                          <a:cubicBezTo>
                            <a:pt x="66725" y="42119"/>
                            <a:pt x="68681" y="36540"/>
                            <a:pt x="68681" y="29898"/>
                          </a:cubicBezTo>
                          <a:cubicBezTo>
                            <a:pt x="68681" y="19713"/>
                            <a:pt x="65037" y="11824"/>
                            <a:pt x="57750" y="6230"/>
                          </a:cubicBezTo>
                          <a:cubicBezTo>
                            <a:pt x="50463" y="650"/>
                            <a:pt x="40107" y="-2139"/>
                            <a:pt x="26684" y="-2139"/>
                          </a:cubicBezTo>
                          <a:cubicBezTo>
                            <a:pt x="22189" y="-2139"/>
                            <a:pt x="17555" y="-1711"/>
                            <a:pt x="12784" y="-855"/>
                          </a:cubicBezTo>
                          <a:cubicBezTo>
                            <a:pt x="8013" y="1"/>
                            <a:pt x="3088" y="1285"/>
                            <a:pt x="-1990" y="2997"/>
                          </a:cubicBezTo>
                          <a:lnTo>
                            <a:pt x="-1990" y="16481"/>
                          </a:lnTo>
                          <a:cubicBezTo>
                            <a:pt x="2030" y="14222"/>
                            <a:pt x="6433" y="12517"/>
                            <a:pt x="11219" y="11366"/>
                          </a:cubicBezTo>
                          <a:cubicBezTo>
                            <a:pt x="16021" y="10215"/>
                            <a:pt x="21038" y="9639"/>
                            <a:pt x="26269" y="9639"/>
                          </a:cubicBezTo>
                          <a:cubicBezTo>
                            <a:pt x="35367" y="9639"/>
                            <a:pt x="42301" y="11366"/>
                            <a:pt x="47072" y="14820"/>
                          </a:cubicBezTo>
                          <a:cubicBezTo>
                            <a:pt x="51844" y="18274"/>
                            <a:pt x="54229" y="23300"/>
                            <a:pt x="54229" y="29898"/>
                          </a:cubicBezTo>
                          <a:cubicBezTo>
                            <a:pt x="54229" y="35994"/>
                            <a:pt x="52013" y="40754"/>
                            <a:pt x="47579" y="44178"/>
                          </a:cubicBezTo>
                          <a:cubicBezTo>
                            <a:pt x="43145" y="47617"/>
                            <a:pt x="36978" y="49337"/>
                            <a:pt x="29077" y="49337"/>
                          </a:cubicBezTo>
                          <a:lnTo>
                            <a:pt x="16558" y="49337"/>
                          </a:lnTo>
                          <a:lnTo>
                            <a:pt x="16558" y="60828"/>
                          </a:lnTo>
                          <a:lnTo>
                            <a:pt x="29652" y="60828"/>
                          </a:lnTo>
                          <a:cubicBezTo>
                            <a:pt x="36786" y="60828"/>
                            <a:pt x="42247" y="62200"/>
                            <a:pt x="46037" y="64946"/>
                          </a:cubicBezTo>
                          <a:cubicBezTo>
                            <a:pt x="49826" y="67691"/>
                            <a:pt x="51721" y="71647"/>
                            <a:pt x="51721" y="76813"/>
                          </a:cubicBezTo>
                          <a:cubicBezTo>
                            <a:pt x="51721" y="82112"/>
                            <a:pt x="49765" y="86179"/>
                            <a:pt x="45853" y="89012"/>
                          </a:cubicBezTo>
                          <a:cubicBezTo>
                            <a:pt x="41956" y="91861"/>
                            <a:pt x="36364" y="93286"/>
                            <a:pt x="29077" y="93286"/>
                          </a:cubicBezTo>
                          <a:cubicBezTo>
                            <a:pt x="25088" y="93286"/>
                            <a:pt x="20816" y="92865"/>
                            <a:pt x="16259" y="92024"/>
                          </a:cubicBezTo>
                          <a:cubicBezTo>
                            <a:pt x="11703" y="91197"/>
                            <a:pt x="6694" y="89913"/>
                            <a:pt x="1232" y="88171"/>
                          </a:cubicBezTo>
                          <a:lnTo>
                            <a:pt x="1232" y="100614"/>
                          </a:lnTo>
                          <a:cubicBezTo>
                            <a:pt x="6755" y="102090"/>
                            <a:pt x="11925" y="103197"/>
                            <a:pt x="16742" y="103935"/>
                          </a:cubicBezTo>
                          <a:cubicBezTo>
                            <a:pt x="21559" y="104673"/>
                            <a:pt x="26101" y="105042"/>
                            <a:pt x="30366" y="105042"/>
                          </a:cubicBezTo>
                          <a:cubicBezTo>
                            <a:pt x="41396" y="105042"/>
                            <a:pt x="50118" y="102629"/>
                            <a:pt x="56531" y="97802"/>
                          </a:cubicBezTo>
                          <a:cubicBezTo>
                            <a:pt x="62959" y="92990"/>
                            <a:pt x="66173" y="86481"/>
                            <a:pt x="66173" y="78274"/>
                          </a:cubicBezTo>
                          <a:cubicBezTo>
                            <a:pt x="66173" y="72547"/>
                            <a:pt x="64470" y="67713"/>
                            <a:pt x="61064" y="63772"/>
                          </a:cubicBezTo>
                          <a:cubicBezTo>
                            <a:pt x="57658" y="59831"/>
                            <a:pt x="52818" y="57101"/>
                            <a:pt x="46543" y="5558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77" name="Graphic 12">
                  <a:extLst>
                    <a:ext uri="{FF2B5EF4-FFF2-40B4-BE49-F238E27FC236}">
                      <a16:creationId xmlns:a16="http://schemas.microsoft.com/office/drawing/2014/main" id="{2A40A10A-ADED-158D-A87B-A60062CAA2C7}"/>
                    </a:ext>
                  </a:extLst>
                </p:cNvPr>
                <p:cNvGrpSpPr/>
                <p:nvPr/>
              </p:nvGrpSpPr>
              <p:grpSpPr>
                <a:xfrm>
                  <a:off x="426053" y="3031771"/>
                  <a:ext cx="401672" cy="111154"/>
                  <a:chOff x="426053" y="3031771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78" name="Freeform 477">
                    <a:extLst>
                      <a:ext uri="{FF2B5EF4-FFF2-40B4-BE49-F238E27FC236}">
                        <a16:creationId xmlns:a16="http://schemas.microsoft.com/office/drawing/2014/main" id="{B798F51B-FDAB-D69B-0021-B565F523E26B}"/>
                      </a:ext>
                    </a:extLst>
                  </p:cNvPr>
                  <p:cNvSpPr/>
                  <p:nvPr/>
                </p:nvSpPr>
                <p:spPr>
                  <a:xfrm>
                    <a:off x="781086" y="3083102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146 h 10121"/>
                      <a:gd name="connsiteX1" fmla="*/ 45 w 36819"/>
                      <a:gd name="connsiteY1" fmla="*/ 146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146"/>
                        </a:moveTo>
                        <a:lnTo>
                          <a:pt x="45" y="146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9" name="Graphic 12">
                    <a:extLst>
                      <a:ext uri="{FF2B5EF4-FFF2-40B4-BE49-F238E27FC236}">
                        <a16:creationId xmlns:a16="http://schemas.microsoft.com/office/drawing/2014/main" id="{B16D1BDA-ABF4-FA2D-6DD1-F630FDC389A2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3031771"/>
                    <a:ext cx="312249" cy="111154"/>
                    <a:chOff x="426053" y="3031771"/>
                    <a:chExt cx="312249" cy="111154"/>
                  </a:xfrm>
                  <a:solidFill>
                    <a:srgbClr val="000000"/>
                  </a:solidFill>
                </p:grpSpPr>
                <p:sp>
                  <p:nvSpPr>
                    <p:cNvPr id="480" name="Freeform 479">
                      <a:extLst>
                        <a:ext uri="{FF2B5EF4-FFF2-40B4-BE49-F238E27FC236}">
                          <a16:creationId xmlns:a16="http://schemas.microsoft.com/office/drawing/2014/main" id="{DD50B159-89C4-03E5-4F8F-F0814DC9A7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3031771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3928 h 107181"/>
                        <a:gd name="connsiteX1" fmla="*/ 18205 w 74214"/>
                        <a:gd name="connsiteY1" fmla="*/ 83300 h 107181"/>
                        <a:gd name="connsiteX2" fmla="*/ 12567 w 74214"/>
                        <a:gd name="connsiteY2" fmla="*/ 51374 h 107181"/>
                        <a:gd name="connsiteX3" fmla="*/ 18205 w 74214"/>
                        <a:gd name="connsiteY3" fmla="*/ 19514 h 107181"/>
                        <a:gd name="connsiteX4" fmla="*/ 35073 w 74214"/>
                        <a:gd name="connsiteY4" fmla="*/ 8886 h 107181"/>
                        <a:gd name="connsiteX5" fmla="*/ 52010 w 74214"/>
                        <a:gd name="connsiteY5" fmla="*/ 19514 h 107181"/>
                        <a:gd name="connsiteX6" fmla="*/ 57671 w 74214"/>
                        <a:gd name="connsiteY6" fmla="*/ 51374 h 107181"/>
                        <a:gd name="connsiteX7" fmla="*/ 52010 w 74214"/>
                        <a:gd name="connsiteY7" fmla="*/ 83300 h 107181"/>
                        <a:gd name="connsiteX8" fmla="*/ 35073 w 74214"/>
                        <a:gd name="connsiteY8" fmla="*/ 93928 h 107181"/>
                        <a:gd name="connsiteX9" fmla="*/ 35073 w 74214"/>
                        <a:gd name="connsiteY9" fmla="*/ 104998 h 107181"/>
                        <a:gd name="connsiteX10" fmla="*/ 62665 w 74214"/>
                        <a:gd name="connsiteY10" fmla="*/ 91249 h 107181"/>
                        <a:gd name="connsiteX11" fmla="*/ 72192 w 74214"/>
                        <a:gd name="connsiteY11" fmla="*/ 51374 h 107181"/>
                        <a:gd name="connsiteX12" fmla="*/ 62665 w 74214"/>
                        <a:gd name="connsiteY12" fmla="*/ 11543 h 107181"/>
                        <a:gd name="connsiteX13" fmla="*/ 35073 w 74214"/>
                        <a:gd name="connsiteY13" fmla="*/ -2184 h 107181"/>
                        <a:gd name="connsiteX14" fmla="*/ 7504 w 74214"/>
                        <a:gd name="connsiteY14" fmla="*/ 11543 h 107181"/>
                        <a:gd name="connsiteX15" fmla="*/ -2023 w 74214"/>
                        <a:gd name="connsiteY15" fmla="*/ 51374 h 107181"/>
                        <a:gd name="connsiteX16" fmla="*/ 7504 w 74214"/>
                        <a:gd name="connsiteY16" fmla="*/ 91249 h 107181"/>
                        <a:gd name="connsiteX17" fmla="*/ 35073 w 74214"/>
                        <a:gd name="connsiteY17" fmla="*/ 104998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3928"/>
                          </a:moveTo>
                          <a:cubicBezTo>
                            <a:pt x="27601" y="93928"/>
                            <a:pt x="21979" y="90385"/>
                            <a:pt x="18205" y="83300"/>
                          </a:cubicBezTo>
                          <a:cubicBezTo>
                            <a:pt x="14446" y="76230"/>
                            <a:pt x="12567" y="65588"/>
                            <a:pt x="12567" y="51374"/>
                          </a:cubicBezTo>
                          <a:cubicBezTo>
                            <a:pt x="12567" y="37219"/>
                            <a:pt x="14446" y="26599"/>
                            <a:pt x="18205" y="19514"/>
                          </a:cubicBezTo>
                          <a:cubicBezTo>
                            <a:pt x="21979" y="12429"/>
                            <a:pt x="27601" y="8886"/>
                            <a:pt x="35073" y="8886"/>
                          </a:cubicBezTo>
                          <a:cubicBezTo>
                            <a:pt x="42605" y="8886"/>
                            <a:pt x="48251" y="12429"/>
                            <a:pt x="52010" y="19514"/>
                          </a:cubicBezTo>
                          <a:cubicBezTo>
                            <a:pt x="55784" y="26599"/>
                            <a:pt x="57671" y="37219"/>
                            <a:pt x="57671" y="51374"/>
                          </a:cubicBezTo>
                          <a:cubicBezTo>
                            <a:pt x="57671" y="65588"/>
                            <a:pt x="55784" y="76230"/>
                            <a:pt x="52010" y="83300"/>
                          </a:cubicBezTo>
                          <a:cubicBezTo>
                            <a:pt x="48251" y="90385"/>
                            <a:pt x="42605" y="93928"/>
                            <a:pt x="35073" y="93928"/>
                          </a:cubicBezTo>
                          <a:close/>
                          <a:moveTo>
                            <a:pt x="35073" y="104998"/>
                          </a:moveTo>
                          <a:cubicBezTo>
                            <a:pt x="47116" y="104998"/>
                            <a:pt x="56313" y="100415"/>
                            <a:pt x="62665" y="91249"/>
                          </a:cubicBezTo>
                          <a:cubicBezTo>
                            <a:pt x="69016" y="82097"/>
                            <a:pt x="72192" y="68806"/>
                            <a:pt x="72192" y="51374"/>
                          </a:cubicBezTo>
                          <a:cubicBezTo>
                            <a:pt x="72192" y="33986"/>
                            <a:pt x="69016" y="20709"/>
                            <a:pt x="62665" y="11543"/>
                          </a:cubicBezTo>
                          <a:cubicBezTo>
                            <a:pt x="56313" y="2392"/>
                            <a:pt x="47116" y="-2184"/>
                            <a:pt x="35073" y="-2184"/>
                          </a:cubicBezTo>
                          <a:cubicBezTo>
                            <a:pt x="23045" y="-2184"/>
                            <a:pt x="13856" y="2392"/>
                            <a:pt x="7504" y="11543"/>
                          </a:cubicBezTo>
                          <a:cubicBezTo>
                            <a:pt x="1153" y="20709"/>
                            <a:pt x="-2023" y="33986"/>
                            <a:pt x="-2023" y="51374"/>
                          </a:cubicBezTo>
                          <a:cubicBezTo>
                            <a:pt x="-2023" y="68806"/>
                            <a:pt x="1153" y="82097"/>
                            <a:pt x="7504" y="91249"/>
                          </a:cubicBezTo>
                          <a:cubicBezTo>
                            <a:pt x="13856" y="100415"/>
                            <a:pt x="23045" y="104998"/>
                            <a:pt x="35073" y="1049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1" name="Freeform 480">
                      <a:extLst>
                        <a:ext uri="{FF2B5EF4-FFF2-40B4-BE49-F238E27FC236}">
                          <a16:creationId xmlns:a16="http://schemas.microsoft.com/office/drawing/2014/main" id="{76AD7843-E5D7-21ED-28ED-1B236DE65E4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3119358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332 h 17579"/>
                        <a:gd name="connsiteX1" fmla="*/ 14192 w 15188"/>
                        <a:gd name="connsiteY1" fmla="*/ 17332 h 17579"/>
                        <a:gd name="connsiteX2" fmla="*/ 14192 w 15188"/>
                        <a:gd name="connsiteY2" fmla="*/ -247 h 17579"/>
                        <a:gd name="connsiteX3" fmla="*/ -996 w 15188"/>
                        <a:gd name="connsiteY3" fmla="*/ -247 h 17579"/>
                        <a:gd name="connsiteX4" fmla="*/ -996 w 15188"/>
                        <a:gd name="connsiteY4" fmla="*/ 17332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332"/>
                          </a:moveTo>
                          <a:lnTo>
                            <a:pt x="14192" y="17332"/>
                          </a:lnTo>
                          <a:lnTo>
                            <a:pt x="14192" y="-247"/>
                          </a:lnTo>
                          <a:lnTo>
                            <a:pt x="-996" y="-247"/>
                          </a:lnTo>
                          <a:lnTo>
                            <a:pt x="-996" y="1733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2" name="Freeform 481">
                      <a:extLst>
                        <a:ext uri="{FF2B5EF4-FFF2-40B4-BE49-F238E27FC236}">
                          <a16:creationId xmlns:a16="http://schemas.microsoft.com/office/drawing/2014/main" id="{B20EF451-1016-459D-3CB0-01E948CAFB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063" y="3033630"/>
                      <a:ext cx="78241" cy="103306"/>
                    </a:xfrm>
                    <a:custGeom>
                      <a:avLst/>
                      <a:gdLst>
                        <a:gd name="connsiteX0" fmla="*/ 46476 w 78241"/>
                        <a:gd name="connsiteY0" fmla="*/ 88943 h 103306"/>
                        <a:gd name="connsiteX1" fmla="*/ 9794 w 78241"/>
                        <a:gd name="connsiteY1" fmla="*/ 33791 h 103306"/>
                        <a:gd name="connsiteX2" fmla="*/ 46476 w 78241"/>
                        <a:gd name="connsiteY2" fmla="*/ 33791 h 103306"/>
                        <a:gd name="connsiteX3" fmla="*/ 46476 w 78241"/>
                        <a:gd name="connsiteY3" fmla="*/ 88943 h 103306"/>
                        <a:gd name="connsiteX4" fmla="*/ 42656 w 78241"/>
                        <a:gd name="connsiteY4" fmla="*/ 101120 h 103306"/>
                        <a:gd name="connsiteX5" fmla="*/ 60927 w 78241"/>
                        <a:gd name="connsiteY5" fmla="*/ 101120 h 103306"/>
                        <a:gd name="connsiteX6" fmla="*/ 60927 w 78241"/>
                        <a:gd name="connsiteY6" fmla="*/ 33791 h 103306"/>
                        <a:gd name="connsiteX7" fmla="*/ 76254 w 78241"/>
                        <a:gd name="connsiteY7" fmla="*/ 33791 h 103306"/>
                        <a:gd name="connsiteX8" fmla="*/ 76254 w 78241"/>
                        <a:gd name="connsiteY8" fmla="*/ 22167 h 103306"/>
                        <a:gd name="connsiteX9" fmla="*/ 60927 w 78241"/>
                        <a:gd name="connsiteY9" fmla="*/ 22167 h 103306"/>
                        <a:gd name="connsiteX10" fmla="*/ 60927 w 78241"/>
                        <a:gd name="connsiteY10" fmla="*/ -2187 h 103306"/>
                        <a:gd name="connsiteX11" fmla="*/ 46476 w 78241"/>
                        <a:gd name="connsiteY11" fmla="*/ -2187 h 103306"/>
                        <a:gd name="connsiteX12" fmla="*/ 46476 w 78241"/>
                        <a:gd name="connsiteY12" fmla="*/ 22167 h 103306"/>
                        <a:gd name="connsiteX13" fmla="*/ -1988 w 78241"/>
                        <a:gd name="connsiteY13" fmla="*/ 22167 h 103306"/>
                        <a:gd name="connsiteX14" fmla="*/ -1988 w 78241"/>
                        <a:gd name="connsiteY14" fmla="*/ 35651 h 103306"/>
                        <a:gd name="connsiteX15" fmla="*/ 42656 w 78241"/>
                        <a:gd name="connsiteY15" fmla="*/ 101120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8241" h="103306">
                          <a:moveTo>
                            <a:pt x="46476" y="88943"/>
                          </a:moveTo>
                          <a:lnTo>
                            <a:pt x="9794" y="33791"/>
                          </a:lnTo>
                          <a:lnTo>
                            <a:pt x="46476" y="33791"/>
                          </a:lnTo>
                          <a:lnTo>
                            <a:pt x="46476" y="88943"/>
                          </a:lnTo>
                          <a:close/>
                          <a:moveTo>
                            <a:pt x="42656" y="101120"/>
                          </a:moveTo>
                          <a:lnTo>
                            <a:pt x="60927" y="101120"/>
                          </a:lnTo>
                          <a:lnTo>
                            <a:pt x="60927" y="33791"/>
                          </a:lnTo>
                          <a:lnTo>
                            <a:pt x="76254" y="33791"/>
                          </a:lnTo>
                          <a:lnTo>
                            <a:pt x="76254" y="22167"/>
                          </a:lnTo>
                          <a:lnTo>
                            <a:pt x="60927" y="22167"/>
                          </a:lnTo>
                          <a:lnTo>
                            <a:pt x="60927" y="-2187"/>
                          </a:lnTo>
                          <a:lnTo>
                            <a:pt x="46476" y="-2187"/>
                          </a:lnTo>
                          <a:lnTo>
                            <a:pt x="46476" y="22167"/>
                          </a:lnTo>
                          <a:lnTo>
                            <a:pt x="-1988" y="22167"/>
                          </a:lnTo>
                          <a:lnTo>
                            <a:pt x="-1988" y="35651"/>
                          </a:lnTo>
                          <a:lnTo>
                            <a:pt x="42656" y="1011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3" name="Freeform 482">
                      <a:extLst>
                        <a:ext uri="{FF2B5EF4-FFF2-40B4-BE49-F238E27FC236}">
                          <a16:creationId xmlns:a16="http://schemas.microsoft.com/office/drawing/2014/main" id="{2F2536B3-D942-FFFF-A3F4-6A90536573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6740" y="3033630"/>
                      <a:ext cx="63927" cy="103306"/>
                    </a:xfrm>
                    <a:custGeom>
                      <a:avLst/>
                      <a:gdLst>
                        <a:gd name="connsiteX0" fmla="*/ 36 w 63927"/>
                        <a:gd name="connsiteY0" fmla="*/ 9569 h 103306"/>
                        <a:gd name="connsiteX1" fmla="*/ 23762 w 63927"/>
                        <a:gd name="connsiteY1" fmla="*/ 9569 h 103306"/>
                        <a:gd name="connsiteX2" fmla="*/ 23762 w 63927"/>
                        <a:gd name="connsiteY2" fmla="*/ 88389 h 103306"/>
                        <a:gd name="connsiteX3" fmla="*/ -2058 w 63927"/>
                        <a:gd name="connsiteY3" fmla="*/ 83407 h 103306"/>
                        <a:gd name="connsiteX4" fmla="*/ -2058 w 63927"/>
                        <a:gd name="connsiteY4" fmla="*/ 96138 h 103306"/>
                        <a:gd name="connsiteX5" fmla="*/ 23624 w 63927"/>
                        <a:gd name="connsiteY5" fmla="*/ 101120 h 103306"/>
                        <a:gd name="connsiteX6" fmla="*/ 38144 w 63927"/>
                        <a:gd name="connsiteY6" fmla="*/ 101120 h 103306"/>
                        <a:gd name="connsiteX7" fmla="*/ 38144 w 63927"/>
                        <a:gd name="connsiteY7" fmla="*/ 9569 h 103306"/>
                        <a:gd name="connsiteX8" fmla="*/ 61870 w 63927"/>
                        <a:gd name="connsiteY8" fmla="*/ 9569 h 103306"/>
                        <a:gd name="connsiteX9" fmla="*/ 61870 w 63927"/>
                        <a:gd name="connsiteY9" fmla="*/ -2187 h 103306"/>
                        <a:gd name="connsiteX10" fmla="*/ 36 w 63927"/>
                        <a:gd name="connsiteY10" fmla="*/ -2187 h 103306"/>
                        <a:gd name="connsiteX11" fmla="*/ 36 w 63927"/>
                        <a:gd name="connsiteY11" fmla="*/ 9569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3927" h="103306">
                          <a:moveTo>
                            <a:pt x="36" y="9569"/>
                          </a:moveTo>
                          <a:lnTo>
                            <a:pt x="23762" y="9569"/>
                          </a:lnTo>
                          <a:lnTo>
                            <a:pt x="23762" y="88389"/>
                          </a:lnTo>
                          <a:lnTo>
                            <a:pt x="-2058" y="83407"/>
                          </a:lnTo>
                          <a:lnTo>
                            <a:pt x="-2058" y="96138"/>
                          </a:lnTo>
                          <a:lnTo>
                            <a:pt x="23624" y="101120"/>
                          </a:lnTo>
                          <a:lnTo>
                            <a:pt x="38144" y="101120"/>
                          </a:lnTo>
                          <a:lnTo>
                            <a:pt x="38144" y="9569"/>
                          </a:lnTo>
                          <a:lnTo>
                            <a:pt x="61870" y="9569"/>
                          </a:lnTo>
                          <a:lnTo>
                            <a:pt x="61870" y="-2187"/>
                          </a:lnTo>
                          <a:lnTo>
                            <a:pt x="36" y="-2187"/>
                          </a:lnTo>
                          <a:lnTo>
                            <a:pt x="36" y="95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84" name="Graphic 12">
                  <a:extLst>
                    <a:ext uri="{FF2B5EF4-FFF2-40B4-BE49-F238E27FC236}">
                      <a16:creationId xmlns:a16="http://schemas.microsoft.com/office/drawing/2014/main" id="{9A583690-2244-9C81-0AC2-237FF5214949}"/>
                    </a:ext>
                  </a:extLst>
                </p:cNvPr>
                <p:cNvGrpSpPr/>
                <p:nvPr/>
              </p:nvGrpSpPr>
              <p:grpSpPr>
                <a:xfrm>
                  <a:off x="426053" y="2583083"/>
                  <a:ext cx="401672" cy="111154"/>
                  <a:chOff x="426053" y="2583083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85" name="Freeform 484">
                    <a:extLst>
                      <a:ext uri="{FF2B5EF4-FFF2-40B4-BE49-F238E27FC236}">
                        <a16:creationId xmlns:a16="http://schemas.microsoft.com/office/drawing/2014/main" id="{25885957-55A8-981F-A556-A84E49A79F08}"/>
                      </a:ext>
                    </a:extLst>
                  </p:cNvPr>
                  <p:cNvSpPr/>
                  <p:nvPr/>
                </p:nvSpPr>
                <p:spPr>
                  <a:xfrm>
                    <a:off x="781086" y="2634414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101 h 10121"/>
                      <a:gd name="connsiteX1" fmla="*/ 45 w 36819"/>
                      <a:gd name="connsiteY1" fmla="*/ 101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101"/>
                        </a:moveTo>
                        <a:lnTo>
                          <a:pt x="45" y="101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86" name="Graphic 12">
                    <a:extLst>
                      <a:ext uri="{FF2B5EF4-FFF2-40B4-BE49-F238E27FC236}">
                        <a16:creationId xmlns:a16="http://schemas.microsoft.com/office/drawing/2014/main" id="{EE176778-094E-50E2-C9C6-C2E9541A4EB9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2583083"/>
                    <a:ext cx="315575" cy="111154"/>
                    <a:chOff x="426053" y="2583083"/>
                    <a:chExt cx="315575" cy="111154"/>
                  </a:xfrm>
                  <a:solidFill>
                    <a:srgbClr val="000000"/>
                  </a:solidFill>
                </p:grpSpPr>
                <p:sp>
                  <p:nvSpPr>
                    <p:cNvPr id="487" name="Freeform 486">
                      <a:extLst>
                        <a:ext uri="{FF2B5EF4-FFF2-40B4-BE49-F238E27FC236}">
                          <a16:creationId xmlns:a16="http://schemas.microsoft.com/office/drawing/2014/main" id="{B19E81AC-B251-C1FD-1DC6-9B07AD814E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2583083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3883 h 107181"/>
                        <a:gd name="connsiteX1" fmla="*/ 18205 w 74214"/>
                        <a:gd name="connsiteY1" fmla="*/ 83256 h 107181"/>
                        <a:gd name="connsiteX2" fmla="*/ 12567 w 74214"/>
                        <a:gd name="connsiteY2" fmla="*/ 51329 h 107181"/>
                        <a:gd name="connsiteX3" fmla="*/ 18205 w 74214"/>
                        <a:gd name="connsiteY3" fmla="*/ 19469 h 107181"/>
                        <a:gd name="connsiteX4" fmla="*/ 35073 w 74214"/>
                        <a:gd name="connsiteY4" fmla="*/ 8842 h 107181"/>
                        <a:gd name="connsiteX5" fmla="*/ 52010 w 74214"/>
                        <a:gd name="connsiteY5" fmla="*/ 19469 h 107181"/>
                        <a:gd name="connsiteX6" fmla="*/ 57671 w 74214"/>
                        <a:gd name="connsiteY6" fmla="*/ 51329 h 107181"/>
                        <a:gd name="connsiteX7" fmla="*/ 52010 w 74214"/>
                        <a:gd name="connsiteY7" fmla="*/ 83256 h 107181"/>
                        <a:gd name="connsiteX8" fmla="*/ 35073 w 74214"/>
                        <a:gd name="connsiteY8" fmla="*/ 93883 h 107181"/>
                        <a:gd name="connsiteX9" fmla="*/ 35073 w 74214"/>
                        <a:gd name="connsiteY9" fmla="*/ 104953 h 107181"/>
                        <a:gd name="connsiteX10" fmla="*/ 62665 w 74214"/>
                        <a:gd name="connsiteY10" fmla="*/ 91204 h 107181"/>
                        <a:gd name="connsiteX11" fmla="*/ 72192 w 74214"/>
                        <a:gd name="connsiteY11" fmla="*/ 51329 h 107181"/>
                        <a:gd name="connsiteX12" fmla="*/ 62665 w 74214"/>
                        <a:gd name="connsiteY12" fmla="*/ 11499 h 107181"/>
                        <a:gd name="connsiteX13" fmla="*/ 35073 w 74214"/>
                        <a:gd name="connsiteY13" fmla="*/ -2228 h 107181"/>
                        <a:gd name="connsiteX14" fmla="*/ 7504 w 74214"/>
                        <a:gd name="connsiteY14" fmla="*/ 11499 h 107181"/>
                        <a:gd name="connsiteX15" fmla="*/ -2023 w 74214"/>
                        <a:gd name="connsiteY15" fmla="*/ 51329 h 107181"/>
                        <a:gd name="connsiteX16" fmla="*/ 7504 w 74214"/>
                        <a:gd name="connsiteY16" fmla="*/ 91204 h 107181"/>
                        <a:gd name="connsiteX17" fmla="*/ 35073 w 74214"/>
                        <a:gd name="connsiteY17" fmla="*/ 104953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3883"/>
                          </a:moveTo>
                          <a:cubicBezTo>
                            <a:pt x="27601" y="93883"/>
                            <a:pt x="21979" y="90341"/>
                            <a:pt x="18205" y="83256"/>
                          </a:cubicBezTo>
                          <a:cubicBezTo>
                            <a:pt x="14446" y="76186"/>
                            <a:pt x="12567" y="65544"/>
                            <a:pt x="12567" y="51329"/>
                          </a:cubicBezTo>
                          <a:cubicBezTo>
                            <a:pt x="12567" y="37174"/>
                            <a:pt x="14446" y="26554"/>
                            <a:pt x="18205" y="19469"/>
                          </a:cubicBezTo>
                          <a:cubicBezTo>
                            <a:pt x="21979" y="12385"/>
                            <a:pt x="27601" y="8842"/>
                            <a:pt x="35073" y="8842"/>
                          </a:cubicBezTo>
                          <a:cubicBezTo>
                            <a:pt x="42605" y="8842"/>
                            <a:pt x="48251" y="12385"/>
                            <a:pt x="52010" y="19469"/>
                          </a:cubicBezTo>
                          <a:cubicBezTo>
                            <a:pt x="55784" y="26554"/>
                            <a:pt x="57671" y="37174"/>
                            <a:pt x="57671" y="51329"/>
                          </a:cubicBezTo>
                          <a:cubicBezTo>
                            <a:pt x="57671" y="65544"/>
                            <a:pt x="55784" y="76186"/>
                            <a:pt x="52010" y="83256"/>
                          </a:cubicBezTo>
                          <a:cubicBezTo>
                            <a:pt x="48251" y="90341"/>
                            <a:pt x="42605" y="93883"/>
                            <a:pt x="35073" y="93883"/>
                          </a:cubicBezTo>
                          <a:close/>
                          <a:moveTo>
                            <a:pt x="35073" y="104953"/>
                          </a:moveTo>
                          <a:cubicBezTo>
                            <a:pt x="47116" y="104953"/>
                            <a:pt x="56313" y="100370"/>
                            <a:pt x="62665" y="91204"/>
                          </a:cubicBezTo>
                          <a:cubicBezTo>
                            <a:pt x="69016" y="82053"/>
                            <a:pt x="72192" y="68761"/>
                            <a:pt x="72192" y="51329"/>
                          </a:cubicBezTo>
                          <a:cubicBezTo>
                            <a:pt x="72192" y="33942"/>
                            <a:pt x="69016" y="20665"/>
                            <a:pt x="62665" y="11499"/>
                          </a:cubicBezTo>
                          <a:cubicBezTo>
                            <a:pt x="56313" y="2348"/>
                            <a:pt x="47116" y="-2228"/>
                            <a:pt x="35073" y="-2228"/>
                          </a:cubicBezTo>
                          <a:cubicBezTo>
                            <a:pt x="23045" y="-2228"/>
                            <a:pt x="13856" y="2348"/>
                            <a:pt x="7504" y="11499"/>
                          </a:cubicBezTo>
                          <a:cubicBezTo>
                            <a:pt x="1153" y="20665"/>
                            <a:pt x="-2023" y="33942"/>
                            <a:pt x="-2023" y="51329"/>
                          </a:cubicBezTo>
                          <a:cubicBezTo>
                            <a:pt x="-2023" y="68761"/>
                            <a:pt x="1153" y="82053"/>
                            <a:pt x="7504" y="91204"/>
                          </a:cubicBezTo>
                          <a:cubicBezTo>
                            <a:pt x="13856" y="100370"/>
                            <a:pt x="23045" y="104953"/>
                            <a:pt x="35073" y="10495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8" name="Freeform 487">
                      <a:extLst>
                        <a:ext uri="{FF2B5EF4-FFF2-40B4-BE49-F238E27FC236}">
                          <a16:creationId xmlns:a16="http://schemas.microsoft.com/office/drawing/2014/main" id="{915EE979-208B-B2DD-6FF2-5A81E3BB26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2670670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288 h 17579"/>
                        <a:gd name="connsiteX1" fmla="*/ 14192 w 15188"/>
                        <a:gd name="connsiteY1" fmla="*/ 17288 h 17579"/>
                        <a:gd name="connsiteX2" fmla="*/ 14192 w 15188"/>
                        <a:gd name="connsiteY2" fmla="*/ -291 h 17579"/>
                        <a:gd name="connsiteX3" fmla="*/ -996 w 15188"/>
                        <a:gd name="connsiteY3" fmla="*/ -291 h 17579"/>
                        <a:gd name="connsiteX4" fmla="*/ -996 w 15188"/>
                        <a:gd name="connsiteY4" fmla="*/ 17288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288"/>
                          </a:moveTo>
                          <a:lnTo>
                            <a:pt x="14192" y="17288"/>
                          </a:lnTo>
                          <a:lnTo>
                            <a:pt x="14192" y="-291"/>
                          </a:lnTo>
                          <a:lnTo>
                            <a:pt x="-996" y="-291"/>
                          </a:lnTo>
                          <a:lnTo>
                            <a:pt x="-996" y="1728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9" name="Freeform 488">
                      <a:extLst>
                        <a:ext uri="{FF2B5EF4-FFF2-40B4-BE49-F238E27FC236}">
                          <a16:creationId xmlns:a16="http://schemas.microsoft.com/office/drawing/2014/main" id="{7F791A41-A958-6160-3B52-CB06A16804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4063" y="2584942"/>
                      <a:ext cx="78241" cy="103306"/>
                    </a:xfrm>
                    <a:custGeom>
                      <a:avLst/>
                      <a:gdLst>
                        <a:gd name="connsiteX0" fmla="*/ 46476 w 78241"/>
                        <a:gd name="connsiteY0" fmla="*/ 88898 h 103306"/>
                        <a:gd name="connsiteX1" fmla="*/ 9794 w 78241"/>
                        <a:gd name="connsiteY1" fmla="*/ 33747 h 103306"/>
                        <a:gd name="connsiteX2" fmla="*/ 46476 w 78241"/>
                        <a:gd name="connsiteY2" fmla="*/ 33747 h 103306"/>
                        <a:gd name="connsiteX3" fmla="*/ 46476 w 78241"/>
                        <a:gd name="connsiteY3" fmla="*/ 88898 h 103306"/>
                        <a:gd name="connsiteX4" fmla="*/ 42656 w 78241"/>
                        <a:gd name="connsiteY4" fmla="*/ 101075 h 103306"/>
                        <a:gd name="connsiteX5" fmla="*/ 60927 w 78241"/>
                        <a:gd name="connsiteY5" fmla="*/ 101075 h 103306"/>
                        <a:gd name="connsiteX6" fmla="*/ 60927 w 78241"/>
                        <a:gd name="connsiteY6" fmla="*/ 33747 h 103306"/>
                        <a:gd name="connsiteX7" fmla="*/ 76254 w 78241"/>
                        <a:gd name="connsiteY7" fmla="*/ 33747 h 103306"/>
                        <a:gd name="connsiteX8" fmla="*/ 76254 w 78241"/>
                        <a:gd name="connsiteY8" fmla="*/ 22123 h 103306"/>
                        <a:gd name="connsiteX9" fmla="*/ 60927 w 78241"/>
                        <a:gd name="connsiteY9" fmla="*/ 22123 h 103306"/>
                        <a:gd name="connsiteX10" fmla="*/ 60927 w 78241"/>
                        <a:gd name="connsiteY10" fmla="*/ -2232 h 103306"/>
                        <a:gd name="connsiteX11" fmla="*/ 46476 w 78241"/>
                        <a:gd name="connsiteY11" fmla="*/ -2232 h 103306"/>
                        <a:gd name="connsiteX12" fmla="*/ 46476 w 78241"/>
                        <a:gd name="connsiteY12" fmla="*/ 22123 h 103306"/>
                        <a:gd name="connsiteX13" fmla="*/ -1988 w 78241"/>
                        <a:gd name="connsiteY13" fmla="*/ 22123 h 103306"/>
                        <a:gd name="connsiteX14" fmla="*/ -1988 w 78241"/>
                        <a:gd name="connsiteY14" fmla="*/ 35606 h 103306"/>
                        <a:gd name="connsiteX15" fmla="*/ 42656 w 78241"/>
                        <a:gd name="connsiteY15" fmla="*/ 101075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8241" h="103306">
                          <a:moveTo>
                            <a:pt x="46476" y="88898"/>
                          </a:moveTo>
                          <a:lnTo>
                            <a:pt x="9794" y="33747"/>
                          </a:lnTo>
                          <a:lnTo>
                            <a:pt x="46476" y="33747"/>
                          </a:lnTo>
                          <a:lnTo>
                            <a:pt x="46476" y="88898"/>
                          </a:lnTo>
                          <a:close/>
                          <a:moveTo>
                            <a:pt x="42656" y="101075"/>
                          </a:moveTo>
                          <a:lnTo>
                            <a:pt x="60927" y="101075"/>
                          </a:lnTo>
                          <a:lnTo>
                            <a:pt x="60927" y="33747"/>
                          </a:lnTo>
                          <a:lnTo>
                            <a:pt x="76254" y="33747"/>
                          </a:lnTo>
                          <a:lnTo>
                            <a:pt x="76254" y="22123"/>
                          </a:lnTo>
                          <a:lnTo>
                            <a:pt x="60927" y="22123"/>
                          </a:lnTo>
                          <a:lnTo>
                            <a:pt x="60927" y="-2232"/>
                          </a:lnTo>
                          <a:lnTo>
                            <a:pt x="46476" y="-2232"/>
                          </a:lnTo>
                          <a:lnTo>
                            <a:pt x="46476" y="22123"/>
                          </a:lnTo>
                          <a:lnTo>
                            <a:pt x="-1988" y="22123"/>
                          </a:lnTo>
                          <a:lnTo>
                            <a:pt x="-1988" y="35606"/>
                          </a:lnTo>
                          <a:lnTo>
                            <a:pt x="42656" y="1010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0" name="Freeform 489">
                      <a:extLst>
                        <a:ext uri="{FF2B5EF4-FFF2-40B4-BE49-F238E27FC236}">
                          <a16:creationId xmlns:a16="http://schemas.microsoft.com/office/drawing/2014/main" id="{CD440EEC-63CD-AE98-99E8-A82262F5360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59837" y="2583083"/>
                      <a:ext cx="74076" cy="107181"/>
                    </a:xfrm>
                    <a:custGeom>
                      <a:avLst/>
                      <a:gdLst>
                        <a:gd name="connsiteX0" fmla="*/ 4925 w 74076"/>
                        <a:gd name="connsiteY0" fmla="*/ 1934 h 107181"/>
                        <a:gd name="connsiteX1" fmla="*/ 4925 w 74076"/>
                        <a:gd name="connsiteY1" fmla="*/ 14665 h 107181"/>
                        <a:gd name="connsiteX2" fmla="*/ 15994 w 74076"/>
                        <a:gd name="connsiteY2" fmla="*/ 10857 h 107181"/>
                        <a:gd name="connsiteX3" fmla="*/ 27017 w 74076"/>
                        <a:gd name="connsiteY3" fmla="*/ 9551 h 107181"/>
                        <a:gd name="connsiteX4" fmla="*/ 48970 w 74076"/>
                        <a:gd name="connsiteY4" fmla="*/ 18850 h 107181"/>
                        <a:gd name="connsiteX5" fmla="*/ 57646 w 74076"/>
                        <a:gd name="connsiteY5" fmla="*/ 47123 h 107181"/>
                        <a:gd name="connsiteX6" fmla="*/ 47060 w 74076"/>
                        <a:gd name="connsiteY6" fmla="*/ 37979 h 107181"/>
                        <a:gd name="connsiteX7" fmla="*/ 32908 w 74076"/>
                        <a:gd name="connsiteY7" fmla="*/ 34791 h 107181"/>
                        <a:gd name="connsiteX8" fmla="*/ 7410 w 74076"/>
                        <a:gd name="connsiteY8" fmla="*/ 44156 h 107181"/>
                        <a:gd name="connsiteX9" fmla="*/ -1979 w 74076"/>
                        <a:gd name="connsiteY9" fmla="*/ 69817 h 107181"/>
                        <a:gd name="connsiteX10" fmla="*/ 7802 w 74076"/>
                        <a:gd name="connsiteY10" fmla="*/ 95322 h 107181"/>
                        <a:gd name="connsiteX11" fmla="*/ 33828 w 74076"/>
                        <a:gd name="connsiteY11" fmla="*/ 104953 h 107181"/>
                        <a:gd name="connsiteX12" fmla="*/ 62272 w 74076"/>
                        <a:gd name="connsiteY12" fmla="*/ 91204 h 107181"/>
                        <a:gd name="connsiteX13" fmla="*/ 72098 w 74076"/>
                        <a:gd name="connsiteY13" fmla="*/ 51329 h 107181"/>
                        <a:gd name="connsiteX14" fmla="*/ 60039 w 74076"/>
                        <a:gd name="connsiteY14" fmla="*/ 12340 h 107181"/>
                        <a:gd name="connsiteX15" fmla="*/ 27661 w 74076"/>
                        <a:gd name="connsiteY15" fmla="*/ -2228 h 107181"/>
                        <a:gd name="connsiteX16" fmla="*/ 16569 w 74076"/>
                        <a:gd name="connsiteY16" fmla="*/ -1187 h 107181"/>
                        <a:gd name="connsiteX17" fmla="*/ 4925 w 74076"/>
                        <a:gd name="connsiteY17" fmla="*/ 1934 h 107181"/>
                        <a:gd name="connsiteX18" fmla="*/ 33828 w 74076"/>
                        <a:gd name="connsiteY18" fmla="*/ 45728 h 107181"/>
                        <a:gd name="connsiteX19" fmla="*/ 49316 w 74076"/>
                        <a:gd name="connsiteY19" fmla="*/ 52149 h 107181"/>
                        <a:gd name="connsiteX20" fmla="*/ 55046 w 74076"/>
                        <a:gd name="connsiteY20" fmla="*/ 69817 h 107181"/>
                        <a:gd name="connsiteX21" fmla="*/ 49316 w 74076"/>
                        <a:gd name="connsiteY21" fmla="*/ 87418 h 107181"/>
                        <a:gd name="connsiteX22" fmla="*/ 33828 w 74076"/>
                        <a:gd name="connsiteY22" fmla="*/ 93883 h 107181"/>
                        <a:gd name="connsiteX23" fmla="*/ 18341 w 74076"/>
                        <a:gd name="connsiteY23" fmla="*/ 87418 h 107181"/>
                        <a:gd name="connsiteX24" fmla="*/ 12634 w 74076"/>
                        <a:gd name="connsiteY24" fmla="*/ 69817 h 107181"/>
                        <a:gd name="connsiteX25" fmla="*/ 18341 w 74076"/>
                        <a:gd name="connsiteY25" fmla="*/ 52149 h 107181"/>
                        <a:gd name="connsiteX26" fmla="*/ 33828 w 74076"/>
                        <a:gd name="connsiteY26" fmla="*/ 45728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4076" h="107181">
                          <a:moveTo>
                            <a:pt x="4925" y="1934"/>
                          </a:moveTo>
                          <a:lnTo>
                            <a:pt x="4925" y="14665"/>
                          </a:lnTo>
                          <a:cubicBezTo>
                            <a:pt x="8576" y="12997"/>
                            <a:pt x="12266" y="11728"/>
                            <a:pt x="15994" y="10857"/>
                          </a:cubicBezTo>
                          <a:cubicBezTo>
                            <a:pt x="19737" y="9986"/>
                            <a:pt x="23411" y="9551"/>
                            <a:pt x="27017" y="9551"/>
                          </a:cubicBezTo>
                          <a:cubicBezTo>
                            <a:pt x="36605" y="9551"/>
                            <a:pt x="43923" y="12650"/>
                            <a:pt x="48970" y="18850"/>
                          </a:cubicBezTo>
                          <a:cubicBezTo>
                            <a:pt x="54033" y="25049"/>
                            <a:pt x="56925" y="34473"/>
                            <a:pt x="57646" y="47123"/>
                          </a:cubicBezTo>
                          <a:cubicBezTo>
                            <a:pt x="54869" y="43152"/>
                            <a:pt x="51341" y="40104"/>
                            <a:pt x="47060" y="37979"/>
                          </a:cubicBezTo>
                          <a:cubicBezTo>
                            <a:pt x="42796" y="35853"/>
                            <a:pt x="38078" y="34791"/>
                            <a:pt x="32908" y="34791"/>
                          </a:cubicBezTo>
                          <a:cubicBezTo>
                            <a:pt x="22169" y="34791"/>
                            <a:pt x="13670" y="37912"/>
                            <a:pt x="7410" y="44156"/>
                          </a:cubicBezTo>
                          <a:cubicBezTo>
                            <a:pt x="1151" y="50414"/>
                            <a:pt x="-1979" y="58968"/>
                            <a:pt x="-1979" y="69817"/>
                          </a:cubicBezTo>
                          <a:cubicBezTo>
                            <a:pt x="-1979" y="80415"/>
                            <a:pt x="1281" y="88917"/>
                            <a:pt x="7802" y="95322"/>
                          </a:cubicBezTo>
                          <a:cubicBezTo>
                            <a:pt x="14322" y="101743"/>
                            <a:pt x="22997" y="104953"/>
                            <a:pt x="33828" y="104953"/>
                          </a:cubicBezTo>
                          <a:cubicBezTo>
                            <a:pt x="46255" y="104953"/>
                            <a:pt x="55736" y="100370"/>
                            <a:pt x="62272" y="91204"/>
                          </a:cubicBezTo>
                          <a:cubicBezTo>
                            <a:pt x="68822" y="82053"/>
                            <a:pt x="72098" y="68761"/>
                            <a:pt x="72098" y="51329"/>
                          </a:cubicBezTo>
                          <a:cubicBezTo>
                            <a:pt x="72098" y="35049"/>
                            <a:pt x="68078" y="22053"/>
                            <a:pt x="60039" y="12340"/>
                          </a:cubicBezTo>
                          <a:cubicBezTo>
                            <a:pt x="52016" y="2628"/>
                            <a:pt x="41223" y="-2228"/>
                            <a:pt x="27661" y="-2228"/>
                          </a:cubicBezTo>
                          <a:cubicBezTo>
                            <a:pt x="24010" y="-2228"/>
                            <a:pt x="20313" y="-1881"/>
                            <a:pt x="16569" y="-1187"/>
                          </a:cubicBezTo>
                          <a:cubicBezTo>
                            <a:pt x="12841" y="-494"/>
                            <a:pt x="8960" y="547"/>
                            <a:pt x="4925" y="1934"/>
                          </a:cubicBezTo>
                          <a:close/>
                          <a:moveTo>
                            <a:pt x="33828" y="45728"/>
                          </a:moveTo>
                          <a:cubicBezTo>
                            <a:pt x="40348" y="45728"/>
                            <a:pt x="45511" y="47868"/>
                            <a:pt x="49316" y="52149"/>
                          </a:cubicBezTo>
                          <a:cubicBezTo>
                            <a:pt x="53136" y="56444"/>
                            <a:pt x="55046" y="62333"/>
                            <a:pt x="55046" y="69817"/>
                          </a:cubicBezTo>
                          <a:cubicBezTo>
                            <a:pt x="55046" y="77241"/>
                            <a:pt x="53136" y="83108"/>
                            <a:pt x="49316" y="87418"/>
                          </a:cubicBezTo>
                          <a:cubicBezTo>
                            <a:pt x="45511" y="91728"/>
                            <a:pt x="40348" y="93883"/>
                            <a:pt x="33828" y="93883"/>
                          </a:cubicBezTo>
                          <a:cubicBezTo>
                            <a:pt x="27308" y="93883"/>
                            <a:pt x="22146" y="91728"/>
                            <a:pt x="18341" y="87418"/>
                          </a:cubicBezTo>
                          <a:cubicBezTo>
                            <a:pt x="14537" y="83108"/>
                            <a:pt x="12634" y="77241"/>
                            <a:pt x="12634" y="69817"/>
                          </a:cubicBezTo>
                          <a:cubicBezTo>
                            <a:pt x="12634" y="62333"/>
                            <a:pt x="14537" y="56444"/>
                            <a:pt x="18341" y="52149"/>
                          </a:cubicBezTo>
                          <a:cubicBezTo>
                            <a:pt x="22146" y="47868"/>
                            <a:pt x="27308" y="45728"/>
                            <a:pt x="33828" y="4572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1" name="Graphic 12">
                  <a:extLst>
                    <a:ext uri="{FF2B5EF4-FFF2-40B4-BE49-F238E27FC236}">
                      <a16:creationId xmlns:a16="http://schemas.microsoft.com/office/drawing/2014/main" id="{A64D3893-2D76-F9AA-4CBF-615F378C945C}"/>
                    </a:ext>
                  </a:extLst>
                </p:cNvPr>
                <p:cNvGrpSpPr/>
                <p:nvPr/>
              </p:nvGrpSpPr>
              <p:grpSpPr>
                <a:xfrm>
                  <a:off x="426053" y="2134395"/>
                  <a:ext cx="401672" cy="111154"/>
                  <a:chOff x="426053" y="2134395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92" name="Freeform 491">
                    <a:extLst>
                      <a:ext uri="{FF2B5EF4-FFF2-40B4-BE49-F238E27FC236}">
                        <a16:creationId xmlns:a16="http://schemas.microsoft.com/office/drawing/2014/main" id="{1048DA0A-6466-F583-4361-02792D067486}"/>
                      </a:ext>
                    </a:extLst>
                  </p:cNvPr>
                  <p:cNvSpPr/>
                  <p:nvPr/>
                </p:nvSpPr>
                <p:spPr>
                  <a:xfrm>
                    <a:off x="781086" y="2185727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57 h 10121"/>
                      <a:gd name="connsiteX1" fmla="*/ 45 w 36819"/>
                      <a:gd name="connsiteY1" fmla="*/ 57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57"/>
                        </a:moveTo>
                        <a:lnTo>
                          <a:pt x="45" y="57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3" name="Graphic 12">
                    <a:extLst>
                      <a:ext uri="{FF2B5EF4-FFF2-40B4-BE49-F238E27FC236}">
                        <a16:creationId xmlns:a16="http://schemas.microsoft.com/office/drawing/2014/main" id="{377C7098-A38D-EE36-0F48-6DB500C3B2EA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2134395"/>
                    <a:ext cx="313287" cy="111154"/>
                    <a:chOff x="426053" y="2134395"/>
                    <a:chExt cx="313287" cy="111154"/>
                  </a:xfrm>
                  <a:solidFill>
                    <a:srgbClr val="000000"/>
                  </a:solidFill>
                </p:grpSpPr>
                <p:sp>
                  <p:nvSpPr>
                    <p:cNvPr id="494" name="Freeform 493">
                      <a:extLst>
                        <a:ext uri="{FF2B5EF4-FFF2-40B4-BE49-F238E27FC236}">
                          <a16:creationId xmlns:a16="http://schemas.microsoft.com/office/drawing/2014/main" id="{449A97FA-1E67-C963-F007-34473DD0E94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2134395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3839 h 107181"/>
                        <a:gd name="connsiteX1" fmla="*/ 18205 w 74214"/>
                        <a:gd name="connsiteY1" fmla="*/ 83212 h 107181"/>
                        <a:gd name="connsiteX2" fmla="*/ 12567 w 74214"/>
                        <a:gd name="connsiteY2" fmla="*/ 51285 h 107181"/>
                        <a:gd name="connsiteX3" fmla="*/ 18205 w 74214"/>
                        <a:gd name="connsiteY3" fmla="*/ 19425 h 107181"/>
                        <a:gd name="connsiteX4" fmla="*/ 35073 w 74214"/>
                        <a:gd name="connsiteY4" fmla="*/ 8798 h 107181"/>
                        <a:gd name="connsiteX5" fmla="*/ 52010 w 74214"/>
                        <a:gd name="connsiteY5" fmla="*/ 19425 h 107181"/>
                        <a:gd name="connsiteX6" fmla="*/ 57671 w 74214"/>
                        <a:gd name="connsiteY6" fmla="*/ 51285 h 107181"/>
                        <a:gd name="connsiteX7" fmla="*/ 52010 w 74214"/>
                        <a:gd name="connsiteY7" fmla="*/ 83212 h 107181"/>
                        <a:gd name="connsiteX8" fmla="*/ 35073 w 74214"/>
                        <a:gd name="connsiteY8" fmla="*/ 93839 h 107181"/>
                        <a:gd name="connsiteX9" fmla="*/ 35073 w 74214"/>
                        <a:gd name="connsiteY9" fmla="*/ 104909 h 107181"/>
                        <a:gd name="connsiteX10" fmla="*/ 62665 w 74214"/>
                        <a:gd name="connsiteY10" fmla="*/ 91160 h 107181"/>
                        <a:gd name="connsiteX11" fmla="*/ 72192 w 74214"/>
                        <a:gd name="connsiteY11" fmla="*/ 51285 h 107181"/>
                        <a:gd name="connsiteX12" fmla="*/ 62665 w 74214"/>
                        <a:gd name="connsiteY12" fmla="*/ 11455 h 107181"/>
                        <a:gd name="connsiteX13" fmla="*/ 35073 w 74214"/>
                        <a:gd name="connsiteY13" fmla="*/ -2272 h 107181"/>
                        <a:gd name="connsiteX14" fmla="*/ 7504 w 74214"/>
                        <a:gd name="connsiteY14" fmla="*/ 11455 h 107181"/>
                        <a:gd name="connsiteX15" fmla="*/ -2023 w 74214"/>
                        <a:gd name="connsiteY15" fmla="*/ 51285 h 107181"/>
                        <a:gd name="connsiteX16" fmla="*/ 7504 w 74214"/>
                        <a:gd name="connsiteY16" fmla="*/ 91160 h 107181"/>
                        <a:gd name="connsiteX17" fmla="*/ 35073 w 74214"/>
                        <a:gd name="connsiteY17" fmla="*/ 104909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3839"/>
                          </a:moveTo>
                          <a:cubicBezTo>
                            <a:pt x="27601" y="93839"/>
                            <a:pt x="21979" y="90296"/>
                            <a:pt x="18205" y="83212"/>
                          </a:cubicBezTo>
                          <a:cubicBezTo>
                            <a:pt x="14446" y="76141"/>
                            <a:pt x="12567" y="65499"/>
                            <a:pt x="12567" y="51285"/>
                          </a:cubicBezTo>
                          <a:cubicBezTo>
                            <a:pt x="12567" y="37130"/>
                            <a:pt x="14446" y="26510"/>
                            <a:pt x="18205" y="19425"/>
                          </a:cubicBezTo>
                          <a:cubicBezTo>
                            <a:pt x="21979" y="12340"/>
                            <a:pt x="27601" y="8798"/>
                            <a:pt x="35073" y="8798"/>
                          </a:cubicBezTo>
                          <a:cubicBezTo>
                            <a:pt x="42605" y="8798"/>
                            <a:pt x="48251" y="12340"/>
                            <a:pt x="52010" y="19425"/>
                          </a:cubicBezTo>
                          <a:cubicBezTo>
                            <a:pt x="55784" y="26510"/>
                            <a:pt x="57671" y="37130"/>
                            <a:pt x="57671" y="51285"/>
                          </a:cubicBezTo>
                          <a:cubicBezTo>
                            <a:pt x="57671" y="65499"/>
                            <a:pt x="55784" y="76141"/>
                            <a:pt x="52010" y="83212"/>
                          </a:cubicBezTo>
                          <a:cubicBezTo>
                            <a:pt x="48251" y="90296"/>
                            <a:pt x="42605" y="93839"/>
                            <a:pt x="35073" y="93839"/>
                          </a:cubicBezTo>
                          <a:close/>
                          <a:moveTo>
                            <a:pt x="35073" y="104909"/>
                          </a:moveTo>
                          <a:cubicBezTo>
                            <a:pt x="47116" y="104909"/>
                            <a:pt x="56313" y="100326"/>
                            <a:pt x="62665" y="91160"/>
                          </a:cubicBezTo>
                          <a:cubicBezTo>
                            <a:pt x="69016" y="82009"/>
                            <a:pt x="72192" y="68717"/>
                            <a:pt x="72192" y="51285"/>
                          </a:cubicBezTo>
                          <a:cubicBezTo>
                            <a:pt x="72192" y="33898"/>
                            <a:pt x="69016" y="20621"/>
                            <a:pt x="62665" y="11455"/>
                          </a:cubicBezTo>
                          <a:cubicBezTo>
                            <a:pt x="56313" y="2303"/>
                            <a:pt x="47116" y="-2272"/>
                            <a:pt x="35073" y="-2272"/>
                          </a:cubicBezTo>
                          <a:cubicBezTo>
                            <a:pt x="23045" y="-2272"/>
                            <a:pt x="13856" y="2303"/>
                            <a:pt x="7504" y="11455"/>
                          </a:cubicBezTo>
                          <a:cubicBezTo>
                            <a:pt x="1153" y="20621"/>
                            <a:pt x="-2023" y="33898"/>
                            <a:pt x="-2023" y="51285"/>
                          </a:cubicBezTo>
                          <a:cubicBezTo>
                            <a:pt x="-2023" y="68717"/>
                            <a:pt x="1153" y="82009"/>
                            <a:pt x="7504" y="91160"/>
                          </a:cubicBezTo>
                          <a:cubicBezTo>
                            <a:pt x="13856" y="100326"/>
                            <a:pt x="23045" y="104909"/>
                            <a:pt x="35073" y="10490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5" name="Freeform 494">
                      <a:extLst>
                        <a:ext uri="{FF2B5EF4-FFF2-40B4-BE49-F238E27FC236}">
                          <a16:creationId xmlns:a16="http://schemas.microsoft.com/office/drawing/2014/main" id="{4F3150CF-1107-0BBF-C11C-5CC405BE72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2221982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244 h 17579"/>
                        <a:gd name="connsiteX1" fmla="*/ 14192 w 15188"/>
                        <a:gd name="connsiteY1" fmla="*/ 17244 h 17579"/>
                        <a:gd name="connsiteX2" fmla="*/ 14192 w 15188"/>
                        <a:gd name="connsiteY2" fmla="*/ -336 h 17579"/>
                        <a:gd name="connsiteX3" fmla="*/ -996 w 15188"/>
                        <a:gd name="connsiteY3" fmla="*/ -336 h 17579"/>
                        <a:gd name="connsiteX4" fmla="*/ -996 w 15188"/>
                        <a:gd name="connsiteY4" fmla="*/ 17244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244"/>
                          </a:moveTo>
                          <a:lnTo>
                            <a:pt x="14192" y="17244"/>
                          </a:lnTo>
                          <a:lnTo>
                            <a:pt x="14192" y="-336"/>
                          </a:lnTo>
                          <a:lnTo>
                            <a:pt x="-996" y="-336"/>
                          </a:lnTo>
                          <a:lnTo>
                            <a:pt x="-996" y="1724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6" name="Freeform 495">
                      <a:extLst>
                        <a:ext uri="{FF2B5EF4-FFF2-40B4-BE49-F238E27FC236}">
                          <a16:creationId xmlns:a16="http://schemas.microsoft.com/office/drawing/2014/main" id="{F0E654C1-538D-820E-B990-D25AF2C8E9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8228" y="2136254"/>
                      <a:ext cx="69473" cy="105321"/>
                    </a:xfrm>
                    <a:custGeom>
                      <a:avLst/>
                      <a:gdLst>
                        <a:gd name="connsiteX0" fmla="*/ 2555 w 69473"/>
                        <a:gd name="connsiteY0" fmla="*/ 103091 h 105321"/>
                        <a:gd name="connsiteX1" fmla="*/ 59579 w 69473"/>
                        <a:gd name="connsiteY1" fmla="*/ 103091 h 105321"/>
                        <a:gd name="connsiteX2" fmla="*/ 59579 w 69473"/>
                        <a:gd name="connsiteY2" fmla="*/ 91313 h 105321"/>
                        <a:gd name="connsiteX3" fmla="*/ 15856 w 69473"/>
                        <a:gd name="connsiteY3" fmla="*/ 91313 h 105321"/>
                        <a:gd name="connsiteX4" fmla="*/ 15856 w 69473"/>
                        <a:gd name="connsiteY4" fmla="*/ 66006 h 105321"/>
                        <a:gd name="connsiteX5" fmla="*/ 22161 w 69473"/>
                        <a:gd name="connsiteY5" fmla="*/ 67556 h 105321"/>
                        <a:gd name="connsiteX6" fmla="*/ 28513 w 69473"/>
                        <a:gd name="connsiteY6" fmla="*/ 68065 h 105321"/>
                        <a:gd name="connsiteX7" fmla="*/ 56979 w 69473"/>
                        <a:gd name="connsiteY7" fmla="*/ 58589 h 105321"/>
                        <a:gd name="connsiteX8" fmla="*/ 67495 w 69473"/>
                        <a:gd name="connsiteY8" fmla="*/ 32929 h 105321"/>
                        <a:gd name="connsiteX9" fmla="*/ 56703 w 69473"/>
                        <a:gd name="connsiteY9" fmla="*/ 7002 h 105321"/>
                        <a:gd name="connsiteX10" fmla="*/ 26280 w 69473"/>
                        <a:gd name="connsiteY10" fmla="*/ -2230 h 105321"/>
                        <a:gd name="connsiteX11" fmla="*/ 12496 w 69473"/>
                        <a:gd name="connsiteY11" fmla="*/ -1123 h 105321"/>
                        <a:gd name="connsiteX12" fmla="*/ -1979 w 69473"/>
                        <a:gd name="connsiteY12" fmla="*/ 2198 h 105321"/>
                        <a:gd name="connsiteX13" fmla="*/ -1979 w 69473"/>
                        <a:gd name="connsiteY13" fmla="*/ 16257 h 105321"/>
                        <a:gd name="connsiteX14" fmla="*/ 11392 w 69473"/>
                        <a:gd name="connsiteY14" fmla="*/ 11209 h 105321"/>
                        <a:gd name="connsiteX15" fmla="*/ 25981 w 69473"/>
                        <a:gd name="connsiteY15" fmla="*/ 9548 h 105321"/>
                        <a:gd name="connsiteX16" fmla="*/ 45680 w 69473"/>
                        <a:gd name="connsiteY16" fmla="*/ 15836 h 105321"/>
                        <a:gd name="connsiteX17" fmla="*/ 52952 w 69473"/>
                        <a:gd name="connsiteY17" fmla="*/ 32929 h 105321"/>
                        <a:gd name="connsiteX18" fmla="*/ 45680 w 69473"/>
                        <a:gd name="connsiteY18" fmla="*/ 49999 h 105321"/>
                        <a:gd name="connsiteX19" fmla="*/ 25981 w 69473"/>
                        <a:gd name="connsiteY19" fmla="*/ 56309 h 105321"/>
                        <a:gd name="connsiteX20" fmla="*/ 14360 w 69473"/>
                        <a:gd name="connsiteY20" fmla="*/ 55069 h 105321"/>
                        <a:gd name="connsiteX21" fmla="*/ 2555 w 69473"/>
                        <a:gd name="connsiteY21" fmla="*/ 51194 h 105321"/>
                        <a:gd name="connsiteX22" fmla="*/ 2555 w 69473"/>
                        <a:gd name="connsiteY22" fmla="*/ 103091 h 105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9473" h="105321">
                          <a:moveTo>
                            <a:pt x="2555" y="103091"/>
                          </a:moveTo>
                          <a:lnTo>
                            <a:pt x="59579" y="103091"/>
                          </a:lnTo>
                          <a:lnTo>
                            <a:pt x="59579" y="91313"/>
                          </a:lnTo>
                          <a:lnTo>
                            <a:pt x="15856" y="91313"/>
                          </a:lnTo>
                          <a:lnTo>
                            <a:pt x="15856" y="66006"/>
                          </a:lnTo>
                          <a:cubicBezTo>
                            <a:pt x="17958" y="66700"/>
                            <a:pt x="20060" y="67217"/>
                            <a:pt x="22161" y="67556"/>
                          </a:cubicBezTo>
                          <a:cubicBezTo>
                            <a:pt x="24278" y="67896"/>
                            <a:pt x="26396" y="68065"/>
                            <a:pt x="28513" y="68065"/>
                          </a:cubicBezTo>
                          <a:cubicBezTo>
                            <a:pt x="40494" y="68065"/>
                            <a:pt x="49983" y="64907"/>
                            <a:pt x="56979" y="58589"/>
                          </a:cubicBezTo>
                          <a:cubicBezTo>
                            <a:pt x="63990" y="52272"/>
                            <a:pt x="67495" y="43718"/>
                            <a:pt x="67495" y="32929"/>
                          </a:cubicBezTo>
                          <a:cubicBezTo>
                            <a:pt x="67495" y="21814"/>
                            <a:pt x="63898" y="13172"/>
                            <a:pt x="56703" y="7002"/>
                          </a:cubicBezTo>
                          <a:cubicBezTo>
                            <a:pt x="49507" y="847"/>
                            <a:pt x="39367" y="-2230"/>
                            <a:pt x="26280" y="-2230"/>
                          </a:cubicBezTo>
                          <a:cubicBezTo>
                            <a:pt x="21770" y="-2230"/>
                            <a:pt x="17175" y="-1861"/>
                            <a:pt x="12496" y="-1123"/>
                          </a:cubicBezTo>
                          <a:cubicBezTo>
                            <a:pt x="7832" y="-385"/>
                            <a:pt x="3007" y="722"/>
                            <a:pt x="-1979" y="2198"/>
                          </a:cubicBezTo>
                          <a:lnTo>
                            <a:pt x="-1979" y="16257"/>
                          </a:lnTo>
                          <a:cubicBezTo>
                            <a:pt x="2332" y="13999"/>
                            <a:pt x="6789" y="12316"/>
                            <a:pt x="11392" y="11209"/>
                          </a:cubicBezTo>
                          <a:cubicBezTo>
                            <a:pt x="15994" y="10102"/>
                            <a:pt x="20857" y="9548"/>
                            <a:pt x="25981" y="9548"/>
                          </a:cubicBezTo>
                          <a:cubicBezTo>
                            <a:pt x="34281" y="9548"/>
                            <a:pt x="40847" y="11644"/>
                            <a:pt x="45680" y="15836"/>
                          </a:cubicBezTo>
                          <a:cubicBezTo>
                            <a:pt x="50528" y="20028"/>
                            <a:pt x="52952" y="25726"/>
                            <a:pt x="52952" y="32929"/>
                          </a:cubicBezTo>
                          <a:cubicBezTo>
                            <a:pt x="52952" y="40117"/>
                            <a:pt x="50528" y="45807"/>
                            <a:pt x="45680" y="49999"/>
                          </a:cubicBezTo>
                          <a:cubicBezTo>
                            <a:pt x="40847" y="54205"/>
                            <a:pt x="34281" y="56309"/>
                            <a:pt x="25981" y="56309"/>
                          </a:cubicBezTo>
                          <a:cubicBezTo>
                            <a:pt x="22100" y="56309"/>
                            <a:pt x="18226" y="55895"/>
                            <a:pt x="14360" y="55069"/>
                          </a:cubicBezTo>
                          <a:cubicBezTo>
                            <a:pt x="10509" y="54242"/>
                            <a:pt x="6574" y="52951"/>
                            <a:pt x="2555" y="51194"/>
                          </a:cubicBezTo>
                          <a:lnTo>
                            <a:pt x="2555" y="1030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7" name="Freeform 496">
                      <a:extLst>
                        <a:ext uri="{FF2B5EF4-FFF2-40B4-BE49-F238E27FC236}">
                          <a16:creationId xmlns:a16="http://schemas.microsoft.com/office/drawing/2014/main" id="{00310FB7-B398-1D8A-661E-D865E3FE69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2644" y="2136254"/>
                      <a:ext cx="69036" cy="103306"/>
                    </a:xfrm>
                    <a:custGeom>
                      <a:avLst/>
                      <a:gdLst>
                        <a:gd name="connsiteX0" fmla="*/ -1991 w 69036"/>
                        <a:gd name="connsiteY0" fmla="*/ 101031 h 103306"/>
                        <a:gd name="connsiteX1" fmla="*/ 67046 w 69036"/>
                        <a:gd name="connsiteY1" fmla="*/ 101031 h 103306"/>
                        <a:gd name="connsiteX2" fmla="*/ 67046 w 69036"/>
                        <a:gd name="connsiteY2" fmla="*/ 95075 h 103306"/>
                        <a:gd name="connsiteX3" fmla="*/ 28063 w 69036"/>
                        <a:gd name="connsiteY3" fmla="*/ -2276 h 103306"/>
                        <a:gd name="connsiteX4" fmla="*/ 12898 w 69036"/>
                        <a:gd name="connsiteY4" fmla="*/ -2276 h 103306"/>
                        <a:gd name="connsiteX5" fmla="*/ 49579 w 69036"/>
                        <a:gd name="connsiteY5" fmla="*/ 89252 h 103306"/>
                        <a:gd name="connsiteX6" fmla="*/ -1991 w 69036"/>
                        <a:gd name="connsiteY6" fmla="*/ 89252 h 103306"/>
                        <a:gd name="connsiteX7" fmla="*/ -1991 w 69036"/>
                        <a:gd name="connsiteY7" fmla="*/ 101031 h 103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9036" h="103306">
                          <a:moveTo>
                            <a:pt x="-1991" y="101031"/>
                          </a:moveTo>
                          <a:lnTo>
                            <a:pt x="67046" y="101031"/>
                          </a:lnTo>
                          <a:lnTo>
                            <a:pt x="67046" y="95075"/>
                          </a:lnTo>
                          <a:lnTo>
                            <a:pt x="28063" y="-2276"/>
                          </a:lnTo>
                          <a:lnTo>
                            <a:pt x="12898" y="-2276"/>
                          </a:lnTo>
                          <a:lnTo>
                            <a:pt x="49579" y="89252"/>
                          </a:lnTo>
                          <a:lnTo>
                            <a:pt x="-1991" y="89252"/>
                          </a:lnTo>
                          <a:lnTo>
                            <a:pt x="-1991" y="1010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8" name="Graphic 12">
                  <a:extLst>
                    <a:ext uri="{FF2B5EF4-FFF2-40B4-BE49-F238E27FC236}">
                      <a16:creationId xmlns:a16="http://schemas.microsoft.com/office/drawing/2014/main" id="{1972E161-B7A8-7102-3A9C-41F38597285C}"/>
                    </a:ext>
                  </a:extLst>
                </p:cNvPr>
                <p:cNvGrpSpPr/>
                <p:nvPr/>
              </p:nvGrpSpPr>
              <p:grpSpPr>
                <a:xfrm>
                  <a:off x="426053" y="1685705"/>
                  <a:ext cx="401672" cy="111154"/>
                  <a:chOff x="426053" y="1685705"/>
                  <a:chExt cx="401672" cy="111154"/>
                </a:xfrm>
                <a:solidFill>
                  <a:srgbClr val="000000"/>
                </a:solidFill>
              </p:grpSpPr>
              <p:sp>
                <p:nvSpPr>
                  <p:cNvPr id="499" name="Freeform 498">
                    <a:extLst>
                      <a:ext uri="{FF2B5EF4-FFF2-40B4-BE49-F238E27FC236}">
                        <a16:creationId xmlns:a16="http://schemas.microsoft.com/office/drawing/2014/main" id="{D3D43B92-25AD-51A1-0251-52299A189154}"/>
                      </a:ext>
                    </a:extLst>
                  </p:cNvPr>
                  <p:cNvSpPr/>
                  <p:nvPr/>
                </p:nvSpPr>
                <p:spPr>
                  <a:xfrm>
                    <a:off x="781086" y="1737037"/>
                    <a:ext cx="36819" cy="10121"/>
                  </a:xfrm>
                  <a:custGeom>
                    <a:avLst/>
                    <a:gdLst>
                      <a:gd name="connsiteX0" fmla="*/ 36865 w 36819"/>
                      <a:gd name="connsiteY0" fmla="*/ 13 h 10121"/>
                      <a:gd name="connsiteX1" fmla="*/ 45 w 36819"/>
                      <a:gd name="connsiteY1" fmla="*/ 13 h 10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819" h="10121">
                        <a:moveTo>
                          <a:pt x="36865" y="13"/>
                        </a:moveTo>
                        <a:lnTo>
                          <a:pt x="4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6029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0" name="Graphic 12">
                    <a:extLst>
                      <a:ext uri="{FF2B5EF4-FFF2-40B4-BE49-F238E27FC236}">
                        <a16:creationId xmlns:a16="http://schemas.microsoft.com/office/drawing/2014/main" id="{7B55EF39-8C26-5841-0CB3-D7454C45F0E6}"/>
                      </a:ext>
                    </a:extLst>
                  </p:cNvPr>
                  <p:cNvGrpSpPr/>
                  <p:nvPr/>
                </p:nvGrpSpPr>
                <p:grpSpPr>
                  <a:xfrm>
                    <a:off x="426053" y="1685705"/>
                    <a:ext cx="313003" cy="111154"/>
                    <a:chOff x="426053" y="1685705"/>
                    <a:chExt cx="313003" cy="111154"/>
                  </a:xfrm>
                  <a:solidFill>
                    <a:srgbClr val="000000"/>
                  </a:solidFill>
                </p:grpSpPr>
                <p:sp>
                  <p:nvSpPr>
                    <p:cNvPr id="501" name="Freeform 500">
                      <a:extLst>
                        <a:ext uri="{FF2B5EF4-FFF2-40B4-BE49-F238E27FC236}">
                          <a16:creationId xmlns:a16="http://schemas.microsoft.com/office/drawing/2014/main" id="{E11A8B56-A72C-2535-5476-17962665FF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6053" y="1685705"/>
                      <a:ext cx="74214" cy="107181"/>
                    </a:xfrm>
                    <a:custGeom>
                      <a:avLst/>
                      <a:gdLst>
                        <a:gd name="connsiteX0" fmla="*/ 35073 w 74214"/>
                        <a:gd name="connsiteY0" fmla="*/ 93795 h 107181"/>
                        <a:gd name="connsiteX1" fmla="*/ 18205 w 74214"/>
                        <a:gd name="connsiteY1" fmla="*/ 83167 h 107181"/>
                        <a:gd name="connsiteX2" fmla="*/ 12567 w 74214"/>
                        <a:gd name="connsiteY2" fmla="*/ 51241 h 107181"/>
                        <a:gd name="connsiteX3" fmla="*/ 18205 w 74214"/>
                        <a:gd name="connsiteY3" fmla="*/ 19381 h 107181"/>
                        <a:gd name="connsiteX4" fmla="*/ 35073 w 74214"/>
                        <a:gd name="connsiteY4" fmla="*/ 8753 h 107181"/>
                        <a:gd name="connsiteX5" fmla="*/ 52010 w 74214"/>
                        <a:gd name="connsiteY5" fmla="*/ 19381 h 107181"/>
                        <a:gd name="connsiteX6" fmla="*/ 57671 w 74214"/>
                        <a:gd name="connsiteY6" fmla="*/ 51241 h 107181"/>
                        <a:gd name="connsiteX7" fmla="*/ 52010 w 74214"/>
                        <a:gd name="connsiteY7" fmla="*/ 83167 h 107181"/>
                        <a:gd name="connsiteX8" fmla="*/ 35073 w 74214"/>
                        <a:gd name="connsiteY8" fmla="*/ 93795 h 107181"/>
                        <a:gd name="connsiteX9" fmla="*/ 35073 w 74214"/>
                        <a:gd name="connsiteY9" fmla="*/ 104865 h 107181"/>
                        <a:gd name="connsiteX10" fmla="*/ 62665 w 74214"/>
                        <a:gd name="connsiteY10" fmla="*/ 91116 h 107181"/>
                        <a:gd name="connsiteX11" fmla="*/ 72192 w 74214"/>
                        <a:gd name="connsiteY11" fmla="*/ 51241 h 107181"/>
                        <a:gd name="connsiteX12" fmla="*/ 62665 w 74214"/>
                        <a:gd name="connsiteY12" fmla="*/ 11410 h 107181"/>
                        <a:gd name="connsiteX13" fmla="*/ 35073 w 74214"/>
                        <a:gd name="connsiteY13" fmla="*/ -2317 h 107181"/>
                        <a:gd name="connsiteX14" fmla="*/ 7504 w 74214"/>
                        <a:gd name="connsiteY14" fmla="*/ 11410 h 107181"/>
                        <a:gd name="connsiteX15" fmla="*/ -2023 w 74214"/>
                        <a:gd name="connsiteY15" fmla="*/ 51241 h 107181"/>
                        <a:gd name="connsiteX16" fmla="*/ 7504 w 74214"/>
                        <a:gd name="connsiteY16" fmla="*/ 91116 h 107181"/>
                        <a:gd name="connsiteX17" fmla="*/ 35073 w 74214"/>
                        <a:gd name="connsiteY17" fmla="*/ 104865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74214" h="107181">
                          <a:moveTo>
                            <a:pt x="35073" y="93795"/>
                          </a:moveTo>
                          <a:cubicBezTo>
                            <a:pt x="27601" y="93795"/>
                            <a:pt x="21979" y="90252"/>
                            <a:pt x="18205" y="83167"/>
                          </a:cubicBezTo>
                          <a:cubicBezTo>
                            <a:pt x="14446" y="76097"/>
                            <a:pt x="12567" y="65455"/>
                            <a:pt x="12567" y="51241"/>
                          </a:cubicBezTo>
                          <a:cubicBezTo>
                            <a:pt x="12567" y="37086"/>
                            <a:pt x="14446" y="26466"/>
                            <a:pt x="18205" y="19381"/>
                          </a:cubicBezTo>
                          <a:cubicBezTo>
                            <a:pt x="21979" y="12296"/>
                            <a:pt x="27601" y="8753"/>
                            <a:pt x="35073" y="8753"/>
                          </a:cubicBezTo>
                          <a:cubicBezTo>
                            <a:pt x="42605" y="8753"/>
                            <a:pt x="48251" y="12296"/>
                            <a:pt x="52010" y="19381"/>
                          </a:cubicBezTo>
                          <a:cubicBezTo>
                            <a:pt x="55784" y="26466"/>
                            <a:pt x="57671" y="37086"/>
                            <a:pt x="57671" y="51241"/>
                          </a:cubicBezTo>
                          <a:cubicBezTo>
                            <a:pt x="57671" y="65455"/>
                            <a:pt x="55784" y="76097"/>
                            <a:pt x="52010" y="83167"/>
                          </a:cubicBezTo>
                          <a:cubicBezTo>
                            <a:pt x="48251" y="90252"/>
                            <a:pt x="42605" y="93795"/>
                            <a:pt x="35073" y="93795"/>
                          </a:cubicBezTo>
                          <a:close/>
                          <a:moveTo>
                            <a:pt x="35073" y="104865"/>
                          </a:moveTo>
                          <a:cubicBezTo>
                            <a:pt x="47116" y="104865"/>
                            <a:pt x="56313" y="100282"/>
                            <a:pt x="62665" y="91116"/>
                          </a:cubicBezTo>
                          <a:cubicBezTo>
                            <a:pt x="69016" y="81964"/>
                            <a:pt x="72192" y="68673"/>
                            <a:pt x="72192" y="51241"/>
                          </a:cubicBezTo>
                          <a:cubicBezTo>
                            <a:pt x="72192" y="33853"/>
                            <a:pt x="69016" y="20576"/>
                            <a:pt x="62665" y="11410"/>
                          </a:cubicBezTo>
                          <a:cubicBezTo>
                            <a:pt x="56313" y="2259"/>
                            <a:pt x="47116" y="-2317"/>
                            <a:pt x="35073" y="-2317"/>
                          </a:cubicBezTo>
                          <a:cubicBezTo>
                            <a:pt x="23045" y="-2317"/>
                            <a:pt x="13856" y="2259"/>
                            <a:pt x="7504" y="11410"/>
                          </a:cubicBezTo>
                          <a:cubicBezTo>
                            <a:pt x="1153" y="20576"/>
                            <a:pt x="-2023" y="33853"/>
                            <a:pt x="-2023" y="51241"/>
                          </a:cubicBezTo>
                          <a:cubicBezTo>
                            <a:pt x="-2023" y="68673"/>
                            <a:pt x="1153" y="81964"/>
                            <a:pt x="7504" y="91116"/>
                          </a:cubicBezTo>
                          <a:cubicBezTo>
                            <a:pt x="13856" y="100282"/>
                            <a:pt x="23045" y="104865"/>
                            <a:pt x="35073" y="10486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2" name="Freeform 501">
                      <a:extLst>
                        <a:ext uri="{FF2B5EF4-FFF2-40B4-BE49-F238E27FC236}">
                          <a16:creationId xmlns:a16="http://schemas.microsoft.com/office/drawing/2014/main" id="{359E9EE5-11F8-1FCB-BBB2-5D82D22841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25785" y="1773292"/>
                      <a:ext cx="15188" cy="17579"/>
                    </a:xfrm>
                    <a:custGeom>
                      <a:avLst/>
                      <a:gdLst>
                        <a:gd name="connsiteX0" fmla="*/ -996 w 15188"/>
                        <a:gd name="connsiteY0" fmla="*/ 17199 h 17579"/>
                        <a:gd name="connsiteX1" fmla="*/ 14192 w 15188"/>
                        <a:gd name="connsiteY1" fmla="*/ 17199 h 17579"/>
                        <a:gd name="connsiteX2" fmla="*/ 14192 w 15188"/>
                        <a:gd name="connsiteY2" fmla="*/ -380 h 17579"/>
                        <a:gd name="connsiteX3" fmla="*/ -996 w 15188"/>
                        <a:gd name="connsiteY3" fmla="*/ -380 h 17579"/>
                        <a:gd name="connsiteX4" fmla="*/ -996 w 15188"/>
                        <a:gd name="connsiteY4" fmla="*/ 17199 h 17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88" h="17579">
                          <a:moveTo>
                            <a:pt x="-996" y="17199"/>
                          </a:moveTo>
                          <a:lnTo>
                            <a:pt x="14192" y="17199"/>
                          </a:lnTo>
                          <a:lnTo>
                            <a:pt x="14192" y="-380"/>
                          </a:lnTo>
                          <a:lnTo>
                            <a:pt x="-996" y="-380"/>
                          </a:lnTo>
                          <a:lnTo>
                            <a:pt x="-996" y="171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3" name="Freeform 502">
                      <a:extLst>
                        <a:ext uri="{FF2B5EF4-FFF2-40B4-BE49-F238E27FC236}">
                          <a16:creationId xmlns:a16="http://schemas.microsoft.com/office/drawing/2014/main" id="{566A78B6-8005-352B-AC04-429249664C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7147" y="1685705"/>
                      <a:ext cx="74145" cy="107181"/>
                    </a:xfrm>
                    <a:custGeom>
                      <a:avLst/>
                      <a:gdLst>
                        <a:gd name="connsiteX0" fmla="*/ 36305 w 74145"/>
                        <a:gd name="connsiteY0" fmla="*/ 56909 h 107181"/>
                        <a:gd name="connsiteX1" fmla="*/ 20795 w 74145"/>
                        <a:gd name="connsiteY1" fmla="*/ 50466 h 107181"/>
                        <a:gd name="connsiteX2" fmla="*/ 15088 w 74145"/>
                        <a:gd name="connsiteY2" fmla="*/ 32842 h 107181"/>
                        <a:gd name="connsiteX3" fmla="*/ 20795 w 74145"/>
                        <a:gd name="connsiteY3" fmla="*/ 15218 h 107181"/>
                        <a:gd name="connsiteX4" fmla="*/ 36305 w 74145"/>
                        <a:gd name="connsiteY4" fmla="*/ 8753 h 107181"/>
                        <a:gd name="connsiteX5" fmla="*/ 51793 w 74145"/>
                        <a:gd name="connsiteY5" fmla="*/ 15218 h 107181"/>
                        <a:gd name="connsiteX6" fmla="*/ 57500 w 74145"/>
                        <a:gd name="connsiteY6" fmla="*/ 32842 h 107181"/>
                        <a:gd name="connsiteX7" fmla="*/ 51793 w 74145"/>
                        <a:gd name="connsiteY7" fmla="*/ 50466 h 107181"/>
                        <a:gd name="connsiteX8" fmla="*/ 36305 w 74145"/>
                        <a:gd name="connsiteY8" fmla="*/ 56909 h 107181"/>
                        <a:gd name="connsiteX9" fmla="*/ 65140 w 74145"/>
                        <a:gd name="connsiteY9" fmla="*/ 100725 h 107181"/>
                        <a:gd name="connsiteX10" fmla="*/ 65140 w 74145"/>
                        <a:gd name="connsiteY10" fmla="*/ 87994 h 107181"/>
                        <a:gd name="connsiteX11" fmla="*/ 54094 w 74145"/>
                        <a:gd name="connsiteY11" fmla="*/ 91780 h 107181"/>
                        <a:gd name="connsiteX12" fmla="*/ 43048 w 74145"/>
                        <a:gd name="connsiteY12" fmla="*/ 93108 h 107181"/>
                        <a:gd name="connsiteX13" fmla="*/ 21071 w 74145"/>
                        <a:gd name="connsiteY13" fmla="*/ 83765 h 107181"/>
                        <a:gd name="connsiteX14" fmla="*/ 12419 w 74145"/>
                        <a:gd name="connsiteY14" fmla="*/ 55536 h 107181"/>
                        <a:gd name="connsiteX15" fmla="*/ 23050 w 74145"/>
                        <a:gd name="connsiteY15" fmla="*/ 64769 h 107181"/>
                        <a:gd name="connsiteX16" fmla="*/ 37157 w 74145"/>
                        <a:gd name="connsiteY16" fmla="*/ 67979 h 107181"/>
                        <a:gd name="connsiteX17" fmla="*/ 62723 w 74145"/>
                        <a:gd name="connsiteY17" fmla="*/ 58525 h 107181"/>
                        <a:gd name="connsiteX18" fmla="*/ 72112 w 74145"/>
                        <a:gd name="connsiteY18" fmla="*/ 32842 h 107181"/>
                        <a:gd name="connsiteX19" fmla="*/ 62332 w 74145"/>
                        <a:gd name="connsiteY19" fmla="*/ 7292 h 107181"/>
                        <a:gd name="connsiteX20" fmla="*/ 36305 w 74145"/>
                        <a:gd name="connsiteY20" fmla="*/ -2317 h 107181"/>
                        <a:gd name="connsiteX21" fmla="*/ 7816 w 74145"/>
                        <a:gd name="connsiteY21" fmla="*/ 11410 h 107181"/>
                        <a:gd name="connsiteX22" fmla="*/ -2033 w 74145"/>
                        <a:gd name="connsiteY22" fmla="*/ 51241 h 107181"/>
                        <a:gd name="connsiteX23" fmla="*/ 10048 w 74145"/>
                        <a:gd name="connsiteY23" fmla="*/ 90296 h 107181"/>
                        <a:gd name="connsiteX24" fmla="*/ 42473 w 74145"/>
                        <a:gd name="connsiteY24" fmla="*/ 104865 h 107181"/>
                        <a:gd name="connsiteX25" fmla="*/ 53519 w 74145"/>
                        <a:gd name="connsiteY25" fmla="*/ 103824 h 107181"/>
                        <a:gd name="connsiteX26" fmla="*/ 65140 w 74145"/>
                        <a:gd name="connsiteY26" fmla="*/ 100725 h 107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74145" h="107181">
                          <a:moveTo>
                            <a:pt x="36305" y="56909"/>
                          </a:moveTo>
                          <a:cubicBezTo>
                            <a:pt x="29785" y="56909"/>
                            <a:pt x="24615" y="54761"/>
                            <a:pt x="20795" y="50466"/>
                          </a:cubicBezTo>
                          <a:cubicBezTo>
                            <a:pt x="16991" y="46185"/>
                            <a:pt x="15088" y="40311"/>
                            <a:pt x="15088" y="32842"/>
                          </a:cubicBezTo>
                          <a:cubicBezTo>
                            <a:pt x="15088" y="25418"/>
                            <a:pt x="16991" y="19543"/>
                            <a:pt x="20795" y="15218"/>
                          </a:cubicBezTo>
                          <a:cubicBezTo>
                            <a:pt x="24615" y="10908"/>
                            <a:pt x="29785" y="8753"/>
                            <a:pt x="36305" y="8753"/>
                          </a:cubicBezTo>
                          <a:cubicBezTo>
                            <a:pt x="42825" y="8753"/>
                            <a:pt x="47988" y="10908"/>
                            <a:pt x="51793" y="15218"/>
                          </a:cubicBezTo>
                          <a:cubicBezTo>
                            <a:pt x="55597" y="19543"/>
                            <a:pt x="57500" y="25418"/>
                            <a:pt x="57500" y="32842"/>
                          </a:cubicBezTo>
                          <a:cubicBezTo>
                            <a:pt x="57500" y="40311"/>
                            <a:pt x="55597" y="46185"/>
                            <a:pt x="51793" y="50466"/>
                          </a:cubicBezTo>
                          <a:cubicBezTo>
                            <a:pt x="47988" y="54761"/>
                            <a:pt x="42825" y="56909"/>
                            <a:pt x="36305" y="56909"/>
                          </a:cubicBezTo>
                          <a:close/>
                          <a:moveTo>
                            <a:pt x="65140" y="100725"/>
                          </a:moveTo>
                          <a:lnTo>
                            <a:pt x="65140" y="87994"/>
                          </a:lnTo>
                          <a:cubicBezTo>
                            <a:pt x="61488" y="89647"/>
                            <a:pt x="57806" y="90909"/>
                            <a:pt x="54094" y="91780"/>
                          </a:cubicBezTo>
                          <a:cubicBezTo>
                            <a:pt x="50381" y="92665"/>
                            <a:pt x="46699" y="93108"/>
                            <a:pt x="43048" y="93108"/>
                          </a:cubicBezTo>
                          <a:cubicBezTo>
                            <a:pt x="33460" y="93108"/>
                            <a:pt x="26134" y="89994"/>
                            <a:pt x="21071" y="83765"/>
                          </a:cubicBezTo>
                          <a:cubicBezTo>
                            <a:pt x="16024" y="77536"/>
                            <a:pt x="13140" y="68127"/>
                            <a:pt x="12419" y="55536"/>
                          </a:cubicBezTo>
                          <a:cubicBezTo>
                            <a:pt x="15242" y="59551"/>
                            <a:pt x="18786" y="62628"/>
                            <a:pt x="23050" y="64769"/>
                          </a:cubicBezTo>
                          <a:cubicBezTo>
                            <a:pt x="27331" y="66909"/>
                            <a:pt x="32033" y="67979"/>
                            <a:pt x="37157" y="67979"/>
                          </a:cubicBezTo>
                          <a:cubicBezTo>
                            <a:pt x="47942" y="67979"/>
                            <a:pt x="56464" y="64828"/>
                            <a:pt x="62723" y="58525"/>
                          </a:cubicBezTo>
                          <a:cubicBezTo>
                            <a:pt x="68983" y="52237"/>
                            <a:pt x="72112" y="43676"/>
                            <a:pt x="72112" y="32842"/>
                          </a:cubicBezTo>
                          <a:cubicBezTo>
                            <a:pt x="72112" y="22230"/>
                            <a:pt x="68852" y="13713"/>
                            <a:pt x="62332" y="7292"/>
                          </a:cubicBezTo>
                          <a:cubicBezTo>
                            <a:pt x="55812" y="886"/>
                            <a:pt x="47137" y="-2317"/>
                            <a:pt x="36305" y="-2317"/>
                          </a:cubicBezTo>
                          <a:cubicBezTo>
                            <a:pt x="23879" y="-2317"/>
                            <a:pt x="14382" y="2259"/>
                            <a:pt x="7816" y="11410"/>
                          </a:cubicBezTo>
                          <a:cubicBezTo>
                            <a:pt x="1250" y="20576"/>
                            <a:pt x="-2033" y="33853"/>
                            <a:pt x="-2033" y="51241"/>
                          </a:cubicBezTo>
                          <a:cubicBezTo>
                            <a:pt x="-2033" y="67566"/>
                            <a:pt x="1994" y="80584"/>
                            <a:pt x="10048" y="90296"/>
                          </a:cubicBezTo>
                          <a:cubicBezTo>
                            <a:pt x="18103" y="100009"/>
                            <a:pt x="28911" y="104865"/>
                            <a:pt x="42473" y="104865"/>
                          </a:cubicBezTo>
                          <a:cubicBezTo>
                            <a:pt x="46124" y="104865"/>
                            <a:pt x="49806" y="104518"/>
                            <a:pt x="53519" y="103824"/>
                          </a:cubicBezTo>
                          <a:cubicBezTo>
                            <a:pt x="57231" y="103131"/>
                            <a:pt x="61105" y="102097"/>
                            <a:pt x="65140" y="10072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4" name="Freeform 503">
                      <a:extLst>
                        <a:ext uri="{FF2B5EF4-FFF2-40B4-BE49-F238E27FC236}">
                          <a16:creationId xmlns:a16="http://schemas.microsoft.com/office/drawing/2014/main" id="{A416C0A0-DDB3-43C7-44AF-C0E9CB9CC5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1931" y="1687564"/>
                      <a:ext cx="69473" cy="105321"/>
                    </a:xfrm>
                    <a:custGeom>
                      <a:avLst/>
                      <a:gdLst>
                        <a:gd name="connsiteX0" fmla="*/ 2564 w 69473"/>
                        <a:gd name="connsiteY0" fmla="*/ 103047 h 105321"/>
                        <a:gd name="connsiteX1" fmla="*/ 59588 w 69473"/>
                        <a:gd name="connsiteY1" fmla="*/ 103047 h 105321"/>
                        <a:gd name="connsiteX2" fmla="*/ 59588 w 69473"/>
                        <a:gd name="connsiteY2" fmla="*/ 91268 h 105321"/>
                        <a:gd name="connsiteX3" fmla="*/ 15865 w 69473"/>
                        <a:gd name="connsiteY3" fmla="*/ 91268 h 105321"/>
                        <a:gd name="connsiteX4" fmla="*/ 15865 w 69473"/>
                        <a:gd name="connsiteY4" fmla="*/ 65962 h 105321"/>
                        <a:gd name="connsiteX5" fmla="*/ 22170 w 69473"/>
                        <a:gd name="connsiteY5" fmla="*/ 67512 h 105321"/>
                        <a:gd name="connsiteX6" fmla="*/ 28522 w 69473"/>
                        <a:gd name="connsiteY6" fmla="*/ 68021 h 105321"/>
                        <a:gd name="connsiteX7" fmla="*/ 56988 w 69473"/>
                        <a:gd name="connsiteY7" fmla="*/ 58545 h 105321"/>
                        <a:gd name="connsiteX8" fmla="*/ 67504 w 69473"/>
                        <a:gd name="connsiteY8" fmla="*/ 32884 h 105321"/>
                        <a:gd name="connsiteX9" fmla="*/ 56712 w 69473"/>
                        <a:gd name="connsiteY9" fmla="*/ 6958 h 105321"/>
                        <a:gd name="connsiteX10" fmla="*/ 26289 w 69473"/>
                        <a:gd name="connsiteY10" fmla="*/ -2275 h 105321"/>
                        <a:gd name="connsiteX11" fmla="*/ 12505 w 69473"/>
                        <a:gd name="connsiteY11" fmla="*/ -1168 h 105321"/>
                        <a:gd name="connsiteX12" fmla="*/ -1970 w 69473"/>
                        <a:gd name="connsiteY12" fmla="*/ 2153 h 105321"/>
                        <a:gd name="connsiteX13" fmla="*/ -1970 w 69473"/>
                        <a:gd name="connsiteY13" fmla="*/ 16213 h 105321"/>
                        <a:gd name="connsiteX14" fmla="*/ 11400 w 69473"/>
                        <a:gd name="connsiteY14" fmla="*/ 11165 h 105321"/>
                        <a:gd name="connsiteX15" fmla="*/ 25990 w 69473"/>
                        <a:gd name="connsiteY15" fmla="*/ 9504 h 105321"/>
                        <a:gd name="connsiteX16" fmla="*/ 45689 w 69473"/>
                        <a:gd name="connsiteY16" fmla="*/ 15792 h 105321"/>
                        <a:gd name="connsiteX17" fmla="*/ 52961 w 69473"/>
                        <a:gd name="connsiteY17" fmla="*/ 32884 h 105321"/>
                        <a:gd name="connsiteX18" fmla="*/ 45689 w 69473"/>
                        <a:gd name="connsiteY18" fmla="*/ 49954 h 105321"/>
                        <a:gd name="connsiteX19" fmla="*/ 25990 w 69473"/>
                        <a:gd name="connsiteY19" fmla="*/ 56264 h 105321"/>
                        <a:gd name="connsiteX20" fmla="*/ 14369 w 69473"/>
                        <a:gd name="connsiteY20" fmla="*/ 55025 h 105321"/>
                        <a:gd name="connsiteX21" fmla="*/ 2564 w 69473"/>
                        <a:gd name="connsiteY21" fmla="*/ 51150 h 105321"/>
                        <a:gd name="connsiteX22" fmla="*/ 2564 w 69473"/>
                        <a:gd name="connsiteY22" fmla="*/ 103047 h 1053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9473" h="105321">
                          <a:moveTo>
                            <a:pt x="2564" y="103047"/>
                          </a:moveTo>
                          <a:lnTo>
                            <a:pt x="59588" y="103047"/>
                          </a:lnTo>
                          <a:lnTo>
                            <a:pt x="59588" y="91268"/>
                          </a:lnTo>
                          <a:lnTo>
                            <a:pt x="15865" y="91268"/>
                          </a:lnTo>
                          <a:lnTo>
                            <a:pt x="15865" y="65962"/>
                          </a:lnTo>
                          <a:cubicBezTo>
                            <a:pt x="17967" y="66656"/>
                            <a:pt x="20068" y="67172"/>
                            <a:pt x="22170" y="67512"/>
                          </a:cubicBezTo>
                          <a:cubicBezTo>
                            <a:pt x="24287" y="67851"/>
                            <a:pt x="26404" y="68021"/>
                            <a:pt x="28522" y="68021"/>
                          </a:cubicBezTo>
                          <a:cubicBezTo>
                            <a:pt x="40503" y="68021"/>
                            <a:pt x="49992" y="64862"/>
                            <a:pt x="56988" y="58545"/>
                          </a:cubicBezTo>
                          <a:cubicBezTo>
                            <a:pt x="63999" y="52228"/>
                            <a:pt x="67504" y="43674"/>
                            <a:pt x="67504" y="32884"/>
                          </a:cubicBezTo>
                          <a:cubicBezTo>
                            <a:pt x="67504" y="21770"/>
                            <a:pt x="63907" y="13128"/>
                            <a:pt x="56712" y="6958"/>
                          </a:cubicBezTo>
                          <a:cubicBezTo>
                            <a:pt x="49516" y="803"/>
                            <a:pt x="39376" y="-2275"/>
                            <a:pt x="26289" y="-2275"/>
                          </a:cubicBezTo>
                          <a:cubicBezTo>
                            <a:pt x="21779" y="-2275"/>
                            <a:pt x="17184" y="-1906"/>
                            <a:pt x="12505" y="-1168"/>
                          </a:cubicBezTo>
                          <a:cubicBezTo>
                            <a:pt x="7841" y="-430"/>
                            <a:pt x="3016" y="677"/>
                            <a:pt x="-1970" y="2153"/>
                          </a:cubicBezTo>
                          <a:lnTo>
                            <a:pt x="-1970" y="16213"/>
                          </a:lnTo>
                          <a:cubicBezTo>
                            <a:pt x="2341" y="13954"/>
                            <a:pt x="6798" y="12272"/>
                            <a:pt x="11400" y="11165"/>
                          </a:cubicBezTo>
                          <a:cubicBezTo>
                            <a:pt x="16003" y="10058"/>
                            <a:pt x="20866" y="9504"/>
                            <a:pt x="25990" y="9504"/>
                          </a:cubicBezTo>
                          <a:cubicBezTo>
                            <a:pt x="34290" y="9504"/>
                            <a:pt x="40856" y="11600"/>
                            <a:pt x="45689" y="15792"/>
                          </a:cubicBezTo>
                          <a:cubicBezTo>
                            <a:pt x="50537" y="19984"/>
                            <a:pt x="52961" y="25681"/>
                            <a:pt x="52961" y="32884"/>
                          </a:cubicBezTo>
                          <a:cubicBezTo>
                            <a:pt x="52961" y="40073"/>
                            <a:pt x="50537" y="45763"/>
                            <a:pt x="45689" y="49954"/>
                          </a:cubicBezTo>
                          <a:cubicBezTo>
                            <a:pt x="40856" y="54161"/>
                            <a:pt x="34290" y="56264"/>
                            <a:pt x="25990" y="56264"/>
                          </a:cubicBezTo>
                          <a:cubicBezTo>
                            <a:pt x="22109" y="56264"/>
                            <a:pt x="18235" y="55851"/>
                            <a:pt x="14369" y="55025"/>
                          </a:cubicBezTo>
                          <a:cubicBezTo>
                            <a:pt x="10518" y="54198"/>
                            <a:pt x="6583" y="52906"/>
                            <a:pt x="2564" y="51150"/>
                          </a:cubicBezTo>
                          <a:lnTo>
                            <a:pt x="2564" y="1030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5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05" name="Freeform 504">
                  <a:extLst>
                    <a:ext uri="{FF2B5EF4-FFF2-40B4-BE49-F238E27FC236}">
                      <a16:creationId xmlns:a16="http://schemas.microsoft.com/office/drawing/2014/main" id="{53BD733F-2502-1D33-5D2C-C5D1FE18222B}"/>
                    </a:ext>
                  </a:extLst>
                </p:cNvPr>
                <p:cNvSpPr/>
                <p:nvPr/>
              </p:nvSpPr>
              <p:spPr>
                <a:xfrm>
                  <a:off x="796866" y="3868314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223 h 10121"/>
                    <a:gd name="connsiteX1" fmla="*/ 45 w 21039"/>
                    <a:gd name="connsiteY1" fmla="*/ 223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223"/>
                      </a:moveTo>
                      <a:lnTo>
                        <a:pt x="45" y="223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 505">
                  <a:extLst>
                    <a:ext uri="{FF2B5EF4-FFF2-40B4-BE49-F238E27FC236}">
                      <a16:creationId xmlns:a16="http://schemas.microsoft.com/office/drawing/2014/main" id="{EFA47A74-663B-E94E-9572-7F200EECFF1B}"/>
                    </a:ext>
                  </a:extLst>
                </p:cNvPr>
                <p:cNvSpPr/>
                <p:nvPr/>
              </p:nvSpPr>
              <p:spPr>
                <a:xfrm>
                  <a:off x="796866" y="3756139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212 h 10121"/>
                    <a:gd name="connsiteX1" fmla="*/ 45 w 21039"/>
                    <a:gd name="connsiteY1" fmla="*/ 212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212"/>
                      </a:moveTo>
                      <a:lnTo>
                        <a:pt x="45" y="212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 506">
                  <a:extLst>
                    <a:ext uri="{FF2B5EF4-FFF2-40B4-BE49-F238E27FC236}">
                      <a16:creationId xmlns:a16="http://schemas.microsoft.com/office/drawing/2014/main" id="{C81C790F-7399-F2BB-C3B2-E0342BFFE48E}"/>
                    </a:ext>
                  </a:extLst>
                </p:cNvPr>
                <p:cNvSpPr/>
                <p:nvPr/>
              </p:nvSpPr>
              <p:spPr>
                <a:xfrm>
                  <a:off x="796866" y="3643965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201 h 10121"/>
                    <a:gd name="connsiteX1" fmla="*/ 45 w 21039"/>
                    <a:gd name="connsiteY1" fmla="*/ 201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201"/>
                      </a:moveTo>
                      <a:lnTo>
                        <a:pt x="45" y="201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8" name="Freeform 507">
                  <a:extLst>
                    <a:ext uri="{FF2B5EF4-FFF2-40B4-BE49-F238E27FC236}">
                      <a16:creationId xmlns:a16="http://schemas.microsoft.com/office/drawing/2014/main" id="{B5E0DDD1-FDA6-237A-4D58-F706155075DB}"/>
                    </a:ext>
                  </a:extLst>
                </p:cNvPr>
                <p:cNvSpPr/>
                <p:nvPr/>
              </p:nvSpPr>
              <p:spPr>
                <a:xfrm>
                  <a:off x="796866" y="3419626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79 h 10121"/>
                    <a:gd name="connsiteX1" fmla="*/ 45 w 21039"/>
                    <a:gd name="connsiteY1" fmla="*/ 179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79"/>
                      </a:moveTo>
                      <a:lnTo>
                        <a:pt x="45" y="179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 508">
                  <a:extLst>
                    <a:ext uri="{FF2B5EF4-FFF2-40B4-BE49-F238E27FC236}">
                      <a16:creationId xmlns:a16="http://schemas.microsoft.com/office/drawing/2014/main" id="{8047F8AF-2ADC-FDFB-3489-0991371F87C2}"/>
                    </a:ext>
                  </a:extLst>
                </p:cNvPr>
                <p:cNvSpPr/>
                <p:nvPr/>
              </p:nvSpPr>
              <p:spPr>
                <a:xfrm>
                  <a:off x="796866" y="3307451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68 h 10121"/>
                    <a:gd name="connsiteX1" fmla="*/ 45 w 21039"/>
                    <a:gd name="connsiteY1" fmla="*/ 168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68"/>
                      </a:moveTo>
                      <a:lnTo>
                        <a:pt x="45" y="168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 509">
                  <a:extLst>
                    <a:ext uri="{FF2B5EF4-FFF2-40B4-BE49-F238E27FC236}">
                      <a16:creationId xmlns:a16="http://schemas.microsoft.com/office/drawing/2014/main" id="{650102C0-C735-6BA4-64BE-F5A1CD1B4650}"/>
                    </a:ext>
                  </a:extLst>
                </p:cNvPr>
                <p:cNvSpPr/>
                <p:nvPr/>
              </p:nvSpPr>
              <p:spPr>
                <a:xfrm>
                  <a:off x="796866" y="3195277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57 h 10121"/>
                    <a:gd name="connsiteX1" fmla="*/ 45 w 21039"/>
                    <a:gd name="connsiteY1" fmla="*/ 157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57"/>
                      </a:moveTo>
                      <a:lnTo>
                        <a:pt x="45" y="157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 510">
                  <a:extLst>
                    <a:ext uri="{FF2B5EF4-FFF2-40B4-BE49-F238E27FC236}">
                      <a16:creationId xmlns:a16="http://schemas.microsoft.com/office/drawing/2014/main" id="{43692800-EE60-474B-81F3-12C05B06C4E1}"/>
                    </a:ext>
                  </a:extLst>
                </p:cNvPr>
                <p:cNvSpPr/>
                <p:nvPr/>
              </p:nvSpPr>
              <p:spPr>
                <a:xfrm>
                  <a:off x="796866" y="2970938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34 h 10121"/>
                    <a:gd name="connsiteX1" fmla="*/ 45 w 21039"/>
                    <a:gd name="connsiteY1" fmla="*/ 134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34"/>
                      </a:moveTo>
                      <a:lnTo>
                        <a:pt x="45" y="134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 511">
                  <a:extLst>
                    <a:ext uri="{FF2B5EF4-FFF2-40B4-BE49-F238E27FC236}">
                      <a16:creationId xmlns:a16="http://schemas.microsoft.com/office/drawing/2014/main" id="{20EB319D-273E-EF68-5429-3BCA4790AB3A}"/>
                    </a:ext>
                  </a:extLst>
                </p:cNvPr>
                <p:cNvSpPr/>
                <p:nvPr/>
              </p:nvSpPr>
              <p:spPr>
                <a:xfrm>
                  <a:off x="796866" y="2858763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23 h 10121"/>
                    <a:gd name="connsiteX1" fmla="*/ 45 w 21039"/>
                    <a:gd name="connsiteY1" fmla="*/ 123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23"/>
                      </a:moveTo>
                      <a:lnTo>
                        <a:pt x="45" y="123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 512">
                  <a:extLst>
                    <a:ext uri="{FF2B5EF4-FFF2-40B4-BE49-F238E27FC236}">
                      <a16:creationId xmlns:a16="http://schemas.microsoft.com/office/drawing/2014/main" id="{C28CF238-587F-D5CE-81B4-0CF5074AC5BE}"/>
                    </a:ext>
                  </a:extLst>
                </p:cNvPr>
                <p:cNvSpPr/>
                <p:nvPr/>
              </p:nvSpPr>
              <p:spPr>
                <a:xfrm>
                  <a:off x="796866" y="2746589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112 h 10121"/>
                    <a:gd name="connsiteX1" fmla="*/ 45 w 21039"/>
                    <a:gd name="connsiteY1" fmla="*/ 112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112"/>
                      </a:moveTo>
                      <a:lnTo>
                        <a:pt x="45" y="112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 513">
                  <a:extLst>
                    <a:ext uri="{FF2B5EF4-FFF2-40B4-BE49-F238E27FC236}">
                      <a16:creationId xmlns:a16="http://schemas.microsoft.com/office/drawing/2014/main" id="{36694DA1-A4CA-6C27-5BD7-0E7C889C5F34}"/>
                    </a:ext>
                  </a:extLst>
                </p:cNvPr>
                <p:cNvSpPr/>
                <p:nvPr/>
              </p:nvSpPr>
              <p:spPr>
                <a:xfrm>
                  <a:off x="796866" y="2522244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90 h 10121"/>
                    <a:gd name="connsiteX1" fmla="*/ 45 w 21039"/>
                    <a:gd name="connsiteY1" fmla="*/ 90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90"/>
                      </a:moveTo>
                      <a:lnTo>
                        <a:pt x="45" y="90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 514">
                  <a:extLst>
                    <a:ext uri="{FF2B5EF4-FFF2-40B4-BE49-F238E27FC236}">
                      <a16:creationId xmlns:a16="http://schemas.microsoft.com/office/drawing/2014/main" id="{2856730E-938C-95A4-8134-E83E78067D46}"/>
                    </a:ext>
                  </a:extLst>
                </p:cNvPr>
                <p:cNvSpPr/>
                <p:nvPr/>
              </p:nvSpPr>
              <p:spPr>
                <a:xfrm>
                  <a:off x="796866" y="2410072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79 h 10121"/>
                    <a:gd name="connsiteX1" fmla="*/ 45 w 21039"/>
                    <a:gd name="connsiteY1" fmla="*/ 79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79"/>
                      </a:moveTo>
                      <a:lnTo>
                        <a:pt x="45" y="79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 515">
                  <a:extLst>
                    <a:ext uri="{FF2B5EF4-FFF2-40B4-BE49-F238E27FC236}">
                      <a16:creationId xmlns:a16="http://schemas.microsoft.com/office/drawing/2014/main" id="{3499C604-77DC-93F0-68F8-52F42EF5F598}"/>
                    </a:ext>
                  </a:extLst>
                </p:cNvPr>
                <p:cNvSpPr/>
                <p:nvPr/>
              </p:nvSpPr>
              <p:spPr>
                <a:xfrm>
                  <a:off x="796866" y="2297900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68 h 10121"/>
                    <a:gd name="connsiteX1" fmla="*/ 45 w 21039"/>
                    <a:gd name="connsiteY1" fmla="*/ 68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68"/>
                      </a:moveTo>
                      <a:lnTo>
                        <a:pt x="45" y="68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 516">
                  <a:extLst>
                    <a:ext uri="{FF2B5EF4-FFF2-40B4-BE49-F238E27FC236}">
                      <a16:creationId xmlns:a16="http://schemas.microsoft.com/office/drawing/2014/main" id="{CD1D04E5-31CE-5189-1CBD-F7965CFD9DD6}"/>
                    </a:ext>
                  </a:extLst>
                </p:cNvPr>
                <p:cNvSpPr/>
                <p:nvPr/>
              </p:nvSpPr>
              <p:spPr>
                <a:xfrm>
                  <a:off x="796866" y="2073555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46 h 10121"/>
                    <a:gd name="connsiteX1" fmla="*/ 45 w 21039"/>
                    <a:gd name="connsiteY1" fmla="*/ 46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46"/>
                      </a:moveTo>
                      <a:lnTo>
                        <a:pt x="45" y="46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 517">
                  <a:extLst>
                    <a:ext uri="{FF2B5EF4-FFF2-40B4-BE49-F238E27FC236}">
                      <a16:creationId xmlns:a16="http://schemas.microsoft.com/office/drawing/2014/main" id="{77E6F496-2094-D238-772F-458D48C4EBB7}"/>
                    </a:ext>
                  </a:extLst>
                </p:cNvPr>
                <p:cNvSpPr/>
                <p:nvPr/>
              </p:nvSpPr>
              <p:spPr>
                <a:xfrm>
                  <a:off x="796866" y="1961382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35 h 10121"/>
                    <a:gd name="connsiteX1" fmla="*/ 45 w 21039"/>
                    <a:gd name="connsiteY1" fmla="*/ 35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35"/>
                      </a:moveTo>
                      <a:lnTo>
                        <a:pt x="45" y="35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247B4EB3-FCDE-ED51-6284-B56697778897}"/>
                    </a:ext>
                  </a:extLst>
                </p:cNvPr>
                <p:cNvSpPr/>
                <p:nvPr/>
              </p:nvSpPr>
              <p:spPr>
                <a:xfrm>
                  <a:off x="796866" y="1849210"/>
                  <a:ext cx="21039" cy="10121"/>
                </a:xfrm>
                <a:custGeom>
                  <a:avLst/>
                  <a:gdLst>
                    <a:gd name="connsiteX0" fmla="*/ 21085 w 21039"/>
                    <a:gd name="connsiteY0" fmla="*/ 24 h 10121"/>
                    <a:gd name="connsiteX1" fmla="*/ 45 w 21039"/>
                    <a:gd name="connsiteY1" fmla="*/ 24 h 10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039" h="10121">
                      <a:moveTo>
                        <a:pt x="21085" y="24"/>
                      </a:moveTo>
                      <a:lnTo>
                        <a:pt x="45" y="24"/>
                      </a:lnTo>
                    </a:path>
                  </a:pathLst>
                </a:custGeom>
                <a:solidFill>
                  <a:srgbClr val="000000"/>
                </a:solidFill>
                <a:ln w="16029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20" name="Freeform 519">
                <a:extLst>
                  <a:ext uri="{FF2B5EF4-FFF2-40B4-BE49-F238E27FC236}">
                    <a16:creationId xmlns:a16="http://schemas.microsoft.com/office/drawing/2014/main" id="{4C416FD3-C5FD-7009-B593-FF1DA032E648}"/>
                  </a:ext>
                </a:extLst>
              </p:cNvPr>
              <p:cNvSpPr/>
              <p:nvPr/>
            </p:nvSpPr>
            <p:spPr>
              <a:xfrm>
                <a:off x="1618374" y="2133857"/>
                <a:ext cx="1921118" cy="1629691"/>
              </a:xfrm>
              <a:custGeom>
                <a:avLst/>
                <a:gdLst>
                  <a:gd name="connsiteX0" fmla="*/ 0 w 1921118"/>
                  <a:gd name="connsiteY0" fmla="*/ 0 h 1629691"/>
                  <a:gd name="connsiteX1" fmla="*/ 160092 w 1921118"/>
                  <a:gd name="connsiteY1" fmla="*/ 135808 h 1629691"/>
                  <a:gd name="connsiteX2" fmla="*/ 320183 w 1921118"/>
                  <a:gd name="connsiteY2" fmla="*/ 271616 h 1629691"/>
                  <a:gd name="connsiteX3" fmla="*/ 480275 w 1921118"/>
                  <a:gd name="connsiteY3" fmla="*/ 407424 h 1629691"/>
                  <a:gd name="connsiteX4" fmla="*/ 640377 w 1921118"/>
                  <a:gd name="connsiteY4" fmla="*/ 543229 h 1629691"/>
                  <a:gd name="connsiteX5" fmla="*/ 800468 w 1921118"/>
                  <a:gd name="connsiteY5" fmla="*/ 679037 h 1629691"/>
                  <a:gd name="connsiteX6" fmla="*/ 960560 w 1921118"/>
                  <a:gd name="connsiteY6" fmla="*/ 814845 h 1629691"/>
                  <a:gd name="connsiteX7" fmla="*/ 1120651 w 1921118"/>
                  <a:gd name="connsiteY7" fmla="*/ 950653 h 1629691"/>
                  <a:gd name="connsiteX8" fmla="*/ 1280743 w 1921118"/>
                  <a:gd name="connsiteY8" fmla="*/ 1086460 h 1629691"/>
                  <a:gd name="connsiteX9" fmla="*/ 1440834 w 1921118"/>
                  <a:gd name="connsiteY9" fmla="*/ 1222268 h 1629691"/>
                  <a:gd name="connsiteX10" fmla="*/ 1600936 w 1921118"/>
                  <a:gd name="connsiteY10" fmla="*/ 1358076 h 1629691"/>
                  <a:gd name="connsiteX11" fmla="*/ 1761028 w 1921118"/>
                  <a:gd name="connsiteY11" fmla="*/ 1493884 h 1629691"/>
                  <a:gd name="connsiteX12" fmla="*/ 1921119 w 1921118"/>
                  <a:gd name="connsiteY12" fmla="*/ 1629692 h 162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21118" h="1629691">
                    <a:moveTo>
                      <a:pt x="0" y="0"/>
                    </a:moveTo>
                    <a:lnTo>
                      <a:pt x="160092" y="135808"/>
                    </a:lnTo>
                    <a:lnTo>
                      <a:pt x="320183" y="271616"/>
                    </a:lnTo>
                    <a:lnTo>
                      <a:pt x="480275" y="407424"/>
                    </a:lnTo>
                    <a:lnTo>
                      <a:pt x="640377" y="543229"/>
                    </a:lnTo>
                    <a:lnTo>
                      <a:pt x="800468" y="679037"/>
                    </a:lnTo>
                    <a:lnTo>
                      <a:pt x="960560" y="814845"/>
                    </a:lnTo>
                    <a:lnTo>
                      <a:pt x="1120651" y="950653"/>
                    </a:lnTo>
                    <a:lnTo>
                      <a:pt x="1280743" y="1086460"/>
                    </a:lnTo>
                    <a:lnTo>
                      <a:pt x="1440834" y="1222268"/>
                    </a:lnTo>
                    <a:lnTo>
                      <a:pt x="1600936" y="1358076"/>
                    </a:lnTo>
                    <a:lnTo>
                      <a:pt x="1761028" y="1493884"/>
                    </a:lnTo>
                    <a:lnTo>
                      <a:pt x="1921119" y="1629692"/>
                    </a:lnTo>
                  </a:path>
                </a:pathLst>
              </a:custGeom>
              <a:noFill/>
              <a:ln w="16029" cap="flat">
                <a:solidFill>
                  <a:srgbClr val="6CD4C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 520">
                <a:extLst>
                  <a:ext uri="{FF2B5EF4-FFF2-40B4-BE49-F238E27FC236}">
                    <a16:creationId xmlns:a16="http://schemas.microsoft.com/office/drawing/2014/main" id="{CD144219-9FE2-3D51-9CDC-DC7EB7EF55F9}"/>
                  </a:ext>
                </a:extLst>
              </p:cNvPr>
              <p:cNvSpPr/>
              <p:nvPr/>
            </p:nvSpPr>
            <p:spPr>
              <a:xfrm>
                <a:off x="340599" y="1610330"/>
                <a:ext cx="10519" cy="10121"/>
              </a:xfrm>
              <a:custGeom>
                <a:avLst/>
                <a:gdLst/>
                <a:ahLst/>
                <a:cxnLst/>
                <a:rect l="l" t="t" r="r" b="b"/>
                <a:pathLst>
                  <a:path w="10519" h="10121"/>
                </a:pathLst>
              </a:custGeom>
              <a:noFill/>
              <a:ln w="16029" cap="flat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 521">
                <a:extLst>
                  <a:ext uri="{FF2B5EF4-FFF2-40B4-BE49-F238E27FC236}">
                    <a16:creationId xmlns:a16="http://schemas.microsoft.com/office/drawing/2014/main" id="{9AEE77CF-B94A-95E0-FDC7-A8D618A7BF37}"/>
                  </a:ext>
                </a:extLst>
              </p:cNvPr>
              <p:cNvSpPr/>
              <p:nvPr/>
            </p:nvSpPr>
            <p:spPr>
              <a:xfrm>
                <a:off x="817905" y="1737037"/>
                <a:ext cx="10519" cy="2244503"/>
              </a:xfrm>
              <a:custGeom>
                <a:avLst/>
                <a:gdLst>
                  <a:gd name="connsiteX0" fmla="*/ 0 w 10519"/>
                  <a:gd name="connsiteY0" fmla="*/ 2244504 h 2244503"/>
                  <a:gd name="connsiteX1" fmla="*/ 0 w 10519"/>
                  <a:gd name="connsiteY1" fmla="*/ 0 h 224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9" h="2244503">
                    <a:moveTo>
                      <a:pt x="0" y="2244504"/>
                    </a:moveTo>
                    <a:lnTo>
                      <a:pt x="0" y="0"/>
                    </a:lnTo>
                  </a:path>
                </a:pathLst>
              </a:custGeom>
              <a:noFill/>
              <a:ln w="1602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 522">
                <a:extLst>
                  <a:ext uri="{FF2B5EF4-FFF2-40B4-BE49-F238E27FC236}">
                    <a16:creationId xmlns:a16="http://schemas.microsoft.com/office/drawing/2014/main" id="{6450B018-8794-2DF2-E747-ED0A7392771E}"/>
                  </a:ext>
                </a:extLst>
              </p:cNvPr>
              <p:cNvSpPr/>
              <p:nvPr/>
            </p:nvSpPr>
            <p:spPr>
              <a:xfrm>
                <a:off x="4339961" y="1737037"/>
                <a:ext cx="10519" cy="2244503"/>
              </a:xfrm>
              <a:custGeom>
                <a:avLst/>
                <a:gdLst>
                  <a:gd name="connsiteX0" fmla="*/ 0 w 10519"/>
                  <a:gd name="connsiteY0" fmla="*/ 2244504 h 2244503"/>
                  <a:gd name="connsiteX1" fmla="*/ 0 w 10519"/>
                  <a:gd name="connsiteY1" fmla="*/ 0 h 224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19" h="2244503">
                    <a:moveTo>
                      <a:pt x="0" y="2244504"/>
                    </a:moveTo>
                    <a:lnTo>
                      <a:pt x="0" y="0"/>
                    </a:lnTo>
                  </a:path>
                </a:pathLst>
              </a:custGeom>
              <a:noFill/>
              <a:ln w="1602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26B4529E-A67F-841E-D8EE-F8FBCE4E78E2}"/>
                  </a:ext>
                </a:extLst>
              </p:cNvPr>
              <p:cNvSpPr/>
              <p:nvPr/>
            </p:nvSpPr>
            <p:spPr>
              <a:xfrm>
                <a:off x="817905" y="3981541"/>
                <a:ext cx="3522056" cy="10121"/>
              </a:xfrm>
              <a:custGeom>
                <a:avLst/>
                <a:gdLst>
                  <a:gd name="connsiteX0" fmla="*/ 0 w 3522056"/>
                  <a:gd name="connsiteY0" fmla="*/ 0 h 10121"/>
                  <a:gd name="connsiteX1" fmla="*/ 3522056 w 3522056"/>
                  <a:gd name="connsiteY1" fmla="*/ 0 h 1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2056" h="10121">
                    <a:moveTo>
                      <a:pt x="0" y="0"/>
                    </a:moveTo>
                    <a:lnTo>
                      <a:pt x="3522056" y="0"/>
                    </a:lnTo>
                  </a:path>
                </a:pathLst>
              </a:custGeom>
              <a:noFill/>
              <a:ln w="1602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B5C0823A-3F6A-97C0-41F7-0AD8CA574E4D}"/>
                  </a:ext>
                </a:extLst>
              </p:cNvPr>
              <p:cNvSpPr/>
              <p:nvPr/>
            </p:nvSpPr>
            <p:spPr>
              <a:xfrm>
                <a:off x="817905" y="1737037"/>
                <a:ext cx="3522056" cy="10121"/>
              </a:xfrm>
              <a:custGeom>
                <a:avLst/>
                <a:gdLst>
                  <a:gd name="connsiteX0" fmla="*/ 0 w 3522056"/>
                  <a:gd name="connsiteY0" fmla="*/ 0 h 10121"/>
                  <a:gd name="connsiteX1" fmla="*/ 3522056 w 3522056"/>
                  <a:gd name="connsiteY1" fmla="*/ 0 h 1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522056" h="10121">
                    <a:moveTo>
                      <a:pt x="0" y="0"/>
                    </a:moveTo>
                    <a:lnTo>
                      <a:pt x="3522056" y="0"/>
                    </a:lnTo>
                  </a:path>
                </a:pathLst>
              </a:custGeom>
              <a:noFill/>
              <a:ln w="16029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6C0A0DD-E6B4-3C4D-B070-3BDA1B311FC9}"/>
                  </a:ext>
                </a:extLst>
              </p:cNvPr>
              <p:cNvSpPr txBox="1"/>
              <p:nvPr/>
            </p:nvSpPr>
            <p:spPr>
              <a:xfrm rot="16200000">
                <a:off x="3958987" y="2700889"/>
                <a:ext cx="1191690" cy="304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m</a:t>
                </a:r>
                <a:r>
                  <a:rPr lang="en-US" sz="1263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aGC-DFT</a:t>
                </a:r>
                <a14:m>
                  <m:oMath xmlns:m="http://schemas.openxmlformats.org/officeDocument/2006/math">
                    <m:r>
                      <a:rPr lang="en-US" sz="1263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 (</m:t>
                    </m:r>
                    <m:f>
                      <m:fPr>
                        <m:ctrlPr>
                          <a:rPr lang="en-US" sz="1263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eV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V</m:t>
                        </m:r>
                      </m:den>
                    </m:f>
                    <m:r>
                      <a:rPr lang="en-US" sz="1263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)</m:t>
                    </m:r>
                  </m:oMath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6C0A0DD-E6B4-3C4D-B070-3BDA1B31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58987" y="2700889"/>
                <a:ext cx="1191690" cy="304379"/>
              </a:xfrm>
              <a:prstGeom prst="rect">
                <a:avLst/>
              </a:prstGeom>
              <a:blipFill>
                <a:blip r:embed="rId3"/>
                <a:stretch>
                  <a:fillRect r="-8000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EE2E0B-EFEA-774D-93AB-22E65D4CD27D}"/>
                  </a:ext>
                </a:extLst>
              </p:cNvPr>
              <p:cNvSpPr txBox="1"/>
              <p:nvPr/>
            </p:nvSpPr>
            <p:spPr>
              <a:xfrm>
                <a:off x="5668254" y="4221818"/>
                <a:ext cx="2699297" cy="28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l-GR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a:rPr lang="el-GR" sz="1263" i="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‡</m:t>
                          </m:r>
                          <m: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 </m:t>
                          </m:r>
                        </m:sub>
                      </m:sSub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263" i="1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320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32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n-US" sz="1320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‡</m:t>
                              </m:r>
                              <m:r>
                                <m:rPr>
                                  <m:nor/>
                                </m:rPr>
                                <a:rPr lang="en-US" sz="1320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263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N</m:t>
                          </m:r>
                          <m:sSubSup>
                            <m:sSubSupPr>
                              <m:ctrlPr>
                                <a:rPr lang="en-US" sz="1263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O</m:t>
                              </m:r>
                            </m:e>
                            <m:sub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263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∗</m:t>
                              </m:r>
                            </m:sup>
                          </m:sSubSup>
                        </m:sub>
                      </m:sSub>
                      <m:r>
                        <a:rPr lang="en-US" sz="1263" i="1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</m:t>
                      </m:r>
                      <m:r>
                        <a:rPr lang="en-US" sz="1263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)</m:t>
                      </m:r>
                    </m:oMath>
                  </m:oMathPara>
                </a14:m>
                <a:endPara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EEE2E0B-EFEA-774D-93AB-22E65D4C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54" y="4221818"/>
                <a:ext cx="2699297" cy="286682"/>
              </a:xfrm>
              <a:prstGeom prst="rect">
                <a:avLst/>
              </a:prstGeom>
              <a:blipFill>
                <a:blip r:embed="rId4"/>
                <a:stretch>
                  <a:fillRect t="-41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1AE13FB1-FC4B-C105-1F25-5B07223D18A1}"/>
              </a:ext>
            </a:extLst>
          </p:cNvPr>
          <p:cNvSpPr txBox="1"/>
          <p:nvPr/>
        </p:nvSpPr>
        <p:spPr>
          <a:xfrm>
            <a:off x="4350230" y="1406026"/>
            <a:ext cx="453134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63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11D2B02-7C1D-D51A-DB02-3E7EA4AEFB05}"/>
              </a:ext>
            </a:extLst>
          </p:cNvPr>
          <p:cNvGrpSpPr/>
          <p:nvPr/>
        </p:nvGrpSpPr>
        <p:grpSpPr>
          <a:xfrm>
            <a:off x="6056294" y="1068431"/>
            <a:ext cx="1026688" cy="673387"/>
            <a:chOff x="1630467" y="536903"/>
            <a:chExt cx="1004308" cy="729488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BC5899A-4B26-27EE-ABD3-F35AE8C5240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30467" y="672904"/>
              <a:ext cx="674750" cy="593487"/>
              <a:chOff x="15667395" y="16714059"/>
              <a:chExt cx="2575593" cy="2265406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CFEB79D-2FDE-81B7-D5F1-834B6429275B}"/>
                  </a:ext>
                </a:extLst>
              </p:cNvPr>
              <p:cNvSpPr/>
              <p:nvPr/>
            </p:nvSpPr>
            <p:spPr>
              <a:xfrm>
                <a:off x="15667395" y="17631907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5B7F6CD-FA35-C115-7734-37433590CB35}"/>
                  </a:ext>
                </a:extLst>
              </p:cNvPr>
              <p:cNvSpPr/>
              <p:nvPr/>
            </p:nvSpPr>
            <p:spPr>
              <a:xfrm>
                <a:off x="16328760" y="17616668"/>
                <a:ext cx="629396" cy="661854"/>
              </a:xfrm>
              <a:prstGeom prst="ellipse">
                <a:avLst/>
              </a:prstGeom>
              <a:solidFill>
                <a:srgbClr val="E6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E118AEE7-0D7C-014E-4A01-5199EFC619CA}"/>
                  </a:ext>
                </a:extLst>
              </p:cNvPr>
              <p:cNvSpPr/>
              <p:nvPr/>
            </p:nvSpPr>
            <p:spPr>
              <a:xfrm>
                <a:off x="16984195" y="17631909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9095326D-90B1-820F-98C9-B258E5531185}"/>
                  </a:ext>
                </a:extLst>
              </p:cNvPr>
              <p:cNvSpPr/>
              <p:nvPr/>
            </p:nvSpPr>
            <p:spPr>
              <a:xfrm>
                <a:off x="17613592" y="17631909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10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80C9AD3-C405-6FBA-11DB-C226E9B03521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6D24B1EE-2954-91F7-C01F-7AB82046C445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26EA1F46-44DC-60A1-BDFA-659E21FB1E17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EBB7F1D8-6DA7-8C64-2097-40A7A1C50D9F}"/>
                  </a:ext>
                </a:extLst>
              </p:cNvPr>
              <p:cNvSpPr/>
              <p:nvPr/>
            </p:nvSpPr>
            <p:spPr>
              <a:xfrm>
                <a:off x="17613592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7B709C38-1D12-8D84-2BC1-1F65BA5E3960}"/>
                  </a:ext>
                </a:extLst>
              </p:cNvPr>
              <p:cNvGrpSpPr/>
              <p:nvPr/>
            </p:nvGrpSpPr>
            <p:grpSpPr>
              <a:xfrm>
                <a:off x="16524550" y="16714059"/>
                <a:ext cx="1071209" cy="861154"/>
                <a:chOff x="2134882" y="2874264"/>
                <a:chExt cx="771308" cy="583480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E7C17C42-92C1-E7DB-DC1F-34D9A3450EF8}"/>
                    </a:ext>
                  </a:extLst>
                </p:cNvPr>
                <p:cNvSpPr/>
                <p:nvPr/>
              </p:nvSpPr>
              <p:spPr>
                <a:xfrm>
                  <a:off x="2668447" y="3220000"/>
                  <a:ext cx="237743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0F8F3218-0D7B-E37F-457E-F41BA35C3377}"/>
                    </a:ext>
                  </a:extLst>
                </p:cNvPr>
                <p:cNvSpPr/>
                <p:nvPr/>
              </p:nvSpPr>
              <p:spPr>
                <a:xfrm>
                  <a:off x="2291964" y="3072384"/>
                  <a:ext cx="274320" cy="274320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5BD9543-49D3-3FDC-09D2-96D80890975E}"/>
                    </a:ext>
                  </a:extLst>
                </p:cNvPr>
                <p:cNvSpPr/>
                <p:nvPr/>
              </p:nvSpPr>
              <p:spPr>
                <a:xfrm>
                  <a:off x="2310252" y="2874264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73D56D4D-8F09-0F2D-8E79-C1C727EA9EF0}"/>
                    </a:ext>
                  </a:extLst>
                </p:cNvPr>
                <p:cNvSpPr/>
                <p:nvPr/>
              </p:nvSpPr>
              <p:spPr>
                <a:xfrm>
                  <a:off x="2134882" y="3207512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09AACDB-68A0-978B-97CD-04A7DAC83273}"/>
                    </a:ext>
                  </a:extLst>
                </p:cNvPr>
                <p:cNvSpPr txBox="1"/>
                <p:nvPr/>
              </p:nvSpPr>
              <p:spPr>
                <a:xfrm>
                  <a:off x="2056153" y="536903"/>
                  <a:ext cx="578622" cy="275209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sz="105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DEJAVU SANS" panose="020B0603030804020204" pitchFamily="34" charset="0"/>
                              </a:rPr>
                              <m:t>‡</m:t>
                            </m:r>
                            <m:r>
                              <m:rPr>
                                <m:nor/>
                              </m:rP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09AACDB-68A0-978B-97CD-04A7DAC83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153" y="536903"/>
                  <a:ext cx="578622" cy="275209"/>
                </a:xfrm>
                <a:prstGeom prst="rect">
                  <a:avLst/>
                </a:prstGeom>
                <a:blipFill>
                  <a:blip r:embed="rId13"/>
                  <a:stretch>
                    <a:fillRect b="-952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054E7E7-D8CC-C819-66DE-B288CCDE7AFF}"/>
              </a:ext>
            </a:extLst>
          </p:cNvPr>
          <p:cNvGrpSpPr/>
          <p:nvPr/>
        </p:nvGrpSpPr>
        <p:grpSpPr>
          <a:xfrm>
            <a:off x="7318679" y="1092405"/>
            <a:ext cx="850258" cy="654029"/>
            <a:chOff x="5968042" y="404391"/>
            <a:chExt cx="657743" cy="542377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03D9AD94-5D1A-E0E3-D46E-D30D4B2C09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8042" y="511338"/>
              <a:ext cx="553773" cy="435430"/>
              <a:chOff x="15667395" y="16714059"/>
              <a:chExt cx="2575593" cy="2265406"/>
            </a:xfrm>
          </p:grpSpPr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ED8F84EF-E4CA-C2E0-E0F0-51950A14AEA6}"/>
                  </a:ext>
                </a:extLst>
              </p:cNvPr>
              <p:cNvSpPr/>
              <p:nvPr/>
            </p:nvSpPr>
            <p:spPr>
              <a:xfrm>
                <a:off x="15667395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A18D6F40-265B-0E6C-649F-4D0E14B397FD}"/>
                  </a:ext>
                </a:extLst>
              </p:cNvPr>
              <p:cNvSpPr/>
              <p:nvPr/>
            </p:nvSpPr>
            <p:spPr>
              <a:xfrm>
                <a:off x="16328760" y="17616669"/>
                <a:ext cx="629395" cy="661855"/>
              </a:xfrm>
              <a:prstGeom prst="ellipse">
                <a:avLst/>
              </a:prstGeom>
              <a:solidFill>
                <a:srgbClr val="E6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D4D97FA6-3D10-ADEA-E7A7-9C18191BD908}"/>
                  </a:ext>
                </a:extLst>
              </p:cNvPr>
              <p:cNvSpPr/>
              <p:nvPr/>
            </p:nvSpPr>
            <p:spPr>
              <a:xfrm>
                <a:off x="16984196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49852949-2BAF-1B8D-C531-EB2F28248CB2}"/>
                  </a:ext>
                </a:extLst>
              </p:cNvPr>
              <p:cNvSpPr/>
              <p:nvPr/>
            </p:nvSpPr>
            <p:spPr>
              <a:xfrm>
                <a:off x="17613593" y="17631908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15FF215E-2C02-D10F-1C5D-190058BEBC7C}"/>
                  </a:ext>
                </a:extLst>
              </p:cNvPr>
              <p:cNvSpPr/>
              <p:nvPr/>
            </p:nvSpPr>
            <p:spPr>
              <a:xfrm>
                <a:off x="15667395" y="18310612"/>
                <a:ext cx="629395" cy="661855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86C8EA75-91C1-064D-51F8-4DA2CBE31CD4}"/>
                  </a:ext>
                </a:extLst>
              </p:cNvPr>
              <p:cNvSpPr/>
              <p:nvPr/>
            </p:nvSpPr>
            <p:spPr>
              <a:xfrm>
                <a:off x="16311639" y="18317611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5BB50DB6-4054-6311-7E69-96262E187CCC}"/>
                  </a:ext>
                </a:extLst>
              </p:cNvPr>
              <p:cNvSpPr/>
              <p:nvPr/>
            </p:nvSpPr>
            <p:spPr>
              <a:xfrm>
                <a:off x="16984195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4FB1221-E697-DBA5-1518-ECC5D9DC4ACF}"/>
                  </a:ext>
                </a:extLst>
              </p:cNvPr>
              <p:cNvSpPr/>
              <p:nvPr/>
            </p:nvSpPr>
            <p:spPr>
              <a:xfrm>
                <a:off x="17613592" y="18310615"/>
                <a:ext cx="629396" cy="661854"/>
              </a:xfrm>
              <a:prstGeom prst="ellipse">
                <a:avLst/>
              </a:prstGeom>
              <a:solidFill>
                <a:srgbClr val="E5D8C8"/>
              </a:solidFill>
              <a:ln w="12700">
                <a:solidFill>
                  <a:srgbClr val="A78966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07A5B342-3F0C-FE01-366E-258F3DADEDA9}"/>
                  </a:ext>
                </a:extLst>
              </p:cNvPr>
              <p:cNvGrpSpPr/>
              <p:nvPr/>
            </p:nvGrpSpPr>
            <p:grpSpPr>
              <a:xfrm>
                <a:off x="16524549" y="16714059"/>
                <a:ext cx="827729" cy="842723"/>
                <a:chOff x="2134882" y="2874264"/>
                <a:chExt cx="595994" cy="570992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B9A12259-1FD2-8653-BD72-C50E13AFE83A}"/>
                    </a:ext>
                  </a:extLst>
                </p:cNvPr>
                <p:cNvSpPr/>
                <p:nvPr/>
              </p:nvSpPr>
              <p:spPr>
                <a:xfrm>
                  <a:off x="2493132" y="3191256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9575C0EC-8BA2-343F-6955-31240CCEDBD2}"/>
                    </a:ext>
                  </a:extLst>
                </p:cNvPr>
                <p:cNvSpPr/>
                <p:nvPr/>
              </p:nvSpPr>
              <p:spPr>
                <a:xfrm>
                  <a:off x="2291964" y="3072384"/>
                  <a:ext cx="274320" cy="274320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B72563C6-A164-18E4-D3D2-4738FC604A38}"/>
                    </a:ext>
                  </a:extLst>
                </p:cNvPr>
                <p:cNvSpPr/>
                <p:nvPr/>
              </p:nvSpPr>
              <p:spPr>
                <a:xfrm>
                  <a:off x="2310252" y="2874264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F5CDFC03-CD11-9F43-F39A-59CB41DAF001}"/>
                    </a:ext>
                  </a:extLst>
                </p:cNvPr>
                <p:cNvSpPr/>
                <p:nvPr/>
              </p:nvSpPr>
              <p:spPr>
                <a:xfrm>
                  <a:off x="2134882" y="3207512"/>
                  <a:ext cx="237744" cy="23774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42185"/>
                  <a:endParaRPr lang="en-US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72FBF327-7CCF-A9DC-48E7-5BB16E374B89}"/>
                    </a:ext>
                  </a:extLst>
                </p:cNvPr>
                <p:cNvSpPr txBox="1"/>
                <p:nvPr/>
              </p:nvSpPr>
              <p:spPr>
                <a:xfrm>
                  <a:off x="6368428" y="404391"/>
                  <a:ext cx="257357" cy="21067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1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5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μ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051" i="1">
                                    <a:latin typeface="Cambria Math" panose="02040503050406030204" pitchFamily="18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NO</m:t>
                                </m:r>
                              </m:e>
                              <m:sub>
                                <m: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1051">
                                    <a:latin typeface="DEJAVU SANS" panose="020B0603030804020204" pitchFamily="34" charset="0"/>
                                    <a:ea typeface="DEJAVU SANS" panose="020B0603030804020204" pitchFamily="34" charset="0"/>
                                    <a:cs typeface="DEJAVU SANS" panose="020B0603030804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72FBF327-7CCF-A9DC-48E7-5BB16E374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428" y="404391"/>
                  <a:ext cx="257357" cy="210675"/>
                </a:xfrm>
                <a:prstGeom prst="rect">
                  <a:avLst/>
                </a:prstGeom>
                <a:blipFill>
                  <a:blip r:embed="rId14"/>
                  <a:stretch>
                    <a:fillRect r="-25926" b="-952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96FE6073-E8A5-62F7-60C7-960E24562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6488" y="511993"/>
              <a:ext cx="0" cy="1341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7519E35-55B6-F00A-9D0D-81960B28418B}"/>
                </a:ext>
              </a:extLst>
            </p:cNvPr>
            <p:cNvCxnSpPr>
              <a:cxnSpLocks/>
            </p:cNvCxnSpPr>
            <p:nvPr/>
          </p:nvCxnSpPr>
          <p:spPr>
            <a:xfrm>
              <a:off x="6364176" y="646647"/>
              <a:ext cx="4462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24D2573B-D06E-2CDA-D3B3-B5F2DECA441E}"/>
              </a:ext>
            </a:extLst>
          </p:cNvPr>
          <p:cNvCxnSpPr>
            <a:cxnSpLocks/>
          </p:cNvCxnSpPr>
          <p:nvPr/>
        </p:nvCxnSpPr>
        <p:spPr>
          <a:xfrm flipV="1">
            <a:off x="6624519" y="1170498"/>
            <a:ext cx="0" cy="16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A498E365-8217-7C24-996F-474057EB3217}"/>
              </a:ext>
            </a:extLst>
          </p:cNvPr>
          <p:cNvCxnSpPr>
            <a:cxnSpLocks/>
          </p:cNvCxnSpPr>
          <p:nvPr/>
        </p:nvCxnSpPr>
        <p:spPr>
          <a:xfrm>
            <a:off x="6595688" y="1332871"/>
            <a:ext cx="576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85AD59EC-F607-ADB8-6625-3EF6BE5208C4}"/>
              </a:ext>
            </a:extLst>
          </p:cNvPr>
          <p:cNvGrpSpPr/>
          <p:nvPr/>
        </p:nvGrpSpPr>
        <p:grpSpPr>
          <a:xfrm>
            <a:off x="5235550" y="1813255"/>
            <a:ext cx="3591774" cy="2160521"/>
            <a:chOff x="5253219" y="1807957"/>
            <a:chExt cx="3591774" cy="2160521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33DE2F2E-9100-186C-6760-AF145F34FC40}"/>
                </a:ext>
              </a:extLst>
            </p:cNvPr>
            <p:cNvGrpSpPr/>
            <p:nvPr/>
          </p:nvGrpSpPr>
          <p:grpSpPr>
            <a:xfrm>
              <a:off x="5253219" y="1807957"/>
              <a:ext cx="3255791" cy="2160521"/>
              <a:chOff x="4587389" y="2294302"/>
              <a:chExt cx="3208532" cy="2299072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32040E6C-734E-726C-A8EC-3A80F31D23C1}"/>
                  </a:ext>
                </a:extLst>
              </p:cNvPr>
              <p:cNvSpPr txBox="1"/>
              <p:nvPr/>
            </p:nvSpPr>
            <p:spPr>
              <a:xfrm>
                <a:off x="5113304" y="2571027"/>
                <a:ext cx="1526977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</a:t>
                </a:r>
                <a:r>
                  <a:rPr lang="en-US" sz="1051" baseline="30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2</a:t>
                </a:r>
                <a:r>
                  <a: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=1.00 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9E218E7F-58D2-C074-07F4-EA1FBC1CD5C5}"/>
                  </a:ext>
                </a:extLst>
              </p:cNvPr>
              <p:cNvSpPr txBox="1"/>
              <p:nvPr/>
            </p:nvSpPr>
            <p:spPr>
              <a:xfrm>
                <a:off x="7363755" y="2294302"/>
                <a:ext cx="432166" cy="27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Rh </a:t>
                </a: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B9FF299B-98F8-ABDC-BF5A-968FAC58E139}"/>
                  </a:ext>
                </a:extLst>
              </p:cNvPr>
              <p:cNvSpPr txBox="1"/>
              <p:nvPr/>
            </p:nvSpPr>
            <p:spPr>
              <a:xfrm>
                <a:off x="4587389" y="4072879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Pd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0DB13F6A-7A64-A5EE-C91B-BF9B91D304B6}"/>
                  </a:ext>
                </a:extLst>
              </p:cNvPr>
              <p:cNvSpPr txBox="1"/>
              <p:nvPr/>
            </p:nvSpPr>
            <p:spPr>
              <a:xfrm>
                <a:off x="4895393" y="3849816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Ni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39311B1B-D58B-3837-AEC2-9E8B5853DDD3}"/>
                  </a:ext>
                </a:extLst>
              </p:cNvPr>
              <p:cNvSpPr txBox="1"/>
              <p:nvPr/>
            </p:nvSpPr>
            <p:spPr>
              <a:xfrm>
                <a:off x="5309972" y="4030033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Cu </a:t>
                </a: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A7ED1F4B-C579-4CD5-8BA1-DB55F36FC8F0}"/>
                  </a:ext>
                </a:extLst>
              </p:cNvPr>
              <p:cNvSpPr txBox="1"/>
              <p:nvPr/>
            </p:nvSpPr>
            <p:spPr>
              <a:xfrm>
                <a:off x="5275179" y="3659612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Rh 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1DAE9084-98B5-B5CC-D567-5AD772D14D86}"/>
                  </a:ext>
                </a:extLst>
              </p:cNvPr>
              <p:cNvSpPr txBox="1"/>
              <p:nvPr/>
            </p:nvSpPr>
            <p:spPr>
              <a:xfrm>
                <a:off x="5620393" y="3862649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Pd </a:t>
                </a:r>
              </a:p>
            </p:txBody>
          </p: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F2DD02B9-E92B-9F53-3159-8EEA9D3749ED}"/>
                  </a:ext>
                </a:extLst>
              </p:cNvPr>
              <p:cNvSpPr txBox="1"/>
              <p:nvPr/>
            </p:nvSpPr>
            <p:spPr>
              <a:xfrm>
                <a:off x="5538031" y="3400808"/>
                <a:ext cx="432166" cy="27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Rh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51BDD752-6C9F-0AAE-C89C-ECB19BCAE5E5}"/>
                  </a:ext>
                </a:extLst>
              </p:cNvPr>
              <p:cNvSpPr txBox="1"/>
              <p:nvPr/>
            </p:nvSpPr>
            <p:spPr>
              <a:xfrm>
                <a:off x="5922686" y="3243733"/>
                <a:ext cx="432166" cy="270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Ni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endPara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1B4990AB-6DCE-435C-399C-E93332D6BB03}"/>
                  </a:ext>
                </a:extLst>
              </p:cNvPr>
              <p:cNvSpPr txBox="1"/>
              <p:nvPr/>
            </p:nvSpPr>
            <p:spPr>
              <a:xfrm>
                <a:off x="5990096" y="3586553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Ru</a:t>
                </a:r>
              </a:p>
            </p:txBody>
          </p:sp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42EE20CB-E1AB-B46A-F9EE-C3FDEDE201D0}"/>
                  </a:ext>
                </a:extLst>
              </p:cNvPr>
              <p:cNvSpPr txBox="1"/>
              <p:nvPr/>
            </p:nvSpPr>
            <p:spPr>
              <a:xfrm>
                <a:off x="5846355" y="3764529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Pd</a:t>
                </a: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90632FB5-0FED-5090-A2ED-891C45FE88F6}"/>
                  </a:ext>
                </a:extLst>
              </p:cNvPr>
              <p:cNvSpPr txBox="1"/>
              <p:nvPr/>
            </p:nvSpPr>
            <p:spPr>
              <a:xfrm>
                <a:off x="6353903" y="3373005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Cu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E52266D6-D45D-D4D4-57B7-DA7B77AF42C1}"/>
                  </a:ext>
                </a:extLst>
              </p:cNvPr>
              <p:cNvSpPr txBox="1"/>
              <p:nvPr/>
            </p:nvSpPr>
            <p:spPr>
              <a:xfrm>
                <a:off x="6569986" y="3208569"/>
                <a:ext cx="432166" cy="2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Ru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endPara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A715C063-B5AA-E116-E438-FDBC6BCD78DC}"/>
                  </a:ext>
                </a:extLst>
              </p:cNvPr>
              <p:cNvSpPr txBox="1"/>
              <p:nvPr/>
            </p:nvSpPr>
            <p:spPr>
              <a:xfrm>
                <a:off x="6424198" y="2811522"/>
                <a:ext cx="432166" cy="27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Ru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endPara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240380FF-CD9C-8BD0-49EA-635BF467CD5C}"/>
                  </a:ext>
                </a:extLst>
              </p:cNvPr>
              <p:cNvSpPr txBox="1"/>
              <p:nvPr/>
            </p:nvSpPr>
            <p:spPr>
              <a:xfrm>
                <a:off x="6874742" y="3047647"/>
                <a:ext cx="432166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Rh</a:t>
                </a:r>
                <a:r>
                  <a:rPr lang="en-US" sz="1051" b="1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endParaRPr lang="en-US" sz="1051" b="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C3051C74-FFC6-9121-5434-04D6593A89C8}"/>
                  </a:ext>
                </a:extLst>
              </p:cNvPr>
              <p:cNvSpPr/>
              <p:nvPr/>
            </p:nvSpPr>
            <p:spPr>
              <a:xfrm>
                <a:off x="7027231" y="4385683"/>
                <a:ext cx="147313" cy="1509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7F3C13B-D648-D6B9-EC15-9A4FD1CFC8D7}"/>
                  </a:ext>
                </a:extLst>
              </p:cNvPr>
              <p:cNvSpPr/>
              <p:nvPr/>
            </p:nvSpPr>
            <p:spPr>
              <a:xfrm>
                <a:off x="7022184" y="4186166"/>
                <a:ext cx="155448" cy="15544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091A0675-43A6-E2C5-D089-DFC3893E924D}"/>
                  </a:ext>
                </a:extLst>
              </p:cNvPr>
              <p:cNvSpPr txBox="1"/>
              <p:nvPr/>
            </p:nvSpPr>
            <p:spPr>
              <a:xfrm>
                <a:off x="7077351" y="4323038"/>
                <a:ext cx="608990" cy="27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(100)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E9918061-1F02-9DE4-1BB2-83C3C911CB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207" y="2389609"/>
                    <a:ext cx="1856947" cy="1754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1051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1051" baseline="-25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aGC</m:t>
                          </m:r>
                          <m:r>
                            <m:rPr>
                              <m:nor/>
                            </m:rPr>
                            <a:rPr lang="en-US" sz="1051" baseline="-25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1051" baseline="-25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DFT</m:t>
                          </m:r>
                          <m:r>
                            <a:rPr lang="en-US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=0.13</m:t>
                          </m:r>
                          <m:sSub>
                            <m:sSub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l-GR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a:rPr lang="el-GR" sz="1051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‡</m:t>
                              </m:r>
                            </m:sub>
                          </m:sSub>
                          <m:r>
                            <a:rPr lang="en-US" sz="1051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−0.002</m:t>
                          </m:r>
                        </m:oMath>
                      </m:oMathPara>
                    </a14:m>
                    <a:endParaRPr lang="en-US" sz="1051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E9918061-1F02-9DE4-1BB2-83C3C911C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9207" y="2389609"/>
                    <a:ext cx="1856947" cy="17549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42" r="-134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E3431712-8194-9079-7E6C-B66EE60139EB}"/>
                </a:ext>
              </a:extLst>
            </p:cNvPr>
            <p:cNvSpPr txBox="1"/>
            <p:nvPr/>
          </p:nvSpPr>
          <p:spPr>
            <a:xfrm>
              <a:off x="7802746" y="3521816"/>
              <a:ext cx="1042247" cy="25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(111)/(0001)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5B51D7-E032-BE52-6D34-0035E96AE3D9}"/>
              </a:ext>
            </a:extLst>
          </p:cNvPr>
          <p:cNvGrpSpPr/>
          <p:nvPr/>
        </p:nvGrpSpPr>
        <p:grpSpPr>
          <a:xfrm>
            <a:off x="-19032" y="1409844"/>
            <a:ext cx="4524374" cy="3098656"/>
            <a:chOff x="294897" y="1397011"/>
            <a:chExt cx="4296331" cy="31009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299210F-A40A-1C39-CDB7-284E36A39656}"/>
                    </a:ext>
                  </a:extLst>
                </p:cNvPr>
                <p:cNvSpPr txBox="1"/>
                <p:nvPr/>
              </p:nvSpPr>
              <p:spPr>
                <a:xfrm>
                  <a:off x="3147662" y="2578461"/>
                  <a:ext cx="1443566" cy="294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DE7A7A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00" baseline="-25000" dirty="0">
                      <a:solidFill>
                        <a:srgbClr val="DE7A7A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null</a:t>
                  </a:r>
                  <a:r>
                    <a:rPr lang="en-US" sz="1200" dirty="0">
                      <a:solidFill>
                        <a:srgbClr val="DE7A7A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rgbClr val="DE7A7A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0.0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DE7A7A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err="1">
                              <a:solidFill>
                                <a:srgbClr val="DE7A7A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DE7A7A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DE7A7A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endParaRPr lang="en-US" sz="1200" dirty="0">
                    <a:solidFill>
                      <a:srgbClr val="DE7A7A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299210F-A40A-1C39-CDB7-284E36A39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662" y="2578461"/>
                  <a:ext cx="1443566" cy="294078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14346CA-36DB-9445-9EC2-DF57AB06B157}"/>
                    </a:ext>
                  </a:extLst>
                </p:cNvPr>
                <p:cNvSpPr txBox="1"/>
                <p:nvPr/>
              </p:nvSpPr>
              <p:spPr>
                <a:xfrm>
                  <a:off x="1242292" y="3135294"/>
                  <a:ext cx="1580499" cy="294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456964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00" baseline="-25000" dirty="0">
                      <a:solidFill>
                        <a:srgbClr val="456964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aGC-DFT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rgbClr val="456964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≈</m:t>
                      </m:r>
                    </m:oMath>
                  </a14:m>
                  <a:r>
                    <a:rPr lang="en-US" sz="1200" dirty="0">
                      <a:solidFill>
                        <a:srgbClr val="456964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rgbClr val="456964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−0.</m:t>
                      </m:r>
                      <m:r>
                        <a:rPr lang="en-US" sz="1200" i="1">
                          <a:solidFill>
                            <a:srgbClr val="456964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17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456964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err="1">
                              <a:solidFill>
                                <a:srgbClr val="456964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456964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456964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endParaRPr lang="en-US" sz="1200" dirty="0">
                    <a:solidFill>
                      <a:srgbClr val="456964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114346CA-36DB-9445-9EC2-DF57AB06B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292" y="3135294"/>
                  <a:ext cx="1580499" cy="294078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3B19E9-0367-9C61-2329-F47F8FBF154A}"/>
                </a:ext>
              </a:extLst>
            </p:cNvPr>
            <p:cNvSpPr txBox="1"/>
            <p:nvPr/>
          </p:nvSpPr>
          <p:spPr>
            <a:xfrm>
              <a:off x="1693572" y="4211040"/>
              <a:ext cx="1876239" cy="2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Potential (V vs SHE)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72BC040-E916-9A91-8C63-AA8FFB27B42C}"/>
                    </a:ext>
                  </a:extLst>
                </p:cNvPr>
                <p:cNvSpPr txBox="1"/>
                <p:nvPr/>
              </p:nvSpPr>
              <p:spPr>
                <a:xfrm rot="16200000">
                  <a:off x="-167993" y="2759297"/>
                  <a:ext cx="1290817" cy="310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sz="1263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263" i="1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263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‡</m:t>
                            </m:r>
                          </m:sup>
                        </m:sSup>
                        <m:r>
                          <a:rPr lang="en-US" sz="1263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 </m:t>
                        </m:r>
                        <m: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eV</m:t>
                        </m:r>
                        <m: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572BC040-E916-9A91-8C63-AA8FFB27B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67993" y="2759297"/>
                  <a:ext cx="1290817" cy="310895"/>
                </a:xfrm>
                <a:prstGeom prst="rect">
                  <a:avLst/>
                </a:prstGeom>
                <a:blipFill>
                  <a:blip r:embed="rId18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3F12EC2-C8A9-6672-564B-3C02A9C28787}"/>
                </a:ext>
              </a:extLst>
            </p:cNvPr>
            <p:cNvSpPr txBox="1"/>
            <p:nvPr/>
          </p:nvSpPr>
          <p:spPr>
            <a:xfrm>
              <a:off x="294897" y="1397011"/>
              <a:ext cx="438175" cy="2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63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42F9E8B0-1F9B-870F-7AE4-BD3CEBD57DB0}"/>
                    </a:ext>
                  </a:extLst>
                </p:cNvPr>
                <p:cNvSpPr txBox="1"/>
                <p:nvPr/>
              </p:nvSpPr>
              <p:spPr>
                <a:xfrm>
                  <a:off x="2049801" y="1780793"/>
                  <a:ext cx="2295599" cy="294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m</a:t>
                  </a:r>
                  <a:r>
                    <a:rPr lang="en-US" sz="1200" baseline="-250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eGC-DFT </a:t>
                  </a: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rgbClr val="6DD4C6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≈</m:t>
                      </m:r>
                    </m:oMath>
                  </a14:m>
                  <a:r>
                    <a:rPr lang="en-US" sz="12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rgbClr val="6DD4C6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−</m:t>
                      </m:r>
                      <m:r>
                        <a:rPr lang="en-US" sz="1200" i="1">
                          <a:solidFill>
                            <a:srgbClr val="6DD4C6"/>
                          </a:solidFill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0.2</m:t>
                      </m:r>
                      <m:r>
                        <a:rPr lang="en-US" sz="1200" i="1">
                          <a:solidFill>
                            <a:srgbClr val="6DD4C6"/>
                          </a:solidFill>
                          <a:latin typeface="Cambria Math" panose="02040503050406030204" pitchFamily="18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4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6DD4C6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err="1">
                              <a:solidFill>
                                <a:srgbClr val="6DD4C6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6DD4C6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rgbClr val="6DD4C6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V</m:t>
                          </m:r>
                        </m:den>
                      </m:f>
                    </m:oMath>
                  </a14:m>
                  <a:r>
                    <a:rPr lang="en-US" sz="12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, R</a:t>
                  </a:r>
                  <a:r>
                    <a:rPr lang="en-US" sz="1200" baseline="300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2</a:t>
                  </a:r>
                  <a:r>
                    <a:rPr lang="en-US" sz="1200" dirty="0">
                      <a:solidFill>
                        <a:srgbClr val="6DD4C6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rPr>
                    <a:t>=0.98</a:t>
                  </a:r>
                </a:p>
              </p:txBody>
            </p:sp>
          </mc:Choice>
          <mc:Fallback xmlns=""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42F9E8B0-1F9B-870F-7AE4-BD3CEBD57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9801" y="1780793"/>
                  <a:ext cx="2295599" cy="294078"/>
                </a:xfrm>
                <a:prstGeom prst="rect">
                  <a:avLst/>
                </a:prstGeom>
                <a:blipFill>
                  <a:blip r:embed="rId1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C2674D3D-85B0-7B1A-1E0D-02AD29CB83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014" y="2022535"/>
              <a:ext cx="266783" cy="259273"/>
            </a:xfrm>
            <a:prstGeom prst="straightConnector1">
              <a:avLst/>
            </a:prstGeom>
            <a:ln w="6350">
              <a:solidFill>
                <a:srgbClr val="6DD4C6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54CD1BE4-7A41-0462-5F1C-BEF6ADCB9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0386" y="3015980"/>
              <a:ext cx="223107" cy="247967"/>
            </a:xfrm>
            <a:prstGeom prst="straightConnector1">
              <a:avLst/>
            </a:prstGeom>
            <a:ln w="6350">
              <a:solidFill>
                <a:srgbClr val="456964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25D347-3B6C-CFA4-20CD-6828DADA2F77}"/>
                </a:ext>
              </a:extLst>
            </p:cNvPr>
            <p:cNvCxnSpPr>
              <a:cxnSpLocks/>
            </p:cNvCxnSpPr>
            <p:nvPr/>
          </p:nvCxnSpPr>
          <p:spPr>
            <a:xfrm>
              <a:off x="1184639" y="1901024"/>
              <a:ext cx="3088232" cy="1943030"/>
            </a:xfrm>
            <a:prstGeom prst="line">
              <a:avLst/>
            </a:prstGeom>
            <a:ln>
              <a:solidFill>
                <a:srgbClr val="518A8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22B912-A4C6-052F-4D48-965820F10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398" y="2859070"/>
              <a:ext cx="3088233" cy="1"/>
            </a:xfrm>
            <a:prstGeom prst="line">
              <a:avLst/>
            </a:prstGeom>
            <a:ln>
              <a:solidFill>
                <a:srgbClr val="DE7A7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32419E8-165B-184C-327F-2CA01013B779}"/>
              </a:ext>
            </a:extLst>
          </p:cNvPr>
          <p:cNvGrpSpPr/>
          <p:nvPr/>
        </p:nvGrpSpPr>
        <p:grpSpPr>
          <a:xfrm>
            <a:off x="761836" y="5298"/>
            <a:ext cx="3890354" cy="1687941"/>
            <a:chOff x="158496" y="343439"/>
            <a:chExt cx="3764946" cy="178639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9DB88B82-8CAA-3392-A2DF-0EA33157965D}"/>
                </a:ext>
              </a:extLst>
            </p:cNvPr>
            <p:cNvGrpSpPr/>
            <p:nvPr/>
          </p:nvGrpSpPr>
          <p:grpSpPr>
            <a:xfrm>
              <a:off x="158496" y="1121251"/>
              <a:ext cx="652270" cy="692402"/>
              <a:chOff x="298459" y="1759246"/>
              <a:chExt cx="705465" cy="718235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1415F36-FD5E-B3C0-183C-CC36826B737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8459" y="1918744"/>
                <a:ext cx="705465" cy="558737"/>
                <a:chOff x="15667395" y="16714059"/>
                <a:chExt cx="2575593" cy="2265406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3E5FE0C-B9D9-4E78-0BD2-1948A2769DCD}"/>
                    </a:ext>
                  </a:extLst>
                </p:cNvPr>
                <p:cNvSpPr/>
                <p:nvPr/>
              </p:nvSpPr>
              <p:spPr>
                <a:xfrm>
                  <a:off x="15667395" y="17631908"/>
                  <a:ext cx="629395" cy="661855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062FA29-41DD-0A26-2DCD-8A44FF54CC03}"/>
                    </a:ext>
                  </a:extLst>
                </p:cNvPr>
                <p:cNvSpPr/>
                <p:nvPr/>
              </p:nvSpPr>
              <p:spPr>
                <a:xfrm>
                  <a:off x="16328760" y="17616669"/>
                  <a:ext cx="629395" cy="661855"/>
                </a:xfrm>
                <a:prstGeom prst="ellipse">
                  <a:avLst/>
                </a:prstGeom>
                <a:solidFill>
                  <a:srgbClr val="E6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5B3C53F-4ECC-9563-D433-953D5D422C56}"/>
                    </a:ext>
                  </a:extLst>
                </p:cNvPr>
                <p:cNvSpPr/>
                <p:nvPr/>
              </p:nvSpPr>
              <p:spPr>
                <a:xfrm>
                  <a:off x="16984196" y="17631908"/>
                  <a:ext cx="629395" cy="661855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431397D-944E-7830-060A-B0E006B4BFA3}"/>
                    </a:ext>
                  </a:extLst>
                </p:cNvPr>
                <p:cNvSpPr/>
                <p:nvPr/>
              </p:nvSpPr>
              <p:spPr>
                <a:xfrm>
                  <a:off x="17613593" y="17631908"/>
                  <a:ext cx="629395" cy="661855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B2A1582-8ED3-E0FD-5722-2227DDDE7639}"/>
                    </a:ext>
                  </a:extLst>
                </p:cNvPr>
                <p:cNvSpPr/>
                <p:nvPr/>
              </p:nvSpPr>
              <p:spPr>
                <a:xfrm>
                  <a:off x="15667395" y="18310612"/>
                  <a:ext cx="629395" cy="661855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29B520B-5172-3233-0827-6DD703F93C48}"/>
                    </a:ext>
                  </a:extLst>
                </p:cNvPr>
                <p:cNvSpPr/>
                <p:nvPr/>
              </p:nvSpPr>
              <p:spPr>
                <a:xfrm>
                  <a:off x="16311639" y="18317611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67A59823-96AA-6EAE-028C-52303AB1F91D}"/>
                    </a:ext>
                  </a:extLst>
                </p:cNvPr>
                <p:cNvSpPr/>
                <p:nvPr/>
              </p:nvSpPr>
              <p:spPr>
                <a:xfrm>
                  <a:off x="16984195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BAB4F4A7-C731-F82F-8CFE-DCD10F327F4F}"/>
                    </a:ext>
                  </a:extLst>
                </p:cNvPr>
                <p:cNvSpPr/>
                <p:nvPr/>
              </p:nvSpPr>
              <p:spPr>
                <a:xfrm>
                  <a:off x="17613592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E4AE8942-3A35-2FA5-5F90-3308FF22F4E2}"/>
                    </a:ext>
                  </a:extLst>
                </p:cNvPr>
                <p:cNvGrpSpPr/>
                <p:nvPr/>
              </p:nvGrpSpPr>
              <p:grpSpPr>
                <a:xfrm>
                  <a:off x="16524549" y="16714059"/>
                  <a:ext cx="827729" cy="842723"/>
                  <a:chOff x="2134882" y="2874264"/>
                  <a:chExt cx="595994" cy="570992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B0FD884-AAEE-D2F1-7F43-0D9F0354133D}"/>
                      </a:ext>
                    </a:extLst>
                  </p:cNvPr>
                  <p:cNvSpPr/>
                  <p:nvPr/>
                </p:nvSpPr>
                <p:spPr>
                  <a:xfrm>
                    <a:off x="2493132" y="3191256"/>
                    <a:ext cx="237744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42185"/>
                    <a:endParaRPr lang="en-US" sz="1263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94BDF355-D01F-2DC8-F59A-A93AC38B4D79}"/>
                      </a:ext>
                    </a:extLst>
                  </p:cNvPr>
                  <p:cNvSpPr/>
                  <p:nvPr/>
                </p:nvSpPr>
                <p:spPr>
                  <a:xfrm>
                    <a:off x="2291964" y="3072384"/>
                    <a:ext cx="274320" cy="274320"/>
                  </a:xfrm>
                  <a:prstGeom prst="ellipse">
                    <a:avLst/>
                  </a:prstGeom>
                  <a:solidFill>
                    <a:srgbClr val="1B1B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42185"/>
                    <a:endParaRPr lang="en-US" sz="1263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F7768819-F7CF-1597-A9DC-FBBA99614406}"/>
                      </a:ext>
                    </a:extLst>
                  </p:cNvPr>
                  <p:cNvSpPr/>
                  <p:nvPr/>
                </p:nvSpPr>
                <p:spPr>
                  <a:xfrm>
                    <a:off x="2310252" y="2874264"/>
                    <a:ext cx="237744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42185"/>
                    <a:endParaRPr lang="en-US" sz="1263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CEE51CCD-1C42-D3A3-95BF-E7DBE1B2B659}"/>
                      </a:ext>
                    </a:extLst>
                  </p:cNvPr>
                  <p:cNvSpPr/>
                  <p:nvPr/>
                </p:nvSpPr>
                <p:spPr>
                  <a:xfrm>
                    <a:off x="2134882" y="3207512"/>
                    <a:ext cx="237744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542185"/>
                    <a:endParaRPr lang="en-US" sz="1263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0DAB9D4-FF32-8F96-D158-D1A80F8F5F9F}"/>
                      </a:ext>
                    </a:extLst>
                  </p:cNvPr>
                  <p:cNvSpPr txBox="1"/>
                  <p:nvPr/>
                </p:nvSpPr>
                <p:spPr>
                  <a:xfrm>
                    <a:off x="675860" y="1759246"/>
                    <a:ext cx="327853" cy="27889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Φ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1051" i="1">
                                      <a:latin typeface="Cambria Math" panose="02040503050406030204" pitchFamily="18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NO</m:t>
                                  </m:r>
                                </m:e>
                                <m:sub>
                                  <m: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</m:sub>
                          </m:sSub>
                        </m:oMath>
                      </m:oMathPara>
                    </a14:m>
                    <a:endParaRPr lang="en-US" sz="1051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0DAB9D4-FF32-8F96-D158-D1A80F8F5F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860" y="1759246"/>
                    <a:ext cx="327853" cy="27889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44000" b="-9524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969D23A-C2F2-655D-28D4-64497768B779}"/>
                    </a:ext>
                  </a:extLst>
                </p:cNvPr>
                <p:cNvSpPr txBox="1"/>
                <p:nvPr/>
              </p:nvSpPr>
              <p:spPr>
                <a:xfrm>
                  <a:off x="1205501" y="1382349"/>
                  <a:ext cx="495424" cy="34649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63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∆</m:t>
                        </m:r>
                        <m:sSup>
                          <m:sSupPr>
                            <m:ctrlPr>
                              <a:rPr lang="en-US" sz="1263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63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Φ</m:t>
                            </m:r>
                          </m:e>
                          <m:sup>
                            <m:r>
                              <a:rPr lang="en-US" sz="1263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‡</m:t>
                            </m:r>
                          </m:sup>
                        </m:sSup>
                      </m:oMath>
                    </m:oMathPara>
                  </a14:m>
                  <a:endParaRPr lang="en-US" sz="1263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969D23A-C2F2-655D-28D4-64497768B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501" y="1382349"/>
                  <a:ext cx="495424" cy="34649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71C431F-67F3-AC05-7586-9E843A2193F5}"/>
                </a:ext>
              </a:extLst>
            </p:cNvPr>
            <p:cNvGrpSpPr/>
            <p:nvPr/>
          </p:nvGrpSpPr>
          <p:grpSpPr>
            <a:xfrm>
              <a:off x="1453213" y="343439"/>
              <a:ext cx="794085" cy="719240"/>
              <a:chOff x="1630467" y="520318"/>
              <a:chExt cx="858845" cy="746073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83484FFC-93B4-51E7-E988-2F6B9CF9419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30467" y="672904"/>
                <a:ext cx="674750" cy="593487"/>
                <a:chOff x="15667395" y="16714059"/>
                <a:chExt cx="2575593" cy="2265406"/>
              </a:xfrm>
            </p:grpSpPr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50D96916-EEDE-3919-D357-D7C53982F097}"/>
                    </a:ext>
                  </a:extLst>
                </p:cNvPr>
                <p:cNvSpPr/>
                <p:nvPr/>
              </p:nvSpPr>
              <p:spPr>
                <a:xfrm>
                  <a:off x="15667395" y="17631907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0AB785B-3C9F-55BD-8663-9C71EEE88EE5}"/>
                    </a:ext>
                  </a:extLst>
                </p:cNvPr>
                <p:cNvSpPr/>
                <p:nvPr/>
              </p:nvSpPr>
              <p:spPr>
                <a:xfrm>
                  <a:off x="16328760" y="17616668"/>
                  <a:ext cx="629396" cy="661854"/>
                </a:xfrm>
                <a:prstGeom prst="ellipse">
                  <a:avLst/>
                </a:prstGeom>
                <a:solidFill>
                  <a:srgbClr val="E6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1313832-B56B-E9EE-75C8-1591D45852D6}"/>
                    </a:ext>
                  </a:extLst>
                </p:cNvPr>
                <p:cNvSpPr/>
                <p:nvPr/>
              </p:nvSpPr>
              <p:spPr>
                <a:xfrm>
                  <a:off x="16984195" y="17631909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E1016D0C-5838-A044-035F-62B827F9871F}"/>
                    </a:ext>
                  </a:extLst>
                </p:cNvPr>
                <p:cNvSpPr/>
                <p:nvPr/>
              </p:nvSpPr>
              <p:spPr>
                <a:xfrm>
                  <a:off x="17613592" y="17631909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D1F07480-5FB4-172B-6B8D-EEC535391CB8}"/>
                    </a:ext>
                  </a:extLst>
                </p:cNvPr>
                <p:cNvSpPr/>
                <p:nvPr/>
              </p:nvSpPr>
              <p:spPr>
                <a:xfrm>
                  <a:off x="15667395" y="18310612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F15AF64F-142A-D08D-5085-B0EC5A019424}"/>
                    </a:ext>
                  </a:extLst>
                </p:cNvPr>
                <p:cNvSpPr/>
                <p:nvPr/>
              </p:nvSpPr>
              <p:spPr>
                <a:xfrm>
                  <a:off x="16311639" y="18317611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EED96EB-F0DC-1802-7835-C06E46ED7A57}"/>
                    </a:ext>
                  </a:extLst>
                </p:cNvPr>
                <p:cNvSpPr/>
                <p:nvPr/>
              </p:nvSpPr>
              <p:spPr>
                <a:xfrm>
                  <a:off x="16984195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2AD0652-6EE4-6FB2-D40E-635A85960FF3}"/>
                    </a:ext>
                  </a:extLst>
                </p:cNvPr>
                <p:cNvSpPr/>
                <p:nvPr/>
              </p:nvSpPr>
              <p:spPr>
                <a:xfrm>
                  <a:off x="17613592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A05E0A6F-4AAC-189F-488D-084B1DDC7539}"/>
                    </a:ext>
                  </a:extLst>
                </p:cNvPr>
                <p:cNvGrpSpPr/>
                <p:nvPr/>
              </p:nvGrpSpPr>
              <p:grpSpPr>
                <a:xfrm>
                  <a:off x="16524550" y="16714059"/>
                  <a:ext cx="1071209" cy="861154"/>
                  <a:chOff x="2134882" y="2874264"/>
                  <a:chExt cx="771308" cy="583480"/>
                </a:xfrm>
              </p:grpSpPr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6390AA39-27C3-F510-4985-1D8770DA003C}"/>
                      </a:ext>
                    </a:extLst>
                  </p:cNvPr>
                  <p:cNvSpPr/>
                  <p:nvPr/>
                </p:nvSpPr>
                <p:spPr>
                  <a:xfrm>
                    <a:off x="2668447" y="3220000"/>
                    <a:ext cx="237743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722159"/>
                    <a:endParaRPr lang="en-US" sz="1421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00B15AAD-6E0C-B2EF-14A4-3E22323D8DF2}"/>
                      </a:ext>
                    </a:extLst>
                  </p:cNvPr>
                  <p:cNvSpPr/>
                  <p:nvPr/>
                </p:nvSpPr>
                <p:spPr>
                  <a:xfrm>
                    <a:off x="2291964" y="3072384"/>
                    <a:ext cx="274320" cy="274320"/>
                  </a:xfrm>
                  <a:prstGeom prst="ellipse">
                    <a:avLst/>
                  </a:prstGeom>
                  <a:solidFill>
                    <a:srgbClr val="1B1BFF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722159"/>
                    <a:endParaRPr lang="en-US" sz="1421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B61D2EF1-633C-2B05-8515-611BF1517361}"/>
                      </a:ext>
                    </a:extLst>
                  </p:cNvPr>
                  <p:cNvSpPr/>
                  <p:nvPr/>
                </p:nvSpPr>
                <p:spPr>
                  <a:xfrm>
                    <a:off x="2310252" y="2874264"/>
                    <a:ext cx="237744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722159"/>
                    <a:endParaRPr lang="en-US" sz="1421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A74D0490-A2BE-CE08-9E8D-3A6C5A493BE6}"/>
                      </a:ext>
                    </a:extLst>
                  </p:cNvPr>
                  <p:cNvSpPr/>
                  <p:nvPr/>
                </p:nvSpPr>
                <p:spPr>
                  <a:xfrm>
                    <a:off x="2134882" y="3207512"/>
                    <a:ext cx="237744" cy="237744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722159"/>
                    <a:endParaRPr lang="en-US" sz="1421" dirty="0">
                      <a:solidFill>
                        <a:prstClr val="white"/>
                      </a:solidFill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255A7D5-AFD7-8F7B-78BC-3ABDF3B96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710998" y="520318"/>
                    <a:ext cx="778314" cy="278892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51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105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DEJAVU SANS" panose="020B0603030804020204" pitchFamily="34" charset="0"/>
                                </a:rPr>
                                <m:t>‡</m:t>
                              </m:r>
                            </m:sub>
                          </m:sSub>
                        </m:oMath>
                      </m:oMathPara>
                    </a14:m>
                    <a:endParaRPr lang="en-US" sz="1051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255A7D5-AFD7-8F7B-78BC-3ABDF3B96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998" y="520318"/>
                    <a:ext cx="778314" cy="27889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1B05531-65E6-3C3A-3D65-75DA2C03906F}"/>
                </a:ext>
              </a:extLst>
            </p:cNvPr>
            <p:cNvGrpSpPr/>
            <p:nvPr/>
          </p:nvGrpSpPr>
          <p:grpSpPr>
            <a:xfrm>
              <a:off x="2793353" y="1269313"/>
              <a:ext cx="1130089" cy="779221"/>
              <a:chOff x="3106883" y="2058022"/>
              <a:chExt cx="1222252" cy="808291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C5D1D800-372C-72C0-D958-E376666DA12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106883" y="2483790"/>
                <a:ext cx="722944" cy="382523"/>
                <a:chOff x="15667395" y="17616668"/>
                <a:chExt cx="2575593" cy="1362797"/>
              </a:xfrm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2C431602-0DA7-72CF-3525-D15852A6014A}"/>
                    </a:ext>
                  </a:extLst>
                </p:cNvPr>
                <p:cNvSpPr/>
                <p:nvPr/>
              </p:nvSpPr>
              <p:spPr>
                <a:xfrm>
                  <a:off x="15667395" y="17631907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5FE61E5-D95C-E674-AFE9-335B875C2D8B}"/>
                    </a:ext>
                  </a:extLst>
                </p:cNvPr>
                <p:cNvSpPr/>
                <p:nvPr/>
              </p:nvSpPr>
              <p:spPr>
                <a:xfrm>
                  <a:off x="16328760" y="17616668"/>
                  <a:ext cx="629396" cy="661854"/>
                </a:xfrm>
                <a:prstGeom prst="ellipse">
                  <a:avLst/>
                </a:prstGeom>
                <a:solidFill>
                  <a:srgbClr val="E6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87FDAE6-680D-AE8F-A8F4-4C0CADEB7901}"/>
                    </a:ext>
                  </a:extLst>
                </p:cNvPr>
                <p:cNvSpPr/>
                <p:nvPr/>
              </p:nvSpPr>
              <p:spPr>
                <a:xfrm>
                  <a:off x="16984195" y="17631909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5C6661D8-CF41-BDF4-AA3A-45EF71AAC9A1}"/>
                    </a:ext>
                  </a:extLst>
                </p:cNvPr>
                <p:cNvSpPr/>
                <p:nvPr/>
              </p:nvSpPr>
              <p:spPr>
                <a:xfrm>
                  <a:off x="17613592" y="17631909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108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181312EB-DA77-4506-2A8E-E6C2F99DA26D}"/>
                    </a:ext>
                  </a:extLst>
                </p:cNvPr>
                <p:cNvSpPr/>
                <p:nvPr/>
              </p:nvSpPr>
              <p:spPr>
                <a:xfrm>
                  <a:off x="15667395" y="18310612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9772F717-D74E-EC48-CB34-22156B6ABE7B}"/>
                    </a:ext>
                  </a:extLst>
                </p:cNvPr>
                <p:cNvSpPr/>
                <p:nvPr/>
              </p:nvSpPr>
              <p:spPr>
                <a:xfrm>
                  <a:off x="16311639" y="18317611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67CD8D8-8E4E-5C05-FD18-6D8EA306308D}"/>
                    </a:ext>
                  </a:extLst>
                </p:cNvPr>
                <p:cNvSpPr/>
                <p:nvPr/>
              </p:nvSpPr>
              <p:spPr>
                <a:xfrm>
                  <a:off x="16984195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CF13F139-B9B4-D563-9A3A-8469CE05A327}"/>
                    </a:ext>
                  </a:extLst>
                </p:cNvPr>
                <p:cNvSpPr/>
                <p:nvPr/>
              </p:nvSpPr>
              <p:spPr>
                <a:xfrm>
                  <a:off x="17613592" y="18310615"/>
                  <a:ext cx="629396" cy="661854"/>
                </a:xfrm>
                <a:prstGeom prst="ellipse">
                  <a:avLst/>
                </a:prstGeom>
                <a:solidFill>
                  <a:srgbClr val="E5D8C8"/>
                </a:solidFill>
                <a:ln w="12700">
                  <a:solidFill>
                    <a:srgbClr val="A78966"/>
                  </a:solidFill>
                </a:ln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p:grp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1FE1A4CD-B80B-B2E7-55FD-89761F6FA6D9}"/>
                  </a:ext>
                </a:extLst>
              </p:cNvPr>
              <p:cNvSpPr/>
              <p:nvPr/>
            </p:nvSpPr>
            <p:spPr>
              <a:xfrm>
                <a:off x="3695154" y="2368495"/>
                <a:ext cx="92680" cy="9849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722159"/>
                <a:endParaRPr lang="en-US" sz="1421" dirty="0">
                  <a:solidFill>
                    <a:prstClr val="white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ACDAB52-CBD2-046F-7422-D44EF51593E3}"/>
                  </a:ext>
                </a:extLst>
              </p:cNvPr>
              <p:cNvGrpSpPr/>
              <p:nvPr/>
            </p:nvGrpSpPr>
            <p:grpSpPr>
              <a:xfrm rot="2501909">
                <a:off x="3396781" y="2292287"/>
                <a:ext cx="156962" cy="220775"/>
                <a:chOff x="3338515" y="2244696"/>
                <a:chExt cx="156962" cy="220775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28D858A3-6BD5-4E0E-ABB8-491A1A844FFF}"/>
                    </a:ext>
                  </a:extLst>
                </p:cNvPr>
                <p:cNvSpPr/>
                <p:nvPr/>
              </p:nvSpPr>
              <p:spPr>
                <a:xfrm>
                  <a:off x="3395668" y="2321300"/>
                  <a:ext cx="99809" cy="106067"/>
                </a:xfrm>
                <a:prstGeom prst="ellipse">
                  <a:avLst/>
                </a:prstGeom>
                <a:solidFill>
                  <a:srgbClr val="1B1BFF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F959EE9A-8934-8799-2A26-AFFDB3803A15}"/>
                    </a:ext>
                  </a:extLst>
                </p:cNvPr>
                <p:cNvSpPr/>
                <p:nvPr/>
              </p:nvSpPr>
              <p:spPr>
                <a:xfrm>
                  <a:off x="3402322" y="2244696"/>
                  <a:ext cx="86501" cy="9192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B46FD982-7E35-2732-0A39-001C5B3A6DF9}"/>
                    </a:ext>
                  </a:extLst>
                </p:cNvPr>
                <p:cNvSpPr/>
                <p:nvPr/>
              </p:nvSpPr>
              <p:spPr>
                <a:xfrm>
                  <a:off x="3338515" y="2373547"/>
                  <a:ext cx="86501" cy="91924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722159"/>
                  <a:endParaRPr lang="en-US" sz="1421" dirty="0">
                    <a:solidFill>
                      <a:prstClr val="white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C966C015-FB88-D99A-2E23-E725092329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198" y="2058022"/>
                    <a:ext cx="829937" cy="278891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1" i="1">
                                  <a:latin typeface="Cambria Math" panose="02040503050406030204" pitchFamily="18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51" i="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N</m:t>
                              </m:r>
                              <m:sSubSup>
                                <m:sSubSupPr>
                                  <m:ctrlPr>
                                    <a:rPr lang="en-US" sz="1051" i="1">
                                      <a:latin typeface="Cambria Math" panose="02040503050406030204" pitchFamily="18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1051">
                                  <a:latin typeface="DEJAVU SANS" panose="020B0603030804020204" pitchFamily="34" charset="0"/>
                                  <a:ea typeface="DEJAVU SANS" panose="020B0603030804020204" pitchFamily="34" charset="0"/>
                                  <a:cs typeface="DEJAVU SANS" panose="020B0603030804020204" pitchFamily="34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US" sz="1051" i="1">
                                      <a:latin typeface="Cambria Math" panose="02040503050406030204" pitchFamily="18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O</m:t>
                                  </m:r>
                                </m:e>
                                <m:sup>
                                  <m:r>
                                    <a:rPr lang="en-US" sz="1051">
                                      <a:latin typeface="DEJAVU SANS" panose="020B0603030804020204" pitchFamily="34" charset="0"/>
                                      <a:ea typeface="DEJAVU SANS" panose="020B0603030804020204" pitchFamily="34" charset="0"/>
                                      <a:cs typeface="DEJAVU SANS" panose="020B0603030804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1051" dirty="0">
                      <a:latin typeface="DEJAVU SANS" panose="020B0603030804020204" pitchFamily="34" charset="0"/>
                      <a:ea typeface="DEJAVU SANS" panose="020B0603030804020204" pitchFamily="34" charset="0"/>
                      <a:cs typeface="DEJAVU SANS" panose="020B06030308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C966C015-FB88-D99A-2E23-E725092329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99198" y="2058022"/>
                    <a:ext cx="829937" cy="27889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4286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E2C19DD-C48B-7904-BBED-1BF28C151F6B}"/>
                </a:ext>
              </a:extLst>
            </p:cNvPr>
            <p:cNvSpPr/>
            <p:nvPr/>
          </p:nvSpPr>
          <p:spPr>
            <a:xfrm>
              <a:off x="851384" y="1121252"/>
              <a:ext cx="1895460" cy="1008577"/>
            </a:xfrm>
            <a:custGeom>
              <a:avLst/>
              <a:gdLst>
                <a:gd name="connsiteX0" fmla="*/ 0 w 2074127"/>
                <a:gd name="connsiteY0" fmla="*/ 1037292 h 1371829"/>
                <a:gd name="connsiteX1" fmla="*/ 1003610 w 2074127"/>
                <a:gd name="connsiteY1" fmla="*/ 3946 h 1371829"/>
                <a:gd name="connsiteX2" fmla="*/ 2074127 w 2074127"/>
                <a:gd name="connsiteY2" fmla="*/ 1371829 h 137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4127" h="1371829">
                  <a:moveTo>
                    <a:pt x="0" y="1037292"/>
                  </a:moveTo>
                  <a:cubicBezTo>
                    <a:pt x="328961" y="492741"/>
                    <a:pt x="657922" y="-51810"/>
                    <a:pt x="1003610" y="3946"/>
                  </a:cubicBezTo>
                  <a:cubicBezTo>
                    <a:pt x="1349298" y="59702"/>
                    <a:pt x="1927922" y="1116590"/>
                    <a:pt x="2074127" y="1371829"/>
                  </a:cubicBezTo>
                </a:path>
              </a:pathLst>
            </a:custGeom>
            <a:ln w="19050"/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6D38303-B38F-0632-F17C-C38171C27E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499" y="1882983"/>
              <a:ext cx="460423" cy="0"/>
            </a:xfrm>
            <a:prstGeom prst="line">
              <a:avLst/>
            </a:pr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F158C9B-EDBB-FE6E-1984-A176E840C7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370" y="2125790"/>
              <a:ext cx="460423" cy="0"/>
            </a:xfrm>
            <a:prstGeom prst="line">
              <a:avLst/>
            </a:prstGeom>
            <a:ln w="19050"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500F977E-105E-6949-E844-CA52768E3C0E}"/>
                </a:ext>
              </a:extLst>
            </p:cNvPr>
            <p:cNvGrpSpPr/>
            <p:nvPr/>
          </p:nvGrpSpPr>
          <p:grpSpPr>
            <a:xfrm>
              <a:off x="1653181" y="1188079"/>
              <a:ext cx="115158" cy="696858"/>
              <a:chOff x="-429597" y="1242452"/>
              <a:chExt cx="184027" cy="1074972"/>
            </a:xfrm>
          </p:grpSpPr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E24EA02-3F59-2040-9797-773E8DE42B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4588" y="1251514"/>
                <a:ext cx="0" cy="106591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73F4976-895E-96CC-86BC-F2A8B3BC7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8154" y="1242452"/>
                <a:ext cx="182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2A9A448-01FF-1B8A-3D8D-63000ED2B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29597" y="2308362"/>
                <a:ext cx="1825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601262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Presentations (UM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uscript_Figures" id="{6053A56A-5A28-254A-A502-5ADDADCEA256}" vid="{006FB7C5-5F68-E14D-9ADD-D49EE0C83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139600</TotalTime>
  <Words>82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Courier New</vt:lpstr>
      <vt:lpstr>DEJAVU SANS</vt:lpstr>
      <vt:lpstr>Technical Presentations (UM)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Sweeney</dc:creator>
  <cp:lastModifiedBy>Dean Sweeney</cp:lastModifiedBy>
  <cp:revision>171</cp:revision>
  <cp:lastPrinted>2013-04-23T18:06:38Z</cp:lastPrinted>
  <dcterms:created xsi:type="dcterms:W3CDTF">2024-09-03T13:19:06Z</dcterms:created>
  <dcterms:modified xsi:type="dcterms:W3CDTF">2025-02-24T18:36:57Z</dcterms:modified>
</cp:coreProperties>
</file>